
<file path=[Content_Types].xml><?xml version="1.0" encoding="utf-8"?>
<Types xmlns="http://schemas.openxmlformats.org/package/2006/content-types">
  <Default Extension="jpeg" ContentType="image/jpeg"/>
  <Default Extension="png" ContentType="image/png"/>
  <Default Extension="wdp" ContentType="image/vnd.ms-photo"/>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2"/>
  </p:handoutMasterIdLst>
  <p:sldIdLst>
    <p:sldId id="256" r:id="rId3"/>
    <p:sldId id="257" r:id="rId5"/>
    <p:sldId id="258" r:id="rId6"/>
    <p:sldId id="264" r:id="rId7"/>
    <p:sldId id="265" r:id="rId8"/>
    <p:sldId id="266" r:id="rId9"/>
    <p:sldId id="267" r:id="rId10"/>
    <p:sldId id="268" r:id="rId11"/>
    <p:sldId id="269" r:id="rId12"/>
    <p:sldId id="259" r:id="rId13"/>
    <p:sldId id="270" r:id="rId14"/>
    <p:sldId id="271" r:id="rId15"/>
    <p:sldId id="272" r:id="rId16"/>
    <p:sldId id="274" r:id="rId17"/>
    <p:sldId id="275" r:id="rId18"/>
    <p:sldId id="260" r:id="rId19"/>
    <p:sldId id="277" r:id="rId20"/>
    <p:sldId id="279" r:id="rId21"/>
    <p:sldId id="282" r:id="rId22"/>
    <p:sldId id="278" r:id="rId23"/>
    <p:sldId id="283" r:id="rId24"/>
    <p:sldId id="284" r:id="rId25"/>
    <p:sldId id="285" r:id="rId26"/>
    <p:sldId id="261" r:id="rId27"/>
    <p:sldId id="286" r:id="rId28"/>
    <p:sldId id="287" r:id="rId29"/>
    <p:sldId id="288" r:id="rId30"/>
    <p:sldId id="289" r:id="rId31"/>
    <p:sldId id="290" r:id="rId32"/>
    <p:sldId id="291" r:id="rId33"/>
    <p:sldId id="292" r:id="rId34"/>
    <p:sldId id="262" r:id="rId35"/>
    <p:sldId id="293" r:id="rId36"/>
    <p:sldId id="294" r:id="rId37"/>
    <p:sldId id="295" r:id="rId38"/>
    <p:sldId id="296" r:id="rId39"/>
    <p:sldId id="297" r:id="rId40"/>
    <p:sldId id="298"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DCBB"/>
    <a:srgbClr val="63BDC3"/>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6735" autoAdjust="0"/>
  </p:normalViewPr>
  <p:slideViewPr>
    <p:cSldViewPr snapToGrid="0">
      <p:cViewPr varScale="1">
        <p:scale>
          <a:sx n="110" d="100"/>
          <a:sy n="110" d="100"/>
        </p:scale>
        <p:origin x="-900" y="-96"/>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9A2BC-B07D-4508-8846-49CE69F287E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49E02C-4B8A-4CA2-9C2A-B0E14E77D2B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73181" y="182246"/>
            <a:ext cx="10515600" cy="549275"/>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1" Type="http://schemas.openxmlformats.org/officeDocument/2006/relationships/theme" Target="../theme/theme1.xml"/><Relationship Id="rId30" Type="http://schemas.openxmlformats.org/officeDocument/2006/relationships/image" Target="../media/image2.jpeg"/><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0" cstate="print">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9.jpeg"/><Relationship Id="rId7" Type="http://schemas.openxmlformats.org/officeDocument/2006/relationships/image" Target="../media/image18.png"/><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 Id="rId3" Type="http://schemas.openxmlformats.org/officeDocument/2006/relationships/image" Target="../media/image14.png"/><Relationship Id="rId2" Type="http://schemas.openxmlformats.org/officeDocument/2006/relationships/image" Target="../media/image13.jpeg"/><Relationship Id="rId10" Type="http://schemas.openxmlformats.org/officeDocument/2006/relationships/notesSlide" Target="../notesSlides/notesSlide7.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21.jpe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microsoft.com/office/2007/relationships/hdphoto" Target="../media/image25.wdp"/><Relationship Id="rId3" Type="http://schemas.openxmlformats.org/officeDocument/2006/relationships/image" Target="../media/image24.jpeg"/><Relationship Id="rId2" Type="http://schemas.microsoft.com/office/2007/relationships/hdphoto" Target="../media/image23.wdp"/><Relationship Id="rId1"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31.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4243747" y="3400726"/>
            <a:ext cx="5853236" cy="430887"/>
          </a:xfrm>
          <a:prstGeom prst="flowChartAlternateProcess">
            <a:avLst/>
          </a:prstGeom>
          <a:solidFill>
            <a:srgbClr val="63BDC3"/>
          </a:solid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sz="1600">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4131455" y="2616439"/>
            <a:ext cx="7577616" cy="80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latin typeface="造字工房悦黑体验版纤细体" pitchFamily="50" charset="-122"/>
                <a:ea typeface="造字工房悦黑体验版纤细体" pitchFamily="50" charset="-122"/>
              </a:rPr>
              <a:t>手绘花朵商务</a:t>
            </a:r>
            <a:r>
              <a:rPr lang="en-US" altLang="zh-CN" sz="5400" b="1" dirty="0" smtClean="0">
                <a:latin typeface="造字工房悦黑体验版纤细体" pitchFamily="50" charset="-122"/>
                <a:ea typeface="造字工房悦黑体验版纤细体" pitchFamily="50" charset="-122"/>
              </a:rPr>
              <a:t>PPT</a:t>
            </a:r>
            <a:r>
              <a:rPr lang="zh-CN" altLang="en-US" sz="5400" b="1" dirty="0" smtClean="0">
                <a:latin typeface="造字工房悦黑体验版纤细体" pitchFamily="50" charset="-122"/>
                <a:ea typeface="造字工房悦黑体验版纤细体" pitchFamily="50" charset="-122"/>
              </a:rPr>
              <a:t>模板</a:t>
            </a:r>
            <a:endParaRPr lang="zh-CN" altLang="en-US" sz="5400" b="1" dirty="0">
              <a:latin typeface="造字工房悦黑体验版纤细体" pitchFamily="50" charset="-122"/>
              <a:ea typeface="造字工房悦黑体验版纤细体" pitchFamily="50" charset="-122"/>
            </a:endParaRPr>
          </a:p>
        </p:txBody>
      </p:sp>
      <p:sp>
        <p:nvSpPr>
          <p:cNvPr id="4" name="TextBox 4"/>
          <p:cNvSpPr txBox="1"/>
          <p:nvPr/>
        </p:nvSpPr>
        <p:spPr>
          <a:xfrm>
            <a:off x="4258585" y="3904781"/>
            <a:ext cx="6116077" cy="553085"/>
          </a:xfrm>
          <a:prstGeom prst="rect">
            <a:avLst/>
          </a:prstGeom>
          <a:noFill/>
        </p:spPr>
        <p:txBody>
          <a:bodyPr wrap="square"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汇报</a:t>
            </a:r>
            <a:r>
              <a:rPr lang="zh-CN" altLang="en-US" sz="2000" dirty="0" smtClean="0">
                <a:solidFill>
                  <a:schemeClr val="bg1"/>
                </a:solidFill>
                <a:latin typeface="微软雅黑" panose="020B0503020204020204" pitchFamily="34" charset="-122"/>
                <a:ea typeface="微软雅黑" panose="020B0503020204020204" pitchFamily="34" charset="-122"/>
              </a:rPr>
              <a:t>人：</a:t>
            </a:r>
            <a:r>
              <a:rPr lang="en-US" altLang="zh-CN" sz="2000" dirty="0" smtClean="0">
                <a:solidFill>
                  <a:schemeClr val="bg1"/>
                </a:solidFill>
                <a:latin typeface="微软雅黑" panose="020B0503020204020204" pitchFamily="34" charset="-122"/>
                <a:ea typeface="微软雅黑" panose="020B0503020204020204" pitchFamily="34" charset="-122"/>
              </a:rPr>
              <a:t>XXX</a:t>
            </a:r>
            <a:r>
              <a:rPr lang="zh-CN" altLang="en-US"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时间：</a:t>
            </a:r>
            <a:r>
              <a:rPr lang="en-US" altLang="zh-CN" sz="2000" dirty="0" smtClean="0">
                <a:solidFill>
                  <a:schemeClr val="bg1"/>
                </a:solidFill>
                <a:latin typeface="微软雅黑" panose="020B0503020204020204" pitchFamily="34" charset="-122"/>
                <a:ea typeface="微软雅黑" panose="020B0503020204020204" pitchFamily="34" charset="-122"/>
              </a:rPr>
              <a:t>20XX</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a:solidFill>
                  <a:schemeClr val="bg1"/>
                </a:solidFill>
                <a:latin typeface="微软雅黑" panose="020B0503020204020204" pitchFamily="34" charset="-122"/>
                <a:ea typeface="微软雅黑" panose="020B0503020204020204" pitchFamily="34" charset="-122"/>
              </a:rPr>
              <a:t>10</a:t>
            </a:r>
            <a:r>
              <a:rPr lang="zh-CN" altLang="en-US" sz="2000" dirty="0">
                <a:solidFill>
                  <a:schemeClr val="bg1"/>
                </a:solidFill>
                <a:latin typeface="微软雅黑" panose="020B0503020204020204" pitchFamily="34" charset="-122"/>
                <a:ea typeface="微软雅黑" panose="020B0503020204020204" pitchFamily="34" charset="-122"/>
              </a:rPr>
              <a:t>月</a:t>
            </a:r>
            <a:r>
              <a:rPr lang="en-US" altLang="zh-CN" sz="2000" dirty="0">
                <a:solidFill>
                  <a:schemeClr val="bg1"/>
                </a:solidFill>
                <a:latin typeface="微软雅黑" panose="020B0503020204020204" pitchFamily="34" charset="-122"/>
                <a:ea typeface="微软雅黑" panose="020B0503020204020204" pitchFamily="34" charset="-122"/>
              </a:rPr>
              <a:t>1</a:t>
            </a:r>
            <a:r>
              <a:rPr lang="zh-CN" altLang="en-US" sz="2000" dirty="0">
                <a:solidFill>
                  <a:schemeClr val="bg1"/>
                </a:solidFill>
                <a:latin typeface="微软雅黑" panose="020B0503020204020204" pitchFamily="34" charset="-122"/>
                <a:ea typeface="微软雅黑" panose="020B0503020204020204" pitchFamily="34" charset="-122"/>
              </a:rPr>
              <a:t>号</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4284924" y="3416114"/>
            <a:ext cx="5770883"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4202705" y="1255612"/>
            <a:ext cx="3362601"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b="1" dirty="0" smtClean="0">
                <a:ln w="19050">
                  <a:solidFill>
                    <a:schemeClr val="bg1"/>
                  </a:solidFill>
                </a:ln>
                <a:noFill/>
                <a:latin typeface="Impact" panose="020B0806030902050204" pitchFamily="34" charset="0"/>
              </a:rPr>
              <a:t>20XX</a:t>
            </a:r>
            <a:endParaRPr lang="zh-CN" altLang="en-US" sz="11500" b="1" dirty="0">
              <a:ln w="19050">
                <a:solidFill>
                  <a:schemeClr val="bg1"/>
                </a:solidFill>
              </a:ln>
              <a:noFill/>
              <a:latin typeface="Impact" panose="020B0806030902050204" pitchFamily="34" charset="0"/>
            </a:endParaRPr>
          </a:p>
        </p:txBody>
      </p:sp>
      <p:pic>
        <p:nvPicPr>
          <p:cNvPr id="7" name="Mark Petrie - A New Day">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7565306" y="-179693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gtEl>
                                        <p:attrNameLst>
                                          <p:attrName>ppt_y</p:attrName>
                                        </p:attrNameLst>
                                      </p:cBhvr>
                                      <p:tavLst>
                                        <p:tav tm="0">
                                          <p:val>
                                            <p:strVal val="#ppt_y"/>
                                          </p:val>
                                        </p:tav>
                                        <p:tav tm="100000">
                                          <p:val>
                                            <p:strVal val="#ppt_y"/>
                                          </p:val>
                                        </p:tav>
                                      </p:tavLst>
                                    </p:anim>
                                    <p:anim calcmode="lin" valueType="num">
                                      <p:cBhvr>
                                        <p:cTn id="1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150"/>
                            </p:stCondLst>
                            <p:childTnLst>
                              <p:par>
                                <p:cTn id="28" presetID="16" presetClass="entr" presetSubtype="2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par>
                          <p:cTn id="31" fill="hold">
                            <p:stCondLst>
                              <p:cond delay="26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9" repeatCount="indefinite" fill="hold" display="0">
                  <p:stCondLst>
                    <p:cond delay="indefinite"/>
                  </p:stCondLst>
                  <p:endCondLst>
                    <p:cond evt="onStopAudio" delay="0">
                      <p:tgtEl>
                        <p:sldTgt/>
                      </p:tgtEl>
                    </p:cond>
                  </p:endCondLst>
                </p:cTn>
                <p:tgtEl>
                  <p:spTgt spid="7"/>
                </p:tgtEl>
              </p:cMediaNode>
            </p:video>
          </p:childTnLst>
        </p:cTn>
      </p:par>
    </p:tnLst>
    <p:bldLst>
      <p:bldP spid="2" grpId="0" animBg="1"/>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71746" y="2197632"/>
            <a:ext cx="2134335" cy="2311488"/>
            <a:chOff x="3946451" y="1586754"/>
            <a:chExt cx="1673076" cy="1834695"/>
          </a:xfrm>
        </p:grpSpPr>
        <p:sp>
          <p:nvSpPr>
            <p:cNvPr id="3" name="Oval 11"/>
            <p:cNvSpPr/>
            <p:nvPr/>
          </p:nvSpPr>
          <p:spPr bwMode="auto">
            <a:xfrm>
              <a:off x="4089584" y="1815054"/>
              <a:ext cx="1430856" cy="1430856"/>
            </a:xfrm>
            <a:prstGeom prst="ellipse">
              <a:avLst/>
            </a:prstGeom>
            <a:solidFill>
              <a:srgbClr val="63BDC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a:solidFill>
                  <a:schemeClr val="bg1"/>
                </a:solidFill>
                <a:latin typeface="微软雅黑" panose="020B0503020204020204" pitchFamily="34" charset="-122"/>
                <a:ea typeface="微软雅黑" panose="020B0503020204020204" pitchFamily="34" charset="-122"/>
                <a:sym typeface="Gill Sans" charset="0"/>
              </a:endParaRPr>
            </a:p>
          </p:txBody>
        </p:sp>
        <p:grpSp>
          <p:nvGrpSpPr>
            <p:cNvPr id="5" name="Group 9"/>
            <p:cNvGrpSpPr/>
            <p:nvPr/>
          </p:nvGrpSpPr>
          <p:grpSpPr>
            <a:xfrm>
              <a:off x="3946451" y="1586754"/>
              <a:ext cx="1673076" cy="1834695"/>
              <a:chOff x="2378075" y="182563"/>
              <a:chExt cx="4387849" cy="4811713"/>
            </a:xfrm>
          </p:grpSpPr>
          <p:sp>
            <p:nvSpPr>
              <p:cNvPr id="6"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rgbClr val="63BDC3"/>
              </a:solidFill>
              <a:ln w="9525">
                <a:solidFill>
                  <a:schemeClr val="bg1"/>
                </a:solidFill>
                <a:round/>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7" name="Freeform 7"/>
              <p:cNvSpPr/>
              <p:nvPr/>
            </p:nvSpPr>
            <p:spPr bwMode="auto">
              <a:xfrm>
                <a:off x="4462460" y="407989"/>
                <a:ext cx="2303464"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rgbClr val="63BDC3"/>
              </a:solidFill>
              <a:ln w="9525">
                <a:solidFill>
                  <a:schemeClr val="bg1"/>
                </a:solidFill>
                <a:round/>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chemeClr val="bg1"/>
                  </a:solidFill>
                  <a:latin typeface="微软雅黑" panose="020B0503020204020204" pitchFamily="34" charset="-122"/>
                  <a:ea typeface="微软雅黑" panose="020B0503020204020204" pitchFamily="34" charset="-122"/>
                  <a:sym typeface="Gill Sans" charset="0"/>
                </a:endParaRPr>
              </a:p>
            </p:txBody>
          </p:sp>
        </p:grpSp>
      </p:grpSp>
      <p:sp>
        <p:nvSpPr>
          <p:cNvPr id="8" name="TextBox 9"/>
          <p:cNvSpPr txBox="1"/>
          <p:nvPr/>
        </p:nvSpPr>
        <p:spPr>
          <a:xfrm>
            <a:off x="1766596" y="3144451"/>
            <a:ext cx="1344637" cy="697627"/>
          </a:xfrm>
          <a:prstGeom prst="rect">
            <a:avLst/>
          </a:prstGeom>
          <a:noFill/>
        </p:spPr>
        <p:txBody>
          <a:bodyPr wrap="none" lIns="121908" tIns="60954" rIns="121908" bIns="60954" rtlCol="0">
            <a:spAutoFit/>
          </a:bodyPr>
          <a:lstStyle/>
          <a:p>
            <a:r>
              <a:rPr lang="zh-CN" altLang="en-US" sz="3700" b="1" dirty="0">
                <a:solidFill>
                  <a:schemeClr val="bg1"/>
                </a:solidFill>
                <a:latin typeface="微软雅黑" panose="020B0503020204020204" pitchFamily="34" charset="-122"/>
                <a:ea typeface="微软雅黑" panose="020B0503020204020204" pitchFamily="34" charset="-122"/>
              </a:rPr>
              <a:t>目 录</a:t>
            </a:r>
            <a:endParaRPr lang="zh-CN" altLang="en-US" sz="3700" b="1" dirty="0">
              <a:solidFill>
                <a:schemeClr val="bg1"/>
              </a:solidFill>
              <a:latin typeface="微软雅黑" panose="020B0503020204020204" pitchFamily="34" charset="-122"/>
              <a:ea typeface="微软雅黑" panose="020B0503020204020204" pitchFamily="34" charset="-122"/>
            </a:endParaRPr>
          </a:p>
        </p:txBody>
      </p:sp>
      <p:sp>
        <p:nvSpPr>
          <p:cNvPr id="9" name="TextBox 10"/>
          <p:cNvSpPr txBox="1"/>
          <p:nvPr/>
        </p:nvSpPr>
        <p:spPr>
          <a:xfrm>
            <a:off x="1834982" y="2898187"/>
            <a:ext cx="1207865" cy="338555"/>
          </a:xfrm>
          <a:prstGeom prst="rect">
            <a:avLst/>
          </a:prstGeom>
          <a:noFill/>
        </p:spPr>
        <p:txBody>
          <a:bodyPr wrap="none" lIns="121908" tIns="60954" rIns="121908" bIns="60954"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CONTENTS</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007768" y="1340768"/>
            <a:ext cx="7056784" cy="64807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5302382" y="1464749"/>
            <a:ext cx="5187639" cy="400110"/>
          </a:xfrm>
          <a:prstGeom prst="rect">
            <a:avLst/>
          </a:prstGeom>
        </p:spPr>
        <p:txBody>
          <a:bodyPr wrap="none">
            <a:spAutoFit/>
          </a:bodyPr>
          <a:lstStyle/>
          <a:p>
            <a:pPr algn="ctr" fontAlgn="base">
              <a:spcBef>
                <a:spcPct val="0"/>
              </a:spcBef>
              <a:spcAft>
                <a:spcPct val="0"/>
              </a:spcAft>
            </a:pPr>
            <a:r>
              <a:rPr lang="zh-CN" altLang="en-US" sz="2000" spc="100" dirty="0">
                <a:solidFill>
                  <a:schemeClr val="bg1"/>
                </a:solidFill>
                <a:latin typeface="微软雅黑" panose="020B0503020204020204" pitchFamily="34" charset="-122"/>
                <a:cs typeface="Lato Light" charset="0"/>
                <a:sym typeface="Lato Light" charset="0"/>
              </a:rPr>
              <a:t>点击输入标题名称   </a:t>
            </a:r>
            <a:r>
              <a:rPr lang="en-US" altLang="zh-CN" sz="2000" spc="100" dirty="0">
                <a:solidFill>
                  <a:schemeClr val="bg1"/>
                </a:solidFill>
                <a:latin typeface="微软雅黑" panose="020B0503020204020204" pitchFamily="34" charset="-122"/>
                <a:cs typeface="Lato Light" charset="0"/>
                <a:sym typeface="Lato Light" charset="0"/>
              </a:rPr>
              <a:t>ENTER TITLE NAME</a:t>
            </a:r>
            <a:endParaRPr lang="en-US" altLang="zh-CN" sz="2000" spc="100" dirty="0">
              <a:solidFill>
                <a:schemeClr val="bg1"/>
              </a:solidFill>
              <a:latin typeface="微软雅黑" panose="020B0503020204020204" pitchFamily="34" charset="-122"/>
              <a:cs typeface="Lato Light" charset="0"/>
              <a:sym typeface="Lato Light" charset="0"/>
            </a:endParaRPr>
          </a:p>
        </p:txBody>
      </p:sp>
      <p:sp>
        <p:nvSpPr>
          <p:cNvPr id="12" name="椭圆 11"/>
          <p:cNvSpPr/>
          <p:nvPr/>
        </p:nvSpPr>
        <p:spPr>
          <a:xfrm>
            <a:off x="4607056" y="1412776"/>
            <a:ext cx="504056" cy="504056"/>
          </a:xfrm>
          <a:prstGeom prst="ellipse">
            <a:avLst/>
          </a:prstGeom>
          <a:solidFill>
            <a:srgbClr val="63BDC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1</a:t>
            </a:r>
            <a:endParaRPr lang="zh-CN" altLang="en-US" sz="2800" dirty="0">
              <a:solidFill>
                <a:schemeClr val="bg1"/>
              </a:solidFill>
            </a:endParaRPr>
          </a:p>
        </p:txBody>
      </p:sp>
      <p:sp>
        <p:nvSpPr>
          <p:cNvPr id="13" name="圆角矩形 12"/>
          <p:cNvSpPr/>
          <p:nvPr/>
        </p:nvSpPr>
        <p:spPr>
          <a:xfrm>
            <a:off x="4007768" y="2174958"/>
            <a:ext cx="7056784" cy="64807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5302382" y="2298939"/>
            <a:ext cx="5187639" cy="400110"/>
          </a:xfrm>
          <a:prstGeom prst="rect">
            <a:avLst/>
          </a:prstGeom>
        </p:spPr>
        <p:txBody>
          <a:bodyPr wrap="none">
            <a:spAutoFit/>
          </a:bodyPr>
          <a:lstStyle/>
          <a:p>
            <a:pPr algn="ctr" fontAlgn="base">
              <a:spcBef>
                <a:spcPct val="0"/>
              </a:spcBef>
              <a:spcAft>
                <a:spcPct val="0"/>
              </a:spcAft>
            </a:pPr>
            <a:r>
              <a:rPr lang="zh-CN" altLang="en-US" sz="2000" spc="100" dirty="0">
                <a:solidFill>
                  <a:schemeClr val="bg1"/>
                </a:solidFill>
                <a:latin typeface="微软雅黑" panose="020B0503020204020204" pitchFamily="34" charset="-122"/>
                <a:cs typeface="Lato Light" charset="0"/>
                <a:sym typeface="Lato Light" charset="0"/>
              </a:rPr>
              <a:t>点击输入标题名称   </a:t>
            </a:r>
            <a:r>
              <a:rPr lang="en-US" altLang="zh-CN" sz="2000" spc="100" dirty="0">
                <a:solidFill>
                  <a:schemeClr val="bg1"/>
                </a:solidFill>
                <a:latin typeface="微软雅黑" panose="020B0503020204020204" pitchFamily="34" charset="-122"/>
                <a:cs typeface="Lato Light" charset="0"/>
                <a:sym typeface="Lato Light" charset="0"/>
              </a:rPr>
              <a:t>ENTER TITLE NAME</a:t>
            </a:r>
            <a:endParaRPr lang="en-US" altLang="zh-CN" sz="2000" spc="100" dirty="0">
              <a:solidFill>
                <a:schemeClr val="bg1"/>
              </a:solidFill>
              <a:latin typeface="微软雅黑" panose="020B0503020204020204" pitchFamily="34" charset="-122"/>
              <a:cs typeface="Lato Light" charset="0"/>
              <a:sym typeface="Lato Light" charset="0"/>
            </a:endParaRPr>
          </a:p>
        </p:txBody>
      </p:sp>
      <p:sp>
        <p:nvSpPr>
          <p:cNvPr id="15" name="椭圆 14"/>
          <p:cNvSpPr/>
          <p:nvPr/>
        </p:nvSpPr>
        <p:spPr>
          <a:xfrm>
            <a:off x="4607056" y="2246966"/>
            <a:ext cx="504056" cy="504056"/>
          </a:xfrm>
          <a:prstGeom prst="ellipse">
            <a:avLst/>
          </a:prstGeom>
          <a:solidFill>
            <a:srgbClr val="63BDC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2</a:t>
            </a:r>
            <a:endParaRPr lang="zh-CN" altLang="en-US" sz="2800" dirty="0">
              <a:solidFill>
                <a:schemeClr val="bg1"/>
              </a:solidFill>
            </a:endParaRPr>
          </a:p>
        </p:txBody>
      </p:sp>
      <p:sp>
        <p:nvSpPr>
          <p:cNvPr id="16" name="圆角矩形 15"/>
          <p:cNvSpPr/>
          <p:nvPr/>
        </p:nvSpPr>
        <p:spPr>
          <a:xfrm>
            <a:off x="4007768" y="3041231"/>
            <a:ext cx="7056784" cy="64807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矩形 16"/>
          <p:cNvSpPr/>
          <p:nvPr/>
        </p:nvSpPr>
        <p:spPr>
          <a:xfrm>
            <a:off x="5302382" y="3165212"/>
            <a:ext cx="5187639" cy="400110"/>
          </a:xfrm>
          <a:prstGeom prst="rect">
            <a:avLst/>
          </a:prstGeom>
        </p:spPr>
        <p:txBody>
          <a:bodyPr wrap="none">
            <a:spAutoFit/>
          </a:bodyPr>
          <a:lstStyle/>
          <a:p>
            <a:pPr algn="ctr" fontAlgn="base">
              <a:spcBef>
                <a:spcPct val="0"/>
              </a:spcBef>
              <a:spcAft>
                <a:spcPct val="0"/>
              </a:spcAft>
            </a:pPr>
            <a:r>
              <a:rPr lang="zh-CN" altLang="en-US" sz="2000" spc="100" dirty="0">
                <a:solidFill>
                  <a:schemeClr val="bg1"/>
                </a:solidFill>
                <a:latin typeface="微软雅黑" panose="020B0503020204020204" pitchFamily="34" charset="-122"/>
                <a:cs typeface="Lato Light" charset="0"/>
                <a:sym typeface="Lato Light" charset="0"/>
              </a:rPr>
              <a:t>点击输入标题名称   </a:t>
            </a:r>
            <a:r>
              <a:rPr lang="en-US" altLang="zh-CN" sz="2000" spc="100" dirty="0">
                <a:solidFill>
                  <a:schemeClr val="bg1"/>
                </a:solidFill>
                <a:latin typeface="微软雅黑" panose="020B0503020204020204" pitchFamily="34" charset="-122"/>
                <a:cs typeface="Lato Light" charset="0"/>
                <a:sym typeface="Lato Light" charset="0"/>
              </a:rPr>
              <a:t>ENTER TITLE NAME</a:t>
            </a:r>
            <a:endParaRPr lang="en-US" altLang="zh-CN" sz="2000" spc="100" dirty="0">
              <a:solidFill>
                <a:schemeClr val="bg1"/>
              </a:solidFill>
              <a:latin typeface="微软雅黑" panose="020B0503020204020204" pitchFamily="34" charset="-122"/>
              <a:cs typeface="Lato Light" charset="0"/>
              <a:sym typeface="Lato Light" charset="0"/>
            </a:endParaRPr>
          </a:p>
        </p:txBody>
      </p:sp>
      <p:sp>
        <p:nvSpPr>
          <p:cNvPr id="18" name="椭圆 17"/>
          <p:cNvSpPr/>
          <p:nvPr/>
        </p:nvSpPr>
        <p:spPr>
          <a:xfrm>
            <a:off x="4607056" y="3113239"/>
            <a:ext cx="504056" cy="504056"/>
          </a:xfrm>
          <a:prstGeom prst="ellipse">
            <a:avLst/>
          </a:prstGeom>
          <a:solidFill>
            <a:srgbClr val="63BDC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3</a:t>
            </a:r>
            <a:endParaRPr lang="zh-CN" altLang="en-US" sz="2800" dirty="0">
              <a:solidFill>
                <a:schemeClr val="bg1"/>
              </a:solidFill>
            </a:endParaRPr>
          </a:p>
        </p:txBody>
      </p:sp>
      <p:sp>
        <p:nvSpPr>
          <p:cNvPr id="19" name="圆角矩形 18"/>
          <p:cNvSpPr/>
          <p:nvPr/>
        </p:nvSpPr>
        <p:spPr>
          <a:xfrm>
            <a:off x="4007768" y="3875421"/>
            <a:ext cx="7056784" cy="64807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矩形 19"/>
          <p:cNvSpPr/>
          <p:nvPr/>
        </p:nvSpPr>
        <p:spPr>
          <a:xfrm>
            <a:off x="5302382" y="3999402"/>
            <a:ext cx="5187639" cy="400110"/>
          </a:xfrm>
          <a:prstGeom prst="rect">
            <a:avLst/>
          </a:prstGeom>
        </p:spPr>
        <p:txBody>
          <a:bodyPr wrap="none">
            <a:spAutoFit/>
          </a:bodyPr>
          <a:lstStyle/>
          <a:p>
            <a:pPr algn="ctr" fontAlgn="base">
              <a:spcBef>
                <a:spcPct val="0"/>
              </a:spcBef>
              <a:spcAft>
                <a:spcPct val="0"/>
              </a:spcAft>
            </a:pPr>
            <a:r>
              <a:rPr lang="zh-CN" altLang="en-US" sz="2000" spc="100" dirty="0">
                <a:solidFill>
                  <a:schemeClr val="bg1"/>
                </a:solidFill>
                <a:latin typeface="微软雅黑" panose="020B0503020204020204" pitchFamily="34" charset="-122"/>
                <a:cs typeface="Lato Light" charset="0"/>
                <a:sym typeface="Lato Light" charset="0"/>
              </a:rPr>
              <a:t>点击输入标题名称   </a:t>
            </a:r>
            <a:r>
              <a:rPr lang="en-US" altLang="zh-CN" sz="2000" spc="100" dirty="0">
                <a:solidFill>
                  <a:schemeClr val="bg1"/>
                </a:solidFill>
                <a:latin typeface="微软雅黑" panose="020B0503020204020204" pitchFamily="34" charset="-122"/>
                <a:cs typeface="Lato Light" charset="0"/>
                <a:sym typeface="Lato Light" charset="0"/>
              </a:rPr>
              <a:t>ENTER TITLE NAME</a:t>
            </a:r>
            <a:endParaRPr lang="en-US" altLang="zh-CN" sz="2000" spc="100" dirty="0">
              <a:solidFill>
                <a:schemeClr val="bg1"/>
              </a:solidFill>
              <a:latin typeface="微软雅黑" panose="020B0503020204020204" pitchFamily="34" charset="-122"/>
              <a:cs typeface="Lato Light" charset="0"/>
              <a:sym typeface="Lato Light" charset="0"/>
            </a:endParaRPr>
          </a:p>
        </p:txBody>
      </p:sp>
      <p:sp>
        <p:nvSpPr>
          <p:cNvPr id="21" name="椭圆 20"/>
          <p:cNvSpPr/>
          <p:nvPr/>
        </p:nvSpPr>
        <p:spPr>
          <a:xfrm>
            <a:off x="4607056" y="3947429"/>
            <a:ext cx="504056" cy="504056"/>
          </a:xfrm>
          <a:prstGeom prst="ellipse">
            <a:avLst/>
          </a:prstGeom>
          <a:solidFill>
            <a:srgbClr val="63BDC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4</a:t>
            </a:r>
            <a:endParaRPr lang="zh-CN" altLang="en-US" sz="2800" dirty="0">
              <a:solidFill>
                <a:schemeClr val="bg1"/>
              </a:solidFill>
            </a:endParaRPr>
          </a:p>
        </p:txBody>
      </p:sp>
      <p:sp>
        <p:nvSpPr>
          <p:cNvPr id="22" name="圆角矩形 21"/>
          <p:cNvSpPr/>
          <p:nvPr/>
        </p:nvSpPr>
        <p:spPr>
          <a:xfrm>
            <a:off x="4007768" y="4757736"/>
            <a:ext cx="7056784" cy="64807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矩形 22"/>
          <p:cNvSpPr/>
          <p:nvPr/>
        </p:nvSpPr>
        <p:spPr>
          <a:xfrm>
            <a:off x="5302382" y="4881717"/>
            <a:ext cx="5187639" cy="400110"/>
          </a:xfrm>
          <a:prstGeom prst="rect">
            <a:avLst/>
          </a:prstGeom>
        </p:spPr>
        <p:txBody>
          <a:bodyPr wrap="none">
            <a:spAutoFit/>
          </a:bodyPr>
          <a:lstStyle/>
          <a:p>
            <a:pPr algn="ctr" fontAlgn="base">
              <a:spcBef>
                <a:spcPct val="0"/>
              </a:spcBef>
              <a:spcAft>
                <a:spcPct val="0"/>
              </a:spcAft>
            </a:pPr>
            <a:r>
              <a:rPr lang="zh-CN" altLang="en-US" sz="2000" spc="100" dirty="0">
                <a:solidFill>
                  <a:schemeClr val="bg1"/>
                </a:solidFill>
                <a:latin typeface="微软雅黑" panose="020B0503020204020204" pitchFamily="34" charset="-122"/>
                <a:cs typeface="Lato Light" charset="0"/>
                <a:sym typeface="Lato Light" charset="0"/>
              </a:rPr>
              <a:t>点击输入标题名称   </a:t>
            </a:r>
            <a:r>
              <a:rPr lang="en-US" altLang="zh-CN" sz="2000" spc="100" dirty="0">
                <a:solidFill>
                  <a:schemeClr val="bg1"/>
                </a:solidFill>
                <a:latin typeface="微软雅黑" panose="020B0503020204020204" pitchFamily="34" charset="-122"/>
                <a:cs typeface="Lato Light" charset="0"/>
                <a:sym typeface="Lato Light" charset="0"/>
              </a:rPr>
              <a:t>ENTER TITLE NAME</a:t>
            </a:r>
            <a:endParaRPr lang="en-US" altLang="zh-CN" sz="2000" spc="100" dirty="0">
              <a:solidFill>
                <a:schemeClr val="bg1"/>
              </a:solidFill>
              <a:latin typeface="微软雅黑" panose="020B0503020204020204" pitchFamily="34" charset="-122"/>
              <a:cs typeface="Lato Light" charset="0"/>
              <a:sym typeface="Lato Light" charset="0"/>
            </a:endParaRPr>
          </a:p>
        </p:txBody>
      </p:sp>
      <p:sp>
        <p:nvSpPr>
          <p:cNvPr id="24" name="椭圆 23"/>
          <p:cNvSpPr/>
          <p:nvPr/>
        </p:nvSpPr>
        <p:spPr>
          <a:xfrm>
            <a:off x="4607056" y="4829744"/>
            <a:ext cx="504056" cy="504056"/>
          </a:xfrm>
          <a:prstGeom prst="ellipse">
            <a:avLst/>
          </a:prstGeom>
          <a:solidFill>
            <a:srgbClr val="63BDC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5</a:t>
            </a:r>
            <a:endParaRPr lang="zh-CN" altLang="en-US" sz="2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000"/>
                                </p:stCondLst>
                                <p:childTnLst>
                                  <p:par>
                                    <p:cTn id="24" presetID="2" presetClass="entr" presetSubtype="8" fill="hold" grpId="0" nodeType="afterEffect" p14:presetBounceEnd="54000">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14:bounceEnd="54000">
                                          <p:cBhvr additive="base">
                                            <p:cTn id="26" dur="500" fill="hold"/>
                                            <p:tgtEl>
                                              <p:spTgt spid="10"/>
                                            </p:tgtEl>
                                            <p:attrNameLst>
                                              <p:attrName>ppt_x</p:attrName>
                                            </p:attrNameLst>
                                          </p:cBhvr>
                                          <p:tavLst>
                                            <p:tav tm="0">
                                              <p:val>
                                                <p:strVal val="0-#ppt_w/2"/>
                                              </p:val>
                                            </p:tav>
                                            <p:tav tm="100000">
                                              <p:val>
                                                <p:strVal val="#ppt_x"/>
                                              </p:val>
                                            </p:tav>
                                          </p:tavLst>
                                        </p:anim>
                                        <p:anim calcmode="lin" valueType="num" p14:bounceEnd="54000">
                                          <p:cBhvr additive="base">
                                            <p:cTn id="27" dur="500" fill="hold"/>
                                            <p:tgtEl>
                                              <p:spTgt spid="10"/>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4000">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14:bounceEnd="54000">
                                          <p:cBhvr additive="base">
                                            <p:cTn id="30" dur="500" fill="hold"/>
                                            <p:tgtEl>
                                              <p:spTgt spid="11"/>
                                            </p:tgtEl>
                                            <p:attrNameLst>
                                              <p:attrName>ppt_x</p:attrName>
                                            </p:attrNameLst>
                                          </p:cBhvr>
                                          <p:tavLst>
                                            <p:tav tm="0">
                                              <p:val>
                                                <p:strVal val="1+#ppt_w/2"/>
                                              </p:val>
                                            </p:tav>
                                            <p:tav tm="100000">
                                              <p:val>
                                                <p:strVal val="#ppt_x"/>
                                              </p:val>
                                            </p:tav>
                                          </p:tavLst>
                                        </p:anim>
                                        <p:anim calcmode="lin" valueType="num" p14:bounceEnd="54000">
                                          <p:cBhvr additive="base">
                                            <p:cTn id="31" dur="500" fill="hold"/>
                                            <p:tgtEl>
                                              <p:spTgt spid="11"/>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500"/>
                                </p:stCondLst>
                                <p:childTnLst>
                                  <p:par>
                                    <p:cTn id="38" presetID="2" presetClass="entr" presetSubtype="8" fill="hold" grpId="0" nodeType="afterEffect" p14:presetBounceEnd="54000">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14:bounceEnd="54000">
                                          <p:cBhvr additive="base">
                                            <p:cTn id="40" dur="500" fill="hold"/>
                                            <p:tgtEl>
                                              <p:spTgt spid="13"/>
                                            </p:tgtEl>
                                            <p:attrNameLst>
                                              <p:attrName>ppt_x</p:attrName>
                                            </p:attrNameLst>
                                          </p:cBhvr>
                                          <p:tavLst>
                                            <p:tav tm="0">
                                              <p:val>
                                                <p:strVal val="0-#ppt_w/2"/>
                                              </p:val>
                                            </p:tav>
                                            <p:tav tm="100000">
                                              <p:val>
                                                <p:strVal val="#ppt_x"/>
                                              </p:val>
                                            </p:tav>
                                          </p:tavLst>
                                        </p:anim>
                                        <p:anim calcmode="lin" valueType="num" p14:bounceEnd="54000">
                                          <p:cBhvr additive="base">
                                            <p:cTn id="41" dur="500" fill="hold"/>
                                            <p:tgtEl>
                                              <p:spTgt spid="1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4000">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14:bounceEnd="54000">
                                          <p:cBhvr additive="base">
                                            <p:cTn id="44" dur="5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45" dur="500" fill="hold"/>
                                            <p:tgtEl>
                                              <p:spTgt spid="14"/>
                                            </p:tgtEl>
                                            <p:attrNameLst>
                                              <p:attrName>ppt_y</p:attrName>
                                            </p:attrNameLst>
                                          </p:cBhvr>
                                          <p:tavLst>
                                            <p:tav tm="0">
                                              <p:val>
                                                <p:strVal val="#ppt_y"/>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par>
                              <p:cTn id="51" fill="hold">
                                <p:stCondLst>
                                  <p:cond delay="3000"/>
                                </p:stCondLst>
                                <p:childTnLst>
                                  <p:par>
                                    <p:cTn id="52" presetID="2" presetClass="entr" presetSubtype="8" fill="hold" grpId="0" nodeType="afterEffect" p14:presetBounceEnd="54000">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14:bounceEnd="54000">
                                          <p:cBhvr additive="base">
                                            <p:cTn id="54" dur="500" fill="hold"/>
                                            <p:tgtEl>
                                              <p:spTgt spid="16"/>
                                            </p:tgtEl>
                                            <p:attrNameLst>
                                              <p:attrName>ppt_x</p:attrName>
                                            </p:attrNameLst>
                                          </p:cBhvr>
                                          <p:tavLst>
                                            <p:tav tm="0">
                                              <p:val>
                                                <p:strVal val="0-#ppt_w/2"/>
                                              </p:val>
                                            </p:tav>
                                            <p:tav tm="100000">
                                              <p:val>
                                                <p:strVal val="#ppt_x"/>
                                              </p:val>
                                            </p:tav>
                                          </p:tavLst>
                                        </p:anim>
                                        <p:anim calcmode="lin" valueType="num" p14:bounceEnd="54000">
                                          <p:cBhvr additive="base">
                                            <p:cTn id="55" dur="500" fill="hold"/>
                                            <p:tgtEl>
                                              <p:spTgt spid="1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14:presetBounceEnd="54000">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14:bounceEnd="54000">
                                          <p:cBhvr additive="base">
                                            <p:cTn id="58" dur="500" fill="hold"/>
                                            <p:tgtEl>
                                              <p:spTgt spid="17"/>
                                            </p:tgtEl>
                                            <p:attrNameLst>
                                              <p:attrName>ppt_x</p:attrName>
                                            </p:attrNameLst>
                                          </p:cBhvr>
                                          <p:tavLst>
                                            <p:tav tm="0">
                                              <p:val>
                                                <p:strVal val="1+#ppt_w/2"/>
                                              </p:val>
                                            </p:tav>
                                            <p:tav tm="100000">
                                              <p:val>
                                                <p:strVal val="#ppt_x"/>
                                              </p:val>
                                            </p:tav>
                                          </p:tavLst>
                                        </p:anim>
                                        <p:anim calcmode="lin" valueType="num" p14:bounceEnd="54000">
                                          <p:cBhvr additive="base">
                                            <p:cTn id="59" dur="500" fill="hold"/>
                                            <p:tgtEl>
                                              <p:spTgt spid="17"/>
                                            </p:tgtEl>
                                            <p:attrNameLst>
                                              <p:attrName>ppt_y</p:attrName>
                                            </p:attrNameLst>
                                          </p:cBhvr>
                                          <p:tavLst>
                                            <p:tav tm="0">
                                              <p:val>
                                                <p:strVal val="#ppt_y"/>
                                              </p:val>
                                            </p:tav>
                                            <p:tav tm="100000">
                                              <p:val>
                                                <p:strVal val="#ppt_y"/>
                                              </p:val>
                                            </p:tav>
                                          </p:tavLst>
                                        </p:anim>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3500"/>
                                </p:stCondLst>
                                <p:childTnLst>
                                  <p:par>
                                    <p:cTn id="66" presetID="2" presetClass="entr" presetSubtype="8" fill="hold" grpId="0" nodeType="afterEffect" p14:presetBounceEnd="54000">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14:bounceEnd="54000">
                                          <p:cBhvr additive="base">
                                            <p:cTn id="68" dur="500" fill="hold"/>
                                            <p:tgtEl>
                                              <p:spTgt spid="19"/>
                                            </p:tgtEl>
                                            <p:attrNameLst>
                                              <p:attrName>ppt_x</p:attrName>
                                            </p:attrNameLst>
                                          </p:cBhvr>
                                          <p:tavLst>
                                            <p:tav tm="0">
                                              <p:val>
                                                <p:strVal val="0-#ppt_w/2"/>
                                              </p:val>
                                            </p:tav>
                                            <p:tav tm="100000">
                                              <p:val>
                                                <p:strVal val="#ppt_x"/>
                                              </p:val>
                                            </p:tav>
                                          </p:tavLst>
                                        </p:anim>
                                        <p:anim calcmode="lin" valueType="num" p14:bounceEnd="54000">
                                          <p:cBhvr additive="base">
                                            <p:cTn id="69" dur="500" fill="hold"/>
                                            <p:tgtEl>
                                              <p:spTgt spid="1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14:presetBounceEnd="54000">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14:bounceEnd="54000">
                                          <p:cBhvr additive="base">
                                            <p:cTn id="72" dur="500" fill="hold"/>
                                            <p:tgtEl>
                                              <p:spTgt spid="20"/>
                                            </p:tgtEl>
                                            <p:attrNameLst>
                                              <p:attrName>ppt_x</p:attrName>
                                            </p:attrNameLst>
                                          </p:cBhvr>
                                          <p:tavLst>
                                            <p:tav tm="0">
                                              <p:val>
                                                <p:strVal val="1+#ppt_w/2"/>
                                              </p:val>
                                            </p:tav>
                                            <p:tav tm="100000">
                                              <p:val>
                                                <p:strVal val="#ppt_x"/>
                                              </p:val>
                                            </p:tav>
                                          </p:tavLst>
                                        </p:anim>
                                        <p:anim calcmode="lin" valueType="num" p14:bounceEnd="54000">
                                          <p:cBhvr additive="base">
                                            <p:cTn id="73" dur="500" fill="hold"/>
                                            <p:tgtEl>
                                              <p:spTgt spid="20"/>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500" fill="hold"/>
                                            <p:tgtEl>
                                              <p:spTgt spid="21"/>
                                            </p:tgtEl>
                                            <p:attrNameLst>
                                              <p:attrName>ppt_w</p:attrName>
                                            </p:attrNameLst>
                                          </p:cBhvr>
                                          <p:tavLst>
                                            <p:tav tm="0">
                                              <p:val>
                                                <p:fltVal val="0"/>
                                              </p:val>
                                            </p:tav>
                                            <p:tav tm="100000">
                                              <p:val>
                                                <p:strVal val="#ppt_w"/>
                                              </p:val>
                                            </p:tav>
                                          </p:tavLst>
                                        </p:anim>
                                        <p:anim calcmode="lin" valueType="num">
                                          <p:cBhvr>
                                            <p:cTn id="77" dur="500" fill="hold"/>
                                            <p:tgtEl>
                                              <p:spTgt spid="21"/>
                                            </p:tgtEl>
                                            <p:attrNameLst>
                                              <p:attrName>ppt_h</p:attrName>
                                            </p:attrNameLst>
                                          </p:cBhvr>
                                          <p:tavLst>
                                            <p:tav tm="0">
                                              <p:val>
                                                <p:fltVal val="0"/>
                                              </p:val>
                                            </p:tav>
                                            <p:tav tm="100000">
                                              <p:val>
                                                <p:strVal val="#ppt_h"/>
                                              </p:val>
                                            </p:tav>
                                          </p:tavLst>
                                        </p:anim>
                                        <p:animEffect transition="in" filter="fade">
                                          <p:cBhvr>
                                            <p:cTn id="78" dur="500"/>
                                            <p:tgtEl>
                                              <p:spTgt spid="21"/>
                                            </p:tgtEl>
                                          </p:cBhvr>
                                        </p:animEffect>
                                      </p:childTnLst>
                                    </p:cTn>
                                  </p:par>
                                </p:childTnLst>
                              </p:cTn>
                            </p:par>
                            <p:par>
                              <p:cTn id="79" fill="hold">
                                <p:stCondLst>
                                  <p:cond delay="4000"/>
                                </p:stCondLst>
                                <p:childTnLst>
                                  <p:par>
                                    <p:cTn id="80" presetID="2" presetClass="entr" presetSubtype="8" fill="hold" grpId="0" nodeType="afterEffect" p14:presetBounceEnd="54000">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14:bounceEnd="54000">
                                          <p:cBhvr additive="base">
                                            <p:cTn id="82" dur="500" fill="hold"/>
                                            <p:tgtEl>
                                              <p:spTgt spid="22"/>
                                            </p:tgtEl>
                                            <p:attrNameLst>
                                              <p:attrName>ppt_x</p:attrName>
                                            </p:attrNameLst>
                                          </p:cBhvr>
                                          <p:tavLst>
                                            <p:tav tm="0">
                                              <p:val>
                                                <p:strVal val="0-#ppt_w/2"/>
                                              </p:val>
                                            </p:tav>
                                            <p:tav tm="100000">
                                              <p:val>
                                                <p:strVal val="#ppt_x"/>
                                              </p:val>
                                            </p:tav>
                                          </p:tavLst>
                                        </p:anim>
                                        <p:anim calcmode="lin" valueType="num" p14:bounceEnd="54000">
                                          <p:cBhvr additive="base">
                                            <p:cTn id="83" dur="500" fill="hold"/>
                                            <p:tgtEl>
                                              <p:spTgt spid="22"/>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14:presetBounceEnd="54000">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14:bounceEnd="54000">
                                          <p:cBhvr additive="base">
                                            <p:cTn id="86" dur="500" fill="hold"/>
                                            <p:tgtEl>
                                              <p:spTgt spid="23"/>
                                            </p:tgtEl>
                                            <p:attrNameLst>
                                              <p:attrName>ppt_x</p:attrName>
                                            </p:attrNameLst>
                                          </p:cBhvr>
                                          <p:tavLst>
                                            <p:tav tm="0">
                                              <p:val>
                                                <p:strVal val="1+#ppt_w/2"/>
                                              </p:val>
                                            </p:tav>
                                            <p:tav tm="100000">
                                              <p:val>
                                                <p:strVal val="#ppt_x"/>
                                              </p:val>
                                            </p:tav>
                                          </p:tavLst>
                                        </p:anim>
                                        <p:anim calcmode="lin" valueType="num" p14:bounceEnd="54000">
                                          <p:cBhvr additive="base">
                                            <p:cTn id="87" dur="500" fill="hold"/>
                                            <p:tgtEl>
                                              <p:spTgt spid="23"/>
                                            </p:tgtEl>
                                            <p:attrNameLst>
                                              <p:attrName>ppt_y</p:attrName>
                                            </p:attrNameLst>
                                          </p:cBhvr>
                                          <p:tavLst>
                                            <p:tav tm="0">
                                              <p:val>
                                                <p:strVal val="#ppt_y"/>
                                              </p:val>
                                            </p:tav>
                                            <p:tav tm="100000">
                                              <p:val>
                                                <p:strVal val="#ppt_y"/>
                                              </p:val>
                                            </p:tav>
                                          </p:tavLst>
                                        </p:anim>
                                      </p:childTnLst>
                                    </p:cTn>
                                  </p:par>
                                  <p:par>
                                    <p:cTn id="88" presetID="53" presetClass="entr" presetSubtype="16"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p:cTn id="90" dur="500" fill="hold"/>
                                            <p:tgtEl>
                                              <p:spTgt spid="24"/>
                                            </p:tgtEl>
                                            <p:attrNameLst>
                                              <p:attrName>ppt_w</p:attrName>
                                            </p:attrNameLst>
                                          </p:cBhvr>
                                          <p:tavLst>
                                            <p:tav tm="0">
                                              <p:val>
                                                <p:fltVal val="0"/>
                                              </p:val>
                                            </p:tav>
                                            <p:tav tm="100000">
                                              <p:val>
                                                <p:strVal val="#ppt_w"/>
                                              </p:val>
                                            </p:tav>
                                          </p:tavLst>
                                        </p:anim>
                                        <p:anim calcmode="lin" valueType="num">
                                          <p:cBhvr>
                                            <p:cTn id="91" dur="500" fill="hold"/>
                                            <p:tgtEl>
                                              <p:spTgt spid="24"/>
                                            </p:tgtEl>
                                            <p:attrNameLst>
                                              <p:attrName>ppt_h</p:attrName>
                                            </p:attrNameLst>
                                          </p:cBhvr>
                                          <p:tavLst>
                                            <p:tav tm="0">
                                              <p:val>
                                                <p:fltVal val="0"/>
                                              </p:val>
                                            </p:tav>
                                            <p:tav tm="100000">
                                              <p:val>
                                                <p:strVal val="#ppt_h"/>
                                              </p:val>
                                            </p:tav>
                                          </p:tavLst>
                                        </p:anim>
                                        <p:animEffect transition="in" filter="fade">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p:bldP spid="12" grpId="0" animBg="1"/>
          <p:bldP spid="13" grpId="0" animBg="1"/>
          <p:bldP spid="14" grpId="0"/>
          <p:bldP spid="15" grpId="0" animBg="1"/>
          <p:bldP spid="16" grpId="0" animBg="1"/>
          <p:bldP spid="17" grpId="0"/>
          <p:bldP spid="18" grpId="0" animBg="1"/>
          <p:bldP spid="19" grpId="0" animBg="1"/>
          <p:bldP spid="20" grpId="0"/>
          <p:bldP spid="21" grpId="0" animBg="1"/>
          <p:bldP spid="22" grpId="0" animBg="1"/>
          <p:bldP spid="23" grpId="0"/>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0-#ppt_w/2"/>
                                              </p:val>
                                            </p:tav>
                                            <p:tav tm="100000">
                                              <p:val>
                                                <p:strVal val="#ppt_x"/>
                                              </p:val>
                                            </p:tav>
                                          </p:tavLst>
                                        </p:anim>
                                        <p:anim calcmode="lin" valueType="num">
                                          <p:cBhvr additive="base">
                                            <p:cTn id="55" dur="500" fill="hold"/>
                                            <p:tgtEl>
                                              <p:spTgt spid="1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1+#ppt_w/2"/>
                                              </p:val>
                                            </p:tav>
                                            <p:tav tm="100000">
                                              <p:val>
                                                <p:strVal val="#ppt_x"/>
                                              </p:val>
                                            </p:tav>
                                          </p:tavLst>
                                        </p:anim>
                                        <p:anim calcmode="lin" valueType="num">
                                          <p:cBhvr additive="base">
                                            <p:cTn id="59" dur="500" fill="hold"/>
                                            <p:tgtEl>
                                              <p:spTgt spid="17"/>
                                            </p:tgtEl>
                                            <p:attrNameLst>
                                              <p:attrName>ppt_y</p:attrName>
                                            </p:attrNameLst>
                                          </p:cBhvr>
                                          <p:tavLst>
                                            <p:tav tm="0">
                                              <p:val>
                                                <p:strVal val="#ppt_y"/>
                                              </p:val>
                                            </p:tav>
                                            <p:tav tm="100000">
                                              <p:val>
                                                <p:strVal val="#ppt_y"/>
                                              </p:val>
                                            </p:tav>
                                          </p:tavLst>
                                        </p:anim>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3500"/>
                                </p:stCondLst>
                                <p:childTnLst>
                                  <p:par>
                                    <p:cTn id="66" presetID="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0-#ppt_w/2"/>
                                              </p:val>
                                            </p:tav>
                                            <p:tav tm="100000">
                                              <p:val>
                                                <p:strVal val="#ppt_x"/>
                                              </p:val>
                                            </p:tav>
                                          </p:tavLst>
                                        </p:anim>
                                        <p:anim calcmode="lin" valueType="num">
                                          <p:cBhvr additive="base">
                                            <p:cTn id="69" dur="500" fill="hold"/>
                                            <p:tgtEl>
                                              <p:spTgt spid="1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500" fill="hold"/>
                                            <p:tgtEl>
                                              <p:spTgt spid="21"/>
                                            </p:tgtEl>
                                            <p:attrNameLst>
                                              <p:attrName>ppt_w</p:attrName>
                                            </p:attrNameLst>
                                          </p:cBhvr>
                                          <p:tavLst>
                                            <p:tav tm="0">
                                              <p:val>
                                                <p:fltVal val="0"/>
                                              </p:val>
                                            </p:tav>
                                            <p:tav tm="100000">
                                              <p:val>
                                                <p:strVal val="#ppt_w"/>
                                              </p:val>
                                            </p:tav>
                                          </p:tavLst>
                                        </p:anim>
                                        <p:anim calcmode="lin" valueType="num">
                                          <p:cBhvr>
                                            <p:cTn id="77" dur="500" fill="hold"/>
                                            <p:tgtEl>
                                              <p:spTgt spid="21"/>
                                            </p:tgtEl>
                                            <p:attrNameLst>
                                              <p:attrName>ppt_h</p:attrName>
                                            </p:attrNameLst>
                                          </p:cBhvr>
                                          <p:tavLst>
                                            <p:tav tm="0">
                                              <p:val>
                                                <p:fltVal val="0"/>
                                              </p:val>
                                            </p:tav>
                                            <p:tav tm="100000">
                                              <p:val>
                                                <p:strVal val="#ppt_h"/>
                                              </p:val>
                                            </p:tav>
                                          </p:tavLst>
                                        </p:anim>
                                        <p:animEffect transition="in" filter="fade">
                                          <p:cBhvr>
                                            <p:cTn id="78" dur="500"/>
                                            <p:tgtEl>
                                              <p:spTgt spid="21"/>
                                            </p:tgtEl>
                                          </p:cBhvr>
                                        </p:animEffect>
                                      </p:childTnLst>
                                    </p:cTn>
                                  </p:par>
                                </p:childTnLst>
                              </p:cTn>
                            </p:par>
                            <p:par>
                              <p:cTn id="79" fill="hold">
                                <p:stCondLst>
                                  <p:cond delay="4000"/>
                                </p:stCondLst>
                                <p:childTnLst>
                                  <p:par>
                                    <p:cTn id="80" presetID="2" presetClass="entr" presetSubtype="8"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0-#ppt_w/2"/>
                                              </p:val>
                                            </p:tav>
                                            <p:tav tm="100000">
                                              <p:val>
                                                <p:strVal val="#ppt_x"/>
                                              </p:val>
                                            </p:tav>
                                          </p:tavLst>
                                        </p:anim>
                                        <p:anim calcmode="lin" valueType="num">
                                          <p:cBhvr additive="base">
                                            <p:cTn id="83" dur="500" fill="hold"/>
                                            <p:tgtEl>
                                              <p:spTgt spid="22"/>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fill="hold"/>
                                            <p:tgtEl>
                                              <p:spTgt spid="23"/>
                                            </p:tgtEl>
                                            <p:attrNameLst>
                                              <p:attrName>ppt_x</p:attrName>
                                            </p:attrNameLst>
                                          </p:cBhvr>
                                          <p:tavLst>
                                            <p:tav tm="0">
                                              <p:val>
                                                <p:strVal val="1+#ppt_w/2"/>
                                              </p:val>
                                            </p:tav>
                                            <p:tav tm="100000">
                                              <p:val>
                                                <p:strVal val="#ppt_x"/>
                                              </p:val>
                                            </p:tav>
                                          </p:tavLst>
                                        </p:anim>
                                        <p:anim calcmode="lin" valueType="num">
                                          <p:cBhvr additive="base">
                                            <p:cTn id="87" dur="500" fill="hold"/>
                                            <p:tgtEl>
                                              <p:spTgt spid="23"/>
                                            </p:tgtEl>
                                            <p:attrNameLst>
                                              <p:attrName>ppt_y</p:attrName>
                                            </p:attrNameLst>
                                          </p:cBhvr>
                                          <p:tavLst>
                                            <p:tav tm="0">
                                              <p:val>
                                                <p:strVal val="#ppt_y"/>
                                              </p:val>
                                            </p:tav>
                                            <p:tav tm="100000">
                                              <p:val>
                                                <p:strVal val="#ppt_y"/>
                                              </p:val>
                                            </p:tav>
                                          </p:tavLst>
                                        </p:anim>
                                      </p:childTnLst>
                                    </p:cTn>
                                  </p:par>
                                  <p:par>
                                    <p:cTn id="88" presetID="53" presetClass="entr" presetSubtype="16"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p:cTn id="90" dur="500" fill="hold"/>
                                            <p:tgtEl>
                                              <p:spTgt spid="24"/>
                                            </p:tgtEl>
                                            <p:attrNameLst>
                                              <p:attrName>ppt_w</p:attrName>
                                            </p:attrNameLst>
                                          </p:cBhvr>
                                          <p:tavLst>
                                            <p:tav tm="0">
                                              <p:val>
                                                <p:fltVal val="0"/>
                                              </p:val>
                                            </p:tav>
                                            <p:tav tm="100000">
                                              <p:val>
                                                <p:strVal val="#ppt_w"/>
                                              </p:val>
                                            </p:tav>
                                          </p:tavLst>
                                        </p:anim>
                                        <p:anim calcmode="lin" valueType="num">
                                          <p:cBhvr>
                                            <p:cTn id="91" dur="500" fill="hold"/>
                                            <p:tgtEl>
                                              <p:spTgt spid="24"/>
                                            </p:tgtEl>
                                            <p:attrNameLst>
                                              <p:attrName>ppt_h</p:attrName>
                                            </p:attrNameLst>
                                          </p:cBhvr>
                                          <p:tavLst>
                                            <p:tav tm="0">
                                              <p:val>
                                                <p:fltVal val="0"/>
                                              </p:val>
                                            </p:tav>
                                            <p:tav tm="100000">
                                              <p:val>
                                                <p:strVal val="#ppt_h"/>
                                              </p:val>
                                            </p:tav>
                                          </p:tavLst>
                                        </p:anim>
                                        <p:animEffect transition="in" filter="fade">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p:bldP spid="12" grpId="0" animBg="1"/>
          <p:bldP spid="13" grpId="0" animBg="1"/>
          <p:bldP spid="14" grpId="0"/>
          <p:bldP spid="15" grpId="0" animBg="1"/>
          <p:bldP spid="16" grpId="0" animBg="1"/>
          <p:bldP spid="17" grpId="0"/>
          <p:bldP spid="18" grpId="0" animBg="1"/>
          <p:bldP spid="19" grpId="0" animBg="1"/>
          <p:bldP spid="20" grpId="0"/>
          <p:bldP spid="21" grpId="0" animBg="1"/>
          <p:bldP spid="22" grpId="0" animBg="1"/>
          <p:bldP spid="23" grpId="0"/>
          <p:bldP spid="24"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88197" y="2269685"/>
            <a:ext cx="749953" cy="750035"/>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 name="圆角矩形 2"/>
          <p:cNvSpPr/>
          <p:nvPr/>
        </p:nvSpPr>
        <p:spPr>
          <a:xfrm>
            <a:off x="5080159" y="2649537"/>
            <a:ext cx="1158306" cy="1157800"/>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圆角矩形 3"/>
          <p:cNvSpPr/>
          <p:nvPr/>
        </p:nvSpPr>
        <p:spPr>
          <a:xfrm>
            <a:off x="5197003" y="2765416"/>
            <a:ext cx="924619" cy="926042"/>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TextBox 46"/>
          <p:cNvSpPr txBox="1"/>
          <p:nvPr/>
        </p:nvSpPr>
        <p:spPr>
          <a:xfrm>
            <a:off x="5316109" y="2838708"/>
            <a:ext cx="686406" cy="748666"/>
          </a:xfrm>
          <a:prstGeom prst="rect">
            <a:avLst/>
          </a:prstGeom>
          <a:noFill/>
        </p:spPr>
        <p:txBody>
          <a:bodyPr wrap="none" rtlCol="0">
            <a:spAutoFit/>
          </a:bodyPr>
          <a:lstStyle/>
          <a:p>
            <a:pPr algn="ctr"/>
            <a:r>
              <a:rPr lang="en-US" altLang="zh-CN" sz="4265" dirty="0">
                <a:solidFill>
                  <a:schemeClr val="bg1"/>
                </a:solidFill>
                <a:latin typeface="Impact" panose="020B0806030902050204" pitchFamily="34" charset="0"/>
              </a:rPr>
              <a:t>01</a:t>
            </a:r>
            <a:endParaRPr lang="zh-CN" altLang="en-US" sz="4265" dirty="0">
              <a:solidFill>
                <a:schemeClr val="bg1"/>
              </a:solidFill>
              <a:latin typeface="Impact" panose="020B0806030902050204" pitchFamily="34" charset="0"/>
            </a:endParaRPr>
          </a:p>
        </p:txBody>
      </p:sp>
      <p:sp>
        <p:nvSpPr>
          <p:cNvPr id="6" name="Rectangle 39"/>
          <p:cNvSpPr>
            <a:spLocks noChangeArrowheads="1"/>
          </p:cNvSpPr>
          <p:nvPr/>
        </p:nvSpPr>
        <p:spPr bwMode="auto">
          <a:xfrm>
            <a:off x="6903799" y="2777171"/>
            <a:ext cx="4088298" cy="90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2665" b="1" dirty="0">
                <a:solidFill>
                  <a:schemeClr val="bg1"/>
                </a:solidFill>
                <a:latin typeface="微软雅黑" panose="020B0503020204020204" pitchFamily="34" charset="-122"/>
                <a:ea typeface="微软雅黑" panose="020B0503020204020204" pitchFamily="34" charset="-122"/>
              </a:rPr>
              <a:t>此处添加过渡页标题文本</a:t>
            </a:r>
            <a:endParaRPr lang="en-US" altLang="zh-CN" sz="2665"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rPr>
              <a:t>We have many PowerPoint </a:t>
            </a:r>
            <a:r>
              <a:rPr lang="zh-CN" altLang="en-US" sz="1600" dirty="0">
                <a:solidFill>
                  <a:schemeClr val="bg1"/>
                </a:solidFill>
                <a:latin typeface="Arial" panose="020B0604020202020204" pitchFamily="34" charset="0"/>
                <a:cs typeface="Arial" panose="020B0604020202020204" pitchFamily="34" charset="0"/>
              </a:rPr>
              <a:t>templates</a:t>
            </a:r>
            <a:r>
              <a:rPr lang="en-US" altLang="zh-CN" sz="1600" dirty="0">
                <a:solidFill>
                  <a:schemeClr val="bg1"/>
                </a:solidFill>
                <a:latin typeface="Arial" panose="020B0604020202020204" pitchFamily="34" charset="0"/>
                <a:cs typeface="Arial" panose="020B0604020202020204" pitchFamily="34" charset="0"/>
              </a:rPr>
              <a:t> that has been specifically designed</a:t>
            </a:r>
            <a:r>
              <a:rPr lang="zh-CN" altLang="en-US" sz="1600" dirty="0">
                <a:solidFill>
                  <a:schemeClr val="bg1"/>
                </a:solidFill>
                <a:latin typeface="Arial" panose="020B0604020202020204" pitchFamily="34" charset="0"/>
                <a:cs typeface="Arial" panose="020B0604020202020204" pitchFamily="34" charset="0"/>
              </a:rPr>
              <a: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圆角矩形 6"/>
          <p:cNvSpPr/>
          <p:nvPr/>
        </p:nvSpPr>
        <p:spPr>
          <a:xfrm>
            <a:off x="4503546" y="1789053"/>
            <a:ext cx="717355" cy="717355"/>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 name="圆角矩形 7"/>
          <p:cNvSpPr/>
          <p:nvPr/>
        </p:nvSpPr>
        <p:spPr>
          <a:xfrm>
            <a:off x="4600253" y="1885760"/>
            <a:ext cx="523940" cy="523940"/>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圆角矩形 8"/>
          <p:cNvSpPr/>
          <p:nvPr/>
        </p:nvSpPr>
        <p:spPr>
          <a:xfrm>
            <a:off x="4815434" y="3924581"/>
            <a:ext cx="534784" cy="534784"/>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圆角矩形 9"/>
          <p:cNvSpPr/>
          <p:nvPr/>
        </p:nvSpPr>
        <p:spPr>
          <a:xfrm>
            <a:off x="4888197" y="3997343"/>
            <a:ext cx="389259" cy="389259"/>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圆角矩形 10"/>
          <p:cNvSpPr/>
          <p:nvPr/>
        </p:nvSpPr>
        <p:spPr>
          <a:xfrm>
            <a:off x="6396022" y="1979262"/>
            <a:ext cx="276381" cy="276381"/>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圆角矩形 11"/>
          <p:cNvSpPr/>
          <p:nvPr/>
        </p:nvSpPr>
        <p:spPr>
          <a:xfrm>
            <a:off x="6073955" y="2111708"/>
            <a:ext cx="455649" cy="455649"/>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圆角矩形 12"/>
          <p:cNvSpPr/>
          <p:nvPr/>
        </p:nvSpPr>
        <p:spPr>
          <a:xfrm>
            <a:off x="6135950" y="2173703"/>
            <a:ext cx="331658" cy="331658"/>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14:presetBounceEnd="50000">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14:bounceEnd="50000">
                                          <p:cBhvr additive="base">
                                            <p:cTn id="28" dur="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2"/>
          <p:cNvSpPr/>
          <p:nvPr/>
        </p:nvSpPr>
        <p:spPr>
          <a:xfrm>
            <a:off x="5891804" y="1194491"/>
            <a:ext cx="5586302" cy="2336079"/>
          </a:xfrm>
          <a:prstGeom prst="rect">
            <a:avLst/>
          </a:prstGeom>
          <a:blipFill>
            <a:blip r:embed="rId1" cstate="print"/>
            <a:stretch>
              <a:fillRect/>
            </a:stretch>
          </a:blipFill>
          <a:ln w="28575" cap="flat" cmpd="sng" algn="ctr">
            <a:noFill/>
            <a:prstDash val="solid"/>
          </a:ln>
          <a:effectLst/>
        </p:spPr>
        <p:txBody>
          <a:bodyPr lIns="121880" tIns="60940" rIns="121880" bIns="60940" rtlCol="0" anchor="ctr"/>
          <a:lstStyle/>
          <a:p>
            <a:pPr algn="ctr" defTabSz="1218565">
              <a:defRPr/>
            </a:pPr>
            <a:endParaRPr lang="en-US" sz="2400" kern="0">
              <a:solidFill>
                <a:sysClr val="window" lastClr="FFFFFF"/>
              </a:solidFill>
              <a:latin typeface="Calibri" panose="020F0502020204030204"/>
              <a:cs typeface="+mn-ea"/>
            </a:endParaRPr>
          </a:p>
        </p:txBody>
      </p:sp>
      <p:sp>
        <p:nvSpPr>
          <p:cNvPr id="51" name="Rectangle 3"/>
          <p:cNvSpPr/>
          <p:nvPr/>
        </p:nvSpPr>
        <p:spPr>
          <a:xfrm>
            <a:off x="711778" y="1194491"/>
            <a:ext cx="5180026" cy="2336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2" name="Oval 4"/>
          <p:cNvSpPr/>
          <p:nvPr/>
        </p:nvSpPr>
        <p:spPr>
          <a:xfrm>
            <a:off x="1453208" y="3706416"/>
            <a:ext cx="954801" cy="9602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4" name="Oval 12"/>
          <p:cNvSpPr/>
          <p:nvPr/>
        </p:nvSpPr>
        <p:spPr>
          <a:xfrm>
            <a:off x="4195575" y="3706416"/>
            <a:ext cx="954801" cy="9602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6" name="Oval 14"/>
          <p:cNvSpPr/>
          <p:nvPr/>
        </p:nvSpPr>
        <p:spPr>
          <a:xfrm>
            <a:off x="7059824" y="3706416"/>
            <a:ext cx="954801" cy="9602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8" name="Oval 16"/>
          <p:cNvSpPr/>
          <p:nvPr/>
        </p:nvSpPr>
        <p:spPr>
          <a:xfrm>
            <a:off x="9802191" y="3706416"/>
            <a:ext cx="954801" cy="9602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grpSp>
        <p:nvGrpSpPr>
          <p:cNvPr id="61" name="Group 20"/>
          <p:cNvGrpSpPr/>
          <p:nvPr/>
        </p:nvGrpSpPr>
        <p:grpSpPr>
          <a:xfrm>
            <a:off x="1662808" y="3914080"/>
            <a:ext cx="535600" cy="538923"/>
            <a:chOff x="7971783" y="2080670"/>
            <a:chExt cx="401822" cy="404317"/>
          </a:xfrm>
          <a:solidFill>
            <a:sysClr val="window" lastClr="FFFFFF"/>
          </a:solidFill>
        </p:grpSpPr>
        <p:sp>
          <p:nvSpPr>
            <p:cNvPr id="62"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3"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64" name="Group 23"/>
          <p:cNvGrpSpPr/>
          <p:nvPr/>
        </p:nvGrpSpPr>
        <p:grpSpPr>
          <a:xfrm>
            <a:off x="4469837" y="3972296"/>
            <a:ext cx="518965" cy="452428"/>
            <a:chOff x="7540014" y="4306907"/>
            <a:chExt cx="389342" cy="339426"/>
          </a:xfrm>
          <a:solidFill>
            <a:sysClr val="window" lastClr="FFFFFF"/>
          </a:solidFill>
        </p:grpSpPr>
        <p:sp>
          <p:nvSpPr>
            <p:cNvPr id="6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76" name="Group 35"/>
          <p:cNvGrpSpPr/>
          <p:nvPr/>
        </p:nvGrpSpPr>
        <p:grpSpPr>
          <a:xfrm>
            <a:off x="10027807" y="3942356"/>
            <a:ext cx="505658" cy="502330"/>
            <a:chOff x="6853673" y="3715407"/>
            <a:chExt cx="379359" cy="376864"/>
          </a:xfrm>
          <a:solidFill>
            <a:sysClr val="window" lastClr="FFFFFF"/>
          </a:solidFill>
        </p:grpSpPr>
        <p:sp>
          <p:nvSpPr>
            <p:cNvPr id="7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8"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9"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0"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1"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2"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3"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4"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5"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6"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7"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8"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9"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0"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1"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2"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3"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4"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95" name="Group 54"/>
          <p:cNvGrpSpPr/>
          <p:nvPr/>
        </p:nvGrpSpPr>
        <p:grpSpPr>
          <a:xfrm>
            <a:off x="7337622" y="3974628"/>
            <a:ext cx="399204" cy="518962"/>
            <a:chOff x="6421904" y="4798576"/>
            <a:chExt cx="299494" cy="389342"/>
          </a:xfrm>
          <a:solidFill>
            <a:sysClr val="window" lastClr="FFFFFF"/>
          </a:solidFill>
        </p:grpSpPr>
        <p:sp>
          <p:nvSpPr>
            <p:cNvPr id="9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sp>
        <p:nvSpPr>
          <p:cNvPr id="103" name="矩形 102"/>
          <p:cNvSpPr/>
          <p:nvPr/>
        </p:nvSpPr>
        <p:spPr>
          <a:xfrm>
            <a:off x="915975" y="2002236"/>
            <a:ext cx="4675969" cy="1138733"/>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p:txBody>
      </p:sp>
      <p:sp>
        <p:nvSpPr>
          <p:cNvPr id="104" name="Content Placeholder 2"/>
          <p:cNvSpPr txBox="1"/>
          <p:nvPr/>
        </p:nvSpPr>
        <p:spPr>
          <a:xfrm>
            <a:off x="997066" y="1675502"/>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b="1" dirty="0">
                <a:solidFill>
                  <a:schemeClr val="bg1"/>
                </a:solidFill>
                <a:latin typeface="+mn-ea"/>
                <a:cs typeface="+mn-ea"/>
              </a:rPr>
              <a:t>本年度工作概述</a:t>
            </a:r>
            <a:endParaRPr lang="en-US" sz="2000" b="1" dirty="0">
              <a:solidFill>
                <a:schemeClr val="bg1"/>
              </a:solidFill>
              <a:latin typeface="+mn-ea"/>
              <a:cs typeface="+mn-ea"/>
            </a:endParaRPr>
          </a:p>
        </p:txBody>
      </p:sp>
      <p:sp>
        <p:nvSpPr>
          <p:cNvPr id="105" name="矩形 104"/>
          <p:cNvSpPr/>
          <p:nvPr/>
        </p:nvSpPr>
        <p:spPr>
          <a:xfrm>
            <a:off x="813347"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p:txBody>
      </p:sp>
      <p:sp>
        <p:nvSpPr>
          <p:cNvPr id="106" name="Content Placeholder 2"/>
          <p:cNvSpPr txBox="1"/>
          <p:nvPr/>
        </p:nvSpPr>
        <p:spPr>
          <a:xfrm>
            <a:off x="1185122"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业务方面</a:t>
            </a:r>
            <a:endParaRPr lang="en-US" sz="2000" dirty="0">
              <a:solidFill>
                <a:srgbClr val="7F7F7F"/>
              </a:solidFill>
              <a:latin typeface="+mn-ea"/>
              <a:cs typeface="+mn-ea"/>
            </a:endParaRPr>
          </a:p>
        </p:txBody>
      </p:sp>
      <p:sp>
        <p:nvSpPr>
          <p:cNvPr id="107" name="矩形 106"/>
          <p:cNvSpPr/>
          <p:nvPr/>
        </p:nvSpPr>
        <p:spPr>
          <a:xfrm>
            <a:off x="3606498"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p:txBody>
      </p:sp>
      <p:sp>
        <p:nvSpPr>
          <p:cNvPr id="108" name="Content Placeholder 2"/>
          <p:cNvSpPr txBox="1"/>
          <p:nvPr/>
        </p:nvSpPr>
        <p:spPr>
          <a:xfrm>
            <a:off x="3978273"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技能方面</a:t>
            </a:r>
            <a:endParaRPr lang="en-US" sz="2000" dirty="0">
              <a:solidFill>
                <a:srgbClr val="7F7F7F"/>
              </a:solidFill>
              <a:latin typeface="+mn-ea"/>
              <a:cs typeface="+mn-ea"/>
            </a:endParaRPr>
          </a:p>
        </p:txBody>
      </p:sp>
      <p:sp>
        <p:nvSpPr>
          <p:cNvPr id="109" name="矩形 108"/>
          <p:cNvSpPr/>
          <p:nvPr/>
        </p:nvSpPr>
        <p:spPr>
          <a:xfrm>
            <a:off x="6421824"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p:txBody>
      </p:sp>
      <p:sp>
        <p:nvSpPr>
          <p:cNvPr id="110" name="Content Placeholder 2"/>
          <p:cNvSpPr txBox="1"/>
          <p:nvPr/>
        </p:nvSpPr>
        <p:spPr>
          <a:xfrm>
            <a:off x="6793599"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管理方面</a:t>
            </a:r>
            <a:endParaRPr lang="en-US" sz="2000" dirty="0">
              <a:solidFill>
                <a:srgbClr val="7F7F7F"/>
              </a:solidFill>
              <a:latin typeface="+mn-ea"/>
              <a:cs typeface="+mn-ea"/>
            </a:endParaRPr>
          </a:p>
        </p:txBody>
      </p:sp>
      <p:sp>
        <p:nvSpPr>
          <p:cNvPr id="111" name="矩形 110"/>
          <p:cNvSpPr/>
          <p:nvPr/>
        </p:nvSpPr>
        <p:spPr>
          <a:xfrm>
            <a:off x="9168482"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p:txBody>
      </p:sp>
      <p:sp>
        <p:nvSpPr>
          <p:cNvPr id="112" name="Content Placeholder 2"/>
          <p:cNvSpPr txBox="1"/>
          <p:nvPr/>
        </p:nvSpPr>
        <p:spPr>
          <a:xfrm>
            <a:off x="9540256"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服务方面</a:t>
            </a:r>
            <a:endParaRPr lang="en-US" sz="20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2" presetClass="entr" presetSubtype="2"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500" fill="hold"/>
                                        <p:tgtEl>
                                          <p:spTgt spid="50"/>
                                        </p:tgtEl>
                                        <p:attrNameLst>
                                          <p:attrName>ppt_x</p:attrName>
                                        </p:attrNameLst>
                                      </p:cBhvr>
                                      <p:tavLst>
                                        <p:tav tm="0">
                                          <p:val>
                                            <p:strVal val="1+#ppt_w/2"/>
                                          </p:val>
                                        </p:tav>
                                        <p:tav tm="100000">
                                          <p:val>
                                            <p:strVal val="#ppt_x"/>
                                          </p:val>
                                        </p:tav>
                                      </p:tavLst>
                                    </p:anim>
                                    <p:anim calcmode="lin" valueType="num">
                                      <p:cBhvr additive="base">
                                        <p:cTn id="11" dur="500" fill="hold"/>
                                        <p:tgtEl>
                                          <p:spTgt spid="5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750"/>
                                        <p:tgtEl>
                                          <p:spTgt spid="10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barn(inVertical)">
                                      <p:cBhvr>
                                        <p:cTn id="19" dur="500"/>
                                        <p:tgtEl>
                                          <p:spTgt spid="10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heel(1)">
                                      <p:cBhvr>
                                        <p:cTn id="23" dur="200"/>
                                        <p:tgtEl>
                                          <p:spTgt spid="52"/>
                                        </p:tgtEl>
                                      </p:cBhvr>
                                    </p:animEffect>
                                  </p:childTnLst>
                                </p:cTn>
                              </p:par>
                            </p:childTnLst>
                          </p:cTn>
                        </p:par>
                        <p:par>
                          <p:cTn id="24" fill="hold">
                            <p:stCondLst>
                              <p:cond delay="2500"/>
                            </p:stCondLst>
                            <p:childTnLst>
                              <p:par>
                                <p:cTn id="25" presetID="21" presetClass="entr" presetSubtype="1"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heel(1)">
                                      <p:cBhvr>
                                        <p:cTn id="27" dur="200"/>
                                        <p:tgtEl>
                                          <p:spTgt spid="5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heel(1)">
                                      <p:cBhvr>
                                        <p:cTn id="31" dur="200"/>
                                        <p:tgtEl>
                                          <p:spTgt spid="56"/>
                                        </p:tgtEl>
                                      </p:cBhvr>
                                    </p:animEffect>
                                  </p:childTnLst>
                                </p:cTn>
                              </p:par>
                            </p:childTnLst>
                          </p:cTn>
                        </p:par>
                        <p:par>
                          <p:cTn id="32" fill="hold">
                            <p:stCondLst>
                              <p:cond delay="3500"/>
                            </p:stCondLst>
                            <p:childTnLst>
                              <p:par>
                                <p:cTn id="33" presetID="21" presetClass="entr" presetSubtype="1"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heel(1)">
                                      <p:cBhvr>
                                        <p:cTn id="35" dur="200"/>
                                        <p:tgtEl>
                                          <p:spTgt spid="58"/>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nodeType="withEffect">
                                  <p:stCondLst>
                                    <p:cond delay="0"/>
                                  </p:stCondLst>
                                  <p:childTnLst>
                                    <p:set>
                                      <p:cBhvr>
                                        <p:cTn id="43" dur="1" fill="hold">
                                          <p:stCondLst>
                                            <p:cond delay="0"/>
                                          </p:stCondLst>
                                        </p:cTn>
                                        <p:tgtEl>
                                          <p:spTgt spid="64"/>
                                        </p:tgtEl>
                                        <p:attrNameLst>
                                          <p:attrName>style.visibility</p:attrName>
                                        </p:attrNameLst>
                                      </p:cBhvr>
                                      <p:to>
                                        <p:strVal val="visible"/>
                                      </p:to>
                                    </p:set>
                                    <p:anim calcmode="lin" valueType="num">
                                      <p:cBhvr>
                                        <p:cTn id="44" dur="500" fill="hold"/>
                                        <p:tgtEl>
                                          <p:spTgt spid="64"/>
                                        </p:tgtEl>
                                        <p:attrNameLst>
                                          <p:attrName>ppt_w</p:attrName>
                                        </p:attrNameLst>
                                      </p:cBhvr>
                                      <p:tavLst>
                                        <p:tav tm="0">
                                          <p:val>
                                            <p:fltVal val="0"/>
                                          </p:val>
                                        </p:tav>
                                        <p:tav tm="100000">
                                          <p:val>
                                            <p:strVal val="#ppt_w"/>
                                          </p:val>
                                        </p:tav>
                                      </p:tavLst>
                                    </p:anim>
                                    <p:anim calcmode="lin" valueType="num">
                                      <p:cBhvr>
                                        <p:cTn id="45" dur="500" fill="hold"/>
                                        <p:tgtEl>
                                          <p:spTgt spid="64"/>
                                        </p:tgtEl>
                                        <p:attrNameLst>
                                          <p:attrName>ppt_h</p:attrName>
                                        </p:attrNameLst>
                                      </p:cBhvr>
                                      <p:tavLst>
                                        <p:tav tm="0">
                                          <p:val>
                                            <p:fltVal val="0"/>
                                          </p:val>
                                        </p:tav>
                                        <p:tav tm="100000">
                                          <p:val>
                                            <p:strVal val="#ppt_h"/>
                                          </p:val>
                                        </p:tav>
                                      </p:tavLst>
                                    </p:anim>
                                    <p:animEffect transition="in" filter="fade">
                                      <p:cBhvr>
                                        <p:cTn id="46" dur="500"/>
                                        <p:tgtEl>
                                          <p:spTgt spid="64"/>
                                        </p:tgtEl>
                                      </p:cBhvr>
                                    </p:animEffect>
                                  </p:childTnLst>
                                </p:cTn>
                              </p:par>
                              <p:par>
                                <p:cTn id="47" presetID="53" presetClass="entr" presetSubtype="16" fill="hold"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p:cTn id="49" dur="500" fill="hold"/>
                                        <p:tgtEl>
                                          <p:spTgt spid="95"/>
                                        </p:tgtEl>
                                        <p:attrNameLst>
                                          <p:attrName>ppt_w</p:attrName>
                                        </p:attrNameLst>
                                      </p:cBhvr>
                                      <p:tavLst>
                                        <p:tav tm="0">
                                          <p:val>
                                            <p:fltVal val="0"/>
                                          </p:val>
                                        </p:tav>
                                        <p:tav tm="100000">
                                          <p:val>
                                            <p:strVal val="#ppt_w"/>
                                          </p:val>
                                        </p:tav>
                                      </p:tavLst>
                                    </p:anim>
                                    <p:anim calcmode="lin" valueType="num">
                                      <p:cBhvr>
                                        <p:cTn id="50" dur="500" fill="hold"/>
                                        <p:tgtEl>
                                          <p:spTgt spid="95"/>
                                        </p:tgtEl>
                                        <p:attrNameLst>
                                          <p:attrName>ppt_h</p:attrName>
                                        </p:attrNameLst>
                                      </p:cBhvr>
                                      <p:tavLst>
                                        <p:tav tm="0">
                                          <p:val>
                                            <p:fltVal val="0"/>
                                          </p:val>
                                        </p:tav>
                                        <p:tav tm="100000">
                                          <p:val>
                                            <p:strVal val="#ppt_h"/>
                                          </p:val>
                                        </p:tav>
                                      </p:tavLst>
                                    </p:anim>
                                    <p:animEffect transition="in" filter="fade">
                                      <p:cBhvr>
                                        <p:cTn id="51" dur="500"/>
                                        <p:tgtEl>
                                          <p:spTgt spid="95"/>
                                        </p:tgtEl>
                                      </p:cBhvr>
                                    </p:animEffect>
                                  </p:childTnLst>
                                </p:cTn>
                              </p:par>
                              <p:par>
                                <p:cTn id="52" presetID="53" presetClass="entr" presetSubtype="16"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ppt_w</p:attrName>
                                        </p:attrNameLst>
                                      </p:cBhvr>
                                      <p:tavLst>
                                        <p:tav tm="0">
                                          <p:val>
                                            <p:fltVal val="0"/>
                                          </p:val>
                                        </p:tav>
                                        <p:tav tm="100000">
                                          <p:val>
                                            <p:strVal val="#ppt_w"/>
                                          </p:val>
                                        </p:tav>
                                      </p:tavLst>
                                    </p:anim>
                                    <p:anim calcmode="lin" valueType="num">
                                      <p:cBhvr>
                                        <p:cTn id="55" dur="500" fill="hold"/>
                                        <p:tgtEl>
                                          <p:spTgt spid="76"/>
                                        </p:tgtEl>
                                        <p:attrNameLst>
                                          <p:attrName>ppt_h</p:attrName>
                                        </p:attrNameLst>
                                      </p:cBhvr>
                                      <p:tavLst>
                                        <p:tav tm="0">
                                          <p:val>
                                            <p:fltVal val="0"/>
                                          </p:val>
                                        </p:tav>
                                        <p:tav tm="100000">
                                          <p:val>
                                            <p:strVal val="#ppt_h"/>
                                          </p:val>
                                        </p:tav>
                                      </p:tavLst>
                                    </p:anim>
                                    <p:animEffect transition="in" filter="fade">
                                      <p:cBhvr>
                                        <p:cTn id="56" dur="500"/>
                                        <p:tgtEl>
                                          <p:spTgt spid="76"/>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p:cTn id="60" dur="500" fill="hold"/>
                                        <p:tgtEl>
                                          <p:spTgt spid="106"/>
                                        </p:tgtEl>
                                        <p:attrNameLst>
                                          <p:attrName>ppt_w</p:attrName>
                                        </p:attrNameLst>
                                      </p:cBhvr>
                                      <p:tavLst>
                                        <p:tav tm="0">
                                          <p:val>
                                            <p:fltVal val="0"/>
                                          </p:val>
                                        </p:tav>
                                        <p:tav tm="100000">
                                          <p:val>
                                            <p:strVal val="#ppt_w"/>
                                          </p:val>
                                        </p:tav>
                                      </p:tavLst>
                                    </p:anim>
                                    <p:anim calcmode="lin" valueType="num">
                                      <p:cBhvr>
                                        <p:cTn id="61" dur="500" fill="hold"/>
                                        <p:tgtEl>
                                          <p:spTgt spid="106"/>
                                        </p:tgtEl>
                                        <p:attrNameLst>
                                          <p:attrName>ppt_h</p:attrName>
                                        </p:attrNameLst>
                                      </p:cBhvr>
                                      <p:tavLst>
                                        <p:tav tm="0">
                                          <p:val>
                                            <p:fltVal val="0"/>
                                          </p:val>
                                        </p:tav>
                                        <p:tav tm="100000">
                                          <p:val>
                                            <p:strVal val="#ppt_h"/>
                                          </p:val>
                                        </p:tav>
                                      </p:tavLst>
                                    </p:anim>
                                    <p:animEffect transition="in" filter="fade">
                                      <p:cBhvr>
                                        <p:cTn id="62" dur="500"/>
                                        <p:tgtEl>
                                          <p:spTgt spid="106"/>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barn(inVertical)">
                                      <p:cBhvr>
                                        <p:cTn id="65" dur="500"/>
                                        <p:tgtEl>
                                          <p:spTgt spid="10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p:cTn id="68" dur="500" fill="hold"/>
                                        <p:tgtEl>
                                          <p:spTgt spid="108"/>
                                        </p:tgtEl>
                                        <p:attrNameLst>
                                          <p:attrName>ppt_w</p:attrName>
                                        </p:attrNameLst>
                                      </p:cBhvr>
                                      <p:tavLst>
                                        <p:tav tm="0">
                                          <p:val>
                                            <p:fltVal val="0"/>
                                          </p:val>
                                        </p:tav>
                                        <p:tav tm="100000">
                                          <p:val>
                                            <p:strVal val="#ppt_w"/>
                                          </p:val>
                                        </p:tav>
                                      </p:tavLst>
                                    </p:anim>
                                    <p:anim calcmode="lin" valueType="num">
                                      <p:cBhvr>
                                        <p:cTn id="69" dur="500" fill="hold"/>
                                        <p:tgtEl>
                                          <p:spTgt spid="108"/>
                                        </p:tgtEl>
                                        <p:attrNameLst>
                                          <p:attrName>ppt_h</p:attrName>
                                        </p:attrNameLst>
                                      </p:cBhvr>
                                      <p:tavLst>
                                        <p:tav tm="0">
                                          <p:val>
                                            <p:fltVal val="0"/>
                                          </p:val>
                                        </p:tav>
                                        <p:tav tm="100000">
                                          <p:val>
                                            <p:strVal val="#ppt_h"/>
                                          </p:val>
                                        </p:tav>
                                      </p:tavLst>
                                    </p:anim>
                                    <p:animEffect transition="in" filter="fade">
                                      <p:cBhvr>
                                        <p:cTn id="70" dur="500"/>
                                        <p:tgtEl>
                                          <p:spTgt spid="108"/>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barn(inVertical)">
                                      <p:cBhvr>
                                        <p:cTn id="73" dur="500"/>
                                        <p:tgtEl>
                                          <p:spTgt spid="10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p:cTn id="76" dur="500" fill="hold"/>
                                        <p:tgtEl>
                                          <p:spTgt spid="110"/>
                                        </p:tgtEl>
                                        <p:attrNameLst>
                                          <p:attrName>ppt_w</p:attrName>
                                        </p:attrNameLst>
                                      </p:cBhvr>
                                      <p:tavLst>
                                        <p:tav tm="0">
                                          <p:val>
                                            <p:fltVal val="0"/>
                                          </p:val>
                                        </p:tav>
                                        <p:tav tm="100000">
                                          <p:val>
                                            <p:strVal val="#ppt_w"/>
                                          </p:val>
                                        </p:tav>
                                      </p:tavLst>
                                    </p:anim>
                                    <p:anim calcmode="lin" valueType="num">
                                      <p:cBhvr>
                                        <p:cTn id="77" dur="500" fill="hold"/>
                                        <p:tgtEl>
                                          <p:spTgt spid="110"/>
                                        </p:tgtEl>
                                        <p:attrNameLst>
                                          <p:attrName>ppt_h</p:attrName>
                                        </p:attrNameLst>
                                      </p:cBhvr>
                                      <p:tavLst>
                                        <p:tav tm="0">
                                          <p:val>
                                            <p:fltVal val="0"/>
                                          </p:val>
                                        </p:tav>
                                        <p:tav tm="100000">
                                          <p:val>
                                            <p:strVal val="#ppt_h"/>
                                          </p:val>
                                        </p:tav>
                                      </p:tavLst>
                                    </p:anim>
                                    <p:animEffect transition="in" filter="fade">
                                      <p:cBhvr>
                                        <p:cTn id="78" dur="500"/>
                                        <p:tgtEl>
                                          <p:spTgt spid="110"/>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109"/>
                                        </p:tgtEl>
                                        <p:attrNameLst>
                                          <p:attrName>style.visibility</p:attrName>
                                        </p:attrNameLst>
                                      </p:cBhvr>
                                      <p:to>
                                        <p:strVal val="visible"/>
                                      </p:to>
                                    </p:set>
                                    <p:animEffect transition="in" filter="barn(inVertical)">
                                      <p:cBhvr>
                                        <p:cTn id="81" dur="500"/>
                                        <p:tgtEl>
                                          <p:spTgt spid="109"/>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16" presetClass="entr" presetSubtype="21" fill="hold" grpId="0" nodeType="with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barn(inVertical)">
                                      <p:cBhvr>
                                        <p:cTn id="8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4" grpId="0" animBg="1"/>
      <p:bldP spid="56" grpId="0" animBg="1"/>
      <p:bldP spid="58" grpId="0" animBg="1"/>
      <p:bldP spid="103" grpId="0"/>
      <p:bldP spid="104" grpId="0"/>
      <p:bldP spid="105" grpId="0"/>
      <p:bldP spid="106" grpId="0"/>
      <p:bldP spid="107" grpId="0"/>
      <p:bldP spid="108" grpId="0"/>
      <p:bldP spid="109" grpId="0"/>
      <p:bldP spid="110" grpId="0"/>
      <p:bldP spid="111" grpId="0"/>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
          <p:cNvGrpSpPr/>
          <p:nvPr/>
        </p:nvGrpSpPr>
        <p:grpSpPr>
          <a:xfrm>
            <a:off x="1033513" y="2005322"/>
            <a:ext cx="4800552" cy="3390692"/>
            <a:chOff x="6199748" y="2294758"/>
            <a:chExt cx="4802010" cy="3388601"/>
          </a:xfrm>
        </p:grpSpPr>
        <p:sp>
          <p:nvSpPr>
            <p:cNvPr id="56" name="Freeform 5"/>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blipFill>
              <a:blip r:embed="rId1" cstate="print"/>
              <a:stretch>
                <a:fillRect/>
              </a:stretch>
            </a:blipFill>
            <a:ln w="38100" cap="flat" cmpd="sng" algn="ctr">
              <a:solidFill>
                <a:schemeClr val="accent1"/>
              </a:solidFill>
              <a:prstDash val="solid"/>
              <a:miter lim="800000"/>
            </a:ln>
            <a:effectLst/>
          </p:spPr>
          <p:txBody>
            <a:bodyPr spcFirstLastPara="0" vert="horz" wrap="square" lIns="594707" tIns="594699" rIns="594707" bIns="594699" numCol="1" spcCol="1270" anchor="ctr" anchorCtr="0">
              <a:noAutofit/>
            </a:bodyPr>
            <a:lstStyle/>
            <a:p>
              <a:pPr defTabSz="2310130">
                <a:lnSpc>
                  <a:spcPct val="90000"/>
                </a:lnSpc>
                <a:spcAft>
                  <a:spcPct val="35000"/>
                </a:spcAft>
              </a:pPr>
              <a:endParaRPr lang="id-ID" sz="5200" kern="0">
                <a:solidFill>
                  <a:srgbClr val="D9D9D9">
                    <a:lumMod val="75000"/>
                  </a:srgbClr>
                </a:solidFill>
                <a:latin typeface="Calibri" panose="020F0502020204030204"/>
                <a:cs typeface="+mn-ea"/>
              </a:endParaRPr>
            </a:p>
          </p:txBody>
        </p:sp>
        <p:sp>
          <p:nvSpPr>
            <p:cNvPr id="57" name="Oval 6"/>
            <p:cNvSpPr/>
            <p:nvPr/>
          </p:nvSpPr>
          <p:spPr>
            <a:xfrm>
              <a:off x="8600552" y="2437664"/>
              <a:ext cx="301176" cy="301170"/>
            </a:xfrm>
            <a:prstGeom prst="ellipse">
              <a:avLst/>
            </a:prstGeom>
            <a:solidFill>
              <a:schemeClr val="accent3"/>
            </a:solidFill>
            <a:ln w="25400" cap="flat" cmpd="sng" algn="ctr">
              <a:noFill/>
              <a:prstDash val="solid"/>
              <a:miter lim="800000"/>
            </a:ln>
            <a:effectLst/>
          </p:spPr>
          <p:txBody>
            <a:bodyPr/>
            <a:lstStyle/>
            <a:p>
              <a:endParaRPr lang="zh-CN" altLang="en-US">
                <a:cs typeface="+mn-ea"/>
              </a:endParaRPr>
            </a:p>
          </p:txBody>
        </p:sp>
        <p:sp>
          <p:nvSpPr>
            <p:cNvPr id="58" name="Oval 7"/>
            <p:cNvSpPr/>
            <p:nvPr/>
          </p:nvSpPr>
          <p:spPr>
            <a:xfrm>
              <a:off x="7877873" y="5149983"/>
              <a:ext cx="218075" cy="218285"/>
            </a:xfrm>
            <a:prstGeom prst="ellipse">
              <a:avLst/>
            </a:prstGeom>
            <a:solidFill>
              <a:schemeClr val="accent3"/>
            </a:solidFill>
            <a:ln w="25400" cap="flat" cmpd="sng" algn="ctr">
              <a:noFill/>
              <a:prstDash val="solid"/>
              <a:miter lim="800000"/>
            </a:ln>
            <a:effectLst/>
          </p:spPr>
          <p:txBody>
            <a:bodyPr/>
            <a:lstStyle/>
            <a:p>
              <a:endParaRPr lang="zh-CN" altLang="en-US">
                <a:cs typeface="+mn-ea"/>
              </a:endParaRPr>
            </a:p>
          </p:txBody>
        </p:sp>
        <p:sp>
          <p:nvSpPr>
            <p:cNvPr id="59" name="Oval 8"/>
            <p:cNvSpPr/>
            <p:nvPr/>
          </p:nvSpPr>
          <p:spPr>
            <a:xfrm>
              <a:off x="9928187" y="3742198"/>
              <a:ext cx="218075" cy="218285"/>
            </a:xfrm>
            <a:prstGeom prst="ellipse">
              <a:avLst/>
            </a:prstGeom>
            <a:solidFill>
              <a:schemeClr val="accent4"/>
            </a:solidFill>
            <a:ln w="12700" cap="flat" cmpd="sng" algn="ctr">
              <a:noFill/>
              <a:prstDash val="solid"/>
              <a:miter lim="800000"/>
            </a:ln>
            <a:effectLst/>
          </p:spPr>
          <p:txBody>
            <a:bodyPr/>
            <a:lstStyle/>
            <a:p>
              <a:endParaRPr lang="zh-CN" altLang="en-US">
                <a:cs typeface="+mn-ea"/>
              </a:endParaRPr>
            </a:p>
          </p:txBody>
        </p:sp>
        <p:sp>
          <p:nvSpPr>
            <p:cNvPr id="60" name="Oval 9"/>
            <p:cNvSpPr/>
            <p:nvPr/>
          </p:nvSpPr>
          <p:spPr>
            <a:xfrm>
              <a:off x="8884647" y="5382188"/>
              <a:ext cx="301176" cy="301171"/>
            </a:xfrm>
            <a:prstGeom prst="ellipse">
              <a:avLst/>
            </a:prstGeom>
            <a:solidFill>
              <a:schemeClr val="accent6"/>
            </a:solidFill>
            <a:ln w="12700" cap="flat" cmpd="sng" algn="ctr">
              <a:noFill/>
              <a:prstDash val="solid"/>
              <a:miter lim="800000"/>
            </a:ln>
            <a:effectLst/>
          </p:spPr>
          <p:txBody>
            <a:bodyPr/>
            <a:lstStyle/>
            <a:p>
              <a:endParaRPr lang="zh-CN" altLang="en-US">
                <a:cs typeface="+mn-ea"/>
              </a:endParaRPr>
            </a:p>
          </p:txBody>
        </p:sp>
        <p:sp>
          <p:nvSpPr>
            <p:cNvPr id="61" name="Oval 10"/>
            <p:cNvSpPr/>
            <p:nvPr/>
          </p:nvSpPr>
          <p:spPr>
            <a:xfrm>
              <a:off x="7578045" y="3164374"/>
              <a:ext cx="218075" cy="218285"/>
            </a:xfrm>
            <a:prstGeom prst="ellipse">
              <a:avLst/>
            </a:prstGeom>
            <a:solidFill>
              <a:srgbClr val="664838"/>
            </a:solidFill>
            <a:ln w="12700" cap="flat" cmpd="sng" algn="ctr">
              <a:noFill/>
              <a:prstDash val="solid"/>
              <a:miter lim="800000"/>
            </a:ln>
            <a:effectLst/>
          </p:spPr>
          <p:txBody>
            <a:bodyPr/>
            <a:lstStyle/>
            <a:p>
              <a:endParaRPr lang="zh-CN" altLang="en-US">
                <a:cs typeface="+mn-ea"/>
              </a:endParaRPr>
            </a:p>
          </p:txBody>
        </p:sp>
        <p:sp>
          <p:nvSpPr>
            <p:cNvPr id="62" name="Freeform 11"/>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1"/>
            </a:solidFill>
            <a:ln w="38100" cap="flat" cmpd="sng" algn="ctr">
              <a:noFill/>
              <a:prstDash val="solid"/>
              <a:miter lim="800000"/>
            </a:ln>
            <a:effectLst/>
          </p:spPr>
          <p:txBody>
            <a:bodyPr spcFirstLastPara="0" vert="horz" wrap="square" lIns="241241" tIns="241189" rIns="241241" bIns="241189" numCol="1" spcCol="1270" anchor="ctr" anchorCtr="0">
              <a:noAutofit/>
            </a:bodyPr>
            <a:lstStyle/>
            <a:p>
              <a:pPr defTabSz="932815">
                <a:lnSpc>
                  <a:spcPct val="90000"/>
                </a:lnSpc>
                <a:spcAft>
                  <a:spcPct val="35000"/>
                </a:spcAft>
              </a:pPr>
              <a:endParaRPr lang="id-ID" sz="2100" kern="0">
                <a:solidFill>
                  <a:srgbClr val="D9D9D9">
                    <a:lumMod val="75000"/>
                  </a:srgbClr>
                </a:solidFill>
                <a:latin typeface="Calibri" panose="020F0502020204030204"/>
                <a:cs typeface="+mn-ea"/>
              </a:endParaRPr>
            </a:p>
          </p:txBody>
        </p:sp>
        <p:sp>
          <p:nvSpPr>
            <p:cNvPr id="63" name="Oval 12"/>
            <p:cNvSpPr/>
            <p:nvPr/>
          </p:nvSpPr>
          <p:spPr>
            <a:xfrm>
              <a:off x="9288092" y="4197527"/>
              <a:ext cx="301176" cy="301171"/>
            </a:xfrm>
            <a:prstGeom prst="ellipse">
              <a:avLst/>
            </a:prstGeom>
            <a:solidFill>
              <a:schemeClr val="accent4"/>
            </a:solidFill>
            <a:ln w="12700" cap="flat" cmpd="sng" algn="ctr">
              <a:noFill/>
              <a:prstDash val="solid"/>
              <a:miter lim="800000"/>
            </a:ln>
            <a:effectLst/>
          </p:spPr>
          <p:txBody>
            <a:bodyPr/>
            <a:lstStyle/>
            <a:p>
              <a:endParaRPr lang="zh-CN" altLang="en-US">
                <a:cs typeface="+mn-ea"/>
              </a:endParaRPr>
            </a:p>
          </p:txBody>
        </p:sp>
        <p:sp>
          <p:nvSpPr>
            <p:cNvPr id="64" name="Oval 13"/>
            <p:cNvSpPr/>
            <p:nvPr/>
          </p:nvSpPr>
          <p:spPr>
            <a:xfrm>
              <a:off x="6461137" y="4435079"/>
              <a:ext cx="544433" cy="544448"/>
            </a:xfrm>
            <a:prstGeom prst="ellipse">
              <a:avLst/>
            </a:prstGeom>
            <a:solidFill>
              <a:schemeClr val="accent5"/>
            </a:solidFill>
            <a:ln w="12700" cap="flat" cmpd="sng" algn="ctr">
              <a:noFill/>
              <a:prstDash val="solid"/>
              <a:miter lim="800000"/>
            </a:ln>
            <a:effectLst/>
          </p:spPr>
          <p:txBody>
            <a:bodyPr/>
            <a:lstStyle/>
            <a:p>
              <a:endParaRPr lang="zh-CN" altLang="en-US">
                <a:cs typeface="+mn-ea"/>
              </a:endParaRPr>
            </a:p>
          </p:txBody>
        </p:sp>
        <p:sp>
          <p:nvSpPr>
            <p:cNvPr id="65" name="Freeform 14"/>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1"/>
            </a:solidFill>
            <a:ln w="12700" cap="flat" cmpd="sng" algn="ctr">
              <a:noFill/>
              <a:prstDash val="solid"/>
              <a:miter lim="800000"/>
            </a:ln>
            <a:effectLst/>
          </p:spPr>
          <p:txBody>
            <a:bodyPr spcFirstLastPara="0" vert="horz" wrap="square" lIns="241241" tIns="241189" rIns="241241" bIns="241189" numCol="1" spcCol="1270" anchor="ctr" anchorCtr="0">
              <a:noAutofit/>
            </a:bodyPr>
            <a:lstStyle/>
            <a:p>
              <a:pPr defTabSz="932815">
                <a:lnSpc>
                  <a:spcPct val="90000"/>
                </a:lnSpc>
                <a:spcAft>
                  <a:spcPct val="35000"/>
                </a:spcAft>
              </a:pPr>
              <a:endParaRPr lang="id-ID" sz="2100" kern="0">
                <a:solidFill>
                  <a:srgbClr val="D9D9D9">
                    <a:lumMod val="75000"/>
                  </a:srgbClr>
                </a:solidFill>
                <a:latin typeface="Calibri" panose="020F0502020204030204"/>
                <a:cs typeface="+mn-ea"/>
              </a:endParaRPr>
            </a:p>
          </p:txBody>
        </p:sp>
        <p:sp>
          <p:nvSpPr>
            <p:cNvPr id="66" name="Oval 15"/>
            <p:cNvSpPr/>
            <p:nvPr/>
          </p:nvSpPr>
          <p:spPr>
            <a:xfrm>
              <a:off x="9540385" y="3373960"/>
              <a:ext cx="301176" cy="301171"/>
            </a:xfrm>
            <a:prstGeom prst="ellipse">
              <a:avLst/>
            </a:prstGeom>
            <a:solidFill>
              <a:schemeClr val="accent2"/>
            </a:solidFill>
            <a:ln w="25400" cap="flat" cmpd="sng" algn="ctr">
              <a:noFill/>
              <a:prstDash val="solid"/>
              <a:miter lim="800000"/>
            </a:ln>
            <a:effectLst/>
          </p:spPr>
          <p:txBody>
            <a:bodyPr/>
            <a:lstStyle/>
            <a:p>
              <a:endParaRPr lang="zh-CN" altLang="en-US">
                <a:cs typeface="+mn-ea"/>
              </a:endParaRPr>
            </a:p>
          </p:txBody>
        </p:sp>
        <p:sp>
          <p:nvSpPr>
            <p:cNvPr id="67" name="Oval 16"/>
            <p:cNvSpPr/>
            <p:nvPr/>
          </p:nvSpPr>
          <p:spPr>
            <a:xfrm>
              <a:off x="6243062" y="5047837"/>
              <a:ext cx="218075" cy="218285"/>
            </a:xfrm>
            <a:prstGeom prst="ellipse">
              <a:avLst/>
            </a:prstGeom>
            <a:solidFill>
              <a:schemeClr val="accent6"/>
            </a:solidFill>
            <a:ln w="12700" cap="flat" cmpd="sng" algn="ctr">
              <a:noFill/>
              <a:prstDash val="solid"/>
              <a:miter lim="800000"/>
            </a:ln>
            <a:effectLst/>
          </p:spPr>
          <p:txBody>
            <a:bodyPr/>
            <a:lstStyle/>
            <a:p>
              <a:endParaRPr lang="zh-CN" altLang="en-US">
                <a:cs typeface="+mn-ea"/>
              </a:endParaRPr>
            </a:p>
          </p:txBody>
        </p:sp>
        <p:sp>
          <p:nvSpPr>
            <p:cNvPr id="68" name="Oval 17"/>
            <p:cNvSpPr/>
            <p:nvPr/>
          </p:nvSpPr>
          <p:spPr>
            <a:xfrm>
              <a:off x="7313856" y="5008096"/>
              <a:ext cx="373732" cy="374092"/>
            </a:xfrm>
            <a:prstGeom prst="ellipse">
              <a:avLst/>
            </a:prstGeom>
            <a:solidFill>
              <a:schemeClr val="accent2"/>
            </a:solidFill>
            <a:ln w="12700" cap="flat" cmpd="sng" algn="ctr">
              <a:noFill/>
              <a:prstDash val="solid"/>
              <a:miter lim="800000"/>
            </a:ln>
            <a:effectLst/>
          </p:spPr>
          <p:txBody>
            <a:bodyPr/>
            <a:lstStyle/>
            <a:p>
              <a:endParaRPr lang="zh-CN" altLang="en-US">
                <a:cs typeface="+mn-ea"/>
              </a:endParaRPr>
            </a:p>
          </p:txBody>
        </p:sp>
      </p:grpSp>
      <p:sp>
        <p:nvSpPr>
          <p:cNvPr id="70" name="Title 13"/>
          <p:cNvSpPr txBox="1"/>
          <p:nvPr/>
        </p:nvSpPr>
        <p:spPr>
          <a:xfrm>
            <a:off x="1102251" y="3207397"/>
            <a:ext cx="963170" cy="627879"/>
          </a:xfrm>
          <a:prstGeom prst="rect">
            <a:avLst/>
          </a:prstGeom>
        </p:spPr>
        <p:txBody>
          <a:bodyPr vert="horz" lIns="91397" tIns="45701" rIns="91397" bIns="45701"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endParaRPr lang="en-US" sz="1100" dirty="0">
              <a:solidFill>
                <a:sysClr val="window" lastClr="FFFFFF"/>
              </a:solidFill>
              <a:latin typeface="+mn-ea"/>
              <a:ea typeface="+mn-ea"/>
              <a:cs typeface="+mn-ea"/>
            </a:endParaRPr>
          </a:p>
        </p:txBody>
      </p:sp>
      <p:sp>
        <p:nvSpPr>
          <p:cNvPr id="105" name="Oval 54"/>
          <p:cNvSpPr/>
          <p:nvPr/>
        </p:nvSpPr>
        <p:spPr>
          <a:xfrm>
            <a:off x="4448552" y="4325350"/>
            <a:ext cx="544268" cy="544784"/>
          </a:xfrm>
          <a:prstGeom prst="ellipse">
            <a:avLst/>
          </a:prstGeom>
          <a:solidFill>
            <a:schemeClr val="accent1"/>
          </a:solidFill>
          <a:ln w="12700" cap="flat" cmpd="sng" algn="ctr">
            <a:noFill/>
            <a:prstDash val="solid"/>
            <a:miter lim="800000"/>
          </a:ln>
          <a:effectLst/>
        </p:spPr>
        <p:txBody>
          <a:bodyPr/>
          <a:lstStyle/>
          <a:p>
            <a:endParaRPr lang="zh-CN" altLang="en-US">
              <a:cs typeface="+mn-ea"/>
            </a:endParaRPr>
          </a:p>
        </p:txBody>
      </p:sp>
      <p:sp>
        <p:nvSpPr>
          <p:cNvPr id="108" name="Title 13"/>
          <p:cNvSpPr txBox="1"/>
          <p:nvPr/>
        </p:nvSpPr>
        <p:spPr>
          <a:xfrm>
            <a:off x="4852712" y="2353958"/>
            <a:ext cx="963170" cy="627879"/>
          </a:xfrm>
          <a:prstGeom prst="rect">
            <a:avLst/>
          </a:prstGeom>
        </p:spPr>
        <p:txBody>
          <a:bodyPr vert="horz" lIns="91397" tIns="45701" rIns="91397" bIns="45701"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endParaRPr lang="en-US" sz="1100" dirty="0">
              <a:solidFill>
                <a:sysClr val="window" lastClr="FFFFFF"/>
              </a:solidFill>
              <a:latin typeface="+mn-ea"/>
              <a:ea typeface="+mn-ea"/>
              <a:cs typeface="+mn-ea"/>
            </a:endParaRPr>
          </a:p>
        </p:txBody>
      </p:sp>
      <p:sp>
        <p:nvSpPr>
          <p:cNvPr id="109" name="矩形 108"/>
          <p:cNvSpPr/>
          <p:nvPr/>
        </p:nvSpPr>
        <p:spPr>
          <a:xfrm>
            <a:off x="6378827" y="2315125"/>
            <a:ext cx="4694063"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110" name="Content Placeholder 2"/>
          <p:cNvSpPr txBox="1"/>
          <p:nvPr/>
        </p:nvSpPr>
        <p:spPr>
          <a:xfrm>
            <a:off x="6378827" y="2007040"/>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rgbClr val="7F7F7F"/>
                </a:solidFill>
                <a:latin typeface="+mn-ea"/>
                <a:cs typeface="+mn-ea"/>
              </a:rPr>
              <a:t>工作概述之一</a:t>
            </a:r>
            <a:endParaRPr lang="en-US" sz="2000" dirty="0">
              <a:solidFill>
                <a:srgbClr val="7F7F7F"/>
              </a:solidFill>
              <a:latin typeface="+mn-ea"/>
              <a:cs typeface="+mn-ea"/>
            </a:endParaRPr>
          </a:p>
        </p:txBody>
      </p:sp>
      <p:sp>
        <p:nvSpPr>
          <p:cNvPr id="111" name="矩形 110"/>
          <p:cNvSpPr/>
          <p:nvPr/>
        </p:nvSpPr>
        <p:spPr>
          <a:xfrm>
            <a:off x="6378827" y="3737086"/>
            <a:ext cx="4694063" cy="93091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a:t>
            </a:r>
            <a:r>
              <a:rPr lang="zh-CN" altLang="en-US" sz="1100" kern="0" dirty="0" smtClean="0">
                <a:solidFill>
                  <a:srgbClr val="7F7F7F"/>
                </a:solidFill>
                <a:latin typeface="+mn-ea"/>
                <a:cs typeface="+mn-ea"/>
                <a:sym typeface="方正兰亭黑_GBK" pitchFamily="2" charset="-122"/>
              </a:rPr>
              <a:t>明</a:t>
            </a:r>
            <a:endParaRPr lang="zh-CN" altLang="en-US" sz="1100" kern="0" dirty="0" smtClean="0">
              <a:solidFill>
                <a:srgbClr val="7F7F7F"/>
              </a:solidFill>
              <a:latin typeface="+mn-ea"/>
              <a:cs typeface="+mn-ea"/>
              <a:sym typeface="方正兰亭黑_GBK" pitchFamily="2" charset="-122"/>
            </a:endParaRPr>
          </a:p>
          <a:p>
            <a:pPr>
              <a:lnSpc>
                <a:spcPct val="120000"/>
              </a:lnSpc>
              <a:defRPr/>
            </a:pPr>
            <a:r>
              <a:rPr lang="zh-CN" altLang="en-US" sz="1100" kern="0" dirty="0">
                <a:solidFill>
                  <a:srgbClr val="7F7F7F"/>
                </a:solidFill>
                <a:latin typeface="+mn-ea"/>
                <a:cs typeface="+mn-ea"/>
                <a:sym typeface="方正兰亭黑_GBK" pitchFamily="2" charset="-122"/>
              </a:rPr>
              <a:t></a:t>
            </a:r>
            <a:endParaRPr lang="zh-CN" altLang="en-US" sz="1100" kern="0" dirty="0">
              <a:solidFill>
                <a:srgbClr val="7F7F7F"/>
              </a:solidFill>
              <a:latin typeface="+mn-ea"/>
              <a:cs typeface="+mn-ea"/>
              <a:sym typeface="方正兰亭黑_GBK" pitchFamily="2" charset="-122"/>
            </a:endParaRPr>
          </a:p>
        </p:txBody>
      </p:sp>
      <p:sp>
        <p:nvSpPr>
          <p:cNvPr id="112" name="Content Placeholder 2"/>
          <p:cNvSpPr txBox="1"/>
          <p:nvPr/>
        </p:nvSpPr>
        <p:spPr>
          <a:xfrm>
            <a:off x="6378827" y="3429001"/>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rgbClr val="7F7F7F"/>
                </a:solidFill>
                <a:latin typeface="+mn-ea"/>
                <a:cs typeface="+mn-ea"/>
              </a:rPr>
              <a:t>工作概述之二</a:t>
            </a:r>
            <a:endParaRPr lang="en-US" sz="2000" dirty="0">
              <a:solidFill>
                <a:srgbClr val="7F7F7F"/>
              </a:solidFill>
              <a:latin typeface="+mn-ea"/>
              <a:cs typeface="+mn-ea"/>
            </a:endParaRPr>
          </a:p>
        </p:txBody>
      </p:sp>
      <p:grpSp>
        <p:nvGrpSpPr>
          <p:cNvPr id="113" name="Group 21"/>
          <p:cNvGrpSpPr/>
          <p:nvPr/>
        </p:nvGrpSpPr>
        <p:grpSpPr>
          <a:xfrm>
            <a:off x="6413345" y="5195847"/>
            <a:ext cx="1395267" cy="647295"/>
            <a:chOff x="539552" y="3869070"/>
            <a:chExt cx="1395690" cy="646896"/>
          </a:xfrm>
        </p:grpSpPr>
        <p:grpSp>
          <p:nvGrpSpPr>
            <p:cNvPr id="114" name="Group 23"/>
            <p:cNvGrpSpPr/>
            <p:nvPr/>
          </p:nvGrpSpPr>
          <p:grpSpPr>
            <a:xfrm>
              <a:off x="539552" y="3869070"/>
              <a:ext cx="727683" cy="646896"/>
              <a:chOff x="539552" y="3869070"/>
              <a:chExt cx="727683" cy="646896"/>
            </a:xfrm>
          </p:grpSpPr>
          <p:sp>
            <p:nvSpPr>
              <p:cNvPr id="119" name="Oval 28"/>
              <p:cNvSpPr/>
              <p:nvPr/>
            </p:nvSpPr>
            <p:spPr>
              <a:xfrm>
                <a:off x="703503" y="3869070"/>
                <a:ext cx="399782" cy="39978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rgbClr val="D9D9D9">
                      <a:lumMod val="75000"/>
                    </a:srgbClr>
                  </a:solidFill>
                  <a:latin typeface="Calibri" panose="020F0502020204030204"/>
                  <a:cs typeface="+mn-ea"/>
                </a:endParaRPr>
              </a:p>
            </p:txBody>
          </p:sp>
          <p:sp>
            <p:nvSpPr>
              <p:cNvPr id="120" name="Freeform 6"/>
              <p:cNvSpPr>
                <a:spLocks noEditPoints="1"/>
              </p:cNvSpPr>
              <p:nvPr/>
            </p:nvSpPr>
            <p:spPr bwMode="auto">
              <a:xfrm>
                <a:off x="798783" y="3983553"/>
                <a:ext cx="203732" cy="174535"/>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ysClr val="window" lastClr="FFFFFF"/>
              </a:solidFill>
              <a:ln>
                <a:noFill/>
              </a:ln>
            </p:spPr>
            <p:txBody>
              <a:bodyPr vert="horz" wrap="square" lIns="91440" tIns="45720" rIns="91440" bIns="45720" numCol="1" anchor="t" anchorCtr="0" compatLnSpc="1"/>
              <a:lstStyle/>
              <a:p>
                <a:pPr defTabSz="1217930"/>
                <a:endParaRPr lang="en-US" kern="0" dirty="0">
                  <a:solidFill>
                    <a:srgbClr val="D9D9D9">
                      <a:lumMod val="75000"/>
                    </a:srgbClr>
                  </a:solidFill>
                  <a:cs typeface="+mn-ea"/>
                </a:endParaRPr>
              </a:p>
            </p:txBody>
          </p:sp>
          <p:sp>
            <p:nvSpPr>
              <p:cNvPr id="121" name="Content Placeholder 2"/>
              <p:cNvSpPr txBox="1"/>
              <p:nvPr/>
            </p:nvSpPr>
            <p:spPr>
              <a:xfrm>
                <a:off x="539552"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800" dirty="0">
                    <a:solidFill>
                      <a:sysClr val="window" lastClr="FFFFFF">
                        <a:lumMod val="50000"/>
                      </a:sysClr>
                    </a:solidFill>
                    <a:latin typeface="+mn-ea"/>
                    <a:cs typeface="+mn-ea"/>
                  </a:rPr>
                  <a:t>文字内容</a:t>
                </a:r>
                <a:endParaRPr lang="en-US" sz="800" dirty="0">
                  <a:solidFill>
                    <a:sysClr val="window" lastClr="FFFFFF">
                      <a:lumMod val="50000"/>
                    </a:sysClr>
                  </a:solidFill>
                  <a:latin typeface="+mn-ea"/>
                  <a:cs typeface="+mn-ea"/>
                </a:endParaRPr>
              </a:p>
            </p:txBody>
          </p:sp>
        </p:grpSp>
        <p:grpSp>
          <p:nvGrpSpPr>
            <p:cNvPr id="115" name="Group 24"/>
            <p:cNvGrpSpPr/>
            <p:nvPr/>
          </p:nvGrpSpPr>
          <p:grpSpPr>
            <a:xfrm>
              <a:off x="1207559" y="3869070"/>
              <a:ext cx="727683" cy="646896"/>
              <a:chOff x="1207559" y="3869070"/>
              <a:chExt cx="727683" cy="646896"/>
            </a:xfrm>
          </p:grpSpPr>
          <p:sp>
            <p:nvSpPr>
              <p:cNvPr id="116" name="Oval 25"/>
              <p:cNvSpPr/>
              <p:nvPr/>
            </p:nvSpPr>
            <p:spPr>
              <a:xfrm>
                <a:off x="1371510" y="3869070"/>
                <a:ext cx="399782" cy="39978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rgbClr val="D9D9D9">
                      <a:lumMod val="75000"/>
                    </a:srgbClr>
                  </a:solidFill>
                  <a:latin typeface="Calibri" panose="020F0502020204030204"/>
                  <a:cs typeface="+mn-ea"/>
                </a:endParaRPr>
              </a:p>
            </p:txBody>
          </p:sp>
          <p:sp>
            <p:nvSpPr>
              <p:cNvPr id="117" name="Content Placeholder 2"/>
              <p:cNvSpPr txBox="1"/>
              <p:nvPr/>
            </p:nvSpPr>
            <p:spPr>
              <a:xfrm>
                <a:off x="1207559"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800" dirty="0">
                    <a:solidFill>
                      <a:sysClr val="window" lastClr="FFFFFF">
                        <a:lumMod val="50000"/>
                      </a:sysClr>
                    </a:solidFill>
                    <a:latin typeface="+mn-ea"/>
                    <a:cs typeface="+mn-ea"/>
                  </a:rPr>
                  <a:t>文字内容</a:t>
                </a:r>
                <a:endParaRPr lang="en-US" sz="800" dirty="0">
                  <a:solidFill>
                    <a:sysClr val="window" lastClr="FFFFFF">
                      <a:lumMod val="50000"/>
                    </a:sysClr>
                  </a:solidFill>
                  <a:latin typeface="+mn-ea"/>
                  <a:cs typeface="+mn-ea"/>
                </a:endParaRPr>
              </a:p>
            </p:txBody>
          </p:sp>
          <p:sp>
            <p:nvSpPr>
              <p:cNvPr id="118" name="Freeform 27"/>
              <p:cNvSpPr>
                <a:spLocks noEditPoints="1"/>
              </p:cNvSpPr>
              <p:nvPr/>
            </p:nvSpPr>
            <p:spPr bwMode="auto">
              <a:xfrm>
                <a:off x="1479158" y="3983146"/>
                <a:ext cx="184484" cy="175346"/>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ysClr val="window" lastClr="FFFFFF"/>
              </a:solidFill>
              <a:ln>
                <a:noFill/>
              </a:ln>
            </p:spPr>
            <p:txBody>
              <a:bodyPr vert="horz" wrap="square" lIns="91440" tIns="45720" rIns="91440" bIns="45720" numCol="1" anchor="t" anchorCtr="0" compatLnSpc="1"/>
              <a:lstStyle/>
              <a:p>
                <a:pPr defTabSz="1217930"/>
                <a:endParaRPr lang="en-US" kern="0" dirty="0">
                  <a:solidFill>
                    <a:srgbClr val="D9D9D9">
                      <a:lumMod val="75000"/>
                    </a:srgbClr>
                  </a:solidFill>
                  <a:cs typeface="+mn-ea"/>
                </a:endParaRPr>
              </a:p>
            </p:txBody>
          </p:sp>
        </p:grpSp>
      </p:grpSp>
      <p:cxnSp>
        <p:nvCxnSpPr>
          <p:cNvPr id="122" name="Straight Connector 31"/>
          <p:cNvCxnSpPr/>
          <p:nvPr/>
        </p:nvCxnSpPr>
        <p:spPr>
          <a:xfrm>
            <a:off x="7866649" y="4911408"/>
            <a:ext cx="0" cy="900555"/>
          </a:xfrm>
          <a:prstGeom prst="line">
            <a:avLst/>
          </a:prstGeom>
          <a:noFill/>
          <a:ln w="12700" cap="flat" cmpd="sng" algn="ctr">
            <a:solidFill>
              <a:sysClr val="window" lastClr="FFFFFF">
                <a:lumMod val="75000"/>
              </a:sysClr>
            </a:solidFill>
            <a:prstDash val="sysDot"/>
            <a:miter lim="800000"/>
          </a:ln>
          <a:effectLst/>
        </p:spPr>
      </p:cxnSp>
      <p:grpSp>
        <p:nvGrpSpPr>
          <p:cNvPr id="123" name="Group 32"/>
          <p:cNvGrpSpPr/>
          <p:nvPr/>
        </p:nvGrpSpPr>
        <p:grpSpPr>
          <a:xfrm>
            <a:off x="7997040" y="4978520"/>
            <a:ext cx="3075849" cy="697235"/>
            <a:chOff x="2339752" y="3651870"/>
            <a:chExt cx="1974000" cy="696805"/>
          </a:xfrm>
        </p:grpSpPr>
        <p:sp>
          <p:nvSpPr>
            <p:cNvPr id="124" name="Content Placeholder 2"/>
            <p:cNvSpPr txBox="1"/>
            <p:nvPr/>
          </p:nvSpPr>
          <p:spPr>
            <a:xfrm>
              <a:off x="2339752"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2400" dirty="0">
                  <a:solidFill>
                    <a:sysClr val="windowText" lastClr="000000">
                      <a:lumMod val="65000"/>
                      <a:lumOff val="35000"/>
                    </a:sysClr>
                  </a:solidFill>
                  <a:latin typeface="Calibri" panose="020F0502020204030204"/>
                  <a:cs typeface="+mn-ea"/>
                </a:rPr>
                <a:t>8</a:t>
              </a:r>
              <a:r>
                <a:rPr lang="en-US" sz="2400" dirty="0">
                  <a:solidFill>
                    <a:sysClr val="windowText" lastClr="000000">
                      <a:lumMod val="65000"/>
                      <a:lumOff val="35000"/>
                    </a:sysClr>
                  </a:solidFill>
                  <a:latin typeface="Calibri" panose="020F0502020204030204"/>
                  <a:cs typeface="+mn-ea"/>
                </a:rPr>
                <a:t>6,453</a:t>
              </a:r>
              <a:endParaRPr lang="en-US" sz="2400" dirty="0">
                <a:solidFill>
                  <a:sysClr val="windowText" lastClr="000000">
                    <a:lumMod val="65000"/>
                    <a:lumOff val="35000"/>
                  </a:sysClr>
                </a:solidFill>
                <a:latin typeface="Calibri" panose="020F0502020204030204"/>
                <a:cs typeface="+mn-ea"/>
              </a:endParaRPr>
            </a:p>
          </p:txBody>
        </p:sp>
        <p:sp>
          <p:nvSpPr>
            <p:cNvPr id="125" name="Content Placeholder 2"/>
            <p:cNvSpPr txBox="1"/>
            <p:nvPr/>
          </p:nvSpPr>
          <p:spPr>
            <a:xfrm>
              <a:off x="2343185" y="4017882"/>
              <a:ext cx="1970567"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zh-CN" altLang="en-US" dirty="0">
                  <a:solidFill>
                    <a:sysClr val="window" lastClr="FFFFFF">
                      <a:lumMod val="65000"/>
                    </a:sysClr>
                  </a:solidFill>
                  <a:latin typeface="Calibri" panose="020F0502020204030204"/>
                  <a:cs typeface="+mn-ea"/>
                </a:rPr>
                <a:t>文字内容文字内容</a:t>
              </a:r>
              <a:endParaRPr lang="en-US" dirty="0">
                <a:solidFill>
                  <a:sysClr val="window" lastClr="FFFFFF">
                    <a:lumMod val="65000"/>
                  </a:sysClr>
                </a:solidFill>
                <a:latin typeface="Calibri" panose="020F0502020204030204"/>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50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1000"/>
                                        <p:tgtEl>
                                          <p:spTgt spid="55"/>
                                        </p:tgtEl>
                                      </p:cBhvr>
                                    </p:animEffect>
                                  </p:childTnLst>
                                </p:cTn>
                              </p:par>
                              <p:par>
                                <p:cTn id="8" presetID="14" presetClass="entr" presetSubtype="5" fill="hold" nodeType="withEffect">
                                  <p:stCondLst>
                                    <p:cond delay="500"/>
                                  </p:stCondLst>
                                  <p:childTnLst>
                                    <p:set>
                                      <p:cBhvr>
                                        <p:cTn id="9" dur="1" fill="hold">
                                          <p:stCondLst>
                                            <p:cond delay="0"/>
                                          </p:stCondLst>
                                        </p:cTn>
                                        <p:tgtEl>
                                          <p:spTgt spid="105"/>
                                        </p:tgtEl>
                                        <p:attrNameLst>
                                          <p:attrName>style.visibility</p:attrName>
                                        </p:attrNameLst>
                                      </p:cBhvr>
                                      <p:to>
                                        <p:strVal val="visible"/>
                                      </p:to>
                                    </p:set>
                                    <p:animEffect transition="in" filter="randombar(vertical)">
                                      <p:cBhvr>
                                        <p:cTn id="10" dur="1000"/>
                                        <p:tgtEl>
                                          <p:spTgt spid="105"/>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70"/>
                                        </p:tgtEl>
                                        <p:attrNameLst>
                                          <p:attrName>style.visibility</p:attrName>
                                        </p:attrNameLst>
                                      </p:cBhvr>
                                      <p:to>
                                        <p:strVal val="visible"/>
                                      </p:to>
                                    </p:set>
                                    <p:animEffect transition="in" filter="wipe(down)">
                                      <p:cBhvr>
                                        <p:cTn id="13" dur="500"/>
                                        <p:tgtEl>
                                          <p:spTgt spid="70"/>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108"/>
                                        </p:tgtEl>
                                        <p:attrNameLst>
                                          <p:attrName>style.visibility</p:attrName>
                                        </p:attrNameLst>
                                      </p:cBhvr>
                                      <p:to>
                                        <p:strVal val="visible"/>
                                      </p:to>
                                    </p:set>
                                    <p:animEffect transition="in" filter="wipe(down)">
                                      <p:cBhvr>
                                        <p:cTn id="16" dur="500"/>
                                        <p:tgtEl>
                                          <p:spTgt spid="10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750"/>
                                        <p:tgtEl>
                                          <p:spTgt spid="110"/>
                                        </p:tgtEl>
                                      </p:cBhvr>
                                    </p:animEffect>
                                  </p:childTnLst>
                                </p:cTn>
                              </p:par>
                            </p:childTnLst>
                          </p:cTn>
                        </p:par>
                        <p:par>
                          <p:cTn id="21" fill="hold">
                            <p:stCondLst>
                              <p:cond delay="2500"/>
                            </p:stCondLst>
                            <p:childTnLst>
                              <p:par>
                                <p:cTn id="22" presetID="16" presetClass="entr" presetSubtype="21" fill="hold" grpId="0" nodeType="afterEffect">
                                  <p:stCondLst>
                                    <p:cond delay="0"/>
                                  </p:stCondLst>
                                  <p:childTnLst>
                                    <p:set>
                                      <p:cBhvr>
                                        <p:cTn id="23" dur="1" fill="hold">
                                          <p:stCondLst>
                                            <p:cond delay="0"/>
                                          </p:stCondLst>
                                        </p:cTn>
                                        <p:tgtEl>
                                          <p:spTgt spid="109"/>
                                        </p:tgtEl>
                                        <p:attrNameLst>
                                          <p:attrName>style.visibility</p:attrName>
                                        </p:attrNameLst>
                                      </p:cBhvr>
                                      <p:to>
                                        <p:strVal val="visible"/>
                                      </p:to>
                                    </p:set>
                                    <p:animEffect transition="in" filter="barn(inVertical)">
                                      <p:cBhvr>
                                        <p:cTn id="24" dur="500"/>
                                        <p:tgtEl>
                                          <p:spTgt spid="109"/>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ipe(left)">
                                      <p:cBhvr>
                                        <p:cTn id="28" dur="750"/>
                                        <p:tgtEl>
                                          <p:spTgt spid="112"/>
                                        </p:tgtEl>
                                      </p:cBhvr>
                                    </p:animEffect>
                                  </p:childTnLst>
                                </p:cTn>
                              </p:par>
                            </p:childTnLst>
                          </p:cTn>
                        </p:par>
                        <p:par>
                          <p:cTn id="29" fill="hold">
                            <p:stCondLst>
                              <p:cond delay="4000"/>
                            </p:stCondLst>
                            <p:childTnLst>
                              <p:par>
                                <p:cTn id="30" presetID="16" presetClass="entr" presetSubtype="21" fill="hold" grpId="0" nodeType="after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barn(inVertical)">
                                      <p:cBhvr>
                                        <p:cTn id="32" dur="500"/>
                                        <p:tgtEl>
                                          <p:spTgt spid="111"/>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500"/>
                                        <p:tgtEl>
                                          <p:spTgt spid="113"/>
                                        </p:tgtEl>
                                      </p:cBhvr>
                                    </p:animEffect>
                                  </p:childTnLst>
                                </p:cTn>
                              </p:par>
                            </p:childTnLst>
                          </p:cTn>
                        </p:par>
                        <p:par>
                          <p:cTn id="37" fill="hold">
                            <p:stCondLst>
                              <p:cond delay="5000"/>
                            </p:stCondLst>
                            <p:childTnLst>
                              <p:par>
                                <p:cTn id="38" presetID="22" presetClass="entr" presetSubtype="4" fill="hold" nodeType="after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wipe(down)">
                                      <p:cBhvr>
                                        <p:cTn id="40" dur="500"/>
                                        <p:tgtEl>
                                          <p:spTgt spid="122"/>
                                        </p:tgtEl>
                                      </p:cBhvr>
                                    </p:animEffect>
                                  </p:childTnLst>
                                </p:cTn>
                              </p:par>
                            </p:childTnLst>
                          </p:cTn>
                        </p:par>
                        <p:par>
                          <p:cTn id="41" fill="hold">
                            <p:stCondLst>
                              <p:cond delay="5500"/>
                            </p:stCondLst>
                            <p:childTnLst>
                              <p:par>
                                <p:cTn id="42" presetID="10" presetClass="entr" presetSubtype="0"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fade">
                                      <p:cBhvr>
                                        <p:cTn id="4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8" grpId="0"/>
      <p:bldP spid="109" grpId="0"/>
      <p:bldP spid="110" grpId="0"/>
      <p:bldP spid="111" grpId="0"/>
      <p:bldP spid="1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2204485" y="1827934"/>
            <a:ext cx="479908" cy="2207564"/>
            <a:chOff x="1653271" y="1518875"/>
            <a:chExt cx="360040" cy="1656184"/>
          </a:xfrm>
        </p:grpSpPr>
        <p:sp>
          <p:nvSpPr>
            <p:cNvPr id="16" name="Rounded Rectangle 17"/>
            <p:cNvSpPr/>
            <p:nvPr/>
          </p:nvSpPr>
          <p:spPr>
            <a:xfrm rot="2700000">
              <a:off x="1005199" y="2166947"/>
              <a:ext cx="1656184" cy="360040"/>
            </a:xfrm>
            <a:prstGeom prst="roundRect">
              <a:avLst>
                <a:gd name="adj" fmla="val 50000"/>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17" name="Rectangle 20"/>
            <p:cNvSpPr/>
            <p:nvPr/>
          </p:nvSpPr>
          <p:spPr>
            <a:xfrm rot="2700000">
              <a:off x="1305805" y="2214197"/>
              <a:ext cx="1119883" cy="265538"/>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72" name="组合 71"/>
          <p:cNvGrpSpPr/>
          <p:nvPr/>
        </p:nvGrpSpPr>
        <p:grpSpPr>
          <a:xfrm>
            <a:off x="2769080" y="1600912"/>
            <a:ext cx="1439723" cy="1439716"/>
            <a:chOff x="2076845" y="1348556"/>
            <a:chExt cx="1080120" cy="1080120"/>
          </a:xfrm>
        </p:grpSpPr>
        <p:sp>
          <p:nvSpPr>
            <p:cNvPr id="20" name="Rounded Rectangle 34"/>
            <p:cNvSpPr/>
            <p:nvPr/>
          </p:nvSpPr>
          <p:spPr>
            <a:xfrm rot="2700000">
              <a:off x="2076845" y="1348556"/>
              <a:ext cx="1080120" cy="1080120"/>
            </a:xfrm>
            <a:prstGeom prst="roundRect">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39" name="Freeform 6"/>
            <p:cNvSpPr>
              <a:spLocks noEditPoints="1"/>
            </p:cNvSpPr>
            <p:nvPr/>
          </p:nvSpPr>
          <p:spPr bwMode="auto">
            <a:xfrm>
              <a:off x="2439194" y="1627043"/>
              <a:ext cx="374885" cy="4123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4" name="组合 73"/>
          <p:cNvGrpSpPr/>
          <p:nvPr/>
        </p:nvGrpSpPr>
        <p:grpSpPr>
          <a:xfrm>
            <a:off x="6883531" y="1600764"/>
            <a:ext cx="1439723" cy="1439716"/>
            <a:chOff x="5163621" y="1348445"/>
            <a:chExt cx="1080120" cy="1080120"/>
          </a:xfrm>
        </p:grpSpPr>
        <p:sp>
          <p:nvSpPr>
            <p:cNvPr id="26" name="Rounded Rectangle 41"/>
            <p:cNvSpPr/>
            <p:nvPr/>
          </p:nvSpPr>
          <p:spPr>
            <a:xfrm rot="2700000">
              <a:off x="5163621" y="1348445"/>
              <a:ext cx="1080120" cy="1080120"/>
            </a:xfrm>
            <a:prstGeom prst="roundRect">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2" name="Freeform 11"/>
            <p:cNvSpPr/>
            <p:nvPr/>
          </p:nvSpPr>
          <p:spPr bwMode="auto">
            <a:xfrm>
              <a:off x="5487194" y="1683459"/>
              <a:ext cx="462385" cy="30059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3" name="组合 72"/>
          <p:cNvGrpSpPr/>
          <p:nvPr/>
        </p:nvGrpSpPr>
        <p:grpSpPr>
          <a:xfrm>
            <a:off x="4842049" y="2858177"/>
            <a:ext cx="1439723" cy="1439716"/>
            <a:chOff x="3632044" y="2291796"/>
            <a:chExt cx="1080120" cy="1080120"/>
          </a:xfrm>
        </p:grpSpPr>
        <p:sp>
          <p:nvSpPr>
            <p:cNvPr id="28" name="Rounded Rectangle 43"/>
            <p:cNvSpPr/>
            <p:nvPr/>
          </p:nvSpPr>
          <p:spPr>
            <a:xfrm rot="2700000">
              <a:off x="3632044" y="2291796"/>
              <a:ext cx="1080120" cy="1080120"/>
            </a:xfrm>
            <a:prstGeom prst="roundRect">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5" name="Freeform 16"/>
            <p:cNvSpPr>
              <a:spLocks noEditPoints="1"/>
            </p:cNvSpPr>
            <p:nvPr/>
          </p:nvSpPr>
          <p:spPr bwMode="auto">
            <a:xfrm>
              <a:off x="3979611" y="2598934"/>
              <a:ext cx="427720" cy="427232"/>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75" name="组合 74"/>
          <p:cNvGrpSpPr/>
          <p:nvPr/>
        </p:nvGrpSpPr>
        <p:grpSpPr>
          <a:xfrm>
            <a:off x="8928712" y="2858177"/>
            <a:ext cx="1439723" cy="1439716"/>
            <a:chOff x="6697973" y="2291796"/>
            <a:chExt cx="1080120" cy="1080120"/>
          </a:xfrm>
        </p:grpSpPr>
        <p:sp>
          <p:nvSpPr>
            <p:cNvPr id="36" name="Rounded Rectangle 43"/>
            <p:cNvSpPr/>
            <p:nvPr/>
          </p:nvSpPr>
          <p:spPr>
            <a:xfrm rot="2700000">
              <a:off x="6697973" y="2291796"/>
              <a:ext cx="1080120" cy="1080120"/>
            </a:xfrm>
            <a:prstGeom prst="roundRect">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48" name="Freeform 21"/>
            <p:cNvSpPr>
              <a:spLocks noEditPoints="1"/>
            </p:cNvSpPr>
            <p:nvPr/>
          </p:nvSpPr>
          <p:spPr bwMode="auto">
            <a:xfrm>
              <a:off x="7042497" y="2627132"/>
              <a:ext cx="425897" cy="37912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65" name="组合 64"/>
          <p:cNvGrpSpPr/>
          <p:nvPr/>
        </p:nvGrpSpPr>
        <p:grpSpPr>
          <a:xfrm>
            <a:off x="6318937" y="1827786"/>
            <a:ext cx="479908" cy="2207564"/>
            <a:chOff x="4740047" y="1518764"/>
            <a:chExt cx="360040" cy="1656184"/>
          </a:xfrm>
        </p:grpSpPr>
        <p:sp>
          <p:nvSpPr>
            <p:cNvPr id="22" name="Rounded Rectangle 37"/>
            <p:cNvSpPr/>
            <p:nvPr/>
          </p:nvSpPr>
          <p:spPr>
            <a:xfrm rot="2700000">
              <a:off x="4091975" y="2166836"/>
              <a:ext cx="1656184" cy="360040"/>
            </a:xfrm>
            <a:prstGeom prst="roundRect">
              <a:avLst>
                <a:gd name="adj" fmla="val 50000"/>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2" name="Rectangle 20"/>
            <p:cNvSpPr/>
            <p:nvPr/>
          </p:nvSpPr>
          <p:spPr>
            <a:xfrm rot="2700000">
              <a:off x="4360128" y="2214197"/>
              <a:ext cx="1119883" cy="265538"/>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66" name="组合 65"/>
          <p:cNvGrpSpPr/>
          <p:nvPr/>
        </p:nvGrpSpPr>
        <p:grpSpPr>
          <a:xfrm>
            <a:off x="7517643" y="2691617"/>
            <a:ext cx="2207575" cy="479905"/>
            <a:chOff x="5639349" y="2166837"/>
            <a:chExt cx="1656184" cy="360040"/>
          </a:xfrm>
        </p:grpSpPr>
        <p:sp>
          <p:nvSpPr>
            <p:cNvPr id="24" name="Rounded Rectangle 39"/>
            <p:cNvSpPr/>
            <p:nvPr/>
          </p:nvSpPr>
          <p:spPr>
            <a:xfrm rot="18900000" flipH="1">
              <a:off x="5639349" y="2166837"/>
              <a:ext cx="1656184" cy="360040"/>
            </a:xfrm>
            <a:prstGeom prst="roundRect">
              <a:avLst>
                <a:gd name="adj" fmla="val 50000"/>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3" name="Rectangle 20"/>
            <p:cNvSpPr/>
            <p:nvPr/>
          </p:nvSpPr>
          <p:spPr>
            <a:xfrm rot="18900000">
              <a:off x="5914335" y="2178447"/>
              <a:ext cx="1119877" cy="265539"/>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grpSp>
        <p:nvGrpSpPr>
          <p:cNvPr id="64" name="组合 63"/>
          <p:cNvGrpSpPr/>
          <p:nvPr/>
        </p:nvGrpSpPr>
        <p:grpSpPr>
          <a:xfrm>
            <a:off x="3403192" y="2691767"/>
            <a:ext cx="2207575" cy="479905"/>
            <a:chOff x="2552573" y="2166948"/>
            <a:chExt cx="1656184" cy="360040"/>
          </a:xfrm>
        </p:grpSpPr>
        <p:sp>
          <p:nvSpPr>
            <p:cNvPr id="18" name="Rounded Rectangle 25"/>
            <p:cNvSpPr/>
            <p:nvPr/>
          </p:nvSpPr>
          <p:spPr>
            <a:xfrm rot="18900000" flipH="1">
              <a:off x="2552573" y="2166948"/>
              <a:ext cx="1656184" cy="360040"/>
            </a:xfrm>
            <a:prstGeom prst="roundRect">
              <a:avLst>
                <a:gd name="adj" fmla="val 50000"/>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bg-BG" sz="1200" kern="0">
                <a:solidFill>
                  <a:sysClr val="window" lastClr="FFFFFF"/>
                </a:solidFill>
                <a:latin typeface="+mn-ea"/>
                <a:cs typeface="+mn-ea"/>
              </a:endParaRPr>
            </a:p>
          </p:txBody>
        </p:sp>
        <p:sp>
          <p:nvSpPr>
            <p:cNvPr id="54" name="Rectangle 20"/>
            <p:cNvSpPr/>
            <p:nvPr/>
          </p:nvSpPr>
          <p:spPr>
            <a:xfrm rot="18900000">
              <a:off x="2817089" y="2178446"/>
              <a:ext cx="1119877" cy="265539"/>
            </a:xfrm>
            <a:prstGeom prst="rect">
              <a:avLst/>
            </a:prstGeom>
          </p:spPr>
          <p:txBody>
            <a:bodyPr wrap="none">
              <a:spAutoFit/>
            </a:bodyPr>
            <a:lstStyle/>
            <a:p>
              <a:pPr algn="ctr" defTabSz="1218565">
                <a:defRPr/>
              </a:pPr>
              <a:r>
                <a:rPr lang="zh-CN" altLang="en-US" sz="1700" kern="0" dirty="0">
                  <a:solidFill>
                    <a:sysClr val="window" lastClr="FFFFFF"/>
                  </a:solidFill>
                  <a:latin typeface="+mn-ea"/>
                  <a:cs typeface="+mn-ea"/>
                </a:rPr>
                <a:t>重要工作标题</a:t>
              </a:r>
              <a:endParaRPr lang="bg-BG" sz="1700" kern="0" dirty="0">
                <a:solidFill>
                  <a:sysClr val="window" lastClr="FFFFFF"/>
                </a:solidFill>
                <a:latin typeface="+mn-ea"/>
                <a:cs typeface="+mn-ea"/>
              </a:endParaRPr>
            </a:p>
          </p:txBody>
        </p:sp>
      </p:grpSp>
      <p:sp>
        <p:nvSpPr>
          <p:cNvPr id="76" name="矩形 75"/>
          <p:cNvSpPr/>
          <p:nvPr/>
        </p:nvSpPr>
        <p:spPr>
          <a:xfrm>
            <a:off x="1016485" y="5064009"/>
            <a:ext cx="2134010" cy="525780"/>
          </a:xfrm>
          <a:prstGeom prst="rect">
            <a:avLst/>
          </a:prstGeom>
        </p:spPr>
        <p:txBody>
          <a:bodyPr wrap="square" lIns="121880" tIns="60940" rIns="121880" bIns="60940">
            <a:spAutoFit/>
          </a:bodyPr>
          <a:lstStyle/>
          <a:p>
            <a:pPr algn="ctr">
              <a:lnSpc>
                <a:spcPct val="120000"/>
              </a:lnSpc>
              <a:defRPr/>
            </a:pPr>
            <a:r>
              <a:rPr lang="zh-CN" altLang="en-US" sz="1100" kern="0" dirty="0" smtClean="0">
                <a:solidFill>
                  <a:schemeClr val="tx1">
                    <a:lumMod val="50000"/>
                    <a:lumOff val="50000"/>
                  </a:schemeClr>
                </a:solidFill>
                <a:latin typeface="+mn-ea"/>
                <a:cs typeface="+mn-ea"/>
                <a:sym typeface="方正兰亭黑_GBK" pitchFamily="2" charset="-122"/>
              </a:rPr>
              <a:t>  </a:t>
            </a:r>
            <a:endParaRPr lang="zh-CN" altLang="en-US" sz="1100" kern="0" dirty="0" smtClean="0">
              <a:solidFill>
                <a:schemeClr val="tx1">
                  <a:lumMod val="50000"/>
                  <a:lumOff val="50000"/>
                </a:schemeClr>
              </a:solidFill>
              <a:latin typeface="+mn-ea"/>
              <a:cs typeface="+mn-ea"/>
              <a:sym typeface="方正兰亭黑_GBK" pitchFamily="2" charset="-122"/>
            </a:endParaRPr>
          </a:p>
          <a:p>
            <a:pPr algn="ctr">
              <a:lnSpc>
                <a:spcPct val="120000"/>
              </a:lnSpc>
              <a:defRPr/>
            </a:pPr>
            <a:r>
              <a:rPr lang="en-US" altLang="zh-CN" sz="1100" kern="0" dirty="0" smtClean="0">
                <a:solidFill>
                  <a:schemeClr val="tx1">
                    <a:lumMod val="50000"/>
                    <a:lumOff val="50000"/>
                  </a:schemeClr>
                </a:solidFill>
                <a:latin typeface="+mn-ea"/>
                <a:cs typeface="+mn-ea"/>
                <a:sym typeface="方正兰亭黑_GBK" pitchFamily="2" charset="-122"/>
              </a:rPr>
              <a:t></a:t>
            </a:r>
            <a:endParaRPr lang="en-US" altLang="zh-CN" sz="1100" kern="0" dirty="0">
              <a:solidFill>
                <a:schemeClr val="tx1">
                  <a:lumMod val="50000"/>
                  <a:lumOff val="50000"/>
                </a:schemeClr>
              </a:solidFill>
              <a:latin typeface="+mn-ea"/>
              <a:cs typeface="+mn-ea"/>
              <a:sym typeface="方正兰亭黑_GBK" pitchFamily="2" charset="-122"/>
            </a:endParaRPr>
          </a:p>
        </p:txBody>
      </p:sp>
      <p:sp>
        <p:nvSpPr>
          <p:cNvPr id="77" name="Content Placeholder 2"/>
          <p:cNvSpPr txBox="1"/>
          <p:nvPr/>
        </p:nvSpPr>
        <p:spPr>
          <a:xfrm>
            <a:off x="1322252" y="4696814"/>
            <a:ext cx="163851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重要工作一</a:t>
            </a:r>
            <a:endParaRPr lang="en-US" sz="2000" dirty="0">
              <a:solidFill>
                <a:schemeClr val="tx1">
                  <a:lumMod val="50000"/>
                  <a:lumOff val="50000"/>
                </a:schemeClr>
              </a:solidFill>
              <a:latin typeface="+mn-ea"/>
              <a:cs typeface="+mn-ea"/>
            </a:endParaRPr>
          </a:p>
        </p:txBody>
      </p:sp>
      <p:sp>
        <p:nvSpPr>
          <p:cNvPr id="78" name="矩形 77"/>
          <p:cNvSpPr/>
          <p:nvPr/>
        </p:nvSpPr>
        <p:spPr>
          <a:xfrm>
            <a:off x="3606498"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tx1">
                  <a:lumMod val="50000"/>
                  <a:lumOff val="50000"/>
                </a:schemeClr>
              </a:solidFill>
              <a:latin typeface="+mn-ea"/>
              <a:cs typeface="+mn-ea"/>
              <a:sym typeface="方正兰亭黑_GBK" pitchFamily="2" charset="-122"/>
            </a:endParaRPr>
          </a:p>
        </p:txBody>
      </p:sp>
      <p:sp>
        <p:nvSpPr>
          <p:cNvPr id="79" name="Content Placeholder 2"/>
          <p:cNvSpPr txBox="1"/>
          <p:nvPr/>
        </p:nvSpPr>
        <p:spPr>
          <a:xfrm>
            <a:off x="3861480" y="4696814"/>
            <a:ext cx="1630450"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重要工作二</a:t>
            </a:r>
            <a:endParaRPr lang="en-US" altLang="zh-CN" sz="2000" dirty="0">
              <a:solidFill>
                <a:schemeClr val="tx1">
                  <a:lumMod val="50000"/>
                  <a:lumOff val="50000"/>
                </a:schemeClr>
              </a:solidFill>
              <a:latin typeface="+mn-ea"/>
              <a:cs typeface="+mn-ea"/>
            </a:endParaRPr>
          </a:p>
        </p:txBody>
      </p:sp>
      <p:sp>
        <p:nvSpPr>
          <p:cNvPr id="80" name="矩形 79"/>
          <p:cNvSpPr/>
          <p:nvPr/>
        </p:nvSpPr>
        <p:spPr>
          <a:xfrm>
            <a:off x="6299139"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tx1">
                  <a:lumMod val="50000"/>
                  <a:lumOff val="50000"/>
                </a:schemeClr>
              </a:solidFill>
              <a:latin typeface="+mn-ea"/>
              <a:cs typeface="+mn-ea"/>
              <a:sym typeface="方正兰亭黑_GBK" pitchFamily="2" charset="-122"/>
            </a:endParaRPr>
          </a:p>
        </p:txBody>
      </p:sp>
      <p:sp>
        <p:nvSpPr>
          <p:cNvPr id="81" name="Content Placeholder 2"/>
          <p:cNvSpPr txBox="1"/>
          <p:nvPr/>
        </p:nvSpPr>
        <p:spPr>
          <a:xfrm>
            <a:off x="6603848" y="4696814"/>
            <a:ext cx="1762237"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重要工作三</a:t>
            </a:r>
            <a:endParaRPr lang="en-US" altLang="zh-CN" sz="2000" dirty="0">
              <a:solidFill>
                <a:schemeClr val="tx1">
                  <a:lumMod val="50000"/>
                  <a:lumOff val="50000"/>
                </a:schemeClr>
              </a:solidFill>
              <a:latin typeface="+mn-ea"/>
              <a:cs typeface="+mn-ea"/>
            </a:endParaRPr>
          </a:p>
        </p:txBody>
      </p:sp>
      <p:sp>
        <p:nvSpPr>
          <p:cNvPr id="82" name="矩形 81"/>
          <p:cNvSpPr/>
          <p:nvPr/>
        </p:nvSpPr>
        <p:spPr>
          <a:xfrm>
            <a:off x="9041506" y="5064009"/>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tx1">
                  <a:lumMod val="50000"/>
                  <a:lumOff val="50000"/>
                </a:schemeClr>
              </a:solidFill>
              <a:latin typeface="+mn-ea"/>
              <a:cs typeface="+mn-ea"/>
              <a:sym typeface="方正兰亭黑_GBK" pitchFamily="2" charset="-122"/>
            </a:endParaRPr>
          </a:p>
        </p:txBody>
      </p:sp>
      <p:sp>
        <p:nvSpPr>
          <p:cNvPr id="83" name="Content Placeholder 2"/>
          <p:cNvSpPr txBox="1"/>
          <p:nvPr/>
        </p:nvSpPr>
        <p:spPr>
          <a:xfrm>
            <a:off x="9244645" y="4696813"/>
            <a:ext cx="1734781" cy="36719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重要工作五</a:t>
            </a:r>
            <a:endParaRPr lang="en-US" altLang="zh-CN" sz="20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ppt_x"/>
                                          </p:val>
                                        </p:tav>
                                        <p:tav tm="100000">
                                          <p:val>
                                            <p:strVal val="#ppt_x"/>
                                          </p:val>
                                        </p:tav>
                                      </p:tavLst>
                                    </p:anim>
                                    <p:anim calcmode="lin" valueType="num">
                                      <p:cBhvr additive="base">
                                        <p:cTn id="12" dur="50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ppt_x"/>
                                          </p:val>
                                        </p:tav>
                                        <p:tav tm="100000">
                                          <p:val>
                                            <p:strVal val="#ppt_x"/>
                                          </p:val>
                                        </p:tav>
                                      </p:tavLst>
                                    </p:anim>
                                    <p:anim calcmode="lin" valueType="num">
                                      <p:cBhvr additive="base">
                                        <p:cTn id="16" dur="500" fill="hold"/>
                                        <p:tgtEl>
                                          <p:spTgt spid="74"/>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ppt_x"/>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 calcmode="lin" valueType="num">
                                      <p:cBhvr>
                                        <p:cTn id="26" dur="500" fill="hold"/>
                                        <p:tgtEl>
                                          <p:spTgt spid="63"/>
                                        </p:tgtEl>
                                        <p:attrNameLst>
                                          <p:attrName>style.rotation</p:attrName>
                                        </p:attrNameLst>
                                      </p:cBhvr>
                                      <p:tavLst>
                                        <p:tav tm="0">
                                          <p:val>
                                            <p:fltVal val="360"/>
                                          </p:val>
                                        </p:tav>
                                        <p:tav tm="100000">
                                          <p:val>
                                            <p:fltVal val="0"/>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 calcmode="lin" valueType="num">
                                      <p:cBhvr>
                                        <p:cTn id="32" dur="500" fill="hold"/>
                                        <p:tgtEl>
                                          <p:spTgt spid="64"/>
                                        </p:tgtEl>
                                        <p:attrNameLst>
                                          <p:attrName>style.rotation</p:attrName>
                                        </p:attrNameLst>
                                      </p:cBhvr>
                                      <p:tavLst>
                                        <p:tav tm="0">
                                          <p:val>
                                            <p:fltVal val="360"/>
                                          </p:val>
                                        </p:tav>
                                        <p:tav tm="100000">
                                          <p:val>
                                            <p:fltVal val="0"/>
                                          </p:val>
                                        </p:tav>
                                      </p:tavLst>
                                    </p:anim>
                                    <p:animEffect transition="in" filter="fade">
                                      <p:cBhvr>
                                        <p:cTn id="33" dur="500"/>
                                        <p:tgtEl>
                                          <p:spTgt spid="64"/>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 calcmode="lin" valueType="num">
                                      <p:cBhvr>
                                        <p:cTn id="38" dur="500" fill="hold"/>
                                        <p:tgtEl>
                                          <p:spTgt spid="65"/>
                                        </p:tgtEl>
                                        <p:attrNameLst>
                                          <p:attrName>style.rotation</p:attrName>
                                        </p:attrNameLst>
                                      </p:cBhvr>
                                      <p:tavLst>
                                        <p:tav tm="0">
                                          <p:val>
                                            <p:fltVal val="360"/>
                                          </p:val>
                                        </p:tav>
                                        <p:tav tm="100000">
                                          <p:val>
                                            <p:fltVal val="0"/>
                                          </p:val>
                                        </p:tav>
                                      </p:tavLst>
                                    </p:anim>
                                    <p:animEffect transition="in" filter="fade">
                                      <p:cBhvr>
                                        <p:cTn id="39" dur="500"/>
                                        <p:tgtEl>
                                          <p:spTgt spid="65"/>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 calcmode="lin" valueType="num">
                                      <p:cBhvr>
                                        <p:cTn id="44" dur="500" fill="hold"/>
                                        <p:tgtEl>
                                          <p:spTgt spid="66"/>
                                        </p:tgtEl>
                                        <p:attrNameLst>
                                          <p:attrName>style.rotation</p:attrName>
                                        </p:attrNameLst>
                                      </p:cBhvr>
                                      <p:tavLst>
                                        <p:tav tm="0">
                                          <p:val>
                                            <p:fltVal val="360"/>
                                          </p:val>
                                        </p:tav>
                                        <p:tav tm="100000">
                                          <p:val>
                                            <p:fltVal val="0"/>
                                          </p:val>
                                        </p:tav>
                                      </p:tavLst>
                                    </p:anim>
                                    <p:animEffect transition="in" filter="fade">
                                      <p:cBhvr>
                                        <p:cTn id="45" dur="500"/>
                                        <p:tgtEl>
                                          <p:spTgt spid="66"/>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arn(inVertical)">
                                      <p:cBhvr>
                                        <p:cTn id="62" dur="500"/>
                                        <p:tgtEl>
                                          <p:spTgt spid="7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barn(inVertical)">
                                      <p:cBhvr>
                                        <p:cTn id="70" dur="500"/>
                                        <p:tgtEl>
                                          <p:spTgt spid="8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transition="in" filter="fade">
                                      <p:cBhvr>
                                        <p:cTn id="75" dur="500"/>
                                        <p:tgtEl>
                                          <p:spTgt spid="8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arn(inVertical)">
                                      <p:cBhvr>
                                        <p:cTn id="7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4"/>
          <p:cNvSpPr/>
          <p:nvPr/>
        </p:nvSpPr>
        <p:spPr>
          <a:xfrm>
            <a:off x="-13716" y="1738692"/>
            <a:ext cx="3059070" cy="30618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28" name="Rectangle 5"/>
          <p:cNvSpPr/>
          <p:nvPr/>
        </p:nvSpPr>
        <p:spPr>
          <a:xfrm>
            <a:off x="3051186" y="1738692"/>
            <a:ext cx="3059070" cy="30618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29" name="Rectangle 6"/>
          <p:cNvSpPr/>
          <p:nvPr/>
        </p:nvSpPr>
        <p:spPr>
          <a:xfrm>
            <a:off x="6105695" y="1738692"/>
            <a:ext cx="3059070" cy="3061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30" name="Rectangle 7"/>
          <p:cNvSpPr/>
          <p:nvPr/>
        </p:nvSpPr>
        <p:spPr>
          <a:xfrm>
            <a:off x="9165192" y="1738692"/>
            <a:ext cx="3059070" cy="30618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31" name="Freeform 27"/>
          <p:cNvSpPr>
            <a:spLocks noChangeAspect="1" noEditPoints="1"/>
          </p:cNvSpPr>
          <p:nvPr/>
        </p:nvSpPr>
        <p:spPr bwMode="auto">
          <a:xfrm>
            <a:off x="3989046" y="2317867"/>
            <a:ext cx="1145316" cy="819190"/>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ysClr val="windowText" lastClr="000000">
                  <a:alpha val="75000"/>
                </a:sysClr>
              </a:solidFill>
              <a:cs typeface="+mn-ea"/>
            </a:endParaRPr>
          </a:p>
        </p:txBody>
      </p:sp>
      <p:sp>
        <p:nvSpPr>
          <p:cNvPr id="32" name="Freeform 24"/>
          <p:cNvSpPr>
            <a:spLocks noChangeAspect="1" noEditPoints="1"/>
          </p:cNvSpPr>
          <p:nvPr/>
        </p:nvSpPr>
        <p:spPr bwMode="auto">
          <a:xfrm>
            <a:off x="9969988" y="2395125"/>
            <a:ext cx="1502134" cy="692826"/>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rgbClr val="202F3D">
                  <a:lumMod val="60000"/>
                  <a:lumOff val="40000"/>
                </a:srgbClr>
              </a:solidFill>
              <a:cs typeface="+mn-ea"/>
            </a:endParaRPr>
          </a:p>
        </p:txBody>
      </p:sp>
      <p:grpSp>
        <p:nvGrpSpPr>
          <p:cNvPr id="33" name="Group 10"/>
          <p:cNvGrpSpPr>
            <a:grpSpLocks noChangeAspect="1"/>
          </p:cNvGrpSpPr>
          <p:nvPr/>
        </p:nvGrpSpPr>
        <p:grpSpPr>
          <a:xfrm>
            <a:off x="1055912" y="2328930"/>
            <a:ext cx="899335" cy="792489"/>
            <a:chOff x="6040049" y="4182118"/>
            <a:chExt cx="521619" cy="459224"/>
          </a:xfrm>
          <a:solidFill>
            <a:sysClr val="window" lastClr="FFFFFF"/>
          </a:solidFill>
        </p:grpSpPr>
        <p:sp>
          <p:nvSpPr>
            <p:cNvPr id="3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sp>
          <p:nvSpPr>
            <p:cNvPr id="3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7930">
                <a:defRPr/>
              </a:pPr>
              <a:endParaRPr lang="en-US" kern="0">
                <a:solidFill>
                  <a:sysClr val="windowText" lastClr="000000"/>
                </a:solidFill>
                <a:latin typeface="Calibri" panose="020F0502020204030204"/>
                <a:cs typeface="+mn-ea"/>
              </a:endParaRPr>
            </a:p>
          </p:txBody>
        </p:sp>
      </p:grpSp>
      <p:grpSp>
        <p:nvGrpSpPr>
          <p:cNvPr id="39" name="Group 16"/>
          <p:cNvGrpSpPr/>
          <p:nvPr/>
        </p:nvGrpSpPr>
        <p:grpSpPr>
          <a:xfrm>
            <a:off x="7024908" y="2288827"/>
            <a:ext cx="1181272" cy="879149"/>
            <a:chOff x="5838825" y="2538413"/>
            <a:chExt cx="490538" cy="396874"/>
          </a:xfrm>
          <a:solidFill>
            <a:sysClr val="window" lastClr="FFFFFF"/>
          </a:solidFill>
        </p:grpSpPr>
        <p:sp>
          <p:nvSpPr>
            <p:cNvPr id="40" name="Freeform 17"/>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sp>
          <p:nvSpPr>
            <p:cNvPr id="41"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sp>
          <p:nvSpPr>
            <p:cNvPr id="42"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7930"/>
              <a:endParaRPr lang="en-US" kern="0">
                <a:solidFill>
                  <a:sysClr val="windowText" lastClr="000000"/>
                </a:solidFill>
                <a:cs typeface="+mn-ea"/>
              </a:endParaRPr>
            </a:p>
          </p:txBody>
        </p:sp>
      </p:grpSp>
      <p:sp>
        <p:nvSpPr>
          <p:cNvPr id="43" name="Content Placeholder 2"/>
          <p:cNvSpPr txBox="1"/>
          <p:nvPr/>
        </p:nvSpPr>
        <p:spPr>
          <a:xfrm>
            <a:off x="742338" y="3451151"/>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sz="1600" dirty="0">
              <a:solidFill>
                <a:sysClr val="window" lastClr="FFFFFF"/>
              </a:solidFill>
              <a:latin typeface="+mn-ea"/>
              <a:cs typeface="+mn-ea"/>
            </a:endParaRPr>
          </a:p>
        </p:txBody>
      </p:sp>
      <p:sp>
        <p:nvSpPr>
          <p:cNvPr id="45" name="Content Placeholder 2"/>
          <p:cNvSpPr txBox="1"/>
          <p:nvPr/>
        </p:nvSpPr>
        <p:spPr>
          <a:xfrm>
            <a:off x="3825266" y="3451151"/>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47" name="Content Placeholder 2"/>
          <p:cNvSpPr txBox="1"/>
          <p:nvPr/>
        </p:nvSpPr>
        <p:spPr>
          <a:xfrm>
            <a:off x="6884331" y="3447473"/>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49" name="Content Placeholder 2"/>
          <p:cNvSpPr txBox="1"/>
          <p:nvPr/>
        </p:nvSpPr>
        <p:spPr>
          <a:xfrm>
            <a:off x="9931124" y="3447473"/>
            <a:ext cx="1526483" cy="284776"/>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ysClr val="window" lastClr="FFFFFF"/>
                </a:solidFill>
                <a:latin typeface="+mn-ea"/>
                <a:cs typeface="+mn-ea"/>
              </a:rPr>
              <a:t>重要工作</a:t>
            </a:r>
            <a:endParaRPr lang="en-US" altLang="zh-CN" sz="1600" dirty="0">
              <a:solidFill>
                <a:sysClr val="window" lastClr="FFFFFF"/>
              </a:solidFill>
              <a:latin typeface="+mn-ea"/>
              <a:cs typeface="+mn-ea"/>
            </a:endParaRPr>
          </a:p>
        </p:txBody>
      </p:sp>
      <p:sp>
        <p:nvSpPr>
          <p:cNvPr id="52" name="矩形 51"/>
          <p:cNvSpPr/>
          <p:nvPr/>
        </p:nvSpPr>
        <p:spPr>
          <a:xfrm>
            <a:off x="103421"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p:txBody>
      </p:sp>
      <p:sp>
        <p:nvSpPr>
          <p:cNvPr id="53" name="矩形 52"/>
          <p:cNvSpPr/>
          <p:nvPr/>
        </p:nvSpPr>
        <p:spPr>
          <a:xfrm>
            <a:off x="3213976"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p:txBody>
      </p:sp>
      <p:sp>
        <p:nvSpPr>
          <p:cNvPr id="54" name="矩形 53"/>
          <p:cNvSpPr/>
          <p:nvPr/>
        </p:nvSpPr>
        <p:spPr>
          <a:xfrm>
            <a:off x="6286442"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p:txBody>
      </p:sp>
      <p:sp>
        <p:nvSpPr>
          <p:cNvPr id="55" name="矩形 54"/>
          <p:cNvSpPr/>
          <p:nvPr/>
        </p:nvSpPr>
        <p:spPr>
          <a:xfrm>
            <a:off x="9316588" y="3733707"/>
            <a:ext cx="2734908"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1100" kern="0" dirty="0">
              <a:solidFill>
                <a:schemeClr val="bg1"/>
              </a:solidFill>
              <a:latin typeface="+mn-ea"/>
              <a:cs typeface="+mn-ea"/>
              <a:sym typeface="方正兰亭黑_GBK" pitchFamily="2" charset="-122"/>
            </a:endParaRPr>
          </a:p>
        </p:txBody>
      </p:sp>
      <p:sp>
        <p:nvSpPr>
          <p:cNvPr id="57" name="Content Placeholder 2"/>
          <p:cNvSpPr txBox="1"/>
          <p:nvPr/>
        </p:nvSpPr>
        <p:spPr>
          <a:xfrm>
            <a:off x="4421889" y="4984282"/>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在此输入相关标题文字</a:t>
            </a:r>
            <a:endParaRPr lang="en-US" sz="2000" dirty="0">
              <a:solidFill>
                <a:srgbClr val="7F7F7F"/>
              </a:solidFill>
              <a:latin typeface="+mn-ea"/>
              <a:cs typeface="+mn-ea"/>
            </a:endParaRPr>
          </a:p>
        </p:txBody>
      </p:sp>
      <p:sp>
        <p:nvSpPr>
          <p:cNvPr id="58" name="矩形 57"/>
          <p:cNvSpPr/>
          <p:nvPr/>
        </p:nvSpPr>
        <p:spPr>
          <a:xfrm>
            <a:off x="1119114" y="5266838"/>
            <a:ext cx="10048301" cy="1138733"/>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a:p>
            <a:pPr algn="ct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8)">
                                      <p:cBhvr>
                                        <p:cTn id="7" dur="2000"/>
                                        <p:tgtEl>
                                          <p:spTgt spid="27"/>
                                        </p:tgtEl>
                                      </p:cBhvr>
                                    </p:animEffect>
                                  </p:childTnLst>
                                </p:cTn>
                              </p:par>
                              <p:par>
                                <p:cTn id="8" presetID="21" presetClass="entr" presetSubtype="8"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Effect transition="in" filter="wheel(8)">
                                      <p:cBhvr>
                                        <p:cTn id="10" dur="2000"/>
                                        <p:tgtEl>
                                          <p:spTgt spid="28"/>
                                        </p:tgtEl>
                                      </p:cBhvr>
                                    </p:animEffect>
                                  </p:childTnLst>
                                </p:cTn>
                              </p:par>
                              <p:par>
                                <p:cTn id="11" presetID="21" presetClass="entr" presetSubtype="8" fill="hold" grpId="0" nodeType="withEffect">
                                  <p:stCondLst>
                                    <p:cond delay="600"/>
                                  </p:stCondLst>
                                  <p:childTnLst>
                                    <p:set>
                                      <p:cBhvr>
                                        <p:cTn id="12" dur="1" fill="hold">
                                          <p:stCondLst>
                                            <p:cond delay="0"/>
                                          </p:stCondLst>
                                        </p:cTn>
                                        <p:tgtEl>
                                          <p:spTgt spid="29"/>
                                        </p:tgtEl>
                                        <p:attrNameLst>
                                          <p:attrName>style.visibility</p:attrName>
                                        </p:attrNameLst>
                                      </p:cBhvr>
                                      <p:to>
                                        <p:strVal val="visible"/>
                                      </p:to>
                                    </p:set>
                                    <p:animEffect transition="in" filter="wheel(8)">
                                      <p:cBhvr>
                                        <p:cTn id="13" dur="2000"/>
                                        <p:tgtEl>
                                          <p:spTgt spid="29"/>
                                        </p:tgtEl>
                                      </p:cBhvr>
                                    </p:animEffect>
                                  </p:childTnLst>
                                </p:cTn>
                              </p:par>
                              <p:par>
                                <p:cTn id="14" presetID="21" presetClass="entr" presetSubtype="8" fill="hold" grpId="0" nodeType="withEffect">
                                  <p:stCondLst>
                                    <p:cond delay="1100"/>
                                  </p:stCondLst>
                                  <p:childTnLst>
                                    <p:set>
                                      <p:cBhvr>
                                        <p:cTn id="15" dur="1" fill="hold">
                                          <p:stCondLst>
                                            <p:cond delay="0"/>
                                          </p:stCondLst>
                                        </p:cTn>
                                        <p:tgtEl>
                                          <p:spTgt spid="30"/>
                                        </p:tgtEl>
                                        <p:attrNameLst>
                                          <p:attrName>style.visibility</p:attrName>
                                        </p:attrNameLst>
                                      </p:cBhvr>
                                      <p:to>
                                        <p:strVal val="visible"/>
                                      </p:to>
                                    </p:set>
                                    <p:animEffect transition="in" filter="wheel(8)">
                                      <p:cBhvr>
                                        <p:cTn id="16" dur="2000"/>
                                        <p:tgtEl>
                                          <p:spTgt spid="30"/>
                                        </p:tgtEl>
                                      </p:cBhvr>
                                    </p:animEffect>
                                  </p:childTnLst>
                                </p:cTn>
                              </p:par>
                              <p:par>
                                <p:cTn id="17" presetID="53" presetClass="entr" presetSubtype="16" fill="hold" nodeType="withEffect">
                                  <p:stCondLst>
                                    <p:cond delay="350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par>
                                <p:cTn id="22" presetID="53" presetClass="entr" presetSubtype="16" fill="hold" grpId="0" nodeType="withEffect">
                                  <p:stCondLst>
                                    <p:cond delay="350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par>
                                <p:cTn id="27" presetID="53" presetClass="entr" presetSubtype="16" fill="hold" nodeType="withEffect">
                                  <p:stCondLst>
                                    <p:cond delay="35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350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750"/>
                                        <p:tgtEl>
                                          <p:spTgt spid="43"/>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45"/>
                                        </p:tgtEl>
                                        <p:attrNameLst>
                                          <p:attrName>style.visibility</p:attrName>
                                        </p:attrNameLst>
                                      </p:cBhvr>
                                      <p:to>
                                        <p:strVal val="visible"/>
                                      </p:to>
                                    </p:set>
                                    <p:animEffect transition="in" filter="wipe(left)">
                                      <p:cBhvr>
                                        <p:cTn id="42" dur="750"/>
                                        <p:tgtEl>
                                          <p:spTgt spid="45"/>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750"/>
                                        <p:tgtEl>
                                          <p:spTgt spid="47"/>
                                        </p:tgtEl>
                                      </p:cBhvr>
                                    </p:animEffect>
                                  </p:childTnLst>
                                </p:cTn>
                              </p:par>
                              <p:par>
                                <p:cTn id="46" presetID="22" presetClass="entr" presetSubtype="8" fill="hold" grpId="0" nodeType="withEffect">
                                  <p:stCondLst>
                                    <p:cond delay="400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750"/>
                                        <p:tgtEl>
                                          <p:spTgt spid="49"/>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arn(inVertical)">
                                      <p:cBhvr>
                                        <p:cTn id="52" dur="500"/>
                                        <p:tgtEl>
                                          <p:spTgt spid="5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arn(inVertical)">
                                      <p:cBhvr>
                                        <p:cTn id="55" dur="500"/>
                                        <p:tgtEl>
                                          <p:spTgt spid="53"/>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barn(inVertical)">
                                      <p:cBhvr>
                                        <p:cTn id="58" dur="500"/>
                                        <p:tgtEl>
                                          <p:spTgt spid="54"/>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barn(inVertical)">
                                      <p:cBhvr>
                                        <p:cTn id="61" dur="500"/>
                                        <p:tgtEl>
                                          <p:spTgt spid="55"/>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750"/>
                                        <p:tgtEl>
                                          <p:spTgt spid="57"/>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barn(inVertical)">
                                      <p:cBhvr>
                                        <p:cTn id="6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43" grpId="0"/>
      <p:bldP spid="45" grpId="0"/>
      <p:bldP spid="47" grpId="0"/>
      <p:bldP spid="49" grpId="0"/>
      <p:bldP spid="52" grpId="0"/>
      <p:bldP spid="53" grpId="0"/>
      <p:bldP spid="54" grpId="0"/>
      <p:bldP spid="55" grpId="0"/>
      <p:bldP spid="57"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8174995" y="1671652"/>
            <a:ext cx="2744482" cy="2746585"/>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accent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1" cstate="print"/>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5" name="Group 8"/>
          <p:cNvGrpSpPr/>
          <p:nvPr/>
        </p:nvGrpSpPr>
        <p:grpSpPr bwMode="auto">
          <a:xfrm>
            <a:off x="10039210" y="3508351"/>
            <a:ext cx="1017808" cy="1019918"/>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7" name="椭圆 44"/>
            <p:cNvSpPr>
              <a:spLocks noChangeArrowheads="1"/>
            </p:cNvSpPr>
            <p:nvPr/>
          </p:nvSpPr>
          <p:spPr bwMode="auto">
            <a:xfrm>
              <a:off x="82987" y="82987"/>
              <a:ext cx="597814" cy="597814"/>
            </a:xfrm>
            <a:prstGeom prst="ellipse">
              <a:avLst/>
            </a:prstGeom>
            <a:solidFill>
              <a:schemeClr val="accent2"/>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56" name="Picture 8"/>
            <p:cNvPicPr>
              <a:picLocks noChangeAspect="1" noChangeArrowheads="1"/>
            </p:cNvPicPr>
            <p:nvPr/>
          </p:nvPicPr>
          <p:blipFill>
            <a:blip r:embed="rId2" cstate="print">
              <a:biLevel thresh="50000"/>
              <a:grayscl/>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2"/>
          <p:cNvGrpSpPr/>
          <p:nvPr/>
        </p:nvGrpSpPr>
        <p:grpSpPr bwMode="auto">
          <a:xfrm>
            <a:off x="1109592" y="1671652"/>
            <a:ext cx="2744483" cy="2746585"/>
            <a:chOff x="0" y="0"/>
            <a:chExt cx="2059137" cy="2059137"/>
          </a:xfrm>
        </p:grpSpPr>
        <p:sp>
          <p:nvSpPr>
            <p:cNvPr id="9" name="椭圆 4"/>
            <p:cNvSpPr>
              <a:spLocks noChangeArrowheads="1"/>
            </p:cNvSpPr>
            <p:nvPr/>
          </p:nvSpPr>
          <p:spPr bwMode="auto">
            <a:xfrm>
              <a:off x="0" y="0"/>
              <a:ext cx="2059137" cy="2059137"/>
            </a:xfrm>
            <a:prstGeom prst="ellipse">
              <a:avLst/>
            </a:prstGeom>
            <a:solidFill>
              <a:srgbClr val="FFFFFF"/>
            </a:solidFill>
            <a:ln w="38100">
              <a:solidFill>
                <a:schemeClr val="tx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0" name="椭圆 10"/>
            <p:cNvSpPr>
              <a:spLocks noChangeArrowheads="1"/>
            </p:cNvSpPr>
            <p:nvPr/>
          </p:nvSpPr>
          <p:spPr bwMode="auto">
            <a:xfrm>
              <a:off x="83135" y="83135"/>
              <a:ext cx="1892867" cy="1892867"/>
            </a:xfrm>
            <a:prstGeom prst="ellipse">
              <a:avLst/>
            </a:prstGeom>
            <a:blipFill dpi="0" rotWithShape="1">
              <a:blip r:embed="rId3" cstate="print"/>
              <a:srcRect/>
              <a:stretch>
                <a:fillRect/>
              </a:stretch>
            </a:blipFill>
            <a:ln w="12700">
              <a:solidFill>
                <a:srgbClr val="2CAA83"/>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1" name="Group 15"/>
          <p:cNvGrpSpPr/>
          <p:nvPr/>
        </p:nvGrpSpPr>
        <p:grpSpPr bwMode="auto">
          <a:xfrm>
            <a:off x="2973809" y="3508351"/>
            <a:ext cx="1017807" cy="1019918"/>
            <a:chOff x="0" y="0"/>
            <a:chExt cx="763788" cy="763788"/>
          </a:xfrm>
        </p:grpSpPr>
        <p:sp>
          <p:nvSpPr>
            <p:cNvPr id="12"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3" name="椭圆 6"/>
            <p:cNvSpPr>
              <a:spLocks noChangeArrowheads="1"/>
            </p:cNvSpPr>
            <p:nvPr/>
          </p:nvSpPr>
          <p:spPr bwMode="auto">
            <a:xfrm>
              <a:off x="82987" y="82987"/>
              <a:ext cx="597814" cy="597814"/>
            </a:xfrm>
            <a:prstGeom prst="ellipse">
              <a:avLst/>
            </a:prstGeom>
            <a:solidFill>
              <a:schemeClr val="tx2"/>
            </a:solidFill>
            <a:ln w="38100">
              <a:solidFill>
                <a:schemeClr val="bg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63"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9"/>
          <p:cNvGrpSpPr/>
          <p:nvPr/>
        </p:nvGrpSpPr>
        <p:grpSpPr bwMode="auto">
          <a:xfrm>
            <a:off x="4643351" y="1671652"/>
            <a:ext cx="2744483" cy="2746585"/>
            <a:chOff x="0" y="0"/>
            <a:chExt cx="2059137" cy="2059137"/>
          </a:xfrm>
        </p:grpSpPr>
        <p:sp>
          <p:nvSpPr>
            <p:cNvPr id="15" name="椭圆 36"/>
            <p:cNvSpPr>
              <a:spLocks noChangeArrowheads="1"/>
            </p:cNvSpPr>
            <p:nvPr/>
          </p:nvSpPr>
          <p:spPr bwMode="auto">
            <a:xfrm>
              <a:off x="0" y="0"/>
              <a:ext cx="2059137" cy="2059137"/>
            </a:xfrm>
            <a:prstGeom prst="ellipse">
              <a:avLst/>
            </a:prstGeom>
            <a:solidFill>
              <a:srgbClr val="FFFFFF"/>
            </a:solidFill>
            <a:ln w="38100">
              <a:solidFill>
                <a:schemeClr val="accent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6" name="椭圆 37"/>
            <p:cNvSpPr>
              <a:spLocks noChangeArrowheads="1"/>
            </p:cNvSpPr>
            <p:nvPr/>
          </p:nvSpPr>
          <p:spPr bwMode="auto">
            <a:xfrm>
              <a:off x="83135" y="83135"/>
              <a:ext cx="1892867" cy="1892867"/>
            </a:xfrm>
            <a:prstGeom prst="ellipse">
              <a:avLst/>
            </a:prstGeom>
            <a:blipFill dpi="0" rotWithShape="1">
              <a:blip r:embed="rId5" cstate="print"/>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7" name="Group 22"/>
          <p:cNvGrpSpPr/>
          <p:nvPr/>
        </p:nvGrpSpPr>
        <p:grpSpPr bwMode="auto">
          <a:xfrm>
            <a:off x="6505453" y="3508351"/>
            <a:ext cx="1019923" cy="1019918"/>
            <a:chOff x="0" y="0"/>
            <a:chExt cx="763788" cy="763788"/>
          </a:xfrm>
        </p:grpSpPr>
        <p:sp>
          <p:nvSpPr>
            <p:cNvPr id="18"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9" name="椭圆 39"/>
            <p:cNvSpPr>
              <a:spLocks noChangeArrowheads="1"/>
            </p:cNvSpPr>
            <p:nvPr/>
          </p:nvSpPr>
          <p:spPr bwMode="auto">
            <a:xfrm>
              <a:off x="82987" y="82987"/>
              <a:ext cx="597814" cy="597814"/>
            </a:xfrm>
            <a:prstGeom prst="ellipse">
              <a:avLst/>
            </a:prstGeom>
            <a:solidFill>
              <a:schemeClr val="accent1"/>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7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1174685"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8" name="矩形 37"/>
          <p:cNvSpPr/>
          <p:nvPr/>
        </p:nvSpPr>
        <p:spPr>
          <a:xfrm>
            <a:off x="4674033"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9" name="矩形 38"/>
          <p:cNvSpPr/>
          <p:nvPr/>
        </p:nvSpPr>
        <p:spPr>
          <a:xfrm>
            <a:off x="8134842"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100" kern="0" dirty="0">
              <a:solidFill>
                <a:srgbClr val="7F7F7F"/>
              </a:solidFill>
              <a:latin typeface="+mn-ea"/>
              <a:cs typeface="+mn-ea"/>
              <a:sym typeface="方正兰亭黑_GBK" pitchFamily="2" charset="-122"/>
            </a:endParaRP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0" name="标题 19"/>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
          <p:cNvSpPr/>
          <p:nvPr/>
        </p:nvSpPr>
        <p:spPr>
          <a:xfrm>
            <a:off x="-3981" y="1721151"/>
            <a:ext cx="12193078" cy="3710540"/>
          </a:xfrm>
          <a:prstGeom prst="rect">
            <a:avLst/>
          </a:prstGeom>
          <a:solidFill>
            <a:schemeClr val="tx2"/>
          </a:solidFill>
          <a:ln w="12700" cap="flat" cmpd="sng" algn="ctr">
            <a:noFill/>
            <a:prstDash val="solid"/>
            <a:miter lim="800000"/>
          </a:ln>
          <a:effectLst/>
        </p:spPr>
        <p:txBody>
          <a:bodyPr lIns="91397" tIns="45701" rIns="91397" bIns="45701" rtlCol="0" anchor="ctr"/>
          <a:lstStyle/>
          <a:p>
            <a:pPr defTabSz="1217930"/>
            <a:endParaRPr lang="en-US" kern="0" dirty="0">
              <a:solidFill>
                <a:sysClr val="window" lastClr="FFFFFF"/>
              </a:solidFill>
              <a:latin typeface="Calibri" panose="020F0502020204030204"/>
              <a:cs typeface="+mn-ea"/>
            </a:endParaRPr>
          </a:p>
        </p:txBody>
      </p:sp>
      <p:grpSp>
        <p:nvGrpSpPr>
          <p:cNvPr id="37" name="Group 5"/>
          <p:cNvGrpSpPr>
            <a:grpSpLocks noChangeAspect="1"/>
          </p:cNvGrpSpPr>
          <p:nvPr/>
        </p:nvGrpSpPr>
        <p:grpSpPr>
          <a:xfrm>
            <a:off x="6784796" y="2898412"/>
            <a:ext cx="1296814" cy="1775356"/>
            <a:chOff x="6609630" y="1974710"/>
            <a:chExt cx="2124266" cy="2880360"/>
          </a:xfrm>
        </p:grpSpPr>
        <p:pic>
          <p:nvPicPr>
            <p:cNvPr id="38"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09630" y="1974710"/>
              <a:ext cx="2124266" cy="2880360"/>
            </a:xfrm>
            <a:prstGeom prst="rect">
              <a:avLst/>
            </a:prstGeom>
          </p:spPr>
        </p:pic>
        <p:sp>
          <p:nvSpPr>
            <p:cNvPr id="39" name="Rectangle 7"/>
            <p:cNvSpPr/>
            <p:nvPr/>
          </p:nvSpPr>
          <p:spPr>
            <a:xfrm>
              <a:off x="7081732" y="2296813"/>
              <a:ext cx="1205161" cy="2089580"/>
            </a:xfrm>
            <a:prstGeom prst="rect">
              <a:avLst/>
            </a:prstGeom>
            <a:blipFill>
              <a:blip r:embed="rId2" cstate="print"/>
              <a:stretch>
                <a:fillRect t="-1" b="-9522"/>
              </a:stretch>
            </a:blipFill>
            <a:ln w="12700" cap="flat" cmpd="sng" algn="ctr">
              <a:noFill/>
              <a:prstDash val="solid"/>
              <a:miter lim="800000"/>
            </a:ln>
            <a:effectLst>
              <a:innerShdw blurRad="63500">
                <a:prstClr val="black">
                  <a:alpha val="58000"/>
                </a:prstClr>
              </a:innerShdw>
              <a:softEdge rad="0"/>
            </a:effectLst>
          </p:spPr>
          <p:txBody>
            <a:bodyPr rtlCol="0" anchor="ctr"/>
            <a:lstStyle/>
            <a:p>
              <a:pPr defTabSz="1217930"/>
              <a:endParaRPr lang="pl-PL" kern="0" dirty="0">
                <a:solidFill>
                  <a:sysClr val="window" lastClr="FFFFFF"/>
                </a:solidFill>
                <a:latin typeface="Ubuntu" panose="020B0504030602030204" pitchFamily="34" charset="0"/>
                <a:cs typeface="+mn-ea"/>
              </a:endParaRPr>
            </a:p>
          </p:txBody>
        </p:sp>
      </p:grpSp>
      <p:grpSp>
        <p:nvGrpSpPr>
          <p:cNvPr id="40" name="Group 8"/>
          <p:cNvGrpSpPr>
            <a:grpSpLocks noChangeAspect="1"/>
          </p:cNvGrpSpPr>
          <p:nvPr/>
        </p:nvGrpSpPr>
        <p:grpSpPr>
          <a:xfrm>
            <a:off x="5349727" y="2593395"/>
            <a:ext cx="1783599" cy="2325629"/>
            <a:chOff x="781924" y="1653977"/>
            <a:chExt cx="2806595" cy="3417112"/>
          </a:xfrm>
        </p:grpSpPr>
        <p:pic>
          <p:nvPicPr>
            <p:cNvPr id="41"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781924" y="1653977"/>
              <a:ext cx="2806595" cy="3417112"/>
            </a:xfrm>
            <a:prstGeom prst="rect">
              <a:avLst/>
            </a:prstGeom>
          </p:spPr>
        </p:pic>
        <p:sp>
          <p:nvSpPr>
            <p:cNvPr id="42" name="Rectangle 10"/>
            <p:cNvSpPr/>
            <p:nvPr/>
          </p:nvSpPr>
          <p:spPr>
            <a:xfrm>
              <a:off x="1212136" y="2080062"/>
              <a:ext cx="1946171" cy="2488113"/>
            </a:xfrm>
            <a:prstGeom prst="rect">
              <a:avLst/>
            </a:prstGeom>
            <a:blipFill>
              <a:blip r:embed="rId4" cstate="print"/>
              <a:stretch>
                <a:fillRect/>
              </a:stretch>
            </a:blipFill>
            <a:ln w="12700" cap="flat" cmpd="sng" algn="ctr">
              <a:noFill/>
              <a:prstDash val="solid"/>
              <a:miter lim="800000"/>
            </a:ln>
            <a:effectLst/>
          </p:spPr>
          <p:txBody>
            <a:bodyPr rtlCol="0" anchor="ctr"/>
            <a:lstStyle/>
            <a:p>
              <a:pPr defTabSz="1217930"/>
              <a:endParaRPr lang="en-US" kern="0">
                <a:solidFill>
                  <a:sysClr val="window" lastClr="FFFFFF"/>
                </a:solidFill>
                <a:latin typeface="Calibri" panose="020F0502020204030204"/>
                <a:cs typeface="+mn-ea"/>
              </a:endParaRPr>
            </a:p>
          </p:txBody>
        </p:sp>
      </p:grpSp>
      <p:grpSp>
        <p:nvGrpSpPr>
          <p:cNvPr id="43" name="Group 11"/>
          <p:cNvGrpSpPr>
            <a:grpSpLocks noChangeAspect="1"/>
          </p:cNvGrpSpPr>
          <p:nvPr/>
        </p:nvGrpSpPr>
        <p:grpSpPr>
          <a:xfrm>
            <a:off x="2200467" y="2593328"/>
            <a:ext cx="3899563" cy="2354796"/>
            <a:chOff x="3683126" y="1810922"/>
            <a:chExt cx="5304773" cy="3200400"/>
          </a:xfrm>
        </p:grpSpPr>
        <p:pic>
          <p:nvPicPr>
            <p:cNvPr id="44"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19221" t="29398" r="17922" b="13718"/>
            <a:stretch>
              <a:fillRect/>
            </a:stretch>
          </p:blipFill>
          <p:spPr>
            <a:xfrm>
              <a:off x="3683126" y="1810922"/>
              <a:ext cx="5304773" cy="3200400"/>
            </a:xfrm>
            <a:prstGeom prst="rect">
              <a:avLst/>
            </a:prstGeom>
          </p:spPr>
        </p:pic>
        <p:sp>
          <p:nvSpPr>
            <p:cNvPr id="45" name="Rectangle 13"/>
            <p:cNvSpPr>
              <a:spLocks noChangeAspect="1"/>
            </p:cNvSpPr>
            <p:nvPr/>
          </p:nvSpPr>
          <p:spPr>
            <a:xfrm>
              <a:off x="4469432" y="2201450"/>
              <a:ext cx="3675889" cy="2285998"/>
            </a:xfrm>
            <a:prstGeom prst="rect">
              <a:avLst/>
            </a:prstGeom>
            <a:blipFill>
              <a:blip r:embed="rId6" cstate="print"/>
              <a:stretch>
                <a:fillRect/>
              </a:stretch>
            </a:blipFill>
            <a:ln w="12700" cap="flat" cmpd="sng" algn="ctr">
              <a:noFill/>
              <a:prstDash val="solid"/>
              <a:miter lim="800000"/>
            </a:ln>
            <a:effectLst/>
          </p:spPr>
          <p:txBody>
            <a:bodyPr rtlCol="0" anchor="ctr"/>
            <a:lstStyle/>
            <a:p>
              <a:pPr defTabSz="1217930"/>
              <a:endParaRPr lang="en-US" kern="0">
                <a:solidFill>
                  <a:sysClr val="window" lastClr="FFFFFF"/>
                </a:solidFill>
                <a:latin typeface="Calibri" panose="020F0502020204030204"/>
                <a:cs typeface="+mn-ea"/>
              </a:endParaRPr>
            </a:p>
          </p:txBody>
        </p:sp>
      </p:grpSp>
      <p:grpSp>
        <p:nvGrpSpPr>
          <p:cNvPr id="46" name="Group 14"/>
          <p:cNvGrpSpPr>
            <a:grpSpLocks noChangeAspect="1"/>
          </p:cNvGrpSpPr>
          <p:nvPr/>
        </p:nvGrpSpPr>
        <p:grpSpPr>
          <a:xfrm>
            <a:off x="30485" y="2171163"/>
            <a:ext cx="3625062" cy="2963461"/>
            <a:chOff x="3785121" y="1812417"/>
            <a:chExt cx="4627889" cy="3779783"/>
          </a:xfrm>
        </p:grpSpPr>
        <p:pic>
          <p:nvPicPr>
            <p:cNvPr id="47"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85121" y="1812417"/>
              <a:ext cx="4627889" cy="3779783"/>
            </a:xfrm>
            <a:prstGeom prst="rect">
              <a:avLst/>
            </a:prstGeom>
          </p:spPr>
        </p:pic>
        <p:sp>
          <p:nvSpPr>
            <p:cNvPr id="48" name="Rectangle 16"/>
            <p:cNvSpPr/>
            <p:nvPr/>
          </p:nvSpPr>
          <p:spPr>
            <a:xfrm>
              <a:off x="4121833" y="1997959"/>
              <a:ext cx="3960000" cy="248400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defTabSz="1217930"/>
              <a:endParaRPr lang="id-ID" kern="0">
                <a:solidFill>
                  <a:sysClr val="window" lastClr="FFFFFF"/>
                </a:solidFill>
                <a:latin typeface="Calibri" panose="020F0502020204030204"/>
                <a:cs typeface="+mn-ea"/>
              </a:endParaRPr>
            </a:p>
          </p:txBody>
        </p:sp>
      </p:grpSp>
      <p:sp>
        <p:nvSpPr>
          <p:cNvPr id="75" name="矩形 74"/>
          <p:cNvSpPr/>
          <p:nvPr/>
        </p:nvSpPr>
        <p:spPr>
          <a:xfrm>
            <a:off x="8204827" y="2780929"/>
            <a:ext cx="3579047" cy="1623481"/>
          </a:xfrm>
          <a:prstGeom prst="rect">
            <a:avLst/>
          </a:prstGeom>
        </p:spPr>
        <p:txBody>
          <a:bodyPr wrap="square" lIns="121880" tIns="60940" rIns="121880" bIns="60940">
            <a:spAutoFit/>
          </a:bodyPr>
          <a:lstStyle/>
          <a:p>
            <a:pPr>
              <a:lnSpc>
                <a:spcPct val="150000"/>
              </a:lnSpc>
              <a:defRPr/>
            </a:pPr>
            <a:r>
              <a:rPr lang="zh-CN" altLang="en-US" sz="13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a:t>
            </a:r>
            <a:endParaRPr lang="zh-CN" altLang="en-US" sz="1300" kern="0" dirty="0">
              <a:solidFill>
                <a:schemeClr val="bg1"/>
              </a:solidFill>
              <a:latin typeface="+mn-ea"/>
              <a:cs typeface="+mn-ea"/>
              <a:sym typeface="方正兰亭黑_GBK" pitchFamily="2"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1000" fill="hold"/>
                                        <p:tgtEl>
                                          <p:spTgt spid="46"/>
                                        </p:tgtEl>
                                        <p:attrNameLst>
                                          <p:attrName>ppt_w</p:attrName>
                                        </p:attrNameLst>
                                      </p:cBhvr>
                                      <p:tavLst>
                                        <p:tav tm="0">
                                          <p:val>
                                            <p:fltVal val="0"/>
                                          </p:val>
                                        </p:tav>
                                        <p:tav tm="100000">
                                          <p:val>
                                            <p:strVal val="#ppt_w"/>
                                          </p:val>
                                        </p:tav>
                                      </p:tavLst>
                                    </p:anim>
                                    <p:anim calcmode="lin" valueType="num">
                                      <p:cBhvr>
                                        <p:cTn id="14" dur="1000" fill="hold"/>
                                        <p:tgtEl>
                                          <p:spTgt spid="46"/>
                                        </p:tgtEl>
                                        <p:attrNameLst>
                                          <p:attrName>ppt_h</p:attrName>
                                        </p:attrNameLst>
                                      </p:cBhvr>
                                      <p:tavLst>
                                        <p:tav tm="0">
                                          <p:val>
                                            <p:fltVal val="0"/>
                                          </p:val>
                                        </p:tav>
                                        <p:tav tm="100000">
                                          <p:val>
                                            <p:strVal val="#ppt_h"/>
                                          </p:val>
                                        </p:tav>
                                      </p:tavLst>
                                    </p:anim>
                                    <p:animEffect transition="in" filter="fade">
                                      <p:cBhvr>
                                        <p:cTn id="15" dur="1000"/>
                                        <p:tgtEl>
                                          <p:spTgt spid="46"/>
                                        </p:tgtEl>
                                      </p:cBhvr>
                                    </p:animEffect>
                                  </p:childTnLst>
                                </p:cTn>
                              </p:par>
                              <p:par>
                                <p:cTn id="16" presetID="53" presetClass="entr" presetSubtype="16" fill="hold" nodeType="withEffect">
                                  <p:stCondLst>
                                    <p:cond delay="40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000" fill="hold"/>
                                        <p:tgtEl>
                                          <p:spTgt spid="43"/>
                                        </p:tgtEl>
                                        <p:attrNameLst>
                                          <p:attrName>ppt_w</p:attrName>
                                        </p:attrNameLst>
                                      </p:cBhvr>
                                      <p:tavLst>
                                        <p:tav tm="0">
                                          <p:val>
                                            <p:fltVal val="0"/>
                                          </p:val>
                                        </p:tav>
                                        <p:tav tm="100000">
                                          <p:val>
                                            <p:strVal val="#ppt_w"/>
                                          </p:val>
                                        </p:tav>
                                      </p:tavLst>
                                    </p:anim>
                                    <p:anim calcmode="lin" valueType="num">
                                      <p:cBhvr>
                                        <p:cTn id="19" dur="1000" fill="hold"/>
                                        <p:tgtEl>
                                          <p:spTgt spid="43"/>
                                        </p:tgtEl>
                                        <p:attrNameLst>
                                          <p:attrName>ppt_h</p:attrName>
                                        </p:attrNameLst>
                                      </p:cBhvr>
                                      <p:tavLst>
                                        <p:tav tm="0">
                                          <p:val>
                                            <p:fltVal val="0"/>
                                          </p:val>
                                        </p:tav>
                                        <p:tav tm="100000">
                                          <p:val>
                                            <p:strVal val="#ppt_h"/>
                                          </p:val>
                                        </p:tav>
                                      </p:tavLst>
                                    </p:anim>
                                    <p:animEffect transition="in" filter="fade">
                                      <p:cBhvr>
                                        <p:cTn id="20" dur="1000"/>
                                        <p:tgtEl>
                                          <p:spTgt spid="43"/>
                                        </p:tgtEl>
                                      </p:cBhvr>
                                    </p:animEffect>
                                  </p:childTnLst>
                                </p:cTn>
                              </p:par>
                              <p:par>
                                <p:cTn id="21" presetID="53" presetClass="entr" presetSubtype="16" fill="hold" nodeType="withEffect">
                                  <p:stCondLst>
                                    <p:cond delay="9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1000" fill="hold"/>
                                        <p:tgtEl>
                                          <p:spTgt spid="40"/>
                                        </p:tgtEl>
                                        <p:attrNameLst>
                                          <p:attrName>ppt_w</p:attrName>
                                        </p:attrNameLst>
                                      </p:cBhvr>
                                      <p:tavLst>
                                        <p:tav tm="0">
                                          <p:val>
                                            <p:fltVal val="0"/>
                                          </p:val>
                                        </p:tav>
                                        <p:tav tm="100000">
                                          <p:val>
                                            <p:strVal val="#ppt_w"/>
                                          </p:val>
                                        </p:tav>
                                      </p:tavLst>
                                    </p:anim>
                                    <p:anim calcmode="lin" valueType="num">
                                      <p:cBhvr>
                                        <p:cTn id="24" dur="1000" fill="hold"/>
                                        <p:tgtEl>
                                          <p:spTgt spid="40"/>
                                        </p:tgtEl>
                                        <p:attrNameLst>
                                          <p:attrName>ppt_h</p:attrName>
                                        </p:attrNameLst>
                                      </p:cBhvr>
                                      <p:tavLst>
                                        <p:tav tm="0">
                                          <p:val>
                                            <p:fltVal val="0"/>
                                          </p:val>
                                        </p:tav>
                                        <p:tav tm="100000">
                                          <p:val>
                                            <p:strVal val="#ppt_h"/>
                                          </p:val>
                                        </p:tav>
                                      </p:tavLst>
                                    </p:anim>
                                    <p:animEffect transition="in" filter="fade">
                                      <p:cBhvr>
                                        <p:cTn id="25" dur="1000"/>
                                        <p:tgtEl>
                                          <p:spTgt spid="40"/>
                                        </p:tgtEl>
                                      </p:cBhvr>
                                    </p:animEffect>
                                  </p:childTnLst>
                                </p:cTn>
                              </p:par>
                              <p:par>
                                <p:cTn id="26" presetID="53" presetClass="entr" presetSubtype="16" fill="hold" nodeType="withEffect">
                                  <p:stCondLst>
                                    <p:cond delay="14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1000" fill="hold"/>
                                        <p:tgtEl>
                                          <p:spTgt spid="37"/>
                                        </p:tgtEl>
                                        <p:attrNameLst>
                                          <p:attrName>ppt_w</p:attrName>
                                        </p:attrNameLst>
                                      </p:cBhvr>
                                      <p:tavLst>
                                        <p:tav tm="0">
                                          <p:val>
                                            <p:fltVal val="0"/>
                                          </p:val>
                                        </p:tav>
                                        <p:tav tm="100000">
                                          <p:val>
                                            <p:strVal val="#ppt_w"/>
                                          </p:val>
                                        </p:tav>
                                      </p:tavLst>
                                    </p:anim>
                                    <p:anim calcmode="lin" valueType="num">
                                      <p:cBhvr>
                                        <p:cTn id="29" dur="1000" fill="hold"/>
                                        <p:tgtEl>
                                          <p:spTgt spid="37"/>
                                        </p:tgtEl>
                                        <p:attrNameLst>
                                          <p:attrName>ppt_h</p:attrName>
                                        </p:attrNameLst>
                                      </p:cBhvr>
                                      <p:tavLst>
                                        <p:tav tm="0">
                                          <p:val>
                                            <p:fltVal val="0"/>
                                          </p:val>
                                        </p:tav>
                                        <p:tav tm="100000">
                                          <p:val>
                                            <p:strVal val="#ppt_h"/>
                                          </p:val>
                                        </p:tav>
                                      </p:tavLst>
                                    </p:anim>
                                    <p:animEffect transition="in" filter="fade">
                                      <p:cBhvr>
                                        <p:cTn id="30" dur="1000"/>
                                        <p:tgtEl>
                                          <p:spTgt spid="37"/>
                                        </p:tgtEl>
                                      </p:cBhvr>
                                    </p:animEffect>
                                  </p:childTnLst>
                                </p:cTn>
                              </p:par>
                            </p:childTnLst>
                          </p:cTn>
                        </p:par>
                        <p:par>
                          <p:cTn id="31" fill="hold">
                            <p:stCondLst>
                              <p:cond delay="2000"/>
                            </p:stCondLst>
                            <p:childTnLst>
                              <p:par>
                                <p:cTn id="32" presetID="16" presetClass="entr" presetSubtype="21"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barn(inVertical)">
                                      <p:cBhvr>
                                        <p:cTn id="34"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88197" y="2269685"/>
            <a:ext cx="749953" cy="750035"/>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 name="圆角矩形 2"/>
          <p:cNvSpPr/>
          <p:nvPr/>
        </p:nvSpPr>
        <p:spPr>
          <a:xfrm>
            <a:off x="5080159" y="2649537"/>
            <a:ext cx="1158306" cy="1157800"/>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圆角矩形 3"/>
          <p:cNvSpPr/>
          <p:nvPr/>
        </p:nvSpPr>
        <p:spPr>
          <a:xfrm>
            <a:off x="5197003" y="2765416"/>
            <a:ext cx="924619" cy="926042"/>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TextBox 46"/>
          <p:cNvSpPr txBox="1"/>
          <p:nvPr/>
        </p:nvSpPr>
        <p:spPr>
          <a:xfrm>
            <a:off x="5283248" y="2838708"/>
            <a:ext cx="752129" cy="748666"/>
          </a:xfrm>
          <a:prstGeom prst="rect">
            <a:avLst/>
          </a:prstGeom>
          <a:noFill/>
        </p:spPr>
        <p:txBody>
          <a:bodyPr wrap="none" rtlCol="0">
            <a:spAutoFit/>
          </a:bodyPr>
          <a:lstStyle/>
          <a:p>
            <a:pPr algn="ctr"/>
            <a:r>
              <a:rPr lang="en-US" altLang="zh-CN" sz="4265" dirty="0" smtClean="0">
                <a:solidFill>
                  <a:schemeClr val="bg1"/>
                </a:solidFill>
                <a:latin typeface="Impact" panose="020B0806030902050204" pitchFamily="34" charset="0"/>
              </a:rPr>
              <a:t>02</a:t>
            </a:r>
            <a:endParaRPr lang="zh-CN" altLang="en-US" sz="4265" dirty="0">
              <a:solidFill>
                <a:schemeClr val="bg1"/>
              </a:solidFill>
              <a:latin typeface="Impact" panose="020B0806030902050204" pitchFamily="34" charset="0"/>
            </a:endParaRPr>
          </a:p>
        </p:txBody>
      </p:sp>
      <p:sp>
        <p:nvSpPr>
          <p:cNvPr id="6" name="Rectangle 39"/>
          <p:cNvSpPr>
            <a:spLocks noChangeArrowheads="1"/>
          </p:cNvSpPr>
          <p:nvPr/>
        </p:nvSpPr>
        <p:spPr bwMode="auto">
          <a:xfrm>
            <a:off x="6903799" y="2777171"/>
            <a:ext cx="4088298" cy="90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2665" b="1" dirty="0">
                <a:solidFill>
                  <a:schemeClr val="bg1"/>
                </a:solidFill>
                <a:latin typeface="微软雅黑" panose="020B0503020204020204" pitchFamily="34" charset="-122"/>
                <a:ea typeface="微软雅黑" panose="020B0503020204020204" pitchFamily="34" charset="-122"/>
              </a:rPr>
              <a:t>此处添加过渡页标题文本</a:t>
            </a:r>
            <a:endParaRPr lang="en-US" altLang="zh-CN" sz="2665"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rPr>
              <a:t>We have many PowerPoint </a:t>
            </a:r>
            <a:r>
              <a:rPr lang="zh-CN" altLang="en-US" sz="1600" dirty="0">
                <a:solidFill>
                  <a:schemeClr val="bg1"/>
                </a:solidFill>
                <a:latin typeface="Arial" panose="020B0604020202020204" pitchFamily="34" charset="0"/>
                <a:cs typeface="Arial" panose="020B0604020202020204" pitchFamily="34" charset="0"/>
              </a:rPr>
              <a:t>templates</a:t>
            </a:r>
            <a:r>
              <a:rPr lang="en-US" altLang="zh-CN" sz="1600" dirty="0">
                <a:solidFill>
                  <a:schemeClr val="bg1"/>
                </a:solidFill>
                <a:latin typeface="Arial" panose="020B0604020202020204" pitchFamily="34" charset="0"/>
                <a:cs typeface="Arial" panose="020B0604020202020204" pitchFamily="34" charset="0"/>
              </a:rPr>
              <a:t> that has been specifically designed</a:t>
            </a:r>
            <a:r>
              <a:rPr lang="zh-CN" altLang="en-US" sz="1600" dirty="0">
                <a:solidFill>
                  <a:schemeClr val="bg1"/>
                </a:solidFill>
                <a:latin typeface="Arial" panose="020B0604020202020204" pitchFamily="34" charset="0"/>
                <a:cs typeface="Arial" panose="020B0604020202020204" pitchFamily="34" charset="0"/>
              </a:rPr>
              <a: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圆角矩形 6"/>
          <p:cNvSpPr/>
          <p:nvPr/>
        </p:nvSpPr>
        <p:spPr>
          <a:xfrm>
            <a:off x="4503546" y="1789053"/>
            <a:ext cx="717355" cy="717355"/>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 name="圆角矩形 7"/>
          <p:cNvSpPr/>
          <p:nvPr/>
        </p:nvSpPr>
        <p:spPr>
          <a:xfrm>
            <a:off x="4600253" y="1885760"/>
            <a:ext cx="523940" cy="523940"/>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圆角矩形 8"/>
          <p:cNvSpPr/>
          <p:nvPr/>
        </p:nvSpPr>
        <p:spPr>
          <a:xfrm>
            <a:off x="4815434" y="3924581"/>
            <a:ext cx="534784" cy="534784"/>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圆角矩形 9"/>
          <p:cNvSpPr/>
          <p:nvPr/>
        </p:nvSpPr>
        <p:spPr>
          <a:xfrm>
            <a:off x="4888197" y="3997343"/>
            <a:ext cx="389259" cy="389259"/>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圆角矩形 10"/>
          <p:cNvSpPr/>
          <p:nvPr/>
        </p:nvSpPr>
        <p:spPr>
          <a:xfrm>
            <a:off x="6396022" y="1979262"/>
            <a:ext cx="276381" cy="276381"/>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圆角矩形 11"/>
          <p:cNvSpPr/>
          <p:nvPr/>
        </p:nvSpPr>
        <p:spPr>
          <a:xfrm>
            <a:off x="6073955" y="2111708"/>
            <a:ext cx="455649" cy="455649"/>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圆角矩形 12"/>
          <p:cNvSpPr/>
          <p:nvPr/>
        </p:nvSpPr>
        <p:spPr>
          <a:xfrm>
            <a:off x="6135950" y="2173703"/>
            <a:ext cx="331658" cy="331658"/>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14:presetBounceEnd="50000">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14:bounceEnd="50000">
                                          <p:cBhvr additive="base">
                                            <p:cTn id="28" dur="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
          <p:cNvSpPr>
            <a:spLocks noEditPoints="1"/>
          </p:cNvSpPr>
          <p:nvPr/>
        </p:nvSpPr>
        <p:spPr bwMode="auto">
          <a:xfrm>
            <a:off x="1583813" y="2578561"/>
            <a:ext cx="757387" cy="806796"/>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0" name="Freeform 11"/>
          <p:cNvSpPr>
            <a:spLocks noEditPoints="1"/>
          </p:cNvSpPr>
          <p:nvPr/>
        </p:nvSpPr>
        <p:spPr bwMode="auto">
          <a:xfrm>
            <a:off x="4079332" y="2733610"/>
            <a:ext cx="976139" cy="977169"/>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grpSp>
        <p:nvGrpSpPr>
          <p:cNvPr id="2" name="组合 1"/>
          <p:cNvGrpSpPr/>
          <p:nvPr/>
        </p:nvGrpSpPr>
        <p:grpSpPr>
          <a:xfrm>
            <a:off x="1012680" y="1268760"/>
            <a:ext cx="9876581" cy="3603542"/>
            <a:chOff x="759144" y="1100889"/>
            <a:chExt cx="7409687" cy="2703491"/>
          </a:xfrm>
        </p:grpSpPr>
        <p:sp>
          <p:nvSpPr>
            <p:cNvPr id="4" name="圆角矩形 3"/>
            <p:cNvSpPr/>
            <p:nvPr/>
          </p:nvSpPr>
          <p:spPr>
            <a:xfrm>
              <a:off x="759144"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5" name="形状 4"/>
            <p:cNvSpPr/>
            <p:nvPr/>
          </p:nvSpPr>
          <p:spPr>
            <a:xfrm>
              <a:off x="1550746"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6" name="任意多边形 5"/>
            <p:cNvSpPr/>
            <p:nvPr/>
          </p:nvSpPr>
          <p:spPr>
            <a:xfrm>
              <a:off x="1081661"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Bef>
                  <a:spcPct val="0"/>
                </a:spcBef>
                <a:spcAft>
                  <a:spcPct val="35000"/>
                </a:spcAft>
              </a:pPr>
              <a:r>
                <a:rPr lang="zh-CN" altLang="en-US" sz="1600" dirty="0">
                  <a:solidFill>
                    <a:sysClr val="window" lastClr="FFFFFF"/>
                  </a:solidFill>
                  <a:latin typeface="Calibri" panose="020F0502020204030204"/>
                  <a:cs typeface="+mn-ea"/>
                </a:rPr>
                <a:t>工作中的不足</a:t>
              </a:r>
              <a:endParaRPr lang="en-US" sz="1600" b="1" dirty="0">
                <a:solidFill>
                  <a:sysClr val="window" lastClr="FFFFFF"/>
                </a:solidFill>
                <a:latin typeface="Calibri" panose="020F0502020204030204"/>
                <a:cs typeface="+mn-ea"/>
              </a:endParaRPr>
            </a:p>
          </p:txBody>
        </p:sp>
        <p:sp>
          <p:nvSpPr>
            <p:cNvPr id="7" name="圆角矩形 6"/>
            <p:cNvSpPr/>
            <p:nvPr/>
          </p:nvSpPr>
          <p:spPr>
            <a:xfrm>
              <a:off x="2691510"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1" name="环形箭头 20"/>
            <p:cNvSpPr/>
            <p:nvPr/>
          </p:nvSpPr>
          <p:spPr>
            <a:xfrm>
              <a:off x="3471017" y="1100889"/>
              <a:ext cx="1913373" cy="1913373"/>
            </a:xfrm>
            <a:prstGeom prst="circularArrow">
              <a:avLst>
                <a:gd name="adj1" fmla="val 3510"/>
                <a:gd name="adj2" fmla="val 435572"/>
                <a:gd name="adj3" fmla="val 19388917"/>
                <a:gd name="adj4" fmla="val 12575511"/>
                <a:gd name="adj5" fmla="val 4095"/>
              </a:avLst>
            </a:prstGeom>
            <a:solidFill>
              <a:schemeClr val="accent1"/>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2" name="任意多边形 21"/>
            <p:cNvSpPr/>
            <p:nvPr/>
          </p:nvSpPr>
          <p:spPr>
            <a:xfrm>
              <a:off x="3014028"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3" name="圆角矩形 22"/>
            <p:cNvSpPr/>
            <p:nvPr/>
          </p:nvSpPr>
          <p:spPr>
            <a:xfrm>
              <a:off x="4623877" y="1877581"/>
              <a:ext cx="1451329" cy="1197043"/>
            </a:xfrm>
            <a:prstGeom prst="roundRect">
              <a:avLst>
                <a:gd name="adj" fmla="val 10000"/>
              </a:avLst>
            </a:prstGeom>
            <a:noFill/>
            <a:ln w="25400" cap="flat" cmpd="sng" algn="ctr">
              <a:solidFill>
                <a:schemeClr val="tx2"/>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4" name="形状 23"/>
            <p:cNvSpPr/>
            <p:nvPr/>
          </p:nvSpPr>
          <p:spPr>
            <a:xfrm>
              <a:off x="5415478" y="2076455"/>
              <a:ext cx="1727925" cy="1727925"/>
            </a:xfrm>
            <a:prstGeom prst="leftCircularArrow">
              <a:avLst>
                <a:gd name="adj1" fmla="val 3886"/>
                <a:gd name="adj2" fmla="val 486698"/>
                <a:gd name="adj3" fmla="val 2262209"/>
                <a:gd name="adj4" fmla="val 9024489"/>
                <a:gd name="adj5" fmla="val 4534"/>
              </a:avLst>
            </a:prstGeom>
            <a:solidFill>
              <a:schemeClr val="tx2"/>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25" name="任意多边形 24"/>
            <p:cNvSpPr/>
            <p:nvPr/>
          </p:nvSpPr>
          <p:spPr>
            <a:xfrm>
              <a:off x="4946394"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tx2"/>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sp>
          <p:nvSpPr>
            <p:cNvPr id="26" name="圆角矩形 25"/>
            <p:cNvSpPr/>
            <p:nvPr/>
          </p:nvSpPr>
          <p:spPr>
            <a:xfrm>
              <a:off x="6556243" y="1877581"/>
              <a:ext cx="1451329" cy="1197043"/>
            </a:xfrm>
            <a:prstGeom prst="roundRect">
              <a:avLst>
                <a:gd name="adj" fmla="val 10000"/>
              </a:avLst>
            </a:prstGeom>
            <a:noFill/>
            <a:ln w="25400" cap="flat" cmpd="sng" algn="ctr">
              <a:solidFill>
                <a:schemeClr val="accent1"/>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27" name="任意多边形 26"/>
            <p:cNvSpPr/>
            <p:nvPr/>
          </p:nvSpPr>
          <p:spPr>
            <a:xfrm>
              <a:off x="6878761"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chemeClr val="accent1"/>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710565">
                <a:lnSpc>
                  <a:spcPct val="90000"/>
                </a:lnSpc>
                <a:spcAft>
                  <a:spcPct val="35000"/>
                </a:spcAft>
              </a:pPr>
              <a:r>
                <a:rPr lang="zh-CN" altLang="en-US" sz="1600" dirty="0">
                  <a:solidFill>
                    <a:sysClr val="window" lastClr="FFFFFF"/>
                  </a:solidFill>
                  <a:latin typeface="Calibri" panose="020F0502020204030204"/>
                  <a:cs typeface="+mn-ea"/>
                </a:rPr>
                <a:t>工作中的不足</a:t>
              </a:r>
              <a:endParaRPr lang="en-US" altLang="zh-CN" sz="1600" dirty="0">
                <a:solidFill>
                  <a:sysClr val="window" lastClr="FFFFFF"/>
                </a:solidFill>
                <a:latin typeface="Calibri" panose="020F0502020204030204"/>
                <a:cs typeface="+mn-ea"/>
              </a:endParaRPr>
            </a:p>
          </p:txBody>
        </p:sp>
      </p:grpSp>
      <p:sp>
        <p:nvSpPr>
          <p:cNvPr id="11" name="Freeform 21"/>
          <p:cNvSpPr>
            <a:spLocks noEditPoints="1"/>
          </p:cNvSpPr>
          <p:nvPr/>
        </p:nvSpPr>
        <p:spPr bwMode="auto">
          <a:xfrm>
            <a:off x="6671913" y="2564877"/>
            <a:ext cx="831546" cy="83416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2"/>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13" name="Freeform 26"/>
          <p:cNvSpPr/>
          <p:nvPr/>
        </p:nvSpPr>
        <p:spPr bwMode="auto">
          <a:xfrm>
            <a:off x="9454296" y="2784135"/>
            <a:ext cx="684533" cy="70992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noFill/>
          </a:ln>
        </p:spPr>
        <p:txBody>
          <a:bodyPr vert="horz" wrap="square" lIns="121880" tIns="60940" rIns="121880" bIns="60940" numCol="1" anchor="t" anchorCtr="0" compatLnSpc="1"/>
          <a:lstStyle/>
          <a:p>
            <a:pPr algn="ctr" defTabSz="1218565">
              <a:defRPr/>
            </a:pPr>
            <a:endParaRPr lang="en-US" sz="2400" kern="0" dirty="0">
              <a:solidFill>
                <a:sysClr val="windowText" lastClr="000000"/>
              </a:solidFill>
              <a:cs typeface="+mn-ea"/>
            </a:endParaRPr>
          </a:p>
        </p:txBody>
      </p:sp>
      <p:sp>
        <p:nvSpPr>
          <p:cNvPr id="28" name="矩形 27"/>
          <p:cNvSpPr/>
          <p:nvPr/>
        </p:nvSpPr>
        <p:spPr>
          <a:xfrm>
            <a:off x="1119114" y="4957029"/>
            <a:ext cx="10048301" cy="1133475"/>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r>
              <a:rPr lang="zh-CN" altLang="en-US" sz="1100" kern="0" dirty="0" smtClean="0">
                <a:solidFill>
                  <a:srgbClr val="7F7F7F"/>
                </a:solidFill>
                <a:latin typeface="+mn-ea"/>
                <a:cs typeface="+mn-ea"/>
                <a:sym typeface="方正兰亭黑_GBK" pitchFamily="2" charset="-122"/>
              </a:rPr>
              <a:t>在 </a:t>
            </a:r>
            <a:endParaRPr lang="zh-CN" altLang="en-US" sz="1100" kern="0" dirty="0" smtClean="0">
              <a:solidFill>
                <a:srgbClr val="7F7F7F"/>
              </a:solidFill>
              <a:latin typeface="+mn-ea"/>
              <a:cs typeface="+mn-ea"/>
              <a:sym typeface="方正兰亭黑_GBK" pitchFamily="2" charset="-122"/>
            </a:endParaRPr>
          </a:p>
          <a:p>
            <a:pPr algn="ctr">
              <a:lnSpc>
                <a:spcPct val="120000"/>
              </a:lnSpc>
              <a:defRPr/>
            </a:pPr>
            <a:r>
              <a:rPr lang="en-US" altLang="zh-CN" sz="1100" kern="0" dirty="0" smtClean="0">
                <a:solidFill>
                  <a:srgbClr val="7F7F7F"/>
                </a:solidFill>
                <a:latin typeface="+mn-ea"/>
                <a:cs typeface="+mn-ea"/>
                <a:sym typeface="方正兰亭黑_GBK" pitchFamily="2" charset="-122"/>
              </a:rPr>
              <a:t></a:t>
            </a:r>
            <a:r>
              <a:rPr lang="zh-CN" altLang="en-US" sz="1100" kern="0" dirty="0" smtClean="0">
                <a:solidFill>
                  <a:srgbClr val="7F7F7F"/>
                </a:solidFill>
                <a:latin typeface="+mn-ea"/>
                <a:cs typeface="+mn-ea"/>
                <a:sym typeface="方正兰亭黑_GBK" pitchFamily="2" charset="-122"/>
              </a:rPr>
              <a:t> </a:t>
            </a:r>
            <a:endParaRPr lang="zh-CN" altLang="en-US" sz="1100" kern="0" dirty="0">
              <a:solidFill>
                <a:srgbClr val="7F7F7F"/>
              </a:solidFill>
              <a:latin typeface="+mn-ea"/>
              <a:cs typeface="+mn-ea"/>
              <a:sym typeface="方正兰亭黑_GBK" pitchFamily="2" charset="-122"/>
            </a:endParaRPr>
          </a:p>
          <a:p>
            <a:pPr algn="ct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359518"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defTabSz="1218565">
              <a:defRPr/>
            </a:pPr>
            <a:r>
              <a:rPr lang="zh-CN" altLang="en-US" sz="2900" kern="0" dirty="0">
                <a:solidFill>
                  <a:srgbClr val="7F7F7F"/>
                </a:solidFill>
                <a:latin typeface="+mn-ea"/>
                <a:cs typeface="+mn-ea"/>
              </a:rPr>
              <a:t>的不足</a:t>
            </a:r>
            <a:endParaRPr lang="zh-CN" altLang="en-US" sz="2900" kern="0" dirty="0">
              <a:solidFill>
                <a:srgbClr val="7F7F7F"/>
              </a:solidFill>
              <a:latin typeface="+mn-ea"/>
              <a:cs typeface="+mn-ea"/>
            </a:endParaRPr>
          </a:p>
        </p:txBody>
      </p:sp>
      <p:sp>
        <p:nvSpPr>
          <p:cNvPr id="24" name="矩形 17"/>
          <p:cNvSpPr>
            <a:spLocks noChangeArrowheads="1"/>
          </p:cNvSpPr>
          <p:nvPr/>
        </p:nvSpPr>
        <p:spPr bwMode="auto">
          <a:xfrm>
            <a:off x="1815072" y="4435476"/>
            <a:ext cx="2139671"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dirty="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dirty="0">
              <a:solidFill>
                <a:srgbClr val="7F7F7F"/>
              </a:solidFill>
              <a:cs typeface="+mn-ea"/>
            </a:endParaRPr>
          </a:p>
        </p:txBody>
      </p:sp>
      <p:sp>
        <p:nvSpPr>
          <p:cNvPr id="25" name="矩形 59"/>
          <p:cNvSpPr>
            <a:spLocks noChangeArrowheads="1"/>
          </p:cNvSpPr>
          <p:nvPr/>
        </p:nvSpPr>
        <p:spPr bwMode="auto">
          <a:xfrm>
            <a:off x="4591248"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a:defRPr/>
            </a:pPr>
            <a:r>
              <a:rPr lang="zh-CN" altLang="en-US" sz="2900" kern="0" dirty="0">
                <a:solidFill>
                  <a:srgbClr val="7F7F7F"/>
                </a:solidFill>
                <a:latin typeface="+mn-ea"/>
                <a:cs typeface="+mn-ea"/>
              </a:rPr>
              <a:t>的不足</a:t>
            </a:r>
            <a:endParaRPr lang="zh-CN" altLang="en-US" sz="2900" kern="0" dirty="0">
              <a:solidFill>
                <a:srgbClr val="7F7F7F"/>
              </a:solidFill>
              <a:latin typeface="+mn-ea"/>
              <a:cs typeface="+mn-ea"/>
            </a:endParaRPr>
          </a:p>
        </p:txBody>
      </p:sp>
      <p:sp>
        <p:nvSpPr>
          <p:cNvPr id="26" name="矩形 62"/>
          <p:cNvSpPr>
            <a:spLocks noChangeArrowheads="1"/>
          </p:cNvSpPr>
          <p:nvPr/>
        </p:nvSpPr>
        <p:spPr bwMode="auto">
          <a:xfrm>
            <a:off x="7822976"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a:defRPr/>
            </a:pPr>
            <a:r>
              <a:rPr lang="zh-CN" altLang="en-US" sz="2900" kern="0" dirty="0">
                <a:solidFill>
                  <a:srgbClr val="7F7F7F"/>
                </a:solidFill>
                <a:latin typeface="+mn-ea"/>
                <a:cs typeface="+mn-ea"/>
              </a:rPr>
              <a:t>的不足</a:t>
            </a:r>
            <a:endParaRPr lang="zh-CN" altLang="en-US" sz="2900" kern="0" dirty="0">
              <a:solidFill>
                <a:srgbClr val="7F7F7F"/>
              </a:solidFill>
              <a:latin typeface="+mn-ea"/>
              <a:cs typeface="+mn-ea"/>
            </a:endParaRPr>
          </a:p>
        </p:txBody>
      </p:sp>
      <p:sp>
        <p:nvSpPr>
          <p:cNvPr id="27" name="矩形 17"/>
          <p:cNvSpPr>
            <a:spLocks noChangeArrowheads="1"/>
          </p:cNvSpPr>
          <p:nvPr/>
        </p:nvSpPr>
        <p:spPr bwMode="auto">
          <a:xfrm>
            <a:off x="5016643" y="4435476"/>
            <a:ext cx="2158719"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a:solidFill>
                <a:srgbClr val="7F7F7F"/>
              </a:solidFill>
              <a:cs typeface="+mn-ea"/>
            </a:endParaRPr>
          </a:p>
        </p:txBody>
      </p:sp>
      <p:sp>
        <p:nvSpPr>
          <p:cNvPr id="28" name="矩形 17"/>
          <p:cNvSpPr>
            <a:spLocks noChangeArrowheads="1"/>
          </p:cNvSpPr>
          <p:nvPr/>
        </p:nvSpPr>
        <p:spPr bwMode="auto">
          <a:xfrm>
            <a:off x="8181704" y="4435476"/>
            <a:ext cx="2255544"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a:solidFill>
                <a:srgbClr val="7F7F7F"/>
              </a:solidFill>
              <a:cs typeface="+mn-ea"/>
            </a:endParaRPr>
          </a:p>
        </p:txBody>
      </p:sp>
      <p:grpSp>
        <p:nvGrpSpPr>
          <p:cNvPr id="29" name="组合 40"/>
          <p:cNvGrpSpPr/>
          <p:nvPr/>
        </p:nvGrpSpPr>
        <p:grpSpPr bwMode="auto">
          <a:xfrm>
            <a:off x="4946801" y="1862140"/>
            <a:ext cx="2298400" cy="2289175"/>
            <a:chOff x="0" y="0"/>
            <a:chExt cx="2882188" cy="2872143"/>
          </a:xfrm>
        </p:grpSpPr>
        <p:sp>
          <p:nvSpPr>
            <p:cNvPr id="30" name="新月形 41"/>
            <p:cNvSpPr>
              <a:spLocks noChangeArrowheads="1"/>
            </p:cNvSpPr>
            <p:nvPr/>
          </p:nvSpPr>
          <p:spPr bwMode="auto">
            <a:xfrm rot="20751297">
              <a:off x="0" y="201607"/>
              <a:ext cx="1331655" cy="2663312"/>
            </a:xfrm>
            <a:prstGeom prst="moon">
              <a:avLst>
                <a:gd name="adj" fmla="val 15190"/>
              </a:avLst>
            </a:prstGeom>
            <a:solidFill>
              <a:schemeClr val="tx2"/>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1" name="新月形 42"/>
            <p:cNvSpPr>
              <a:spLocks noChangeArrowheads="1"/>
            </p:cNvSpPr>
            <p:nvPr/>
          </p:nvSpPr>
          <p:spPr bwMode="auto">
            <a:xfrm rot="4551297">
              <a:off x="681991" y="-665827"/>
              <a:ext cx="1331655" cy="2663310"/>
            </a:xfrm>
            <a:prstGeom prst="moon">
              <a:avLst>
                <a:gd name="adj" fmla="val 15190"/>
              </a:avLst>
            </a:prstGeom>
            <a:solidFill>
              <a:schemeClr val="tx2">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2" name="新月形 43"/>
            <p:cNvSpPr>
              <a:spLocks noChangeArrowheads="1"/>
            </p:cNvSpPr>
            <p:nvPr/>
          </p:nvSpPr>
          <p:spPr bwMode="auto">
            <a:xfrm rot="9951297">
              <a:off x="1550533" y="16873"/>
              <a:ext cx="1331655" cy="2663311"/>
            </a:xfrm>
            <a:prstGeom prst="moon">
              <a:avLst>
                <a:gd name="adj" fmla="val 15190"/>
              </a:avLst>
            </a:prstGeom>
            <a:solidFill>
              <a:schemeClr val="tx2"/>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3" name="新月形 44"/>
            <p:cNvSpPr>
              <a:spLocks noChangeArrowheads="1"/>
            </p:cNvSpPr>
            <p:nvPr/>
          </p:nvSpPr>
          <p:spPr bwMode="auto">
            <a:xfrm rot="15351297">
              <a:off x="879962" y="874661"/>
              <a:ext cx="1331655" cy="2663310"/>
            </a:xfrm>
            <a:prstGeom prst="moon">
              <a:avLst>
                <a:gd name="adj" fmla="val 15190"/>
              </a:avLst>
            </a:prstGeom>
            <a:solidFill>
              <a:schemeClr val="tx2">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grpSp>
      <p:grpSp>
        <p:nvGrpSpPr>
          <p:cNvPr id="34" name="组合 45"/>
          <p:cNvGrpSpPr/>
          <p:nvPr/>
        </p:nvGrpSpPr>
        <p:grpSpPr bwMode="auto">
          <a:xfrm>
            <a:off x="1737293" y="1862140"/>
            <a:ext cx="2296814" cy="2289175"/>
            <a:chOff x="0" y="0"/>
            <a:chExt cx="2882188" cy="2872143"/>
          </a:xfrm>
        </p:grpSpPr>
        <p:sp>
          <p:nvSpPr>
            <p:cNvPr id="35" name="新月形 46"/>
            <p:cNvSpPr>
              <a:spLocks noChangeArrowheads="1"/>
            </p:cNvSpPr>
            <p:nvPr/>
          </p:nvSpPr>
          <p:spPr bwMode="auto">
            <a:xfrm rot="20751297">
              <a:off x="0" y="201607"/>
              <a:ext cx="1331655" cy="2663312"/>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6" name="新月形 47"/>
            <p:cNvSpPr>
              <a:spLocks noChangeArrowheads="1"/>
            </p:cNvSpPr>
            <p:nvPr/>
          </p:nvSpPr>
          <p:spPr bwMode="auto">
            <a:xfrm rot="4551297">
              <a:off x="681991" y="-665827"/>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7" name="新月形 48"/>
            <p:cNvSpPr>
              <a:spLocks noChangeArrowheads="1"/>
            </p:cNvSpPr>
            <p:nvPr/>
          </p:nvSpPr>
          <p:spPr bwMode="auto">
            <a:xfrm rot="9951297">
              <a:off x="1550533" y="16873"/>
              <a:ext cx="1331655" cy="2663311"/>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38" name="新月形 49"/>
            <p:cNvSpPr>
              <a:spLocks noChangeArrowheads="1"/>
            </p:cNvSpPr>
            <p:nvPr/>
          </p:nvSpPr>
          <p:spPr bwMode="auto">
            <a:xfrm rot="15351297">
              <a:off x="879962" y="874661"/>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grpSp>
      <p:grpSp>
        <p:nvGrpSpPr>
          <p:cNvPr id="39" name="组合 50"/>
          <p:cNvGrpSpPr/>
          <p:nvPr/>
        </p:nvGrpSpPr>
        <p:grpSpPr bwMode="auto">
          <a:xfrm>
            <a:off x="8159483" y="1862140"/>
            <a:ext cx="2298400" cy="2289175"/>
            <a:chOff x="0" y="0"/>
            <a:chExt cx="2882188" cy="2872143"/>
          </a:xfrm>
        </p:grpSpPr>
        <p:sp>
          <p:nvSpPr>
            <p:cNvPr id="40" name="新月形 51"/>
            <p:cNvSpPr>
              <a:spLocks noChangeArrowheads="1"/>
            </p:cNvSpPr>
            <p:nvPr/>
          </p:nvSpPr>
          <p:spPr bwMode="auto">
            <a:xfrm rot="20751297">
              <a:off x="0" y="201607"/>
              <a:ext cx="1331655" cy="2663312"/>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41" name="新月形 52"/>
            <p:cNvSpPr>
              <a:spLocks noChangeArrowheads="1"/>
            </p:cNvSpPr>
            <p:nvPr/>
          </p:nvSpPr>
          <p:spPr bwMode="auto">
            <a:xfrm rot="4551297">
              <a:off x="681991" y="-665827"/>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42" name="新月形 53"/>
            <p:cNvSpPr>
              <a:spLocks noChangeArrowheads="1"/>
            </p:cNvSpPr>
            <p:nvPr/>
          </p:nvSpPr>
          <p:spPr bwMode="auto">
            <a:xfrm rot="9951297">
              <a:off x="1550533" y="16873"/>
              <a:ext cx="1331655" cy="2663311"/>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sp>
          <p:nvSpPr>
            <p:cNvPr id="43" name="新月形 54"/>
            <p:cNvSpPr>
              <a:spLocks noChangeArrowheads="1"/>
            </p:cNvSpPr>
            <p:nvPr/>
          </p:nvSpPr>
          <p:spPr bwMode="auto">
            <a:xfrm rot="15351297">
              <a:off x="879962" y="874661"/>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charset="0"/>
                <a:cs typeface="+mn-ea"/>
                <a:sym typeface="宋体" panose="02010600030101010101" pitchFamily="2" charset="-122"/>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750"/>
                                        <p:tgtEl>
                                          <p:spTgt spid="29"/>
                                        </p:tgtEl>
                                      </p:cBhvr>
                                    </p:animEffect>
                                    <p:anim calcmode="lin" valueType="num">
                                      <p:cBhvr>
                                        <p:cTn id="8" dur="750" fill="hold"/>
                                        <p:tgtEl>
                                          <p:spTgt spid="29"/>
                                        </p:tgtEl>
                                        <p:attrNameLst>
                                          <p:attrName>ppt_x</p:attrName>
                                        </p:attrNameLst>
                                      </p:cBhvr>
                                      <p:tavLst>
                                        <p:tav tm="0">
                                          <p:val>
                                            <p:strVal val="#ppt_x"/>
                                          </p:val>
                                        </p:tav>
                                        <p:tav tm="100000">
                                          <p:val>
                                            <p:strVal val="#ppt_x"/>
                                          </p:val>
                                        </p:tav>
                                      </p:tavLst>
                                    </p:anim>
                                    <p:anim calcmode="lin" valueType="num">
                                      <p:cBhvr>
                                        <p:cTn id="9" dur="750" fill="hold"/>
                                        <p:tgtEl>
                                          <p:spTgt spid="29"/>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000" fill="hold"/>
                                        <p:tgtEl>
                                          <p:spTgt spid="29"/>
                                        </p:tgtEl>
                                        <p:attrNameLst>
                                          <p:attrName>r</p:attrName>
                                        </p:attrNameLst>
                                      </p:cBhvr>
                                    </p:animRo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1000" fill="hold"/>
                                        <p:tgtEl>
                                          <p:spTgt spid="34"/>
                                        </p:tgtEl>
                                        <p:attrNameLst>
                                          <p:attrName>ppt_x</p:attrName>
                                        </p:attrNameLst>
                                      </p:cBhvr>
                                      <p:tavLst>
                                        <p:tav tm="0">
                                          <p:val>
                                            <p:strVal val="1+#ppt_w/2"/>
                                          </p:val>
                                        </p:tav>
                                        <p:tav tm="100000">
                                          <p:val>
                                            <p:strVal val="#ppt_x"/>
                                          </p:val>
                                        </p:tav>
                                      </p:tavLst>
                                    </p:anim>
                                    <p:anim calcmode="lin" valueType="num">
                                      <p:cBhvr>
                                        <p:cTn id="16" dur="1000" fill="hold"/>
                                        <p:tgtEl>
                                          <p:spTgt spid="34"/>
                                        </p:tgtEl>
                                        <p:attrNameLst>
                                          <p:attrName>ppt_y</p:attrName>
                                        </p:attrNameLst>
                                      </p:cBhvr>
                                      <p:tavLst>
                                        <p:tav tm="0">
                                          <p:val>
                                            <p:strVal val="#ppt_y"/>
                                          </p:val>
                                        </p:tav>
                                        <p:tav tm="100000">
                                          <p:val>
                                            <p:strVal val="#ppt_y"/>
                                          </p:val>
                                        </p:tav>
                                      </p:tavLst>
                                    </p:anim>
                                  </p:childTnLst>
                                </p:cTn>
                              </p:par>
                              <p:par>
                                <p:cTn id="17" presetID="8" presetClass="emph" presetSubtype="0" repeatCount="indefinite" fill="hold" nodeType="withEffect">
                                  <p:stCondLst>
                                    <p:cond delay="0"/>
                                  </p:stCondLst>
                                  <p:childTnLst>
                                    <p:animRot by="21600000">
                                      <p:cBhvr>
                                        <p:cTn id="18" dur="2000" fill="hold"/>
                                        <p:tgtEl>
                                          <p:spTgt spid="34"/>
                                        </p:tgtEl>
                                        <p:attrNameLst>
                                          <p:attrName>r</p:attrName>
                                        </p:attrNameLst>
                                      </p:cBhvr>
                                    </p:animRot>
                                  </p:childTnLst>
                                </p:cTn>
                              </p:par>
                              <p:par>
                                <p:cTn id="19" presetID="2" presetClass="entr" presetSubtype="8"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1000" fill="hold"/>
                                        <p:tgtEl>
                                          <p:spTgt spid="39"/>
                                        </p:tgtEl>
                                        <p:attrNameLst>
                                          <p:attrName>ppt_x</p:attrName>
                                        </p:attrNameLst>
                                      </p:cBhvr>
                                      <p:tavLst>
                                        <p:tav tm="0">
                                          <p:val>
                                            <p:strVal val="0-#ppt_w/2"/>
                                          </p:val>
                                        </p:tav>
                                        <p:tav tm="100000">
                                          <p:val>
                                            <p:strVal val="#ppt_x"/>
                                          </p:val>
                                        </p:tav>
                                      </p:tavLst>
                                    </p:anim>
                                    <p:anim calcmode="lin" valueType="num">
                                      <p:cBhvr>
                                        <p:cTn id="22" dur="1000" fill="hold"/>
                                        <p:tgtEl>
                                          <p:spTgt spid="39"/>
                                        </p:tgtEl>
                                        <p:attrNameLst>
                                          <p:attrName>ppt_y</p:attrName>
                                        </p:attrNameLst>
                                      </p:cBhvr>
                                      <p:tavLst>
                                        <p:tav tm="0">
                                          <p:val>
                                            <p:strVal val="#ppt_y"/>
                                          </p:val>
                                        </p:tav>
                                        <p:tav tm="100000">
                                          <p:val>
                                            <p:strVal val="#ppt_y"/>
                                          </p:val>
                                        </p:tav>
                                      </p:tavLst>
                                    </p:anim>
                                  </p:childTnLst>
                                </p:cTn>
                              </p:par>
                              <p:par>
                                <p:cTn id="23" presetID="8" presetClass="emph" presetSubtype="0" repeatCount="indefinite" fill="hold" nodeType="withEffect">
                                  <p:stCondLst>
                                    <p:cond delay="0"/>
                                  </p:stCondLst>
                                  <p:childTnLst>
                                    <p:animRot by="21600000">
                                      <p:cBhvr>
                                        <p:cTn id="24" dur="2000" fill="hold"/>
                                        <p:tgtEl>
                                          <p:spTgt spid="39"/>
                                        </p:tgtEl>
                                        <p:attrNameLst>
                                          <p:attrName>r</p:attrName>
                                        </p:attrNameLst>
                                      </p:cBhvr>
                                    </p:animRo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p:cBhvr>
                                        <p:cTn id="28" dur="750"/>
                                        <p:tgtEl>
                                          <p:spTgt spid="23"/>
                                        </p:tgtEl>
                                      </p:cBhvr>
                                    </p:animEffect>
                                    <p:anim calcmode="lin" valueType="num">
                                      <p:cBhvr>
                                        <p:cTn id="29" dur="750" fill="hold"/>
                                        <p:tgtEl>
                                          <p:spTgt spid="23"/>
                                        </p:tgtEl>
                                        <p:attrNameLst>
                                          <p:attrName>ppt_x</p:attrName>
                                        </p:attrNameLst>
                                      </p:cBhvr>
                                      <p:tavLst>
                                        <p:tav tm="0">
                                          <p:val>
                                            <p:strVal val="#ppt_x"/>
                                          </p:val>
                                        </p:tav>
                                        <p:tav tm="100000">
                                          <p:val>
                                            <p:strVal val="#ppt_x"/>
                                          </p:val>
                                        </p:tav>
                                      </p:tavLst>
                                    </p:anim>
                                    <p:anim calcmode="lin" valueType="num">
                                      <p:cBhvr>
                                        <p:cTn id="30" dur="75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p:cBhvr>
                                        <p:cTn id="33" dur="750"/>
                                        <p:tgtEl>
                                          <p:spTgt spid="24"/>
                                        </p:tgtEl>
                                      </p:cBhvr>
                                    </p:animEffect>
                                    <p:anim calcmode="lin" valueType="num">
                                      <p:cBhvr>
                                        <p:cTn id="34" dur="750" fill="hold"/>
                                        <p:tgtEl>
                                          <p:spTgt spid="24"/>
                                        </p:tgtEl>
                                        <p:attrNameLst>
                                          <p:attrName>ppt_x</p:attrName>
                                        </p:attrNameLst>
                                      </p:cBhvr>
                                      <p:tavLst>
                                        <p:tav tm="0">
                                          <p:val>
                                            <p:strVal val="#ppt_x"/>
                                          </p:val>
                                        </p:tav>
                                        <p:tav tm="100000">
                                          <p:val>
                                            <p:strVal val="#ppt_x"/>
                                          </p:val>
                                        </p:tav>
                                      </p:tavLst>
                                    </p:anim>
                                    <p:anim calcmode="lin" valueType="num">
                                      <p:cBhvr>
                                        <p:cTn id="35" dur="75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p:cBhvr>
                                        <p:cTn id="39" dur="750"/>
                                        <p:tgtEl>
                                          <p:spTgt spid="25"/>
                                        </p:tgtEl>
                                      </p:cBhvr>
                                    </p:animEffect>
                                    <p:anim calcmode="lin" valueType="num">
                                      <p:cBhvr>
                                        <p:cTn id="40" dur="750" fill="hold"/>
                                        <p:tgtEl>
                                          <p:spTgt spid="25"/>
                                        </p:tgtEl>
                                        <p:attrNameLst>
                                          <p:attrName>ppt_x</p:attrName>
                                        </p:attrNameLst>
                                      </p:cBhvr>
                                      <p:tavLst>
                                        <p:tav tm="0">
                                          <p:val>
                                            <p:strVal val="#ppt_x"/>
                                          </p:val>
                                        </p:tav>
                                        <p:tav tm="100000">
                                          <p:val>
                                            <p:strVal val="#ppt_x"/>
                                          </p:val>
                                        </p:tav>
                                      </p:tavLst>
                                    </p:anim>
                                    <p:anim calcmode="lin" valueType="num">
                                      <p:cBhvr>
                                        <p:cTn id="41" dur="75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p:cBhvr>
                                        <p:cTn id="44" dur="750"/>
                                        <p:tgtEl>
                                          <p:spTgt spid="27"/>
                                        </p:tgtEl>
                                      </p:cBhvr>
                                    </p:animEffect>
                                    <p:anim calcmode="lin" valueType="num">
                                      <p:cBhvr>
                                        <p:cTn id="45" dur="750" fill="hold"/>
                                        <p:tgtEl>
                                          <p:spTgt spid="27"/>
                                        </p:tgtEl>
                                        <p:attrNameLst>
                                          <p:attrName>ppt_x</p:attrName>
                                        </p:attrNameLst>
                                      </p:cBhvr>
                                      <p:tavLst>
                                        <p:tav tm="0">
                                          <p:val>
                                            <p:strVal val="#ppt_x"/>
                                          </p:val>
                                        </p:tav>
                                        <p:tav tm="100000">
                                          <p:val>
                                            <p:strVal val="#ppt_x"/>
                                          </p:val>
                                        </p:tav>
                                      </p:tavLst>
                                    </p:anim>
                                    <p:anim calcmode="lin" valueType="num">
                                      <p:cBhvr>
                                        <p:cTn id="46" dur="750" fill="hold"/>
                                        <p:tgtEl>
                                          <p:spTgt spid="27"/>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p:cBhvr>
                                        <p:cTn id="50" dur="750"/>
                                        <p:tgtEl>
                                          <p:spTgt spid="26"/>
                                        </p:tgtEl>
                                      </p:cBhvr>
                                    </p:animEffect>
                                    <p:anim calcmode="lin" valueType="num">
                                      <p:cBhvr>
                                        <p:cTn id="51" dur="750" fill="hold"/>
                                        <p:tgtEl>
                                          <p:spTgt spid="26"/>
                                        </p:tgtEl>
                                        <p:attrNameLst>
                                          <p:attrName>ppt_x</p:attrName>
                                        </p:attrNameLst>
                                      </p:cBhvr>
                                      <p:tavLst>
                                        <p:tav tm="0">
                                          <p:val>
                                            <p:strVal val="#ppt_x"/>
                                          </p:val>
                                        </p:tav>
                                        <p:tav tm="100000">
                                          <p:val>
                                            <p:strVal val="#ppt_x"/>
                                          </p:val>
                                        </p:tav>
                                      </p:tavLst>
                                    </p:anim>
                                    <p:anim calcmode="lin" valueType="num">
                                      <p:cBhvr>
                                        <p:cTn id="52" dur="75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p:cBhvr>
                                        <p:cTn id="55" dur="750"/>
                                        <p:tgtEl>
                                          <p:spTgt spid="28"/>
                                        </p:tgtEl>
                                      </p:cBhvr>
                                    </p:animEffect>
                                    <p:anim calcmode="lin" valueType="num">
                                      <p:cBhvr>
                                        <p:cTn id="56" dur="750" fill="hold"/>
                                        <p:tgtEl>
                                          <p:spTgt spid="28"/>
                                        </p:tgtEl>
                                        <p:attrNameLst>
                                          <p:attrName>ppt_x</p:attrName>
                                        </p:attrNameLst>
                                      </p:cBhvr>
                                      <p:tavLst>
                                        <p:tav tm="0">
                                          <p:val>
                                            <p:strVal val="#ppt_x"/>
                                          </p:val>
                                        </p:tav>
                                        <p:tav tm="100000">
                                          <p:val>
                                            <p:strVal val="#ppt_x"/>
                                          </p:val>
                                        </p:tav>
                                      </p:tavLst>
                                    </p:anim>
                                    <p:anim calcmode="lin" valueType="num">
                                      <p:cBhvr>
                                        <p:cTn id="57"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17544" y="1296059"/>
            <a:ext cx="4012798" cy="4966128"/>
            <a:chOff x="865232" y="1286330"/>
            <a:chExt cx="4013321" cy="4966128"/>
          </a:xfrm>
        </p:grpSpPr>
        <p:pic>
          <p:nvPicPr>
            <p:cNvPr id="27" name="Picture 3"/>
            <p:cNvPicPr>
              <a:picLocks noChangeAspect="1"/>
            </p:cNvPicPr>
            <p:nvPr/>
          </p:nvPicPr>
          <p:blipFill rotWithShape="1">
            <a:blip r:embed="rId1" cstate="print"/>
            <a:srcRect l="5354" t="8440" r="6203" b="10137"/>
            <a:stretch>
              <a:fillRect/>
            </a:stretch>
          </p:blipFill>
          <p:spPr>
            <a:xfrm>
              <a:off x="865232" y="1286330"/>
              <a:ext cx="4013321" cy="4966128"/>
            </a:xfrm>
            <a:prstGeom prst="rect">
              <a:avLst/>
            </a:prstGeom>
          </p:spPr>
        </p:pic>
        <p:sp>
          <p:nvSpPr>
            <p:cNvPr id="28" name="Rectangle 4"/>
            <p:cNvSpPr/>
            <p:nvPr/>
          </p:nvSpPr>
          <p:spPr>
            <a:xfrm>
              <a:off x="1454929" y="1875864"/>
              <a:ext cx="2838784" cy="3697941"/>
            </a:xfrm>
            <a:prstGeom prst="rect">
              <a:avLst/>
            </a:prstGeom>
            <a:blipFill>
              <a:blip r:embed="rId2" cstate="print"/>
              <a:srcRect/>
              <a:stretch>
                <a:fillRect/>
              </a:stretch>
            </a:blipFill>
            <a:ln w="28575" cap="flat" cmpd="sng" algn="ctr">
              <a:noFill/>
              <a:prstDash val="solid"/>
            </a:ln>
            <a:effectLst/>
          </p:spPr>
          <p:txBody>
            <a:bodyPr rtlCol="0" anchor="ctr"/>
            <a:lstStyle/>
            <a:p>
              <a:pPr algn="ctr" defTabSz="1218565">
                <a:defRPr/>
              </a:pPr>
              <a:endParaRPr lang="en-US" sz="3200" kern="0">
                <a:solidFill>
                  <a:sysClr val="window" lastClr="FFFFFF"/>
                </a:solidFill>
                <a:latin typeface="Palatino Linotype" panose="02040502050505030304"/>
                <a:cs typeface="+mn-ea"/>
              </a:endParaRPr>
            </a:p>
          </p:txBody>
        </p:sp>
      </p:grpSp>
      <p:sp>
        <p:nvSpPr>
          <p:cNvPr id="29" name="矩形 28"/>
          <p:cNvSpPr/>
          <p:nvPr/>
        </p:nvSpPr>
        <p:spPr>
          <a:xfrm>
            <a:off x="5509623" y="2042764"/>
            <a:ext cx="3423618" cy="4724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solidFill>
                <a:schemeClr val="bg1"/>
              </a:solidFill>
              <a:cs typeface="+mn-ea"/>
            </a:endParaRPr>
          </a:p>
        </p:txBody>
      </p:sp>
      <p:sp>
        <p:nvSpPr>
          <p:cNvPr id="30" name="TextBox 32"/>
          <p:cNvSpPr txBox="1"/>
          <p:nvPr/>
        </p:nvSpPr>
        <p:spPr>
          <a:xfrm>
            <a:off x="5739679" y="2126113"/>
            <a:ext cx="3024696" cy="315473"/>
          </a:xfrm>
          <a:prstGeom prst="rect">
            <a:avLst/>
          </a:prstGeom>
          <a:noFill/>
        </p:spPr>
        <p:txBody>
          <a:bodyPr wrap="square" lIns="68567" tIns="34285" rIns="68567" bIns="34285" rtlCol="0">
            <a:spAutoFit/>
          </a:bodyPr>
          <a:lstStyle/>
          <a:p>
            <a:pPr defTabSz="1218565">
              <a:defRPr/>
            </a:pPr>
            <a:r>
              <a:rPr lang="zh-CN" altLang="en-US" sz="1600" kern="0" dirty="0">
                <a:solidFill>
                  <a:schemeClr val="bg1"/>
                </a:solidFill>
                <a:latin typeface="+mn-ea"/>
                <a:cs typeface="+mn-ea"/>
                <a:sym typeface="微软雅黑" panose="020B0503020204020204" pitchFamily="34" charset="-122"/>
              </a:rPr>
              <a:t>在此添加您的描述说明</a:t>
            </a:r>
            <a:endParaRPr lang="zh-CN" altLang="en-US" sz="1600" kern="0" dirty="0">
              <a:solidFill>
                <a:schemeClr val="bg1"/>
              </a:solidFill>
              <a:cs typeface="+mn-ea"/>
            </a:endParaRPr>
          </a:p>
        </p:txBody>
      </p:sp>
      <p:sp>
        <p:nvSpPr>
          <p:cNvPr id="31" name="矩形 30"/>
          <p:cNvSpPr/>
          <p:nvPr/>
        </p:nvSpPr>
        <p:spPr>
          <a:xfrm>
            <a:off x="5509619" y="2590552"/>
            <a:ext cx="3762953" cy="4724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solidFill>
                <a:schemeClr val="bg1"/>
              </a:solidFill>
              <a:cs typeface="+mn-ea"/>
            </a:endParaRPr>
          </a:p>
        </p:txBody>
      </p:sp>
      <p:sp>
        <p:nvSpPr>
          <p:cNvPr id="32" name="TextBox 34"/>
          <p:cNvSpPr txBox="1"/>
          <p:nvPr/>
        </p:nvSpPr>
        <p:spPr>
          <a:xfrm>
            <a:off x="5739676" y="2673902"/>
            <a:ext cx="3167424" cy="315473"/>
          </a:xfrm>
          <a:prstGeom prst="rect">
            <a:avLst/>
          </a:prstGeom>
          <a:noFill/>
        </p:spPr>
        <p:txBody>
          <a:bodyPr wrap="square" lIns="68567" tIns="34285" rIns="68567" bIns="34285" rtlCol="0">
            <a:spAutoFit/>
          </a:bodyPr>
          <a:lstStyle/>
          <a:p>
            <a:pPr defTabSz="1218565">
              <a:defRPr/>
            </a:pPr>
            <a:r>
              <a:rPr lang="zh-CN" altLang="en-US" sz="1600" kern="0" dirty="0">
                <a:solidFill>
                  <a:schemeClr val="bg1"/>
                </a:solidFill>
                <a:latin typeface="+mn-ea"/>
                <a:cs typeface="+mn-ea"/>
                <a:sym typeface="微软雅黑" panose="020B0503020204020204" pitchFamily="34" charset="-122"/>
              </a:rPr>
              <a:t>在此添加您的描述</a:t>
            </a:r>
            <a:endParaRPr lang="zh-CN" altLang="en-US" sz="1600" kern="0" dirty="0">
              <a:solidFill>
                <a:schemeClr val="bg1"/>
              </a:solidFill>
              <a:cs typeface="+mn-ea"/>
            </a:endParaRPr>
          </a:p>
        </p:txBody>
      </p:sp>
      <p:sp>
        <p:nvSpPr>
          <p:cNvPr id="33" name="矩形 32"/>
          <p:cNvSpPr/>
          <p:nvPr/>
        </p:nvSpPr>
        <p:spPr>
          <a:xfrm>
            <a:off x="5509622" y="3138341"/>
            <a:ext cx="3762953" cy="4724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solidFill>
                <a:schemeClr val="bg1"/>
              </a:solidFill>
              <a:cs typeface="+mn-ea"/>
            </a:endParaRPr>
          </a:p>
        </p:txBody>
      </p:sp>
      <p:sp>
        <p:nvSpPr>
          <p:cNvPr id="34" name="TextBox 36"/>
          <p:cNvSpPr txBox="1"/>
          <p:nvPr/>
        </p:nvSpPr>
        <p:spPr>
          <a:xfrm>
            <a:off x="5739677" y="3221690"/>
            <a:ext cx="3391539" cy="315473"/>
          </a:xfrm>
          <a:prstGeom prst="rect">
            <a:avLst/>
          </a:prstGeom>
          <a:noFill/>
        </p:spPr>
        <p:txBody>
          <a:bodyPr wrap="square" lIns="68567" tIns="34285" rIns="68567" bIns="34285" rtlCol="0">
            <a:spAutoFit/>
          </a:bodyPr>
          <a:lstStyle/>
          <a:p>
            <a:pPr defTabSz="1218565">
              <a:defRPr/>
            </a:pPr>
            <a:r>
              <a:rPr lang="zh-CN" altLang="en-US" sz="1600" kern="0" dirty="0">
                <a:solidFill>
                  <a:schemeClr val="bg1"/>
                </a:solidFill>
                <a:latin typeface="+mn-ea"/>
                <a:cs typeface="+mn-ea"/>
                <a:sym typeface="微软雅黑" panose="020B0503020204020204" pitchFamily="34" charset="-122"/>
              </a:rPr>
              <a:t>在此添加您的小标签</a:t>
            </a:r>
            <a:endParaRPr lang="zh-CN" altLang="en-US" sz="1600" kern="0" dirty="0">
              <a:solidFill>
                <a:schemeClr val="bg1"/>
              </a:solidFill>
              <a:cs typeface="+mn-ea"/>
            </a:endParaRPr>
          </a:p>
        </p:txBody>
      </p:sp>
      <p:sp>
        <p:nvSpPr>
          <p:cNvPr id="35" name="矩形 34"/>
          <p:cNvSpPr/>
          <p:nvPr/>
        </p:nvSpPr>
        <p:spPr>
          <a:xfrm>
            <a:off x="5509620" y="3686130"/>
            <a:ext cx="4320159" cy="4724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cs typeface="+mn-ea"/>
            </a:endParaRPr>
          </a:p>
        </p:txBody>
      </p:sp>
      <p:sp>
        <p:nvSpPr>
          <p:cNvPr id="36" name="TextBox 38"/>
          <p:cNvSpPr txBox="1"/>
          <p:nvPr/>
        </p:nvSpPr>
        <p:spPr>
          <a:xfrm>
            <a:off x="5739676" y="3769479"/>
            <a:ext cx="3812800" cy="315473"/>
          </a:xfrm>
          <a:prstGeom prst="rect">
            <a:avLst/>
          </a:prstGeom>
          <a:noFill/>
        </p:spPr>
        <p:txBody>
          <a:bodyPr wrap="square" lIns="68567" tIns="34285" rIns="68567" bIns="34285" rtlCol="0">
            <a:spAutoFit/>
          </a:bodyPr>
          <a:lstStyle/>
          <a:p>
            <a:pPr defTabSz="1218565">
              <a:defRPr/>
            </a:pPr>
            <a:r>
              <a:rPr lang="zh-CN" altLang="en-US" sz="1600" kern="0" dirty="0">
                <a:solidFill>
                  <a:sysClr val="window" lastClr="FFFFFF">
                    <a:lumMod val="95000"/>
                  </a:sysClr>
                </a:solidFill>
                <a:latin typeface="+mn-ea"/>
                <a:cs typeface="+mn-ea"/>
                <a:sym typeface="微软雅黑" panose="020B0503020204020204" pitchFamily="34" charset="-122"/>
              </a:rPr>
              <a:t>在此添加您的描述</a:t>
            </a:r>
            <a:endParaRPr lang="zh-CN" altLang="en-US" sz="1600" kern="0" dirty="0">
              <a:solidFill>
                <a:sysClr val="window" lastClr="FFFFFF">
                  <a:lumMod val="95000"/>
                </a:sysClr>
              </a:solidFill>
              <a:cs typeface="+mn-ea"/>
            </a:endParaRPr>
          </a:p>
        </p:txBody>
      </p:sp>
      <p:sp>
        <p:nvSpPr>
          <p:cNvPr id="37" name="矩形 36"/>
          <p:cNvSpPr/>
          <p:nvPr/>
        </p:nvSpPr>
        <p:spPr>
          <a:xfrm>
            <a:off x="5509619" y="1494973"/>
            <a:ext cx="4109566" cy="47243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cs typeface="+mn-ea"/>
            </a:endParaRPr>
          </a:p>
        </p:txBody>
      </p:sp>
      <p:sp>
        <p:nvSpPr>
          <p:cNvPr id="38" name="TextBox 40"/>
          <p:cNvSpPr txBox="1"/>
          <p:nvPr/>
        </p:nvSpPr>
        <p:spPr>
          <a:xfrm>
            <a:off x="5739676" y="1578323"/>
            <a:ext cx="3102701" cy="315473"/>
          </a:xfrm>
          <a:prstGeom prst="rect">
            <a:avLst/>
          </a:prstGeom>
          <a:noFill/>
        </p:spPr>
        <p:txBody>
          <a:bodyPr wrap="square" lIns="68567" tIns="34285" rIns="68567" bIns="34285" rtlCol="0">
            <a:spAutoFit/>
          </a:bodyPr>
          <a:lstStyle/>
          <a:p>
            <a:pPr defTabSz="1218565">
              <a:defRPr/>
            </a:pPr>
            <a:r>
              <a:rPr lang="zh-CN" altLang="en-US" sz="1600" kern="0" dirty="0">
                <a:solidFill>
                  <a:schemeClr val="bg1"/>
                </a:solidFill>
                <a:latin typeface="+mn-ea"/>
                <a:cs typeface="+mn-ea"/>
                <a:sym typeface="微软雅黑" panose="020B0503020204020204" pitchFamily="34" charset="-122"/>
              </a:rPr>
              <a:t>在此添加您的小标签</a:t>
            </a:r>
            <a:endParaRPr lang="zh-CN" altLang="en-US" sz="1600" kern="0" dirty="0">
              <a:solidFill>
                <a:schemeClr val="bg1"/>
              </a:solidFill>
              <a:cs typeface="+mn-ea"/>
            </a:endParaRPr>
          </a:p>
        </p:txBody>
      </p:sp>
      <p:sp>
        <p:nvSpPr>
          <p:cNvPr id="39" name="矩形 38"/>
          <p:cNvSpPr/>
          <p:nvPr/>
        </p:nvSpPr>
        <p:spPr>
          <a:xfrm>
            <a:off x="5509621" y="4233920"/>
            <a:ext cx="2914064" cy="4724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a:solidFill>
                <a:schemeClr val="bg1"/>
              </a:solidFill>
              <a:cs typeface="+mn-ea"/>
            </a:endParaRPr>
          </a:p>
        </p:txBody>
      </p:sp>
      <p:sp>
        <p:nvSpPr>
          <p:cNvPr id="40" name="TextBox 42"/>
          <p:cNvSpPr txBox="1"/>
          <p:nvPr/>
        </p:nvSpPr>
        <p:spPr>
          <a:xfrm>
            <a:off x="5739679" y="4299344"/>
            <a:ext cx="2433603" cy="315473"/>
          </a:xfrm>
          <a:prstGeom prst="rect">
            <a:avLst/>
          </a:prstGeom>
          <a:noFill/>
        </p:spPr>
        <p:txBody>
          <a:bodyPr wrap="square" lIns="68567" tIns="34285" rIns="68567" bIns="34285" rtlCol="0">
            <a:spAutoFit/>
          </a:bodyPr>
          <a:lstStyle/>
          <a:p>
            <a:pPr defTabSz="1218565">
              <a:defRPr/>
            </a:pPr>
            <a:r>
              <a:rPr lang="zh-CN" altLang="en-US" sz="1600" kern="0" dirty="0">
                <a:solidFill>
                  <a:schemeClr val="bg1"/>
                </a:solidFill>
                <a:latin typeface="+mn-ea"/>
                <a:cs typeface="+mn-ea"/>
                <a:sym typeface="微软雅黑" panose="020B0503020204020204" pitchFamily="34" charset="-122"/>
              </a:rPr>
              <a:t>在此添加您的小标签</a:t>
            </a:r>
            <a:endParaRPr lang="zh-CN" altLang="en-US" sz="1600" kern="0" dirty="0">
              <a:solidFill>
                <a:schemeClr val="bg1"/>
              </a:solidFill>
              <a:cs typeface="+mn-ea"/>
            </a:endParaRPr>
          </a:p>
        </p:txBody>
      </p:sp>
      <p:sp>
        <p:nvSpPr>
          <p:cNvPr id="41" name="矩形 40"/>
          <p:cNvSpPr/>
          <p:nvPr/>
        </p:nvSpPr>
        <p:spPr>
          <a:xfrm>
            <a:off x="5447929" y="4893488"/>
            <a:ext cx="764435" cy="646311"/>
          </a:xfrm>
          <a:prstGeom prst="rect">
            <a:avLst/>
          </a:prstGeom>
        </p:spPr>
        <p:txBody>
          <a:bodyPr wrap="square" lIns="91417" tIns="45710" rIns="91417" bIns="45710">
            <a:spAutoFit/>
          </a:bodyPr>
          <a:lstStyle/>
          <a:p>
            <a:pPr defTabSz="1218565">
              <a:defRPr/>
            </a:pPr>
            <a:r>
              <a:rPr lang="zh-CN" altLang="en-US" kern="0" dirty="0">
                <a:solidFill>
                  <a:schemeClr val="tx1">
                    <a:lumMod val="50000"/>
                    <a:lumOff val="50000"/>
                  </a:schemeClr>
                </a:solidFill>
                <a:latin typeface="+mn-ea"/>
                <a:cs typeface="+mn-ea"/>
              </a:rPr>
              <a:t>方案一</a:t>
            </a:r>
            <a:endParaRPr lang="en-US" altLang="zh-CN" b="1" kern="0" dirty="0">
              <a:solidFill>
                <a:schemeClr val="tx1">
                  <a:lumMod val="50000"/>
                  <a:lumOff val="50000"/>
                </a:schemeClr>
              </a:solidFill>
              <a:latin typeface="+mn-ea"/>
              <a:cs typeface="+mn-ea"/>
            </a:endParaRPr>
          </a:p>
        </p:txBody>
      </p:sp>
      <p:sp>
        <p:nvSpPr>
          <p:cNvPr id="42" name="矩形 47"/>
          <p:cNvSpPr>
            <a:spLocks noChangeArrowheads="1"/>
          </p:cNvSpPr>
          <p:nvPr/>
        </p:nvSpPr>
        <p:spPr bwMode="auto">
          <a:xfrm>
            <a:off x="5447929" y="5276979"/>
            <a:ext cx="2725353" cy="53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10" rIns="91417" bIns="45710">
            <a:spAutoFit/>
          </a:bodyPr>
          <a:lstStyle/>
          <a:p>
            <a:pPr defTabSz="1218565">
              <a:lnSpc>
                <a:spcPct val="120000"/>
              </a:lnSpc>
              <a:spcBef>
                <a:spcPct val="0"/>
              </a:spcBef>
              <a:defRPr/>
            </a:pPr>
            <a:r>
              <a:rPr lang="zh-CN" altLang="en-US" sz="1200" kern="0" dirty="0">
                <a:solidFill>
                  <a:schemeClr val="tx1">
                    <a:lumMod val="50000"/>
                    <a:lumOff val="50000"/>
                  </a:schemeClr>
                </a:solidFill>
                <a:latin typeface="+mn-ea"/>
                <a:cs typeface="+mn-ea"/>
                <a:sym typeface="微软雅黑" panose="020B0503020204020204" pitchFamily="34" charset="-122"/>
              </a:rPr>
              <a:t>在此录入本图表的综合描述说明，在此录入本图表的综合描述说明。</a:t>
            </a:r>
            <a:endParaRPr lang="zh-CN" altLang="en-US" sz="1200" kern="0" dirty="0">
              <a:solidFill>
                <a:schemeClr val="tx1">
                  <a:lumMod val="50000"/>
                  <a:lumOff val="50000"/>
                </a:schemeClr>
              </a:solidFill>
              <a:latin typeface="+mn-ea"/>
              <a:cs typeface="+mn-ea"/>
              <a:sym typeface="微软雅黑" panose="020B0503020204020204" pitchFamily="34" charset="-122"/>
            </a:endParaRPr>
          </a:p>
        </p:txBody>
      </p:sp>
      <p:sp>
        <p:nvSpPr>
          <p:cNvPr id="43" name="矩形 42"/>
          <p:cNvSpPr/>
          <p:nvPr/>
        </p:nvSpPr>
        <p:spPr>
          <a:xfrm>
            <a:off x="8417925" y="4893487"/>
            <a:ext cx="877117" cy="369312"/>
          </a:xfrm>
          <a:prstGeom prst="rect">
            <a:avLst/>
          </a:prstGeom>
        </p:spPr>
        <p:txBody>
          <a:bodyPr wrap="none" lIns="91417" tIns="45710" rIns="91417" bIns="45710">
            <a:spAutoFit/>
          </a:bodyPr>
          <a:lstStyle/>
          <a:p>
            <a:pPr defTabSz="1218565">
              <a:defRPr/>
            </a:pPr>
            <a:r>
              <a:rPr lang="zh-CN" altLang="en-US" b="1" kern="0" dirty="0">
                <a:solidFill>
                  <a:schemeClr val="tx1">
                    <a:lumMod val="50000"/>
                    <a:lumOff val="50000"/>
                  </a:schemeClr>
                </a:solidFill>
                <a:latin typeface="+mn-ea"/>
                <a:cs typeface="+mn-ea"/>
              </a:rPr>
              <a:t>方案二</a:t>
            </a:r>
            <a:endParaRPr lang="en-US" altLang="zh-CN" b="1" kern="0" dirty="0">
              <a:solidFill>
                <a:schemeClr val="tx1">
                  <a:lumMod val="50000"/>
                  <a:lumOff val="50000"/>
                </a:schemeClr>
              </a:solidFill>
              <a:latin typeface="+mn-ea"/>
              <a:cs typeface="+mn-ea"/>
            </a:endParaRPr>
          </a:p>
        </p:txBody>
      </p:sp>
      <p:sp>
        <p:nvSpPr>
          <p:cNvPr id="44" name="矩形 43"/>
          <p:cNvSpPr>
            <a:spLocks noChangeArrowheads="1"/>
          </p:cNvSpPr>
          <p:nvPr/>
        </p:nvSpPr>
        <p:spPr bwMode="auto">
          <a:xfrm>
            <a:off x="8417924" y="5276979"/>
            <a:ext cx="2744792" cy="53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10" rIns="91417" bIns="45710">
            <a:spAutoFit/>
          </a:bodyPr>
          <a:lstStyle/>
          <a:p>
            <a:pPr defTabSz="1218565">
              <a:lnSpc>
                <a:spcPct val="120000"/>
              </a:lnSpc>
              <a:spcBef>
                <a:spcPct val="0"/>
              </a:spcBef>
              <a:defRPr/>
            </a:pPr>
            <a:r>
              <a:rPr lang="zh-CN" altLang="en-US" sz="1200" kern="0" dirty="0">
                <a:solidFill>
                  <a:schemeClr val="tx1">
                    <a:lumMod val="50000"/>
                    <a:lumOff val="50000"/>
                  </a:schemeClr>
                </a:solidFill>
                <a:latin typeface="+mn-ea"/>
                <a:cs typeface="+mn-ea"/>
                <a:sym typeface="微软雅黑" panose="020B0503020204020204" pitchFamily="34" charset="-122"/>
              </a:rPr>
              <a:t>在此录入本图表的综合描述说明，在此录入本图表的综合描述说明。</a:t>
            </a:r>
            <a:endParaRPr lang="zh-CN" altLang="en-US" sz="1200" kern="0" dirty="0">
              <a:solidFill>
                <a:schemeClr val="tx1">
                  <a:lumMod val="50000"/>
                  <a:lumOff val="50000"/>
                </a:schemeClr>
              </a:solidFill>
              <a:latin typeface="+mn-ea"/>
              <a:cs typeface="+mn-ea"/>
              <a:sym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50"/>
                                        <p:tgtEl>
                                          <p:spTgt spid="38"/>
                                        </p:tgtEl>
                                        <p:attrNameLst>
                                          <p:attrName>ppt_x</p:attrName>
                                        </p:attrNameLst>
                                      </p:cBhvr>
                                      <p:tavLst>
                                        <p:tav tm="0">
                                          <p:val>
                                            <p:strVal val="#ppt_x-#ppt_w*1.125000"/>
                                          </p:val>
                                        </p:tav>
                                        <p:tav tm="100000">
                                          <p:val>
                                            <p:strVal val="#ppt_x"/>
                                          </p:val>
                                        </p:tav>
                                      </p:tavLst>
                                    </p:anim>
                                    <p:animEffect transition="in" filter="wipe(right)">
                                      <p:cBhvr>
                                        <p:cTn id="13" dur="350"/>
                                        <p:tgtEl>
                                          <p:spTgt spid="38"/>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350"/>
                                        <p:tgtEl>
                                          <p:spTgt spid="37"/>
                                        </p:tgtEl>
                                        <p:attrNameLst>
                                          <p:attrName>ppt_x</p:attrName>
                                        </p:attrNameLst>
                                      </p:cBhvr>
                                      <p:tavLst>
                                        <p:tav tm="0">
                                          <p:val>
                                            <p:strVal val="#ppt_x-#ppt_w*1.125000"/>
                                          </p:val>
                                        </p:tav>
                                        <p:tav tm="100000">
                                          <p:val>
                                            <p:strVal val="#ppt_x"/>
                                          </p:val>
                                        </p:tav>
                                      </p:tavLst>
                                    </p:anim>
                                    <p:animEffect transition="in" filter="wipe(right)">
                                      <p:cBhvr>
                                        <p:cTn id="17" dur="350"/>
                                        <p:tgtEl>
                                          <p:spTgt spid="37"/>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350"/>
                                        <p:tgtEl>
                                          <p:spTgt spid="30"/>
                                        </p:tgtEl>
                                        <p:attrNameLst>
                                          <p:attrName>ppt_x</p:attrName>
                                        </p:attrNameLst>
                                      </p:cBhvr>
                                      <p:tavLst>
                                        <p:tav tm="0">
                                          <p:val>
                                            <p:strVal val="#ppt_x-#ppt_w*1.125000"/>
                                          </p:val>
                                        </p:tav>
                                        <p:tav tm="100000">
                                          <p:val>
                                            <p:strVal val="#ppt_x"/>
                                          </p:val>
                                        </p:tav>
                                      </p:tavLst>
                                    </p:anim>
                                    <p:animEffect transition="in" filter="wipe(right)">
                                      <p:cBhvr>
                                        <p:cTn id="21" dur="350"/>
                                        <p:tgtEl>
                                          <p:spTgt spid="30"/>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350"/>
                                        <p:tgtEl>
                                          <p:spTgt spid="29"/>
                                        </p:tgtEl>
                                        <p:attrNameLst>
                                          <p:attrName>ppt_x</p:attrName>
                                        </p:attrNameLst>
                                      </p:cBhvr>
                                      <p:tavLst>
                                        <p:tav tm="0">
                                          <p:val>
                                            <p:strVal val="#ppt_x-#ppt_w*1.125000"/>
                                          </p:val>
                                        </p:tav>
                                        <p:tav tm="100000">
                                          <p:val>
                                            <p:strVal val="#ppt_x"/>
                                          </p:val>
                                        </p:tav>
                                      </p:tavLst>
                                    </p:anim>
                                    <p:animEffect transition="in" filter="wipe(right)">
                                      <p:cBhvr>
                                        <p:cTn id="25" dur="350"/>
                                        <p:tgtEl>
                                          <p:spTgt spid="29"/>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350"/>
                                        <p:tgtEl>
                                          <p:spTgt spid="32"/>
                                        </p:tgtEl>
                                        <p:attrNameLst>
                                          <p:attrName>ppt_x</p:attrName>
                                        </p:attrNameLst>
                                      </p:cBhvr>
                                      <p:tavLst>
                                        <p:tav tm="0">
                                          <p:val>
                                            <p:strVal val="#ppt_x-#ppt_w*1.125000"/>
                                          </p:val>
                                        </p:tav>
                                        <p:tav tm="100000">
                                          <p:val>
                                            <p:strVal val="#ppt_x"/>
                                          </p:val>
                                        </p:tav>
                                      </p:tavLst>
                                    </p:anim>
                                    <p:animEffect transition="in" filter="wipe(right)">
                                      <p:cBhvr>
                                        <p:cTn id="29" dur="350"/>
                                        <p:tgtEl>
                                          <p:spTgt spid="32"/>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350"/>
                                        <p:tgtEl>
                                          <p:spTgt spid="31"/>
                                        </p:tgtEl>
                                        <p:attrNameLst>
                                          <p:attrName>ppt_x</p:attrName>
                                        </p:attrNameLst>
                                      </p:cBhvr>
                                      <p:tavLst>
                                        <p:tav tm="0">
                                          <p:val>
                                            <p:strVal val="#ppt_x-#ppt_w*1.125000"/>
                                          </p:val>
                                        </p:tav>
                                        <p:tav tm="100000">
                                          <p:val>
                                            <p:strVal val="#ppt_x"/>
                                          </p:val>
                                        </p:tav>
                                      </p:tavLst>
                                    </p:anim>
                                    <p:animEffect transition="in" filter="wipe(right)">
                                      <p:cBhvr>
                                        <p:cTn id="33" dur="350"/>
                                        <p:tgtEl>
                                          <p:spTgt spid="31"/>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350"/>
                                        <p:tgtEl>
                                          <p:spTgt spid="34"/>
                                        </p:tgtEl>
                                        <p:attrNameLst>
                                          <p:attrName>ppt_x</p:attrName>
                                        </p:attrNameLst>
                                      </p:cBhvr>
                                      <p:tavLst>
                                        <p:tav tm="0">
                                          <p:val>
                                            <p:strVal val="#ppt_x-#ppt_w*1.125000"/>
                                          </p:val>
                                        </p:tav>
                                        <p:tav tm="100000">
                                          <p:val>
                                            <p:strVal val="#ppt_x"/>
                                          </p:val>
                                        </p:tav>
                                      </p:tavLst>
                                    </p:anim>
                                    <p:animEffect transition="in" filter="wipe(right)">
                                      <p:cBhvr>
                                        <p:cTn id="37" dur="350"/>
                                        <p:tgtEl>
                                          <p:spTgt spid="34"/>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350"/>
                                        <p:tgtEl>
                                          <p:spTgt spid="33"/>
                                        </p:tgtEl>
                                        <p:attrNameLst>
                                          <p:attrName>ppt_x</p:attrName>
                                        </p:attrNameLst>
                                      </p:cBhvr>
                                      <p:tavLst>
                                        <p:tav tm="0">
                                          <p:val>
                                            <p:strVal val="#ppt_x-#ppt_w*1.125000"/>
                                          </p:val>
                                        </p:tav>
                                        <p:tav tm="100000">
                                          <p:val>
                                            <p:strVal val="#ppt_x"/>
                                          </p:val>
                                        </p:tav>
                                      </p:tavLst>
                                    </p:anim>
                                    <p:animEffect transition="in" filter="wipe(right)">
                                      <p:cBhvr>
                                        <p:cTn id="41" dur="350"/>
                                        <p:tgtEl>
                                          <p:spTgt spid="33"/>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350"/>
                                        <p:tgtEl>
                                          <p:spTgt spid="36"/>
                                        </p:tgtEl>
                                        <p:attrNameLst>
                                          <p:attrName>ppt_x</p:attrName>
                                        </p:attrNameLst>
                                      </p:cBhvr>
                                      <p:tavLst>
                                        <p:tav tm="0">
                                          <p:val>
                                            <p:strVal val="#ppt_x-#ppt_w*1.125000"/>
                                          </p:val>
                                        </p:tav>
                                        <p:tav tm="100000">
                                          <p:val>
                                            <p:strVal val="#ppt_x"/>
                                          </p:val>
                                        </p:tav>
                                      </p:tavLst>
                                    </p:anim>
                                    <p:animEffect transition="in" filter="wipe(right)">
                                      <p:cBhvr>
                                        <p:cTn id="45" dur="350"/>
                                        <p:tgtEl>
                                          <p:spTgt spid="36"/>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350"/>
                                        <p:tgtEl>
                                          <p:spTgt spid="35"/>
                                        </p:tgtEl>
                                        <p:attrNameLst>
                                          <p:attrName>ppt_x</p:attrName>
                                        </p:attrNameLst>
                                      </p:cBhvr>
                                      <p:tavLst>
                                        <p:tav tm="0">
                                          <p:val>
                                            <p:strVal val="#ppt_x-#ppt_w*1.125000"/>
                                          </p:val>
                                        </p:tav>
                                        <p:tav tm="100000">
                                          <p:val>
                                            <p:strVal val="#ppt_x"/>
                                          </p:val>
                                        </p:tav>
                                      </p:tavLst>
                                    </p:anim>
                                    <p:animEffect transition="in" filter="wipe(right)">
                                      <p:cBhvr>
                                        <p:cTn id="49" dur="350"/>
                                        <p:tgtEl>
                                          <p:spTgt spid="35"/>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350"/>
                                        <p:tgtEl>
                                          <p:spTgt spid="40"/>
                                        </p:tgtEl>
                                        <p:attrNameLst>
                                          <p:attrName>ppt_x</p:attrName>
                                        </p:attrNameLst>
                                      </p:cBhvr>
                                      <p:tavLst>
                                        <p:tav tm="0">
                                          <p:val>
                                            <p:strVal val="#ppt_x-#ppt_w*1.125000"/>
                                          </p:val>
                                        </p:tav>
                                        <p:tav tm="100000">
                                          <p:val>
                                            <p:strVal val="#ppt_x"/>
                                          </p:val>
                                        </p:tav>
                                      </p:tavLst>
                                    </p:anim>
                                    <p:animEffect transition="in" filter="wipe(right)">
                                      <p:cBhvr>
                                        <p:cTn id="53" dur="350"/>
                                        <p:tgtEl>
                                          <p:spTgt spid="40"/>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350"/>
                                        <p:tgtEl>
                                          <p:spTgt spid="39"/>
                                        </p:tgtEl>
                                        <p:attrNameLst>
                                          <p:attrName>ppt_x</p:attrName>
                                        </p:attrNameLst>
                                      </p:cBhvr>
                                      <p:tavLst>
                                        <p:tav tm="0">
                                          <p:val>
                                            <p:strVal val="#ppt_x-#ppt_w*1.125000"/>
                                          </p:val>
                                        </p:tav>
                                        <p:tav tm="100000">
                                          <p:val>
                                            <p:strVal val="#ppt_x"/>
                                          </p:val>
                                        </p:tav>
                                      </p:tavLst>
                                    </p:anim>
                                    <p:animEffect transition="in" filter="wipe(right)">
                                      <p:cBhvr>
                                        <p:cTn id="57" dur="350"/>
                                        <p:tgtEl>
                                          <p:spTgt spid="39"/>
                                        </p:tgtEl>
                                      </p:cBhvr>
                                    </p:animEffect>
                                  </p:childTnLst>
                                </p:cTn>
                              </p:par>
                            </p:childTnLst>
                          </p:cTn>
                        </p:par>
                        <p:par>
                          <p:cTn id="58" fill="hold">
                            <p:stCondLst>
                              <p:cond delay="1000"/>
                            </p:stCondLst>
                            <p:childTnLst>
                              <p:par>
                                <p:cTn id="59" presetID="12" presetClass="entr" presetSubtype="4"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p:tgtEl>
                                          <p:spTgt spid="41"/>
                                        </p:tgtEl>
                                        <p:attrNameLst>
                                          <p:attrName>ppt_y</p:attrName>
                                        </p:attrNameLst>
                                      </p:cBhvr>
                                      <p:tavLst>
                                        <p:tav tm="0">
                                          <p:val>
                                            <p:strVal val="#ppt_y+#ppt_h*1.125000"/>
                                          </p:val>
                                        </p:tav>
                                        <p:tav tm="100000">
                                          <p:val>
                                            <p:strVal val="#ppt_y"/>
                                          </p:val>
                                        </p:tav>
                                      </p:tavLst>
                                    </p:anim>
                                    <p:animEffect transition="in" filter="wipe(up)">
                                      <p:cBhvr>
                                        <p:cTn id="62" dur="500"/>
                                        <p:tgtEl>
                                          <p:spTgt spid="41"/>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p:tgtEl>
                                          <p:spTgt spid="43"/>
                                        </p:tgtEl>
                                        <p:attrNameLst>
                                          <p:attrName>ppt_y</p:attrName>
                                        </p:attrNameLst>
                                      </p:cBhvr>
                                      <p:tavLst>
                                        <p:tav tm="0">
                                          <p:val>
                                            <p:strVal val="#ppt_y+#ppt_h*1.125000"/>
                                          </p:val>
                                        </p:tav>
                                        <p:tav tm="100000">
                                          <p:val>
                                            <p:strVal val="#ppt_y"/>
                                          </p:val>
                                        </p:tav>
                                      </p:tavLst>
                                    </p:anim>
                                    <p:animEffect transition="in" filter="wipe(up)">
                                      <p:cBhvr>
                                        <p:cTn id="66" dur="500"/>
                                        <p:tgtEl>
                                          <p:spTgt spid="43"/>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500"/>
                                        <p:tgtEl>
                                          <p:spTgt spid="42"/>
                                        </p:tgtEl>
                                        <p:attrNameLst>
                                          <p:attrName>ppt_y</p:attrName>
                                        </p:attrNameLst>
                                      </p:cBhvr>
                                      <p:tavLst>
                                        <p:tav tm="0">
                                          <p:val>
                                            <p:strVal val="#ppt_y+#ppt_h*1.125000"/>
                                          </p:val>
                                        </p:tav>
                                        <p:tav tm="100000">
                                          <p:val>
                                            <p:strVal val="#ppt_y"/>
                                          </p:val>
                                        </p:tav>
                                      </p:tavLst>
                                    </p:anim>
                                    <p:animEffect transition="in" filter="wipe(up)">
                                      <p:cBhvr>
                                        <p:cTn id="70" dur="500"/>
                                        <p:tgtEl>
                                          <p:spTgt spid="4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p:tgtEl>
                                          <p:spTgt spid="44"/>
                                        </p:tgtEl>
                                        <p:attrNameLst>
                                          <p:attrName>ppt_y</p:attrName>
                                        </p:attrNameLst>
                                      </p:cBhvr>
                                      <p:tavLst>
                                        <p:tav tm="0">
                                          <p:val>
                                            <p:strVal val="#ppt_y+#ppt_h*1.125000"/>
                                          </p:val>
                                        </p:tav>
                                        <p:tav tm="100000">
                                          <p:val>
                                            <p:strVal val="#ppt_y"/>
                                          </p:val>
                                        </p:tav>
                                      </p:tavLst>
                                    </p:anim>
                                    <p:animEffect transition="in" filter="wipe(up)">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animBg="1"/>
      <p:bldP spid="32" grpId="0"/>
      <p:bldP spid="33" grpId="0" animBg="1"/>
      <p:bldP spid="34" grpId="0"/>
      <p:bldP spid="35" grpId="0" animBg="1"/>
      <p:bldP spid="36" grpId="0"/>
      <p:bldP spid="37" grpId="0" animBg="1"/>
      <p:bldP spid="38" grpId="0"/>
      <p:bldP spid="39" grpId="0" animBg="1"/>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796" y="3597530"/>
            <a:ext cx="12190413" cy="84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6" tIns="60918" rIns="121836" bIns="60918" rtlCol="0" anchor="ctr"/>
          <a:lstStyle/>
          <a:p>
            <a:pPr algn="ctr"/>
            <a:endParaRPr lang="zh-CN" altLang="en-US">
              <a:cs typeface="+mn-ea"/>
            </a:endParaRPr>
          </a:p>
        </p:txBody>
      </p:sp>
      <p:grpSp>
        <p:nvGrpSpPr>
          <p:cNvPr id="2" name="组合 1"/>
          <p:cNvGrpSpPr/>
          <p:nvPr/>
        </p:nvGrpSpPr>
        <p:grpSpPr>
          <a:xfrm>
            <a:off x="1448650" y="3186257"/>
            <a:ext cx="877628" cy="853007"/>
            <a:chOff x="1624899" y="3942382"/>
            <a:chExt cx="984946" cy="985302"/>
          </a:xfrm>
        </p:grpSpPr>
        <p:sp>
          <p:nvSpPr>
            <p:cNvPr id="104" name="椭圆 103"/>
            <p:cNvSpPr/>
            <p:nvPr/>
          </p:nvSpPr>
          <p:spPr>
            <a:xfrm>
              <a:off x="1624899" y="3942382"/>
              <a:ext cx="984946" cy="9853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0" name="TextBox 139"/>
            <p:cNvSpPr txBox="1"/>
            <p:nvPr/>
          </p:nvSpPr>
          <p:spPr>
            <a:xfrm>
              <a:off x="1692271" y="4180596"/>
              <a:ext cx="850204"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6</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3" name="组合 2"/>
          <p:cNvGrpSpPr/>
          <p:nvPr/>
        </p:nvGrpSpPr>
        <p:grpSpPr>
          <a:xfrm>
            <a:off x="2838226" y="3304520"/>
            <a:ext cx="757568" cy="645593"/>
            <a:chOff x="3184398" y="4078982"/>
            <a:chExt cx="850204" cy="745719"/>
          </a:xfrm>
        </p:grpSpPr>
        <p:sp>
          <p:nvSpPr>
            <p:cNvPr id="112" name="椭圆 111"/>
            <p:cNvSpPr/>
            <p:nvPr/>
          </p:nvSpPr>
          <p:spPr>
            <a:xfrm>
              <a:off x="3236773" y="4078982"/>
              <a:ext cx="745450" cy="74571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1" name="TextBox 140"/>
            <p:cNvSpPr txBox="1"/>
            <p:nvPr/>
          </p:nvSpPr>
          <p:spPr>
            <a:xfrm>
              <a:off x="3184398" y="4197404"/>
              <a:ext cx="850204"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7</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4" name="组合 3"/>
          <p:cNvGrpSpPr/>
          <p:nvPr/>
        </p:nvGrpSpPr>
        <p:grpSpPr>
          <a:xfrm>
            <a:off x="4109689" y="3194940"/>
            <a:ext cx="889711" cy="864748"/>
            <a:chOff x="4611335" y="3952409"/>
            <a:chExt cx="998505" cy="998863"/>
          </a:xfrm>
        </p:grpSpPr>
        <p:sp>
          <p:nvSpPr>
            <p:cNvPr id="117" name="椭圆 116"/>
            <p:cNvSpPr/>
            <p:nvPr/>
          </p:nvSpPr>
          <p:spPr>
            <a:xfrm>
              <a:off x="4611335" y="3952409"/>
              <a:ext cx="998505" cy="99886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2" name="TextBox 141"/>
            <p:cNvSpPr txBox="1"/>
            <p:nvPr/>
          </p:nvSpPr>
          <p:spPr>
            <a:xfrm>
              <a:off x="4685486" y="4180595"/>
              <a:ext cx="850204" cy="498917"/>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8</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6" name="组合 5"/>
          <p:cNvGrpSpPr/>
          <p:nvPr/>
        </p:nvGrpSpPr>
        <p:grpSpPr>
          <a:xfrm>
            <a:off x="5556975" y="3293504"/>
            <a:ext cx="757569" cy="667621"/>
            <a:chOff x="6235594" y="4066260"/>
            <a:chExt cx="850206" cy="771164"/>
          </a:xfrm>
        </p:grpSpPr>
        <p:sp>
          <p:nvSpPr>
            <p:cNvPr id="122" name="椭圆 121"/>
            <p:cNvSpPr/>
            <p:nvPr/>
          </p:nvSpPr>
          <p:spPr>
            <a:xfrm>
              <a:off x="6243032" y="4066260"/>
              <a:ext cx="770886" cy="77116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3" name="TextBox 142"/>
            <p:cNvSpPr txBox="1"/>
            <p:nvPr/>
          </p:nvSpPr>
          <p:spPr>
            <a:xfrm>
              <a:off x="6235594" y="4180596"/>
              <a:ext cx="850206"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9</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7" name="组合 6"/>
          <p:cNvGrpSpPr/>
          <p:nvPr/>
        </p:nvGrpSpPr>
        <p:grpSpPr>
          <a:xfrm>
            <a:off x="6735811" y="3293502"/>
            <a:ext cx="883092" cy="667621"/>
            <a:chOff x="7558595" y="4066262"/>
            <a:chExt cx="991079" cy="771165"/>
          </a:xfrm>
        </p:grpSpPr>
        <p:sp>
          <p:nvSpPr>
            <p:cNvPr id="127" name="椭圆 126"/>
            <p:cNvSpPr/>
            <p:nvPr/>
          </p:nvSpPr>
          <p:spPr>
            <a:xfrm>
              <a:off x="7610548" y="4066262"/>
              <a:ext cx="770885" cy="771165"/>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4" name="TextBox 143"/>
            <p:cNvSpPr txBox="1"/>
            <p:nvPr/>
          </p:nvSpPr>
          <p:spPr>
            <a:xfrm>
              <a:off x="7558595" y="4189243"/>
              <a:ext cx="991079" cy="463368"/>
            </a:xfrm>
            <a:prstGeom prst="rect">
              <a:avLst/>
            </a:prstGeom>
            <a:noFill/>
          </p:spPr>
          <p:txBody>
            <a:bodyPr wrap="square" lIns="138192" tIns="69096" rIns="138192" bIns="69096" rtlCol="0">
              <a:spAutoFit/>
            </a:bodyPr>
            <a:lstStyle/>
            <a:p>
              <a:r>
                <a:rPr lang="en-US" altLang="zh-CN" sz="1700" dirty="0">
                  <a:solidFill>
                    <a:schemeClr val="bg1"/>
                  </a:solidFill>
                  <a:latin typeface="+mn-ea"/>
                  <a:cs typeface="+mn-ea"/>
                </a:rPr>
                <a:t>10</a:t>
              </a:r>
              <a:r>
                <a:rPr lang="zh-CN" altLang="en-US" sz="1700" dirty="0">
                  <a:solidFill>
                    <a:schemeClr val="bg1"/>
                  </a:solidFill>
                  <a:latin typeface="+mn-ea"/>
                  <a:cs typeface="+mn-ea"/>
                </a:rPr>
                <a:t>月</a:t>
              </a:r>
              <a:endParaRPr lang="zh-CN" altLang="en-US" sz="1700" dirty="0">
                <a:solidFill>
                  <a:schemeClr val="bg1"/>
                </a:solidFill>
                <a:latin typeface="+mn-ea"/>
                <a:cs typeface="+mn-ea"/>
              </a:endParaRPr>
            </a:p>
          </p:txBody>
        </p:sp>
      </p:grpSp>
      <p:grpSp>
        <p:nvGrpSpPr>
          <p:cNvPr id="8" name="组合 7"/>
          <p:cNvGrpSpPr/>
          <p:nvPr/>
        </p:nvGrpSpPr>
        <p:grpSpPr>
          <a:xfrm>
            <a:off x="8037227" y="3182772"/>
            <a:ext cx="948686" cy="889085"/>
            <a:chOff x="9019145" y="3938355"/>
            <a:chExt cx="1064693" cy="1026975"/>
          </a:xfrm>
        </p:grpSpPr>
        <p:sp>
          <p:nvSpPr>
            <p:cNvPr id="132" name="椭圆 131"/>
            <p:cNvSpPr/>
            <p:nvPr/>
          </p:nvSpPr>
          <p:spPr>
            <a:xfrm>
              <a:off x="9019145" y="3938355"/>
              <a:ext cx="1026605" cy="10269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5" name="TextBox 144"/>
            <p:cNvSpPr txBox="1"/>
            <p:nvPr/>
          </p:nvSpPr>
          <p:spPr>
            <a:xfrm>
              <a:off x="9068720" y="4180595"/>
              <a:ext cx="1015118"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11</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9" name="组合 8"/>
          <p:cNvGrpSpPr/>
          <p:nvPr/>
        </p:nvGrpSpPr>
        <p:grpSpPr>
          <a:xfrm>
            <a:off x="9609718" y="3022711"/>
            <a:ext cx="1244102" cy="1209199"/>
            <a:chOff x="10783908" y="3753473"/>
            <a:chExt cx="1396232" cy="1396737"/>
          </a:xfrm>
        </p:grpSpPr>
        <p:sp>
          <p:nvSpPr>
            <p:cNvPr id="137" name="椭圆 136"/>
            <p:cNvSpPr/>
            <p:nvPr/>
          </p:nvSpPr>
          <p:spPr>
            <a:xfrm>
              <a:off x="10783908" y="3753473"/>
              <a:ext cx="1396232" cy="139673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6" name="TextBox 145"/>
            <p:cNvSpPr txBox="1"/>
            <p:nvPr/>
          </p:nvSpPr>
          <p:spPr>
            <a:xfrm>
              <a:off x="11009500" y="4180594"/>
              <a:ext cx="1097152" cy="498918"/>
            </a:xfrm>
            <a:prstGeom prst="rect">
              <a:avLst/>
            </a:prstGeom>
            <a:noFill/>
          </p:spPr>
          <p:txBody>
            <a:bodyPr wrap="square" lIns="138192" tIns="69096" rIns="138192" bIns="69096" rtlCol="0">
              <a:spAutoFit/>
            </a:bodyPr>
            <a:lstStyle/>
            <a:p>
              <a:r>
                <a:rPr lang="en-US" altLang="zh-CN" sz="1900" dirty="0">
                  <a:solidFill>
                    <a:schemeClr val="bg1"/>
                  </a:solidFill>
                  <a:latin typeface="+mn-ea"/>
                  <a:cs typeface="+mn-ea"/>
                </a:rPr>
                <a:t>12</a:t>
              </a:r>
              <a:r>
                <a:rPr lang="zh-CN" altLang="en-US" sz="1900" dirty="0">
                  <a:solidFill>
                    <a:schemeClr val="bg1"/>
                  </a:solidFill>
                  <a:latin typeface="+mn-ea"/>
                  <a:cs typeface="+mn-ea"/>
                </a:rPr>
                <a:t>月</a:t>
              </a:r>
              <a:endParaRPr lang="zh-CN" altLang="en-US" sz="1900" dirty="0">
                <a:solidFill>
                  <a:schemeClr val="bg1"/>
                </a:solidFill>
                <a:latin typeface="+mn-ea"/>
                <a:cs typeface="+mn-ea"/>
              </a:endParaRPr>
            </a:p>
          </p:txBody>
        </p:sp>
      </p:grpSp>
      <p:grpSp>
        <p:nvGrpSpPr>
          <p:cNvPr id="200" name="组合 199"/>
          <p:cNvGrpSpPr/>
          <p:nvPr/>
        </p:nvGrpSpPr>
        <p:grpSpPr>
          <a:xfrm>
            <a:off x="7790449" y="4627890"/>
            <a:ext cx="1385334" cy="673318"/>
            <a:chOff x="873900" y="1541325"/>
            <a:chExt cx="1166203" cy="583173"/>
          </a:xfrm>
        </p:grpSpPr>
        <p:sp>
          <p:nvSpPr>
            <p:cNvPr id="201" name="TextBox 20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204" name="TextBox 20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endParaRPr lang="zh-CN" altLang="en-US" sz="1500" dirty="0">
                <a:solidFill>
                  <a:schemeClr val="accent2"/>
                </a:solidFill>
                <a:latin typeface="+mn-ea"/>
                <a:cs typeface="+mn-ea"/>
              </a:endParaRPr>
            </a:p>
          </p:txBody>
        </p:sp>
      </p:grpSp>
      <p:grpSp>
        <p:nvGrpSpPr>
          <p:cNvPr id="147" name="组合 146"/>
          <p:cNvGrpSpPr/>
          <p:nvPr/>
        </p:nvGrpSpPr>
        <p:grpSpPr>
          <a:xfrm>
            <a:off x="1227828" y="2008155"/>
            <a:ext cx="1385334" cy="673318"/>
            <a:chOff x="873900" y="1541325"/>
            <a:chExt cx="1166203" cy="583173"/>
          </a:xfrm>
        </p:grpSpPr>
        <p:sp>
          <p:nvSpPr>
            <p:cNvPr id="148" name="TextBox 147"/>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51" name="TextBox 150"/>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endParaRPr lang="zh-CN" altLang="en-US" sz="1500" dirty="0">
                <a:solidFill>
                  <a:schemeClr val="accent2"/>
                </a:solidFill>
                <a:latin typeface="+mn-ea"/>
                <a:cs typeface="+mn-ea"/>
              </a:endParaRPr>
            </a:p>
          </p:txBody>
        </p:sp>
      </p:grpSp>
      <p:sp>
        <p:nvSpPr>
          <p:cNvPr id="5" name="等腰三角形 4"/>
          <p:cNvSpPr/>
          <p:nvPr/>
        </p:nvSpPr>
        <p:spPr>
          <a:xfrm>
            <a:off x="1799365" y="2804624"/>
            <a:ext cx="176194" cy="1475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cs typeface="+mn-ea"/>
            </a:endParaRPr>
          </a:p>
        </p:txBody>
      </p:sp>
      <p:grpSp>
        <p:nvGrpSpPr>
          <p:cNvPr id="190" name="组合 189"/>
          <p:cNvGrpSpPr/>
          <p:nvPr/>
        </p:nvGrpSpPr>
        <p:grpSpPr>
          <a:xfrm>
            <a:off x="2519284" y="4544498"/>
            <a:ext cx="1385334" cy="673318"/>
            <a:chOff x="873900" y="1541325"/>
            <a:chExt cx="1166203" cy="583173"/>
          </a:xfrm>
        </p:grpSpPr>
        <p:sp>
          <p:nvSpPr>
            <p:cNvPr id="191" name="TextBox 19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94" name="TextBox 19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endParaRPr lang="zh-CN" altLang="en-US" sz="1500" dirty="0">
                <a:solidFill>
                  <a:schemeClr val="accent2"/>
                </a:solidFill>
                <a:latin typeface="+mn-ea"/>
                <a:cs typeface="+mn-ea"/>
              </a:endParaRPr>
            </a:p>
          </p:txBody>
        </p:sp>
      </p:grpSp>
      <p:sp>
        <p:nvSpPr>
          <p:cNvPr id="101" name="等腰三角形 100"/>
          <p:cNvSpPr/>
          <p:nvPr/>
        </p:nvSpPr>
        <p:spPr>
          <a:xfrm rot="10800000">
            <a:off x="3128914" y="431947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57" name="组合 156"/>
          <p:cNvGrpSpPr/>
          <p:nvPr/>
        </p:nvGrpSpPr>
        <p:grpSpPr>
          <a:xfrm>
            <a:off x="3861874" y="2017762"/>
            <a:ext cx="1385334" cy="673318"/>
            <a:chOff x="873900" y="1541325"/>
            <a:chExt cx="1166203" cy="583173"/>
          </a:xfrm>
        </p:grpSpPr>
        <p:sp>
          <p:nvSpPr>
            <p:cNvPr id="158" name="TextBox 157"/>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79" name="TextBox 17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3"/>
                  </a:solidFill>
                  <a:latin typeface="+mn-ea"/>
                  <a:cs typeface="+mn-ea"/>
                </a:rPr>
                <a:t>添加标题</a:t>
              </a:r>
              <a:endParaRPr lang="zh-CN" altLang="en-US" sz="1500" dirty="0">
                <a:solidFill>
                  <a:schemeClr val="accent3"/>
                </a:solidFill>
                <a:latin typeface="+mn-ea"/>
                <a:cs typeface="+mn-ea"/>
              </a:endParaRPr>
            </a:p>
          </p:txBody>
        </p:sp>
      </p:grpSp>
      <p:sp>
        <p:nvSpPr>
          <p:cNvPr id="102" name="等腰三角形 101"/>
          <p:cNvSpPr/>
          <p:nvPr/>
        </p:nvSpPr>
        <p:spPr>
          <a:xfrm>
            <a:off x="4466444" y="2804624"/>
            <a:ext cx="176194" cy="14757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cs typeface="+mn-ea"/>
            </a:endParaRPr>
          </a:p>
        </p:txBody>
      </p:sp>
      <p:grpSp>
        <p:nvGrpSpPr>
          <p:cNvPr id="180" name="组合 179"/>
          <p:cNvGrpSpPr/>
          <p:nvPr/>
        </p:nvGrpSpPr>
        <p:grpSpPr>
          <a:xfrm>
            <a:off x="6416890" y="2027300"/>
            <a:ext cx="1385334" cy="673318"/>
            <a:chOff x="873900" y="1541325"/>
            <a:chExt cx="1166203" cy="583173"/>
          </a:xfrm>
        </p:grpSpPr>
        <p:sp>
          <p:nvSpPr>
            <p:cNvPr id="181" name="TextBox 180"/>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84" name="TextBox 183"/>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3"/>
                  </a:solidFill>
                  <a:latin typeface="+mn-ea"/>
                  <a:cs typeface="+mn-ea"/>
                </a:rPr>
                <a:t>添加标题</a:t>
              </a:r>
              <a:endParaRPr lang="zh-CN" altLang="en-US" sz="1500" dirty="0">
                <a:solidFill>
                  <a:schemeClr val="accent3"/>
                </a:solidFill>
                <a:latin typeface="+mn-ea"/>
                <a:cs typeface="+mn-ea"/>
              </a:endParaRPr>
            </a:p>
          </p:txBody>
        </p:sp>
      </p:grpSp>
      <p:sp>
        <p:nvSpPr>
          <p:cNvPr id="103" name="等腰三角形 102"/>
          <p:cNvSpPr/>
          <p:nvPr/>
        </p:nvSpPr>
        <p:spPr>
          <a:xfrm>
            <a:off x="7021460" y="2804624"/>
            <a:ext cx="176194" cy="14757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85" name="组合 184"/>
          <p:cNvGrpSpPr/>
          <p:nvPr/>
        </p:nvGrpSpPr>
        <p:grpSpPr>
          <a:xfrm>
            <a:off x="9403005" y="1981367"/>
            <a:ext cx="1385334" cy="673318"/>
            <a:chOff x="873900" y="1541325"/>
            <a:chExt cx="1166203" cy="583173"/>
          </a:xfrm>
        </p:grpSpPr>
        <p:sp>
          <p:nvSpPr>
            <p:cNvPr id="186" name="TextBox 185"/>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89" name="TextBox 18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endParaRPr lang="zh-CN" altLang="en-US" sz="1500" dirty="0">
                <a:solidFill>
                  <a:schemeClr val="accent2"/>
                </a:solidFill>
                <a:latin typeface="+mn-ea"/>
                <a:cs typeface="+mn-ea"/>
              </a:endParaRPr>
            </a:p>
          </p:txBody>
        </p:sp>
      </p:grpSp>
      <p:sp>
        <p:nvSpPr>
          <p:cNvPr id="107" name="等腰三角形 106"/>
          <p:cNvSpPr/>
          <p:nvPr/>
        </p:nvSpPr>
        <p:spPr>
          <a:xfrm>
            <a:off x="10076103" y="2804624"/>
            <a:ext cx="176194" cy="1475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grpSp>
        <p:nvGrpSpPr>
          <p:cNvPr id="195" name="组合 194"/>
          <p:cNvGrpSpPr/>
          <p:nvPr/>
        </p:nvGrpSpPr>
        <p:grpSpPr>
          <a:xfrm>
            <a:off x="5214378" y="4544498"/>
            <a:ext cx="1385334" cy="673318"/>
            <a:chOff x="873900" y="1541325"/>
            <a:chExt cx="1166203" cy="583173"/>
          </a:xfrm>
        </p:grpSpPr>
        <p:sp>
          <p:nvSpPr>
            <p:cNvPr id="196" name="TextBox 195"/>
            <p:cNvSpPr txBox="1"/>
            <p:nvPr/>
          </p:nvSpPr>
          <p:spPr>
            <a:xfrm>
              <a:off x="873900" y="1767302"/>
              <a:ext cx="1166203" cy="357196"/>
            </a:xfrm>
            <a:prstGeom prst="rect">
              <a:avLst/>
            </a:prstGeom>
            <a:noFill/>
          </p:spPr>
          <p:txBody>
            <a:bodyPr wrap="square" lIns="91431" tIns="45715" rIns="91431" bIns="45715" rtlCol="0">
              <a:spAutoFit/>
            </a:bodyPr>
            <a:lstStyle/>
            <a:p>
              <a:pPr algn="ctr">
                <a:lnSpc>
                  <a:spcPct val="130000"/>
                </a:lnSpc>
              </a:pPr>
              <a:r>
                <a:rPr lang="zh-CN" altLang="en-US" sz="800" dirty="0">
                  <a:solidFill>
                    <a:schemeClr val="bg1">
                      <a:lumMod val="50000"/>
                    </a:schemeClr>
                  </a:solidFill>
                  <a:latin typeface="+mn-ea"/>
                  <a:cs typeface="+mn-ea"/>
                </a:rPr>
                <a:t>您的内容打在这里，或者通过您的内容打在这里</a:t>
              </a:r>
              <a:endParaRPr lang="zh-CN" altLang="en-US" sz="800" dirty="0">
                <a:solidFill>
                  <a:schemeClr val="bg1">
                    <a:lumMod val="50000"/>
                  </a:schemeClr>
                </a:solidFill>
                <a:latin typeface="+mn-ea"/>
                <a:cs typeface="+mn-ea"/>
              </a:endParaRPr>
            </a:p>
          </p:txBody>
        </p:sp>
        <p:sp>
          <p:nvSpPr>
            <p:cNvPr id="199" name="TextBox 198"/>
            <p:cNvSpPr txBox="1"/>
            <p:nvPr/>
          </p:nvSpPr>
          <p:spPr>
            <a:xfrm>
              <a:off x="947384" y="1541325"/>
              <a:ext cx="1008112" cy="299893"/>
            </a:xfrm>
            <a:prstGeom prst="rect">
              <a:avLst/>
            </a:prstGeom>
            <a:noFill/>
          </p:spPr>
          <p:txBody>
            <a:bodyPr wrap="square" lIns="91431" tIns="0" rIns="91431" bIns="0" rtlCol="0" anchor="t">
              <a:spAutoFit/>
            </a:bodyPr>
            <a:lstStyle/>
            <a:p>
              <a:pPr algn="ctr">
                <a:lnSpc>
                  <a:spcPct val="150000"/>
                </a:lnSpc>
              </a:pPr>
              <a:r>
                <a:rPr lang="zh-CN" altLang="en-US" sz="1500" dirty="0">
                  <a:solidFill>
                    <a:schemeClr val="accent2"/>
                  </a:solidFill>
                  <a:latin typeface="+mn-ea"/>
                  <a:cs typeface="+mn-ea"/>
                </a:rPr>
                <a:t>添加标题</a:t>
              </a:r>
              <a:endParaRPr lang="zh-CN" altLang="en-US" sz="1500" dirty="0">
                <a:solidFill>
                  <a:schemeClr val="accent2"/>
                </a:solidFill>
                <a:latin typeface="+mn-ea"/>
                <a:cs typeface="+mn-ea"/>
              </a:endParaRPr>
            </a:p>
          </p:txBody>
        </p:sp>
      </p:grpSp>
      <p:sp>
        <p:nvSpPr>
          <p:cNvPr id="108" name="等腰三角形 107"/>
          <p:cNvSpPr/>
          <p:nvPr/>
        </p:nvSpPr>
        <p:spPr>
          <a:xfrm rot="10800000">
            <a:off x="5818948" y="431947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sp>
        <p:nvSpPr>
          <p:cNvPr id="109" name="等腰三角形 108"/>
          <p:cNvSpPr/>
          <p:nvPr/>
        </p:nvSpPr>
        <p:spPr>
          <a:xfrm rot="10800000">
            <a:off x="8405838" y="4330782"/>
            <a:ext cx="176194" cy="1475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0617" tIns="40309" rIns="80617" bIns="40309" rtlCol="0" anchor="ctr"/>
          <a:lstStyle/>
          <a:p>
            <a:pPr algn="ctr"/>
            <a:endParaRPr lang="zh-CN" altLang="en-US">
              <a:solidFill>
                <a:schemeClr val="bg1">
                  <a:lumMod val="50000"/>
                </a:schemeClr>
              </a:solidFill>
              <a:cs typeface="+mn-ea"/>
            </a:endParaRPr>
          </a:p>
        </p:txBody>
      </p:sp>
      <p:sp>
        <p:nvSpPr>
          <p:cNvPr id="10" name="标题 9"/>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300" fill="hold"/>
                                        <p:tgtEl>
                                          <p:spTgt spid="2"/>
                                        </p:tgtEl>
                                        <p:attrNameLst>
                                          <p:attrName>ppt_w</p:attrName>
                                        </p:attrNameLst>
                                      </p:cBhvr>
                                      <p:tavLst>
                                        <p:tav tm="0">
                                          <p:val>
                                            <p:fltVal val="0"/>
                                          </p:val>
                                        </p:tav>
                                        <p:tav tm="100000">
                                          <p:val>
                                            <p:strVal val="#ppt_w"/>
                                          </p:val>
                                        </p:tav>
                                      </p:tavLst>
                                    </p:anim>
                                    <p:anim calcmode="lin" valueType="num">
                                      <p:cBhvr>
                                        <p:cTn id="12" dur="300" fill="hold"/>
                                        <p:tgtEl>
                                          <p:spTgt spid="2"/>
                                        </p:tgtEl>
                                        <p:attrNameLst>
                                          <p:attrName>ppt_h</p:attrName>
                                        </p:attrNameLst>
                                      </p:cBhvr>
                                      <p:tavLst>
                                        <p:tav tm="0">
                                          <p:val>
                                            <p:fltVal val="0"/>
                                          </p:val>
                                        </p:tav>
                                        <p:tav tm="100000">
                                          <p:val>
                                            <p:strVal val="#ppt_h"/>
                                          </p:val>
                                        </p:tav>
                                      </p:tavLst>
                                    </p:anim>
                                    <p:animEffect transition="in" filter="fade">
                                      <p:cBhvr>
                                        <p:cTn id="13" dur="300"/>
                                        <p:tgtEl>
                                          <p:spTgt spid="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300"/>
                                        <p:tgtEl>
                                          <p:spTgt spid="5"/>
                                        </p:tgtEl>
                                      </p:cBhvr>
                                    </p:animEffect>
                                  </p:childTnLst>
                                </p:cTn>
                              </p:par>
                            </p:childTnLst>
                          </p:cTn>
                        </p:par>
                        <p:par>
                          <p:cTn id="18" fill="hold">
                            <p:stCondLst>
                              <p:cond delay="2000"/>
                            </p:stCondLst>
                            <p:childTnLst>
                              <p:par>
                                <p:cTn id="19" presetID="47" presetClass="entr" presetSubtype="0" fill="hold" nodeType="after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300"/>
                                        <p:tgtEl>
                                          <p:spTgt spid="147"/>
                                        </p:tgtEl>
                                      </p:cBhvr>
                                    </p:animEffect>
                                    <p:anim calcmode="lin" valueType="num">
                                      <p:cBhvr>
                                        <p:cTn id="22" dur="300" fill="hold"/>
                                        <p:tgtEl>
                                          <p:spTgt spid="147"/>
                                        </p:tgtEl>
                                        <p:attrNameLst>
                                          <p:attrName>ppt_x</p:attrName>
                                        </p:attrNameLst>
                                      </p:cBhvr>
                                      <p:tavLst>
                                        <p:tav tm="0">
                                          <p:val>
                                            <p:strVal val="#ppt_x"/>
                                          </p:val>
                                        </p:tav>
                                        <p:tav tm="100000">
                                          <p:val>
                                            <p:strVal val="#ppt_x"/>
                                          </p:val>
                                        </p:tav>
                                      </p:tavLst>
                                    </p:anim>
                                    <p:anim calcmode="lin" valueType="num">
                                      <p:cBhvr>
                                        <p:cTn id="23" dur="300" fill="hold"/>
                                        <p:tgtEl>
                                          <p:spTgt spid="147"/>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300" fill="hold"/>
                                        <p:tgtEl>
                                          <p:spTgt spid="3"/>
                                        </p:tgtEl>
                                        <p:attrNameLst>
                                          <p:attrName>ppt_w</p:attrName>
                                        </p:attrNameLst>
                                      </p:cBhvr>
                                      <p:tavLst>
                                        <p:tav tm="0">
                                          <p:val>
                                            <p:fltVal val="0"/>
                                          </p:val>
                                        </p:tav>
                                        <p:tav tm="100000">
                                          <p:val>
                                            <p:strVal val="#ppt_w"/>
                                          </p:val>
                                        </p:tav>
                                      </p:tavLst>
                                    </p:anim>
                                    <p:anim calcmode="lin" valueType="num">
                                      <p:cBhvr>
                                        <p:cTn id="28" dur="300" fill="hold"/>
                                        <p:tgtEl>
                                          <p:spTgt spid="3"/>
                                        </p:tgtEl>
                                        <p:attrNameLst>
                                          <p:attrName>ppt_h</p:attrName>
                                        </p:attrNameLst>
                                      </p:cBhvr>
                                      <p:tavLst>
                                        <p:tav tm="0">
                                          <p:val>
                                            <p:fltVal val="0"/>
                                          </p:val>
                                        </p:tav>
                                        <p:tav tm="100000">
                                          <p:val>
                                            <p:strVal val="#ppt_h"/>
                                          </p:val>
                                        </p:tav>
                                      </p:tavLst>
                                    </p:anim>
                                    <p:animEffect transition="in" filter="fade">
                                      <p:cBhvr>
                                        <p:cTn id="29" dur="300"/>
                                        <p:tgtEl>
                                          <p:spTgt spid="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300"/>
                                        <p:tgtEl>
                                          <p:spTgt spid="10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300"/>
                                        <p:tgtEl>
                                          <p:spTgt spid="190"/>
                                        </p:tgtEl>
                                      </p:cBhvr>
                                    </p:animEffect>
                                    <p:anim calcmode="lin" valueType="num">
                                      <p:cBhvr>
                                        <p:cTn id="38" dur="300" fill="hold"/>
                                        <p:tgtEl>
                                          <p:spTgt spid="190"/>
                                        </p:tgtEl>
                                        <p:attrNameLst>
                                          <p:attrName>ppt_x</p:attrName>
                                        </p:attrNameLst>
                                      </p:cBhvr>
                                      <p:tavLst>
                                        <p:tav tm="0">
                                          <p:val>
                                            <p:strVal val="#ppt_x"/>
                                          </p:val>
                                        </p:tav>
                                        <p:tav tm="100000">
                                          <p:val>
                                            <p:strVal val="#ppt_x"/>
                                          </p:val>
                                        </p:tav>
                                      </p:tavLst>
                                    </p:anim>
                                    <p:anim calcmode="lin" valueType="num">
                                      <p:cBhvr>
                                        <p:cTn id="39" dur="300" fill="hold"/>
                                        <p:tgtEl>
                                          <p:spTgt spid="19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300" fill="hold"/>
                                        <p:tgtEl>
                                          <p:spTgt spid="4"/>
                                        </p:tgtEl>
                                        <p:attrNameLst>
                                          <p:attrName>ppt_w</p:attrName>
                                        </p:attrNameLst>
                                      </p:cBhvr>
                                      <p:tavLst>
                                        <p:tav tm="0">
                                          <p:val>
                                            <p:fltVal val="0"/>
                                          </p:val>
                                        </p:tav>
                                        <p:tav tm="100000">
                                          <p:val>
                                            <p:strVal val="#ppt_w"/>
                                          </p:val>
                                        </p:tav>
                                      </p:tavLst>
                                    </p:anim>
                                    <p:anim calcmode="lin" valueType="num">
                                      <p:cBhvr>
                                        <p:cTn id="44" dur="300" fill="hold"/>
                                        <p:tgtEl>
                                          <p:spTgt spid="4"/>
                                        </p:tgtEl>
                                        <p:attrNameLst>
                                          <p:attrName>ppt_h</p:attrName>
                                        </p:attrNameLst>
                                      </p:cBhvr>
                                      <p:tavLst>
                                        <p:tav tm="0">
                                          <p:val>
                                            <p:fltVal val="0"/>
                                          </p:val>
                                        </p:tav>
                                        <p:tav tm="100000">
                                          <p:val>
                                            <p:strVal val="#ppt_h"/>
                                          </p:val>
                                        </p:tav>
                                      </p:tavLst>
                                    </p:anim>
                                    <p:animEffect transition="in" filter="fade">
                                      <p:cBhvr>
                                        <p:cTn id="45" dur="300"/>
                                        <p:tgtEl>
                                          <p:spTgt spid="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300"/>
                                        <p:tgtEl>
                                          <p:spTgt spid="102"/>
                                        </p:tgtEl>
                                      </p:cBhvr>
                                    </p:animEffect>
                                  </p:childTnLst>
                                </p:cTn>
                              </p:par>
                            </p:childTnLst>
                          </p:cTn>
                        </p:par>
                        <p:par>
                          <p:cTn id="50" fill="hold">
                            <p:stCondLst>
                              <p:cond delay="5000"/>
                            </p:stCondLst>
                            <p:childTnLst>
                              <p:par>
                                <p:cTn id="51" presetID="47" presetClass="entr" presetSubtype="0" fill="hold"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300"/>
                                        <p:tgtEl>
                                          <p:spTgt spid="157"/>
                                        </p:tgtEl>
                                      </p:cBhvr>
                                    </p:animEffect>
                                    <p:anim calcmode="lin" valueType="num">
                                      <p:cBhvr>
                                        <p:cTn id="54" dur="300" fill="hold"/>
                                        <p:tgtEl>
                                          <p:spTgt spid="157"/>
                                        </p:tgtEl>
                                        <p:attrNameLst>
                                          <p:attrName>ppt_x</p:attrName>
                                        </p:attrNameLst>
                                      </p:cBhvr>
                                      <p:tavLst>
                                        <p:tav tm="0">
                                          <p:val>
                                            <p:strVal val="#ppt_x"/>
                                          </p:val>
                                        </p:tav>
                                        <p:tav tm="100000">
                                          <p:val>
                                            <p:strVal val="#ppt_x"/>
                                          </p:val>
                                        </p:tav>
                                      </p:tavLst>
                                    </p:anim>
                                    <p:anim calcmode="lin" valueType="num">
                                      <p:cBhvr>
                                        <p:cTn id="55" dur="300" fill="hold"/>
                                        <p:tgtEl>
                                          <p:spTgt spid="157"/>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300" fill="hold"/>
                                        <p:tgtEl>
                                          <p:spTgt spid="6"/>
                                        </p:tgtEl>
                                        <p:attrNameLst>
                                          <p:attrName>ppt_w</p:attrName>
                                        </p:attrNameLst>
                                      </p:cBhvr>
                                      <p:tavLst>
                                        <p:tav tm="0">
                                          <p:val>
                                            <p:fltVal val="0"/>
                                          </p:val>
                                        </p:tav>
                                        <p:tav tm="100000">
                                          <p:val>
                                            <p:strVal val="#ppt_w"/>
                                          </p:val>
                                        </p:tav>
                                      </p:tavLst>
                                    </p:anim>
                                    <p:anim calcmode="lin" valueType="num">
                                      <p:cBhvr>
                                        <p:cTn id="60" dur="300" fill="hold"/>
                                        <p:tgtEl>
                                          <p:spTgt spid="6"/>
                                        </p:tgtEl>
                                        <p:attrNameLst>
                                          <p:attrName>ppt_h</p:attrName>
                                        </p:attrNameLst>
                                      </p:cBhvr>
                                      <p:tavLst>
                                        <p:tav tm="0">
                                          <p:val>
                                            <p:fltVal val="0"/>
                                          </p:val>
                                        </p:tav>
                                        <p:tav tm="100000">
                                          <p:val>
                                            <p:strVal val="#ppt_h"/>
                                          </p:val>
                                        </p:tav>
                                      </p:tavLst>
                                    </p:anim>
                                    <p:animEffect transition="in" filter="fade">
                                      <p:cBhvr>
                                        <p:cTn id="61" dur="300"/>
                                        <p:tgtEl>
                                          <p:spTgt spid="6"/>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fade">
                                      <p:cBhvr>
                                        <p:cTn id="65" dur="300"/>
                                        <p:tgtEl>
                                          <p:spTgt spid="108"/>
                                        </p:tgtEl>
                                      </p:cBhvr>
                                    </p:animEffect>
                                  </p:childTnLst>
                                </p:cTn>
                              </p:par>
                            </p:childTnLst>
                          </p:cTn>
                        </p:par>
                        <p:par>
                          <p:cTn id="66" fill="hold">
                            <p:stCondLst>
                              <p:cond delay="6500"/>
                            </p:stCondLst>
                            <p:childTnLst>
                              <p:par>
                                <p:cTn id="67" presetID="42" presetClass="entr" presetSubtype="0" fill="hold" nodeType="afterEffect">
                                  <p:stCondLst>
                                    <p:cond delay="0"/>
                                  </p:stCondLst>
                                  <p:childTnLst>
                                    <p:set>
                                      <p:cBhvr>
                                        <p:cTn id="68" dur="1" fill="hold">
                                          <p:stCondLst>
                                            <p:cond delay="0"/>
                                          </p:stCondLst>
                                        </p:cTn>
                                        <p:tgtEl>
                                          <p:spTgt spid="195"/>
                                        </p:tgtEl>
                                        <p:attrNameLst>
                                          <p:attrName>style.visibility</p:attrName>
                                        </p:attrNameLst>
                                      </p:cBhvr>
                                      <p:to>
                                        <p:strVal val="visible"/>
                                      </p:to>
                                    </p:set>
                                    <p:animEffect transition="in" filter="fade">
                                      <p:cBhvr>
                                        <p:cTn id="69" dur="300"/>
                                        <p:tgtEl>
                                          <p:spTgt spid="195"/>
                                        </p:tgtEl>
                                      </p:cBhvr>
                                    </p:animEffect>
                                    <p:anim calcmode="lin" valueType="num">
                                      <p:cBhvr>
                                        <p:cTn id="70" dur="300" fill="hold"/>
                                        <p:tgtEl>
                                          <p:spTgt spid="195"/>
                                        </p:tgtEl>
                                        <p:attrNameLst>
                                          <p:attrName>ppt_x</p:attrName>
                                        </p:attrNameLst>
                                      </p:cBhvr>
                                      <p:tavLst>
                                        <p:tav tm="0">
                                          <p:val>
                                            <p:strVal val="#ppt_x"/>
                                          </p:val>
                                        </p:tav>
                                        <p:tav tm="100000">
                                          <p:val>
                                            <p:strVal val="#ppt_x"/>
                                          </p:val>
                                        </p:tav>
                                      </p:tavLst>
                                    </p:anim>
                                    <p:anim calcmode="lin" valueType="num">
                                      <p:cBhvr>
                                        <p:cTn id="71" dur="300" fill="hold"/>
                                        <p:tgtEl>
                                          <p:spTgt spid="195"/>
                                        </p:tgtEl>
                                        <p:attrNameLst>
                                          <p:attrName>ppt_y</p:attrName>
                                        </p:attrNameLst>
                                      </p:cBhvr>
                                      <p:tavLst>
                                        <p:tav tm="0">
                                          <p:val>
                                            <p:strVal val="#ppt_y+.1"/>
                                          </p:val>
                                        </p:tav>
                                        <p:tav tm="100000">
                                          <p:val>
                                            <p:strVal val="#ppt_y"/>
                                          </p:val>
                                        </p:tav>
                                      </p:tavLst>
                                    </p:anim>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300" fill="hold"/>
                                        <p:tgtEl>
                                          <p:spTgt spid="7"/>
                                        </p:tgtEl>
                                        <p:attrNameLst>
                                          <p:attrName>ppt_w</p:attrName>
                                        </p:attrNameLst>
                                      </p:cBhvr>
                                      <p:tavLst>
                                        <p:tav tm="0">
                                          <p:val>
                                            <p:fltVal val="0"/>
                                          </p:val>
                                        </p:tav>
                                        <p:tav tm="100000">
                                          <p:val>
                                            <p:strVal val="#ppt_w"/>
                                          </p:val>
                                        </p:tav>
                                      </p:tavLst>
                                    </p:anim>
                                    <p:anim calcmode="lin" valueType="num">
                                      <p:cBhvr>
                                        <p:cTn id="76" dur="300" fill="hold"/>
                                        <p:tgtEl>
                                          <p:spTgt spid="7"/>
                                        </p:tgtEl>
                                        <p:attrNameLst>
                                          <p:attrName>ppt_h</p:attrName>
                                        </p:attrNameLst>
                                      </p:cBhvr>
                                      <p:tavLst>
                                        <p:tav tm="0">
                                          <p:val>
                                            <p:fltVal val="0"/>
                                          </p:val>
                                        </p:tav>
                                        <p:tav tm="100000">
                                          <p:val>
                                            <p:strVal val="#ppt_h"/>
                                          </p:val>
                                        </p:tav>
                                      </p:tavLst>
                                    </p:anim>
                                    <p:animEffect transition="in" filter="fade">
                                      <p:cBhvr>
                                        <p:cTn id="77" dur="300"/>
                                        <p:tgtEl>
                                          <p:spTgt spid="7"/>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300"/>
                                        <p:tgtEl>
                                          <p:spTgt spid="103"/>
                                        </p:tgtEl>
                                      </p:cBhvr>
                                    </p:animEffect>
                                  </p:childTnLst>
                                </p:cTn>
                              </p:par>
                            </p:childTnLst>
                          </p:cTn>
                        </p:par>
                        <p:par>
                          <p:cTn id="82" fill="hold">
                            <p:stCondLst>
                              <p:cond delay="8000"/>
                            </p:stCondLst>
                            <p:childTnLst>
                              <p:par>
                                <p:cTn id="83" presetID="47" presetClass="entr" presetSubtype="0" fill="hold" nodeType="afterEffect">
                                  <p:stCondLst>
                                    <p:cond delay="0"/>
                                  </p:stCondLst>
                                  <p:childTnLst>
                                    <p:set>
                                      <p:cBhvr>
                                        <p:cTn id="84" dur="1" fill="hold">
                                          <p:stCondLst>
                                            <p:cond delay="0"/>
                                          </p:stCondLst>
                                        </p:cTn>
                                        <p:tgtEl>
                                          <p:spTgt spid="180"/>
                                        </p:tgtEl>
                                        <p:attrNameLst>
                                          <p:attrName>style.visibility</p:attrName>
                                        </p:attrNameLst>
                                      </p:cBhvr>
                                      <p:to>
                                        <p:strVal val="visible"/>
                                      </p:to>
                                    </p:set>
                                    <p:animEffect transition="in" filter="fade">
                                      <p:cBhvr>
                                        <p:cTn id="85" dur="300"/>
                                        <p:tgtEl>
                                          <p:spTgt spid="180"/>
                                        </p:tgtEl>
                                      </p:cBhvr>
                                    </p:animEffect>
                                    <p:anim calcmode="lin" valueType="num">
                                      <p:cBhvr>
                                        <p:cTn id="86" dur="300" fill="hold"/>
                                        <p:tgtEl>
                                          <p:spTgt spid="180"/>
                                        </p:tgtEl>
                                        <p:attrNameLst>
                                          <p:attrName>ppt_x</p:attrName>
                                        </p:attrNameLst>
                                      </p:cBhvr>
                                      <p:tavLst>
                                        <p:tav tm="0">
                                          <p:val>
                                            <p:strVal val="#ppt_x"/>
                                          </p:val>
                                        </p:tav>
                                        <p:tav tm="100000">
                                          <p:val>
                                            <p:strVal val="#ppt_x"/>
                                          </p:val>
                                        </p:tav>
                                      </p:tavLst>
                                    </p:anim>
                                    <p:anim calcmode="lin" valueType="num">
                                      <p:cBhvr>
                                        <p:cTn id="87" dur="300" fill="hold"/>
                                        <p:tgtEl>
                                          <p:spTgt spid="180"/>
                                        </p:tgtEl>
                                        <p:attrNameLst>
                                          <p:attrName>ppt_y</p:attrName>
                                        </p:attrNameLst>
                                      </p:cBhvr>
                                      <p:tavLst>
                                        <p:tav tm="0">
                                          <p:val>
                                            <p:strVal val="#ppt_y-.1"/>
                                          </p:val>
                                        </p:tav>
                                        <p:tav tm="100000">
                                          <p:val>
                                            <p:strVal val="#ppt_y"/>
                                          </p:val>
                                        </p:tav>
                                      </p:tavLst>
                                    </p:anim>
                                  </p:childTnLst>
                                </p:cTn>
                              </p:par>
                            </p:childTnLst>
                          </p:cTn>
                        </p:par>
                        <p:par>
                          <p:cTn id="88" fill="hold">
                            <p:stCondLst>
                              <p:cond delay="8500"/>
                            </p:stCondLst>
                            <p:childTnLst>
                              <p:par>
                                <p:cTn id="89" presetID="53" presetClass="entr" presetSubtype="16" fill="hold" nodeType="after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300" fill="hold"/>
                                        <p:tgtEl>
                                          <p:spTgt spid="8"/>
                                        </p:tgtEl>
                                        <p:attrNameLst>
                                          <p:attrName>ppt_w</p:attrName>
                                        </p:attrNameLst>
                                      </p:cBhvr>
                                      <p:tavLst>
                                        <p:tav tm="0">
                                          <p:val>
                                            <p:fltVal val="0"/>
                                          </p:val>
                                        </p:tav>
                                        <p:tav tm="100000">
                                          <p:val>
                                            <p:strVal val="#ppt_w"/>
                                          </p:val>
                                        </p:tav>
                                      </p:tavLst>
                                    </p:anim>
                                    <p:anim calcmode="lin" valueType="num">
                                      <p:cBhvr>
                                        <p:cTn id="92" dur="300" fill="hold"/>
                                        <p:tgtEl>
                                          <p:spTgt spid="8"/>
                                        </p:tgtEl>
                                        <p:attrNameLst>
                                          <p:attrName>ppt_h</p:attrName>
                                        </p:attrNameLst>
                                      </p:cBhvr>
                                      <p:tavLst>
                                        <p:tav tm="0">
                                          <p:val>
                                            <p:fltVal val="0"/>
                                          </p:val>
                                        </p:tav>
                                        <p:tav tm="100000">
                                          <p:val>
                                            <p:strVal val="#ppt_h"/>
                                          </p:val>
                                        </p:tav>
                                      </p:tavLst>
                                    </p:anim>
                                    <p:animEffect transition="in" filter="fade">
                                      <p:cBhvr>
                                        <p:cTn id="93" dur="300"/>
                                        <p:tgtEl>
                                          <p:spTgt spid="8"/>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fade">
                                      <p:cBhvr>
                                        <p:cTn id="97" dur="300"/>
                                        <p:tgtEl>
                                          <p:spTgt spid="109"/>
                                        </p:tgtEl>
                                      </p:cBhvr>
                                    </p:animEffect>
                                  </p:childTnLst>
                                </p:cTn>
                              </p:par>
                            </p:childTnLst>
                          </p:cTn>
                        </p:par>
                        <p:par>
                          <p:cTn id="98" fill="hold">
                            <p:stCondLst>
                              <p:cond delay="9500"/>
                            </p:stCondLst>
                            <p:childTnLst>
                              <p:par>
                                <p:cTn id="99" presetID="42" presetClass="entr" presetSubtype="0" fill="hold" nodeType="afterEffect">
                                  <p:stCondLst>
                                    <p:cond delay="0"/>
                                  </p:stCondLst>
                                  <p:childTnLst>
                                    <p:set>
                                      <p:cBhvr>
                                        <p:cTn id="100" dur="1" fill="hold">
                                          <p:stCondLst>
                                            <p:cond delay="0"/>
                                          </p:stCondLst>
                                        </p:cTn>
                                        <p:tgtEl>
                                          <p:spTgt spid="200"/>
                                        </p:tgtEl>
                                        <p:attrNameLst>
                                          <p:attrName>style.visibility</p:attrName>
                                        </p:attrNameLst>
                                      </p:cBhvr>
                                      <p:to>
                                        <p:strVal val="visible"/>
                                      </p:to>
                                    </p:set>
                                    <p:animEffect transition="in" filter="fade">
                                      <p:cBhvr>
                                        <p:cTn id="101" dur="300"/>
                                        <p:tgtEl>
                                          <p:spTgt spid="200"/>
                                        </p:tgtEl>
                                      </p:cBhvr>
                                    </p:animEffect>
                                    <p:anim calcmode="lin" valueType="num">
                                      <p:cBhvr>
                                        <p:cTn id="102" dur="300" fill="hold"/>
                                        <p:tgtEl>
                                          <p:spTgt spid="200"/>
                                        </p:tgtEl>
                                        <p:attrNameLst>
                                          <p:attrName>ppt_x</p:attrName>
                                        </p:attrNameLst>
                                      </p:cBhvr>
                                      <p:tavLst>
                                        <p:tav tm="0">
                                          <p:val>
                                            <p:strVal val="#ppt_x"/>
                                          </p:val>
                                        </p:tav>
                                        <p:tav tm="100000">
                                          <p:val>
                                            <p:strVal val="#ppt_x"/>
                                          </p:val>
                                        </p:tav>
                                      </p:tavLst>
                                    </p:anim>
                                    <p:anim calcmode="lin" valueType="num">
                                      <p:cBhvr>
                                        <p:cTn id="103" dur="300" fill="hold"/>
                                        <p:tgtEl>
                                          <p:spTgt spid="200"/>
                                        </p:tgtEl>
                                        <p:attrNameLst>
                                          <p:attrName>ppt_y</p:attrName>
                                        </p:attrNameLst>
                                      </p:cBhvr>
                                      <p:tavLst>
                                        <p:tav tm="0">
                                          <p:val>
                                            <p:strVal val="#ppt_y+.1"/>
                                          </p:val>
                                        </p:tav>
                                        <p:tav tm="100000">
                                          <p:val>
                                            <p:strVal val="#ppt_y"/>
                                          </p:val>
                                        </p:tav>
                                      </p:tavLst>
                                    </p:anim>
                                  </p:childTnLst>
                                </p:cTn>
                              </p:par>
                            </p:childTnLst>
                          </p:cTn>
                        </p:par>
                        <p:par>
                          <p:cTn id="104" fill="hold">
                            <p:stCondLst>
                              <p:cond delay="10000"/>
                            </p:stCondLst>
                            <p:childTnLst>
                              <p:par>
                                <p:cTn id="105" presetID="53" presetClass="entr" presetSubtype="16" fill="hold"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300" fill="hold"/>
                                        <p:tgtEl>
                                          <p:spTgt spid="9"/>
                                        </p:tgtEl>
                                        <p:attrNameLst>
                                          <p:attrName>ppt_w</p:attrName>
                                        </p:attrNameLst>
                                      </p:cBhvr>
                                      <p:tavLst>
                                        <p:tav tm="0">
                                          <p:val>
                                            <p:fltVal val="0"/>
                                          </p:val>
                                        </p:tav>
                                        <p:tav tm="100000">
                                          <p:val>
                                            <p:strVal val="#ppt_w"/>
                                          </p:val>
                                        </p:tav>
                                      </p:tavLst>
                                    </p:anim>
                                    <p:anim calcmode="lin" valueType="num">
                                      <p:cBhvr>
                                        <p:cTn id="108" dur="300" fill="hold"/>
                                        <p:tgtEl>
                                          <p:spTgt spid="9"/>
                                        </p:tgtEl>
                                        <p:attrNameLst>
                                          <p:attrName>ppt_h</p:attrName>
                                        </p:attrNameLst>
                                      </p:cBhvr>
                                      <p:tavLst>
                                        <p:tav tm="0">
                                          <p:val>
                                            <p:fltVal val="0"/>
                                          </p:val>
                                        </p:tav>
                                        <p:tav tm="100000">
                                          <p:val>
                                            <p:strVal val="#ppt_h"/>
                                          </p:val>
                                        </p:tav>
                                      </p:tavLst>
                                    </p:anim>
                                    <p:animEffect transition="in" filter="fade">
                                      <p:cBhvr>
                                        <p:cTn id="109" dur="300"/>
                                        <p:tgtEl>
                                          <p:spTgt spid="9"/>
                                        </p:tgtEl>
                                      </p:cBhvr>
                                    </p:animEffect>
                                  </p:childTnLst>
                                </p:cTn>
                              </p:par>
                            </p:childTnLst>
                          </p:cTn>
                        </p:par>
                        <p:par>
                          <p:cTn id="110" fill="hold">
                            <p:stCondLst>
                              <p:cond delay="10500"/>
                            </p:stCondLst>
                            <p:childTnLst>
                              <p:par>
                                <p:cTn id="111" presetID="10" presetClass="entr" presetSubtype="0" fill="hold" grpId="0" nodeType="afterEffect">
                                  <p:stCondLst>
                                    <p:cond delay="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300"/>
                                        <p:tgtEl>
                                          <p:spTgt spid="107"/>
                                        </p:tgtEl>
                                      </p:cBhvr>
                                    </p:animEffect>
                                  </p:childTnLst>
                                </p:cTn>
                              </p:par>
                            </p:childTnLst>
                          </p:cTn>
                        </p:par>
                        <p:par>
                          <p:cTn id="114" fill="hold">
                            <p:stCondLst>
                              <p:cond delay="11000"/>
                            </p:stCondLst>
                            <p:childTnLst>
                              <p:par>
                                <p:cTn id="115" presetID="47" presetClass="entr" presetSubtype="0" fill="hold" nodeType="afterEffect">
                                  <p:stCondLst>
                                    <p:cond delay="0"/>
                                  </p:stCondLst>
                                  <p:childTnLst>
                                    <p:set>
                                      <p:cBhvr>
                                        <p:cTn id="116" dur="1" fill="hold">
                                          <p:stCondLst>
                                            <p:cond delay="0"/>
                                          </p:stCondLst>
                                        </p:cTn>
                                        <p:tgtEl>
                                          <p:spTgt spid="185"/>
                                        </p:tgtEl>
                                        <p:attrNameLst>
                                          <p:attrName>style.visibility</p:attrName>
                                        </p:attrNameLst>
                                      </p:cBhvr>
                                      <p:to>
                                        <p:strVal val="visible"/>
                                      </p:to>
                                    </p:set>
                                    <p:animEffect transition="in" filter="fade">
                                      <p:cBhvr>
                                        <p:cTn id="117" dur="300"/>
                                        <p:tgtEl>
                                          <p:spTgt spid="185"/>
                                        </p:tgtEl>
                                      </p:cBhvr>
                                    </p:animEffect>
                                    <p:anim calcmode="lin" valueType="num">
                                      <p:cBhvr>
                                        <p:cTn id="118" dur="300" fill="hold"/>
                                        <p:tgtEl>
                                          <p:spTgt spid="185"/>
                                        </p:tgtEl>
                                        <p:attrNameLst>
                                          <p:attrName>ppt_x</p:attrName>
                                        </p:attrNameLst>
                                      </p:cBhvr>
                                      <p:tavLst>
                                        <p:tav tm="0">
                                          <p:val>
                                            <p:strVal val="#ppt_x"/>
                                          </p:val>
                                        </p:tav>
                                        <p:tav tm="100000">
                                          <p:val>
                                            <p:strVal val="#ppt_x"/>
                                          </p:val>
                                        </p:tav>
                                      </p:tavLst>
                                    </p:anim>
                                    <p:anim calcmode="lin" valueType="num">
                                      <p:cBhvr>
                                        <p:cTn id="119" dur="3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 grpId="0" animBg="1"/>
      <p:bldP spid="101" grpId="0" animBg="1"/>
      <p:bldP spid="102" grpId="0" animBg="1"/>
      <p:bldP spid="103" grpId="0" animBg="1"/>
      <p:bldP spid="107" grpId="0" animBg="1"/>
      <p:bldP spid="108" grpId="0" animBg="1"/>
      <p:bldP spid="10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16200000">
            <a:off x="1277762" y="4419868"/>
            <a:ext cx="862659" cy="756000"/>
          </a:xfrm>
          <a:prstGeom prst="homePlate">
            <a:avLst/>
          </a:prstGeom>
          <a:solidFill>
            <a:schemeClr val="accent2"/>
          </a:solidFill>
          <a:ln w="0">
            <a:solidFill>
              <a:srgbClr val="FFFFFF"/>
            </a:solid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94" name="五边形 93"/>
          <p:cNvSpPr/>
          <p:nvPr/>
        </p:nvSpPr>
        <p:spPr>
          <a:xfrm rot="16200000">
            <a:off x="2036643" y="4323857"/>
            <a:ext cx="1054681"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95" name="五边形 94"/>
          <p:cNvSpPr/>
          <p:nvPr/>
        </p:nvSpPr>
        <p:spPr>
          <a:xfrm rot="16200000">
            <a:off x="2784185" y="4219399"/>
            <a:ext cx="1263596" cy="756000"/>
          </a:xfrm>
          <a:prstGeom prst="homePlate">
            <a:avLst/>
          </a:prstGeom>
          <a:solidFill>
            <a:schemeClr val="accent3"/>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3" name="五边形 112"/>
          <p:cNvSpPr/>
          <p:nvPr/>
        </p:nvSpPr>
        <p:spPr>
          <a:xfrm rot="16200000">
            <a:off x="3335705" y="3918920"/>
            <a:ext cx="1864557"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4" name="五边形 113"/>
          <p:cNvSpPr/>
          <p:nvPr/>
        </p:nvSpPr>
        <p:spPr>
          <a:xfrm rot="16200000">
            <a:off x="4386111" y="4101531"/>
            <a:ext cx="1499337" cy="756000"/>
          </a:xfrm>
          <a:prstGeom prst="homePlate">
            <a:avLst/>
          </a:prstGeom>
          <a:solidFill>
            <a:schemeClr val="accent2"/>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5" name="五边形 114"/>
          <p:cNvSpPr/>
          <p:nvPr/>
        </p:nvSpPr>
        <p:spPr>
          <a:xfrm rot="16200000">
            <a:off x="5047200" y="3918920"/>
            <a:ext cx="1864556"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6" name="五边形 115"/>
          <p:cNvSpPr/>
          <p:nvPr/>
        </p:nvSpPr>
        <p:spPr>
          <a:xfrm rot="16200000">
            <a:off x="5496570" y="3507767"/>
            <a:ext cx="2686864" cy="756000"/>
          </a:xfrm>
          <a:prstGeom prst="homePlate">
            <a:avLst/>
          </a:prstGeom>
          <a:solidFill>
            <a:schemeClr val="accent3"/>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6" name="TextBox 5"/>
          <p:cNvSpPr txBox="1"/>
          <p:nvPr/>
        </p:nvSpPr>
        <p:spPr>
          <a:xfrm>
            <a:off x="1356654" y="3904738"/>
            <a:ext cx="801428" cy="430815"/>
          </a:xfrm>
          <a:prstGeom prst="rect">
            <a:avLst/>
          </a:prstGeom>
          <a:noFill/>
        </p:spPr>
        <p:txBody>
          <a:bodyPr wrap="square" lIns="121836" tIns="60918" rIns="121836" bIns="60918" rtlCol="0">
            <a:spAutoFit/>
          </a:bodyPr>
          <a:lstStyle/>
          <a:p>
            <a:r>
              <a:rPr lang="en-US" altLang="zh-CN" sz="2000" dirty="0">
                <a:solidFill>
                  <a:schemeClr val="accent2"/>
                </a:solidFill>
                <a:latin typeface="+mn-ea"/>
                <a:cs typeface="+mn-ea"/>
              </a:rPr>
              <a:t>6</a:t>
            </a:r>
            <a:r>
              <a:rPr lang="zh-CN" altLang="en-US" sz="2000" dirty="0">
                <a:solidFill>
                  <a:schemeClr val="accent2"/>
                </a:solidFill>
                <a:latin typeface="+mn-ea"/>
                <a:cs typeface="+mn-ea"/>
              </a:rPr>
              <a:t>月</a:t>
            </a:r>
            <a:endParaRPr lang="zh-CN" altLang="en-US" sz="2000" dirty="0">
              <a:solidFill>
                <a:schemeClr val="accent2"/>
              </a:solidFill>
              <a:latin typeface="+mn-ea"/>
              <a:cs typeface="+mn-ea"/>
            </a:endParaRPr>
          </a:p>
        </p:txBody>
      </p:sp>
      <p:sp>
        <p:nvSpPr>
          <p:cNvPr id="119" name="TextBox 118"/>
          <p:cNvSpPr txBox="1"/>
          <p:nvPr/>
        </p:nvSpPr>
        <p:spPr>
          <a:xfrm>
            <a:off x="2224509" y="3700040"/>
            <a:ext cx="801428"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7</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0" name="TextBox 119"/>
          <p:cNvSpPr txBox="1"/>
          <p:nvPr/>
        </p:nvSpPr>
        <p:spPr>
          <a:xfrm>
            <a:off x="3037980" y="3323846"/>
            <a:ext cx="801428" cy="430815"/>
          </a:xfrm>
          <a:prstGeom prst="rect">
            <a:avLst/>
          </a:prstGeom>
          <a:noFill/>
        </p:spPr>
        <p:txBody>
          <a:bodyPr wrap="square" lIns="121836" tIns="60918" rIns="121836" bIns="60918" rtlCol="0">
            <a:spAutoFit/>
          </a:bodyPr>
          <a:lstStyle/>
          <a:p>
            <a:r>
              <a:rPr lang="en-US" altLang="zh-CN" sz="2000" dirty="0">
                <a:solidFill>
                  <a:schemeClr val="accent3"/>
                </a:solidFill>
                <a:latin typeface="+mn-ea"/>
                <a:cs typeface="+mn-ea"/>
              </a:rPr>
              <a:t>8</a:t>
            </a:r>
            <a:r>
              <a:rPr lang="zh-CN" altLang="en-US" sz="2000" dirty="0">
                <a:solidFill>
                  <a:schemeClr val="accent3"/>
                </a:solidFill>
                <a:latin typeface="+mn-ea"/>
                <a:cs typeface="+mn-ea"/>
              </a:rPr>
              <a:t>月</a:t>
            </a:r>
            <a:endParaRPr lang="zh-CN" altLang="en-US" sz="2000" dirty="0">
              <a:solidFill>
                <a:schemeClr val="accent3"/>
              </a:solidFill>
              <a:latin typeface="+mn-ea"/>
              <a:cs typeface="+mn-ea"/>
            </a:endParaRPr>
          </a:p>
        </p:txBody>
      </p:sp>
      <p:sp>
        <p:nvSpPr>
          <p:cNvPr id="126" name="TextBox 125"/>
          <p:cNvSpPr txBox="1"/>
          <p:nvPr/>
        </p:nvSpPr>
        <p:spPr>
          <a:xfrm>
            <a:off x="3918467" y="2871415"/>
            <a:ext cx="801428"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9</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7" name="TextBox 126"/>
          <p:cNvSpPr txBox="1"/>
          <p:nvPr/>
        </p:nvSpPr>
        <p:spPr>
          <a:xfrm>
            <a:off x="4757779" y="3274867"/>
            <a:ext cx="954232" cy="430815"/>
          </a:xfrm>
          <a:prstGeom prst="rect">
            <a:avLst/>
          </a:prstGeom>
          <a:noFill/>
        </p:spPr>
        <p:txBody>
          <a:bodyPr wrap="square" lIns="121836" tIns="60918" rIns="121836" bIns="60918" rtlCol="0">
            <a:spAutoFit/>
          </a:bodyPr>
          <a:lstStyle/>
          <a:p>
            <a:r>
              <a:rPr lang="en-US" altLang="zh-CN" sz="2000" dirty="0">
                <a:solidFill>
                  <a:schemeClr val="accent2"/>
                </a:solidFill>
                <a:latin typeface="+mn-ea"/>
                <a:cs typeface="+mn-ea"/>
              </a:rPr>
              <a:t>10</a:t>
            </a:r>
            <a:r>
              <a:rPr lang="zh-CN" altLang="en-US" sz="2000" dirty="0">
                <a:solidFill>
                  <a:schemeClr val="accent2"/>
                </a:solidFill>
                <a:latin typeface="+mn-ea"/>
                <a:cs typeface="+mn-ea"/>
              </a:rPr>
              <a:t>月</a:t>
            </a:r>
            <a:endParaRPr lang="zh-CN" altLang="en-US" sz="2000" dirty="0">
              <a:solidFill>
                <a:schemeClr val="accent2"/>
              </a:solidFill>
              <a:latin typeface="+mn-ea"/>
              <a:cs typeface="+mn-ea"/>
            </a:endParaRPr>
          </a:p>
        </p:txBody>
      </p:sp>
      <p:sp>
        <p:nvSpPr>
          <p:cNvPr id="128" name="TextBox 127"/>
          <p:cNvSpPr txBox="1"/>
          <p:nvPr/>
        </p:nvSpPr>
        <p:spPr>
          <a:xfrm>
            <a:off x="5578763" y="2823460"/>
            <a:ext cx="876759"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11</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9" name="TextBox 128"/>
          <p:cNvSpPr txBox="1"/>
          <p:nvPr/>
        </p:nvSpPr>
        <p:spPr>
          <a:xfrm>
            <a:off x="6455516" y="2130906"/>
            <a:ext cx="936486" cy="430815"/>
          </a:xfrm>
          <a:prstGeom prst="rect">
            <a:avLst/>
          </a:prstGeom>
          <a:noFill/>
        </p:spPr>
        <p:txBody>
          <a:bodyPr wrap="square" lIns="121836" tIns="60918" rIns="121836" bIns="60918" rtlCol="0">
            <a:spAutoFit/>
          </a:bodyPr>
          <a:lstStyle/>
          <a:p>
            <a:r>
              <a:rPr lang="en-US" altLang="zh-CN" sz="2000" dirty="0">
                <a:solidFill>
                  <a:schemeClr val="accent3"/>
                </a:solidFill>
                <a:latin typeface="+mn-ea"/>
                <a:cs typeface="+mn-ea"/>
              </a:rPr>
              <a:t>12</a:t>
            </a:r>
            <a:r>
              <a:rPr lang="zh-CN" altLang="en-US" sz="2000" dirty="0">
                <a:solidFill>
                  <a:schemeClr val="accent3"/>
                </a:solidFill>
                <a:latin typeface="+mn-ea"/>
                <a:cs typeface="+mn-ea"/>
              </a:rPr>
              <a:t>月</a:t>
            </a:r>
            <a:endParaRPr lang="zh-CN" altLang="en-US" sz="2000" dirty="0">
              <a:solidFill>
                <a:schemeClr val="accent3"/>
              </a:solidFill>
              <a:latin typeface="+mn-ea"/>
              <a:cs typeface="+mn-ea"/>
            </a:endParaRPr>
          </a:p>
        </p:txBody>
      </p:sp>
      <p:sp>
        <p:nvSpPr>
          <p:cNvPr id="130" name="矩形 30"/>
          <p:cNvSpPr>
            <a:spLocks noChangeArrowheads="1"/>
          </p:cNvSpPr>
          <p:nvPr/>
        </p:nvSpPr>
        <p:spPr bwMode="auto">
          <a:xfrm>
            <a:off x="7919968" y="2852510"/>
            <a:ext cx="3043650" cy="2299075"/>
          </a:xfrm>
          <a:prstGeom prst="rect">
            <a:avLst/>
          </a:prstGeom>
          <a:noFill/>
          <a:ln w="9525">
            <a:noFill/>
            <a:miter lim="800000"/>
          </a:ln>
        </p:spPr>
        <p:txBody>
          <a:bodyPr wrap="square" lIns="137129" tIns="68565" rIns="137129" bIns="68565">
            <a:spAutoFit/>
          </a:bodyPr>
          <a:lstStyle/>
          <a:p>
            <a:pPr>
              <a:lnSpc>
                <a:spcPct val="13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200" dirty="0">
              <a:solidFill>
                <a:schemeClr val="bg1">
                  <a:lumMod val="50000"/>
                </a:schemeClr>
              </a:solidFill>
              <a:latin typeface="+mn-ea"/>
              <a:cs typeface="+mn-ea"/>
            </a:endParaRPr>
          </a:p>
        </p:txBody>
      </p:sp>
      <p:grpSp>
        <p:nvGrpSpPr>
          <p:cNvPr id="131" name="组合 130"/>
          <p:cNvGrpSpPr/>
          <p:nvPr/>
        </p:nvGrpSpPr>
        <p:grpSpPr>
          <a:xfrm>
            <a:off x="8012038" y="2232807"/>
            <a:ext cx="2951578" cy="485412"/>
            <a:chOff x="1190045" y="1445954"/>
            <a:chExt cx="2213972" cy="364058"/>
          </a:xfrm>
        </p:grpSpPr>
        <p:cxnSp>
          <p:nvCxnSpPr>
            <p:cNvPr id="132" name="Straight Connector 38"/>
            <p:cNvCxnSpPr/>
            <p:nvPr/>
          </p:nvCxnSpPr>
          <p:spPr bwMode="auto">
            <a:xfrm flipV="1">
              <a:off x="1190045" y="1810010"/>
              <a:ext cx="2034652" cy="2"/>
            </a:xfrm>
            <a:prstGeom prst="line">
              <a:avLst/>
            </a:prstGeom>
            <a:ln w="6350"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45954"/>
              <a:ext cx="2159223" cy="265457"/>
              <a:chOff x="1244794" y="1445954"/>
              <a:chExt cx="2159223" cy="265457"/>
            </a:xfrm>
          </p:grpSpPr>
          <p:sp>
            <p:nvSpPr>
              <p:cNvPr id="134" name="Rounded Rectangle 43"/>
              <p:cNvSpPr/>
              <p:nvPr/>
            </p:nvSpPr>
            <p:spPr>
              <a:xfrm>
                <a:off x="1244794" y="1463818"/>
                <a:ext cx="720000" cy="243888"/>
              </a:xfrm>
              <a:prstGeom prst="roundRect">
                <a:avLst>
                  <a:gd name="adj" fmla="val 4683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35" name="TextBox 134"/>
              <p:cNvSpPr txBox="1"/>
              <p:nvPr/>
            </p:nvSpPr>
            <p:spPr>
              <a:xfrm>
                <a:off x="1277382" y="1445954"/>
                <a:ext cx="677196" cy="230832"/>
              </a:xfrm>
              <a:prstGeom prst="rect">
                <a:avLst/>
              </a:prstGeom>
              <a:noFill/>
            </p:spPr>
            <p:txBody>
              <a:bodyPr wrap="none" rtlCol="0">
                <a:spAutoFit/>
              </a:bodyPr>
              <a:lstStyle/>
              <a:p>
                <a:pPr algn="ctr"/>
                <a:r>
                  <a:rPr lang="zh-CN" altLang="en-US" sz="1400" dirty="0">
                    <a:solidFill>
                      <a:schemeClr val="bg1"/>
                    </a:solidFill>
                    <a:latin typeface="+mn-ea"/>
                    <a:cs typeface="+mn-ea"/>
                  </a:rPr>
                  <a:t>添加内容</a:t>
                </a:r>
                <a:endParaRPr lang="id-ID" sz="1400" dirty="0">
                  <a:solidFill>
                    <a:schemeClr val="bg1"/>
                  </a:solidFill>
                  <a:latin typeface="+mn-ea"/>
                  <a:cs typeface="+mn-ea"/>
                </a:endParaRPr>
              </a:p>
            </p:txBody>
          </p:sp>
          <p:sp>
            <p:nvSpPr>
              <p:cNvPr id="136" name="TextBox 135"/>
              <p:cNvSpPr txBox="1"/>
              <p:nvPr/>
            </p:nvSpPr>
            <p:spPr>
              <a:xfrm>
                <a:off x="1953945" y="1445954"/>
                <a:ext cx="1450072" cy="265457"/>
              </a:xfrm>
              <a:prstGeom prst="rect">
                <a:avLst/>
              </a:prstGeom>
              <a:noFill/>
            </p:spPr>
            <p:txBody>
              <a:bodyPr wrap="square" rtlCol="0">
                <a:spAutoFit/>
              </a:bodyPr>
              <a:lstStyle/>
              <a:p>
                <a:r>
                  <a:rPr lang="en-US" altLang="zh-CN" sz="1700" dirty="0">
                    <a:solidFill>
                      <a:schemeClr val="accent2"/>
                    </a:solidFill>
                    <a:latin typeface="+mn-ea"/>
                    <a:cs typeface="+mn-ea"/>
                  </a:rPr>
                  <a:t>Add Content</a:t>
                </a:r>
                <a:endParaRPr lang="zh-CN" altLang="en-US" sz="1700" dirty="0">
                  <a:solidFill>
                    <a:schemeClr val="accent2"/>
                  </a:solidFill>
                  <a:latin typeface="+mn-ea"/>
                  <a:cs typeface="+mn-ea"/>
                </a:endParaRPr>
              </a:p>
            </p:txBody>
          </p:sp>
        </p:grpSp>
      </p:grpSp>
      <p:sp>
        <p:nvSpPr>
          <p:cNvPr id="7" name="TextBox 6"/>
          <p:cNvSpPr txBox="1"/>
          <p:nvPr/>
        </p:nvSpPr>
        <p:spPr>
          <a:xfrm>
            <a:off x="1331098"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20%</a:t>
            </a:r>
            <a:endParaRPr lang="zh-CN" altLang="en-US" sz="1900" dirty="0">
              <a:solidFill>
                <a:schemeClr val="bg1"/>
              </a:solidFill>
              <a:cs typeface="+mn-ea"/>
            </a:endParaRPr>
          </a:p>
        </p:txBody>
      </p:sp>
      <p:sp>
        <p:nvSpPr>
          <p:cNvPr id="137" name="TextBox 136"/>
          <p:cNvSpPr txBox="1"/>
          <p:nvPr/>
        </p:nvSpPr>
        <p:spPr>
          <a:xfrm>
            <a:off x="2194529"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30%</a:t>
            </a:r>
            <a:endParaRPr lang="zh-CN" altLang="en-US" sz="1900" dirty="0">
              <a:solidFill>
                <a:schemeClr val="bg1"/>
              </a:solidFill>
              <a:cs typeface="+mn-ea"/>
            </a:endParaRPr>
          </a:p>
        </p:txBody>
      </p:sp>
      <p:sp>
        <p:nvSpPr>
          <p:cNvPr id="138" name="TextBox 137"/>
          <p:cNvSpPr txBox="1"/>
          <p:nvPr/>
        </p:nvSpPr>
        <p:spPr>
          <a:xfrm>
            <a:off x="3061471"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40%</a:t>
            </a:r>
            <a:endParaRPr lang="zh-CN" altLang="en-US" sz="1900" dirty="0">
              <a:solidFill>
                <a:schemeClr val="bg1"/>
              </a:solidFill>
              <a:cs typeface="+mn-ea"/>
            </a:endParaRPr>
          </a:p>
        </p:txBody>
      </p:sp>
      <p:sp>
        <p:nvSpPr>
          <p:cNvPr id="139" name="TextBox 138"/>
          <p:cNvSpPr txBox="1"/>
          <p:nvPr/>
        </p:nvSpPr>
        <p:spPr>
          <a:xfrm>
            <a:off x="3938745"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65%</a:t>
            </a:r>
            <a:endParaRPr lang="zh-CN" altLang="en-US" sz="1900" dirty="0">
              <a:solidFill>
                <a:schemeClr val="bg1"/>
              </a:solidFill>
              <a:cs typeface="+mn-ea"/>
            </a:endParaRPr>
          </a:p>
        </p:txBody>
      </p:sp>
      <p:sp>
        <p:nvSpPr>
          <p:cNvPr id="140" name="TextBox 139"/>
          <p:cNvSpPr txBox="1"/>
          <p:nvPr/>
        </p:nvSpPr>
        <p:spPr>
          <a:xfrm>
            <a:off x="4805794"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50%</a:t>
            </a:r>
            <a:endParaRPr lang="zh-CN" altLang="en-US" sz="1900" dirty="0">
              <a:solidFill>
                <a:schemeClr val="bg1"/>
              </a:solidFill>
              <a:cs typeface="+mn-ea"/>
            </a:endParaRPr>
          </a:p>
        </p:txBody>
      </p:sp>
      <p:sp>
        <p:nvSpPr>
          <p:cNvPr id="141" name="TextBox 140"/>
          <p:cNvSpPr txBox="1"/>
          <p:nvPr/>
        </p:nvSpPr>
        <p:spPr>
          <a:xfrm>
            <a:off x="5639917"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63%</a:t>
            </a:r>
            <a:endParaRPr lang="zh-CN" altLang="en-US" sz="1900" dirty="0">
              <a:solidFill>
                <a:schemeClr val="bg1"/>
              </a:solidFill>
              <a:cs typeface="+mn-ea"/>
            </a:endParaRPr>
          </a:p>
        </p:txBody>
      </p:sp>
      <p:sp>
        <p:nvSpPr>
          <p:cNvPr id="142" name="TextBox 141"/>
          <p:cNvSpPr txBox="1"/>
          <p:nvPr/>
        </p:nvSpPr>
        <p:spPr>
          <a:xfrm>
            <a:off x="6490470"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latin typeface="+mn-ea"/>
                <a:cs typeface="+mn-ea"/>
              </a:rPr>
              <a:t>80%</a:t>
            </a:r>
            <a:endParaRPr lang="zh-CN" altLang="en-US" sz="1900" dirty="0">
              <a:solidFill>
                <a:schemeClr val="bg1"/>
              </a:solidFill>
              <a:latin typeface="+mn-ea"/>
              <a:cs typeface="+mn-ea"/>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p:tgtEl>
                                          <p:spTgt spid="2"/>
                                        </p:tgtEl>
                                        <p:attrNameLst>
                                          <p:attrName>ppt_y</p:attrName>
                                        </p:attrNameLst>
                                      </p:cBhvr>
                                      <p:tavLst>
                                        <p:tav tm="0">
                                          <p:val>
                                            <p:strVal val="#ppt_y+#ppt_h*1.125000"/>
                                          </p:val>
                                        </p:tav>
                                        <p:tav tm="100000">
                                          <p:val>
                                            <p:strVal val="#ppt_y"/>
                                          </p:val>
                                        </p:tav>
                                      </p:tavLst>
                                    </p:anim>
                                    <p:animEffect transition="in" filter="wipe(up)">
                                      <p:cBhvr>
                                        <p:cTn id="8" dur="300"/>
                                        <p:tgtEl>
                                          <p:spTgt spid="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300"/>
                                        <p:tgtEl>
                                          <p:spTgt spid="94"/>
                                        </p:tgtEl>
                                        <p:attrNameLst>
                                          <p:attrName>ppt_y</p:attrName>
                                        </p:attrNameLst>
                                      </p:cBhvr>
                                      <p:tavLst>
                                        <p:tav tm="0">
                                          <p:val>
                                            <p:strVal val="#ppt_y+#ppt_h*1.125000"/>
                                          </p:val>
                                        </p:tav>
                                        <p:tav tm="100000">
                                          <p:val>
                                            <p:strVal val="#ppt_y"/>
                                          </p:val>
                                        </p:tav>
                                      </p:tavLst>
                                    </p:anim>
                                    <p:animEffect transition="in" filter="wipe(up)">
                                      <p:cBhvr>
                                        <p:cTn id="16" dur="3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additive="base">
                                        <p:cTn id="23" dur="300"/>
                                        <p:tgtEl>
                                          <p:spTgt spid="95"/>
                                        </p:tgtEl>
                                        <p:attrNameLst>
                                          <p:attrName>ppt_y</p:attrName>
                                        </p:attrNameLst>
                                      </p:cBhvr>
                                      <p:tavLst>
                                        <p:tav tm="0">
                                          <p:val>
                                            <p:strVal val="#ppt_y+#ppt_h*1.125000"/>
                                          </p:val>
                                        </p:tav>
                                        <p:tav tm="100000">
                                          <p:val>
                                            <p:strVal val="#ppt_y"/>
                                          </p:val>
                                        </p:tav>
                                      </p:tavLst>
                                    </p:anim>
                                    <p:animEffect transition="in" filter="wipe(up)">
                                      <p:cBhvr>
                                        <p:cTn id="24" dur="300"/>
                                        <p:tgtEl>
                                          <p:spTgt spid="9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fade">
                                      <p:cBhvr>
                                        <p:cTn id="27" dur="500"/>
                                        <p:tgtEl>
                                          <p:spTgt spid="138"/>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3"/>
                                        </p:tgtEl>
                                        <p:attrNameLst>
                                          <p:attrName>style.visibility</p:attrName>
                                        </p:attrNameLst>
                                      </p:cBhvr>
                                      <p:to>
                                        <p:strVal val="visible"/>
                                      </p:to>
                                    </p:set>
                                    <p:anim calcmode="lin" valueType="num">
                                      <p:cBhvr additive="base">
                                        <p:cTn id="31" dur="300"/>
                                        <p:tgtEl>
                                          <p:spTgt spid="113"/>
                                        </p:tgtEl>
                                        <p:attrNameLst>
                                          <p:attrName>ppt_y</p:attrName>
                                        </p:attrNameLst>
                                      </p:cBhvr>
                                      <p:tavLst>
                                        <p:tav tm="0">
                                          <p:val>
                                            <p:strVal val="#ppt_y+#ppt_h*1.125000"/>
                                          </p:val>
                                        </p:tav>
                                        <p:tav tm="100000">
                                          <p:val>
                                            <p:strVal val="#ppt_y"/>
                                          </p:val>
                                        </p:tav>
                                      </p:tavLst>
                                    </p:anim>
                                    <p:animEffect transition="in" filter="wipe(up)">
                                      <p:cBhvr>
                                        <p:cTn id="32" dur="300"/>
                                        <p:tgtEl>
                                          <p:spTgt spid="1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fade">
                                      <p:cBhvr>
                                        <p:cTn id="35" dur="500"/>
                                        <p:tgtEl>
                                          <p:spTgt spid="139"/>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additive="base">
                                        <p:cTn id="39" dur="300"/>
                                        <p:tgtEl>
                                          <p:spTgt spid="114"/>
                                        </p:tgtEl>
                                        <p:attrNameLst>
                                          <p:attrName>ppt_y</p:attrName>
                                        </p:attrNameLst>
                                      </p:cBhvr>
                                      <p:tavLst>
                                        <p:tav tm="0">
                                          <p:val>
                                            <p:strVal val="#ppt_y+#ppt_h*1.125000"/>
                                          </p:val>
                                        </p:tav>
                                        <p:tav tm="100000">
                                          <p:val>
                                            <p:strVal val="#ppt_y"/>
                                          </p:val>
                                        </p:tav>
                                      </p:tavLst>
                                    </p:anim>
                                    <p:animEffect transition="in" filter="wipe(up)">
                                      <p:cBhvr>
                                        <p:cTn id="40" dur="300"/>
                                        <p:tgtEl>
                                          <p:spTgt spid="1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fade">
                                      <p:cBhvr>
                                        <p:cTn id="43" dur="500"/>
                                        <p:tgtEl>
                                          <p:spTgt spid="140"/>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 calcmode="lin" valueType="num">
                                      <p:cBhvr additive="base">
                                        <p:cTn id="47" dur="300"/>
                                        <p:tgtEl>
                                          <p:spTgt spid="115"/>
                                        </p:tgtEl>
                                        <p:attrNameLst>
                                          <p:attrName>ppt_y</p:attrName>
                                        </p:attrNameLst>
                                      </p:cBhvr>
                                      <p:tavLst>
                                        <p:tav tm="0">
                                          <p:val>
                                            <p:strVal val="#ppt_y+#ppt_h*1.125000"/>
                                          </p:val>
                                        </p:tav>
                                        <p:tav tm="100000">
                                          <p:val>
                                            <p:strVal val="#ppt_y"/>
                                          </p:val>
                                        </p:tav>
                                      </p:tavLst>
                                    </p:anim>
                                    <p:animEffect transition="in" filter="wipe(up)">
                                      <p:cBhvr>
                                        <p:cTn id="48" dur="300"/>
                                        <p:tgtEl>
                                          <p:spTgt spid="1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Effect transition="in" filter="fade">
                                      <p:cBhvr>
                                        <p:cTn id="51" dur="500"/>
                                        <p:tgtEl>
                                          <p:spTgt spid="141"/>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116"/>
                                        </p:tgtEl>
                                        <p:attrNameLst>
                                          <p:attrName>style.visibility</p:attrName>
                                        </p:attrNameLst>
                                      </p:cBhvr>
                                      <p:to>
                                        <p:strVal val="visible"/>
                                      </p:to>
                                    </p:set>
                                    <p:anim calcmode="lin" valueType="num">
                                      <p:cBhvr additive="base">
                                        <p:cTn id="55" dur="300"/>
                                        <p:tgtEl>
                                          <p:spTgt spid="116"/>
                                        </p:tgtEl>
                                        <p:attrNameLst>
                                          <p:attrName>ppt_y</p:attrName>
                                        </p:attrNameLst>
                                      </p:cBhvr>
                                      <p:tavLst>
                                        <p:tav tm="0">
                                          <p:val>
                                            <p:strVal val="#ppt_y+#ppt_h*1.125000"/>
                                          </p:val>
                                        </p:tav>
                                        <p:tav tm="100000">
                                          <p:val>
                                            <p:strVal val="#ppt_y"/>
                                          </p:val>
                                        </p:tav>
                                      </p:tavLst>
                                    </p:anim>
                                    <p:animEffect transition="in" filter="wipe(up)">
                                      <p:cBhvr>
                                        <p:cTn id="56" dur="300"/>
                                        <p:tgtEl>
                                          <p:spTgt spid="1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2"/>
                                        </p:tgtEl>
                                        <p:attrNameLst>
                                          <p:attrName>style.visibility</p:attrName>
                                        </p:attrNameLst>
                                      </p:cBhvr>
                                      <p:to>
                                        <p:strVal val="visible"/>
                                      </p:to>
                                    </p:set>
                                    <p:animEffect transition="in" filter="fade">
                                      <p:cBhvr>
                                        <p:cTn id="59" dur="500"/>
                                        <p:tgtEl>
                                          <p:spTgt spid="142"/>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fade">
                                      <p:cBhvr>
                                        <p:cTn id="72" dur="500"/>
                                        <p:tgtEl>
                                          <p:spTgt spid="1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fade">
                                      <p:cBhvr>
                                        <p:cTn id="75" dur="500"/>
                                        <p:tgtEl>
                                          <p:spTgt spid="1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8"/>
                                        </p:tgtEl>
                                        <p:attrNameLst>
                                          <p:attrName>style.visibility</p:attrName>
                                        </p:attrNameLst>
                                      </p:cBhvr>
                                      <p:to>
                                        <p:strVal val="visible"/>
                                      </p:to>
                                    </p:set>
                                    <p:animEffect transition="in" filter="fade">
                                      <p:cBhvr>
                                        <p:cTn id="78" dur="500"/>
                                        <p:tgtEl>
                                          <p:spTgt spid="12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9"/>
                                        </p:tgtEl>
                                        <p:attrNameLst>
                                          <p:attrName>style.visibility</p:attrName>
                                        </p:attrNameLst>
                                      </p:cBhvr>
                                      <p:to>
                                        <p:strVal val="visible"/>
                                      </p:to>
                                    </p:set>
                                    <p:animEffect transition="in" filter="fade">
                                      <p:cBhvr>
                                        <p:cTn id="81" dur="500"/>
                                        <p:tgtEl>
                                          <p:spTgt spid="129"/>
                                        </p:tgtEl>
                                      </p:cBhvr>
                                    </p:animEffect>
                                  </p:childTnLst>
                                </p:cTn>
                              </p:par>
                            </p:childTnLst>
                          </p:cTn>
                        </p:par>
                        <p:par>
                          <p:cTn id="82" fill="hold">
                            <p:stCondLst>
                              <p:cond delay="4000"/>
                            </p:stCondLst>
                            <p:childTnLst>
                              <p:par>
                                <p:cTn id="83" presetID="14" presetClass="entr" presetSubtype="10" fill="hold" nodeType="after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randombar(horizontal)">
                                      <p:cBhvr>
                                        <p:cTn id="85" dur="500"/>
                                        <p:tgtEl>
                                          <p:spTgt spid="131"/>
                                        </p:tgtEl>
                                      </p:cBhvr>
                                    </p:animEffect>
                                  </p:childTnLst>
                                </p:cTn>
                              </p:par>
                            </p:childTnLst>
                          </p:cTn>
                        </p:par>
                        <p:par>
                          <p:cTn id="86" fill="hold">
                            <p:stCondLst>
                              <p:cond delay="4500"/>
                            </p:stCondLst>
                            <p:childTnLst>
                              <p:par>
                                <p:cTn id="87" presetID="12" presetClass="entr" presetSubtype="1" fill="hold" grpId="0" nodeType="afterEffect">
                                  <p:stCondLst>
                                    <p:cond delay="0"/>
                                  </p:stCondLst>
                                  <p:childTnLst>
                                    <p:set>
                                      <p:cBhvr>
                                        <p:cTn id="88" dur="1" fill="hold">
                                          <p:stCondLst>
                                            <p:cond delay="0"/>
                                          </p:stCondLst>
                                        </p:cTn>
                                        <p:tgtEl>
                                          <p:spTgt spid="130"/>
                                        </p:tgtEl>
                                        <p:attrNameLst>
                                          <p:attrName>style.visibility</p:attrName>
                                        </p:attrNameLst>
                                      </p:cBhvr>
                                      <p:to>
                                        <p:strVal val="visible"/>
                                      </p:to>
                                    </p:set>
                                    <p:anim calcmode="lin" valueType="num">
                                      <p:cBhvr additive="base">
                                        <p:cTn id="89" dur="1000"/>
                                        <p:tgtEl>
                                          <p:spTgt spid="130"/>
                                        </p:tgtEl>
                                        <p:attrNameLst>
                                          <p:attrName>ppt_y</p:attrName>
                                        </p:attrNameLst>
                                      </p:cBhvr>
                                      <p:tavLst>
                                        <p:tav tm="0">
                                          <p:val>
                                            <p:strVal val="#ppt_y-#ppt_h*1.125000"/>
                                          </p:val>
                                        </p:tav>
                                        <p:tav tm="100000">
                                          <p:val>
                                            <p:strVal val="#ppt_y"/>
                                          </p:val>
                                        </p:tav>
                                      </p:tavLst>
                                    </p:anim>
                                    <p:animEffect transition="in" filter="wipe(down)">
                                      <p:cBhvr>
                                        <p:cTn id="90"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4" grpId="0" animBg="1"/>
      <p:bldP spid="95" grpId="0" animBg="1"/>
      <p:bldP spid="113" grpId="0" animBg="1"/>
      <p:bldP spid="114" grpId="0" animBg="1"/>
      <p:bldP spid="115" grpId="0" animBg="1"/>
      <p:bldP spid="116" grpId="0" animBg="1"/>
      <p:bldP spid="6" grpId="0"/>
      <p:bldP spid="119" grpId="0"/>
      <p:bldP spid="120" grpId="0"/>
      <p:bldP spid="126" grpId="0"/>
      <p:bldP spid="127" grpId="0"/>
      <p:bldP spid="128" grpId="0"/>
      <p:bldP spid="129" grpId="0"/>
      <p:bldP spid="130" grpId="0"/>
      <p:bldP spid="7" grpId="0"/>
      <p:bldP spid="137" grpId="0"/>
      <p:bldP spid="138" grpId="0"/>
      <p:bldP spid="139" grpId="0"/>
      <p:bldP spid="140" grpId="0"/>
      <p:bldP spid="141" grpId="0"/>
      <p:bldP spid="1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88197" y="2269685"/>
            <a:ext cx="749953" cy="750035"/>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 name="圆角矩形 2"/>
          <p:cNvSpPr/>
          <p:nvPr/>
        </p:nvSpPr>
        <p:spPr>
          <a:xfrm>
            <a:off x="5080159" y="2649537"/>
            <a:ext cx="1158306" cy="1157800"/>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圆角矩形 3"/>
          <p:cNvSpPr/>
          <p:nvPr/>
        </p:nvSpPr>
        <p:spPr>
          <a:xfrm>
            <a:off x="5197003" y="2765416"/>
            <a:ext cx="924619" cy="926042"/>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TextBox 46"/>
          <p:cNvSpPr txBox="1"/>
          <p:nvPr/>
        </p:nvSpPr>
        <p:spPr>
          <a:xfrm>
            <a:off x="5275232" y="2838708"/>
            <a:ext cx="768160" cy="748666"/>
          </a:xfrm>
          <a:prstGeom prst="rect">
            <a:avLst/>
          </a:prstGeom>
          <a:noFill/>
        </p:spPr>
        <p:txBody>
          <a:bodyPr wrap="none" rtlCol="0">
            <a:spAutoFit/>
          </a:bodyPr>
          <a:lstStyle/>
          <a:p>
            <a:pPr algn="ctr"/>
            <a:r>
              <a:rPr lang="en-US" altLang="zh-CN" sz="4265" dirty="0" smtClean="0">
                <a:solidFill>
                  <a:schemeClr val="bg1"/>
                </a:solidFill>
                <a:latin typeface="Impact" panose="020B0806030902050204" pitchFamily="34" charset="0"/>
              </a:rPr>
              <a:t>03</a:t>
            </a:r>
            <a:endParaRPr lang="zh-CN" altLang="en-US" sz="4265" dirty="0">
              <a:solidFill>
                <a:schemeClr val="bg1"/>
              </a:solidFill>
              <a:latin typeface="Impact" panose="020B0806030902050204" pitchFamily="34" charset="0"/>
            </a:endParaRPr>
          </a:p>
        </p:txBody>
      </p:sp>
      <p:sp>
        <p:nvSpPr>
          <p:cNvPr id="6" name="Rectangle 39"/>
          <p:cNvSpPr>
            <a:spLocks noChangeArrowheads="1"/>
          </p:cNvSpPr>
          <p:nvPr/>
        </p:nvSpPr>
        <p:spPr bwMode="auto">
          <a:xfrm>
            <a:off x="6903799" y="2777171"/>
            <a:ext cx="4088298" cy="90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2665" b="1" dirty="0">
                <a:solidFill>
                  <a:schemeClr val="bg1"/>
                </a:solidFill>
                <a:latin typeface="微软雅黑" panose="020B0503020204020204" pitchFamily="34" charset="-122"/>
                <a:ea typeface="微软雅黑" panose="020B0503020204020204" pitchFamily="34" charset="-122"/>
              </a:rPr>
              <a:t>此处添加过渡页标题文本</a:t>
            </a:r>
            <a:endParaRPr lang="en-US" altLang="zh-CN" sz="2665"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rPr>
              <a:t>We have many PowerPoint </a:t>
            </a:r>
            <a:r>
              <a:rPr lang="zh-CN" altLang="en-US" sz="1600" dirty="0">
                <a:solidFill>
                  <a:schemeClr val="bg1"/>
                </a:solidFill>
                <a:latin typeface="Arial" panose="020B0604020202020204" pitchFamily="34" charset="0"/>
                <a:cs typeface="Arial" panose="020B0604020202020204" pitchFamily="34" charset="0"/>
              </a:rPr>
              <a:t>templates</a:t>
            </a:r>
            <a:r>
              <a:rPr lang="en-US" altLang="zh-CN" sz="1600" dirty="0">
                <a:solidFill>
                  <a:schemeClr val="bg1"/>
                </a:solidFill>
                <a:latin typeface="Arial" panose="020B0604020202020204" pitchFamily="34" charset="0"/>
                <a:cs typeface="Arial" panose="020B0604020202020204" pitchFamily="34" charset="0"/>
              </a:rPr>
              <a:t> that has been specifically designed</a:t>
            </a:r>
            <a:r>
              <a:rPr lang="zh-CN" altLang="en-US" sz="1600" dirty="0">
                <a:solidFill>
                  <a:schemeClr val="bg1"/>
                </a:solidFill>
                <a:latin typeface="Arial" panose="020B0604020202020204" pitchFamily="34" charset="0"/>
                <a:cs typeface="Arial" panose="020B0604020202020204" pitchFamily="34" charset="0"/>
              </a:rPr>
              <a: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圆角矩形 6"/>
          <p:cNvSpPr/>
          <p:nvPr/>
        </p:nvSpPr>
        <p:spPr>
          <a:xfrm>
            <a:off x="4503546" y="1789053"/>
            <a:ext cx="717355" cy="717355"/>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 name="圆角矩形 7"/>
          <p:cNvSpPr/>
          <p:nvPr/>
        </p:nvSpPr>
        <p:spPr>
          <a:xfrm>
            <a:off x="4600253" y="1885760"/>
            <a:ext cx="523940" cy="523940"/>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圆角矩形 8"/>
          <p:cNvSpPr/>
          <p:nvPr/>
        </p:nvSpPr>
        <p:spPr>
          <a:xfrm>
            <a:off x="4815434" y="3924581"/>
            <a:ext cx="534784" cy="534784"/>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圆角矩形 9"/>
          <p:cNvSpPr/>
          <p:nvPr/>
        </p:nvSpPr>
        <p:spPr>
          <a:xfrm>
            <a:off x="4888197" y="3997343"/>
            <a:ext cx="389259" cy="389259"/>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圆角矩形 10"/>
          <p:cNvSpPr/>
          <p:nvPr/>
        </p:nvSpPr>
        <p:spPr>
          <a:xfrm>
            <a:off x="6396022" y="1979262"/>
            <a:ext cx="276381" cy="276381"/>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圆角矩形 11"/>
          <p:cNvSpPr/>
          <p:nvPr/>
        </p:nvSpPr>
        <p:spPr>
          <a:xfrm>
            <a:off x="6073955" y="2111708"/>
            <a:ext cx="455649" cy="455649"/>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圆角矩形 12"/>
          <p:cNvSpPr/>
          <p:nvPr/>
        </p:nvSpPr>
        <p:spPr>
          <a:xfrm>
            <a:off x="6135950" y="2173703"/>
            <a:ext cx="331658" cy="331658"/>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14:presetBounceEnd="50000">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14:bounceEnd="50000">
                                          <p:cBhvr additive="base">
                                            <p:cTn id="28" dur="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12448" y="1799359"/>
            <a:ext cx="1919963" cy="1920213"/>
          </a:xfrm>
          <a:prstGeom prst="ellipse">
            <a:avLst/>
          </a:prstGeom>
          <a:blipFill>
            <a:blip r:embed="rId1" cstate="print">
              <a:extLst>
                <a:ext uri="{BEBA8EAE-BF5A-486C-A8C5-ECC9F3942E4B}">
                  <a14:imgProps xmlns:a14="http://schemas.microsoft.com/office/drawing/2010/main">
                    <a14:imgLayer r:embed="rId2">
                      <a14:imgEffect>
                        <a14:brightnessContrast bright="4000"/>
                      </a14:imgEffect>
                      <a14:imgEffect>
                        <a14:colorTemperature colorTemp="7500"/>
                      </a14:imgEffect>
                    </a14:imgLayer>
                  </a14:imgProps>
                </a:ext>
              </a:extLst>
            </a:blip>
            <a:srcRect/>
            <a:stretch>
              <a:fillRect l="-11376" r="-446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 name="椭圆 5"/>
          <p:cNvSpPr/>
          <p:nvPr/>
        </p:nvSpPr>
        <p:spPr>
          <a:xfrm>
            <a:off x="7114441" y="1799359"/>
            <a:ext cx="1919963" cy="1920213"/>
          </a:xfrm>
          <a:prstGeom prst="ellipse">
            <a:avLst/>
          </a:prstGeom>
          <a:blipFill>
            <a:blip r:embed="rId3" cstate="print">
              <a:extLst>
                <a:ext uri="{BEBA8EAE-BF5A-486C-A8C5-ECC9F3942E4B}">
                  <a14:imgProps xmlns:a14="http://schemas.microsoft.com/office/drawing/2010/main">
                    <a14:imgLayer r:embed="rId4">
                      <a14:imgEffect>
                        <a14:brightnessContrast bright="8000"/>
                      </a14:imgEffect>
                    </a14:imgLayer>
                  </a14:imgProps>
                </a:ext>
              </a:extLst>
            </a:blip>
            <a:stretch>
              <a:fillRect l="-12149" r="-356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 name="椭圆 6"/>
          <p:cNvSpPr/>
          <p:nvPr/>
        </p:nvSpPr>
        <p:spPr>
          <a:xfrm>
            <a:off x="3040336" y="2505007"/>
            <a:ext cx="344222" cy="344267"/>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2" name="组合 1"/>
          <p:cNvGrpSpPr/>
          <p:nvPr/>
        </p:nvGrpSpPr>
        <p:grpSpPr>
          <a:xfrm>
            <a:off x="4927759" y="1628800"/>
            <a:ext cx="2261034" cy="2261328"/>
            <a:chOff x="3733234" y="1533862"/>
            <a:chExt cx="1695996" cy="1695996"/>
          </a:xfrm>
        </p:grpSpPr>
        <p:sp>
          <p:nvSpPr>
            <p:cNvPr id="5" name="椭圆 4"/>
            <p:cNvSpPr/>
            <p:nvPr/>
          </p:nvSpPr>
          <p:spPr>
            <a:xfrm>
              <a:off x="3733234" y="1533862"/>
              <a:ext cx="1695996" cy="16959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8" name="TextBox 37"/>
            <p:cNvSpPr txBox="1"/>
            <p:nvPr/>
          </p:nvSpPr>
          <p:spPr>
            <a:xfrm>
              <a:off x="3957568" y="2235864"/>
              <a:ext cx="1247329" cy="569387"/>
            </a:xfrm>
            <a:prstGeom prst="rect">
              <a:avLst/>
            </a:prstGeom>
            <a:noFill/>
          </p:spPr>
          <p:txBody>
            <a:bodyPr wrap="square" rtlCol="0">
              <a:spAutoFit/>
            </a:bodyPr>
            <a:lstStyle/>
            <a:p>
              <a:pPr algn="ctr">
                <a:lnSpc>
                  <a:spcPts val="1335"/>
                </a:lnSpc>
              </a:pPr>
              <a:r>
                <a:rPr lang="zh-CN" altLang="en-US" sz="900" dirty="0">
                  <a:solidFill>
                    <a:schemeClr val="bg1"/>
                  </a:solidFill>
                  <a:latin typeface="+mn-ea"/>
                  <a:cs typeface="+mn-ea"/>
                </a:rPr>
                <a:t>添加你的饿内容文字或者复制内容文字的内容内容添加你复制内容文字的内容内容添加内容</a:t>
              </a:r>
              <a:endParaRPr lang="id-ID" sz="900" dirty="0">
                <a:solidFill>
                  <a:schemeClr val="bg1"/>
                </a:solidFill>
                <a:latin typeface="+mn-ea"/>
                <a:cs typeface="+mn-ea"/>
              </a:endParaRPr>
            </a:p>
          </p:txBody>
        </p:sp>
        <p:sp>
          <p:nvSpPr>
            <p:cNvPr id="39" name="TextBox 38"/>
            <p:cNvSpPr txBox="1"/>
            <p:nvPr/>
          </p:nvSpPr>
          <p:spPr>
            <a:xfrm>
              <a:off x="4233275" y="1975599"/>
              <a:ext cx="695916" cy="219291"/>
            </a:xfrm>
            <a:prstGeom prst="rect">
              <a:avLst/>
            </a:prstGeom>
            <a:noFill/>
          </p:spPr>
          <p:txBody>
            <a:bodyPr wrap="square" rtlCol="0">
              <a:spAutoFit/>
            </a:bodyPr>
            <a:lstStyle/>
            <a:p>
              <a:pPr algn="ctr"/>
              <a:r>
                <a:rPr lang="zh-CN" altLang="en-US" sz="1300" dirty="0">
                  <a:solidFill>
                    <a:srgbClr val="FFFFFF"/>
                  </a:solidFill>
                  <a:latin typeface="+mn-ea"/>
                  <a:cs typeface="+mn-ea"/>
                </a:rPr>
                <a:t>添加标题</a:t>
              </a:r>
              <a:endParaRPr lang="zh-CN" altLang="en-US" sz="1300" dirty="0">
                <a:solidFill>
                  <a:srgbClr val="FFFFFF"/>
                </a:solidFill>
                <a:latin typeface="+mn-ea"/>
                <a:cs typeface="+mn-ea"/>
              </a:endParaRPr>
            </a:p>
          </p:txBody>
        </p:sp>
      </p:grpSp>
      <p:sp>
        <p:nvSpPr>
          <p:cNvPr id="40" name="TextBox 39"/>
          <p:cNvSpPr txBox="1"/>
          <p:nvPr/>
        </p:nvSpPr>
        <p:spPr>
          <a:xfrm>
            <a:off x="3081403" y="4797948"/>
            <a:ext cx="1998388" cy="884846"/>
          </a:xfrm>
          <a:prstGeom prst="rect">
            <a:avLst/>
          </a:prstGeom>
          <a:noFill/>
        </p:spPr>
        <p:txBody>
          <a:bodyPr wrap="square" lIns="121908" tIns="60954" rIns="121908" bIns="60954" rtlCol="0">
            <a:spAutoFit/>
          </a:bodyPr>
          <a:lstStyle/>
          <a:p>
            <a:pPr algn="ctr">
              <a:lnSpc>
                <a:spcPct val="150000"/>
              </a:lnSpc>
            </a:pPr>
            <a:r>
              <a:rPr lang="zh-CN" altLang="en-US" sz="1100" dirty="0">
                <a:solidFill>
                  <a:schemeClr val="bg1">
                    <a:lumMod val="50000"/>
                  </a:schemeClr>
                </a:solidFill>
                <a:latin typeface="+mn-ea"/>
                <a:cs typeface="+mn-ea"/>
              </a:rPr>
              <a:t>添加你的饿内容文字或者复制内容文字的内容内容添加你内容添内容添</a:t>
            </a:r>
            <a:endParaRPr lang="id-ID" sz="1100" dirty="0">
              <a:solidFill>
                <a:schemeClr val="bg1">
                  <a:lumMod val="50000"/>
                </a:schemeClr>
              </a:solidFill>
              <a:latin typeface="+mn-ea"/>
              <a:cs typeface="+mn-ea"/>
            </a:endParaRPr>
          </a:p>
        </p:txBody>
      </p:sp>
      <p:grpSp>
        <p:nvGrpSpPr>
          <p:cNvPr id="52" name="组合 51"/>
          <p:cNvGrpSpPr/>
          <p:nvPr/>
        </p:nvGrpSpPr>
        <p:grpSpPr>
          <a:xfrm>
            <a:off x="3654492" y="4506086"/>
            <a:ext cx="4938829" cy="289227"/>
            <a:chOff x="2778157" y="3419127"/>
            <a:chExt cx="3704603" cy="216920"/>
          </a:xfrm>
        </p:grpSpPr>
        <p:sp>
          <p:nvSpPr>
            <p:cNvPr id="10" name="圆角矩形 9"/>
            <p:cNvSpPr/>
            <p:nvPr/>
          </p:nvSpPr>
          <p:spPr bwMode="auto">
            <a:xfrm>
              <a:off x="2812776" y="3433380"/>
              <a:ext cx="593240" cy="168060"/>
            </a:xfrm>
            <a:prstGeom prst="roundRect">
              <a:avLst/>
            </a:prstGeom>
            <a:solidFill>
              <a:schemeClr val="accent2"/>
            </a:solidFill>
            <a:ln>
              <a:noFill/>
            </a:ln>
            <a:effectLst/>
          </p:spPr>
          <p:txBody>
            <a:bodyPr lIns="0" tIns="0" rIns="0" bIns="0" rtlCol="0" anchor="ctr"/>
            <a:lstStyle/>
            <a:p>
              <a:pPr algn="ctr"/>
              <a:endParaRPr lang="zh-CN" altLang="en-US">
                <a:cs typeface="+mn-ea"/>
              </a:endParaRPr>
            </a:p>
          </p:txBody>
        </p:sp>
        <p:sp>
          <p:nvSpPr>
            <p:cNvPr id="41" name="圆角矩形 40"/>
            <p:cNvSpPr/>
            <p:nvPr/>
          </p:nvSpPr>
          <p:spPr bwMode="auto">
            <a:xfrm>
              <a:off x="5833523" y="3433380"/>
              <a:ext cx="593240" cy="168060"/>
            </a:xfrm>
            <a:prstGeom prst="roundRect">
              <a:avLst/>
            </a:prstGeom>
            <a:solidFill>
              <a:schemeClr val="accent4"/>
            </a:solidFill>
            <a:ln>
              <a:noFill/>
            </a:ln>
            <a:effectLst/>
          </p:spPr>
          <p:txBody>
            <a:bodyPr lIns="0" tIns="0" rIns="0" bIns="0" rtlCol="0" anchor="ctr"/>
            <a:lstStyle/>
            <a:p>
              <a:pPr algn="ctr"/>
              <a:endParaRPr lang="zh-CN" altLang="en-US">
                <a:cs typeface="+mn-ea"/>
              </a:endParaRPr>
            </a:p>
          </p:txBody>
        </p:sp>
        <p:grpSp>
          <p:nvGrpSpPr>
            <p:cNvPr id="22" name="组合 21"/>
            <p:cNvGrpSpPr/>
            <p:nvPr/>
          </p:nvGrpSpPr>
          <p:grpSpPr>
            <a:xfrm>
              <a:off x="2778157" y="3419127"/>
              <a:ext cx="3704603" cy="216920"/>
              <a:chOff x="2778157" y="3419127"/>
              <a:chExt cx="3704603" cy="216920"/>
            </a:xfrm>
          </p:grpSpPr>
          <p:sp>
            <p:nvSpPr>
              <p:cNvPr id="11" name="TextBox 10"/>
              <p:cNvSpPr txBox="1"/>
              <p:nvPr/>
            </p:nvSpPr>
            <p:spPr>
              <a:xfrm>
                <a:off x="2778157" y="3428298"/>
                <a:ext cx="695916" cy="207749"/>
              </a:xfrm>
              <a:prstGeom prst="rect">
                <a:avLst/>
              </a:prstGeom>
              <a:noFill/>
            </p:spPr>
            <p:txBody>
              <a:bodyPr wrap="square" rtlCol="0">
                <a:spAutoFit/>
              </a:bodyPr>
              <a:lstStyle/>
              <a:p>
                <a:pPr algn="ctr"/>
                <a:r>
                  <a:rPr lang="zh-CN" altLang="en-US" sz="1200" dirty="0">
                    <a:solidFill>
                      <a:srgbClr val="FFFFFF"/>
                    </a:solidFill>
                    <a:latin typeface="+mn-ea"/>
                    <a:cs typeface="+mn-ea"/>
                  </a:rPr>
                  <a:t>添加标题</a:t>
                </a:r>
                <a:endParaRPr lang="zh-CN" altLang="en-US" sz="1200" dirty="0">
                  <a:solidFill>
                    <a:srgbClr val="FFFFFF"/>
                  </a:solidFill>
                  <a:latin typeface="+mn-ea"/>
                  <a:cs typeface="+mn-ea"/>
                </a:endParaRPr>
              </a:p>
            </p:txBody>
          </p:sp>
          <p:sp>
            <p:nvSpPr>
              <p:cNvPr id="42" name="TextBox 41"/>
              <p:cNvSpPr txBox="1"/>
              <p:nvPr/>
            </p:nvSpPr>
            <p:spPr>
              <a:xfrm>
                <a:off x="5786844" y="3419127"/>
                <a:ext cx="695916" cy="207749"/>
              </a:xfrm>
              <a:prstGeom prst="rect">
                <a:avLst/>
              </a:prstGeom>
              <a:noFill/>
            </p:spPr>
            <p:txBody>
              <a:bodyPr wrap="square" rtlCol="0">
                <a:spAutoFit/>
              </a:bodyPr>
              <a:lstStyle/>
              <a:p>
                <a:pPr algn="ctr"/>
                <a:r>
                  <a:rPr lang="zh-CN" altLang="en-US" sz="1200" dirty="0">
                    <a:solidFill>
                      <a:srgbClr val="FFFFFF"/>
                    </a:solidFill>
                    <a:latin typeface="+mn-ea"/>
                    <a:cs typeface="+mn-ea"/>
                  </a:rPr>
                  <a:t>添加标题</a:t>
                </a:r>
                <a:endParaRPr lang="zh-CN" altLang="en-US" sz="1200" dirty="0">
                  <a:solidFill>
                    <a:srgbClr val="FFFFFF"/>
                  </a:solidFill>
                  <a:latin typeface="+mn-ea"/>
                  <a:cs typeface="+mn-ea"/>
                </a:endParaRPr>
              </a:p>
            </p:txBody>
          </p:sp>
        </p:grpSp>
      </p:grpSp>
      <p:sp>
        <p:nvSpPr>
          <p:cNvPr id="43" name="TextBox 42"/>
          <p:cNvSpPr txBox="1"/>
          <p:nvPr/>
        </p:nvSpPr>
        <p:spPr>
          <a:xfrm>
            <a:off x="7088460" y="4793036"/>
            <a:ext cx="1998388" cy="884846"/>
          </a:xfrm>
          <a:prstGeom prst="rect">
            <a:avLst/>
          </a:prstGeom>
          <a:noFill/>
        </p:spPr>
        <p:txBody>
          <a:bodyPr wrap="square" lIns="121908" tIns="60954" rIns="121908" bIns="60954" rtlCol="0">
            <a:spAutoFit/>
          </a:bodyPr>
          <a:lstStyle/>
          <a:p>
            <a:pPr algn="ctr">
              <a:lnSpc>
                <a:spcPct val="150000"/>
              </a:lnSpc>
            </a:pPr>
            <a:r>
              <a:rPr lang="zh-CN" altLang="en-US" sz="1100" dirty="0">
                <a:solidFill>
                  <a:schemeClr val="bg1">
                    <a:lumMod val="50000"/>
                  </a:schemeClr>
                </a:solidFill>
                <a:latin typeface="+mn-ea"/>
                <a:cs typeface="+mn-ea"/>
              </a:rPr>
              <a:t>添加你的饿内容文字或者复制内容文字的内容内容添加你内容添内容添</a:t>
            </a:r>
            <a:endParaRPr lang="id-ID" sz="1100" dirty="0">
              <a:solidFill>
                <a:schemeClr val="bg1">
                  <a:lumMod val="50000"/>
                </a:schemeClr>
              </a:solidFill>
              <a:latin typeface="+mn-ea"/>
              <a:cs typeface="+mn-ea"/>
            </a:endParaRPr>
          </a:p>
        </p:txBody>
      </p:sp>
      <p:cxnSp>
        <p:nvCxnSpPr>
          <p:cNvPr id="8" name="直接连接符 7"/>
          <p:cNvCxnSpPr/>
          <p:nvPr/>
        </p:nvCxnSpPr>
        <p:spPr>
          <a:xfrm flipH="1">
            <a:off x="2063553" y="2677139"/>
            <a:ext cx="101785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63552" y="2677141"/>
            <a:ext cx="0" cy="196692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063553" y="4644060"/>
            <a:ext cx="1486464" cy="11368"/>
          </a:xfrm>
          <a:prstGeom prst="line">
            <a:avLst/>
          </a:prstGeom>
          <a:ln w="12700">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141761" y="2677139"/>
            <a:ext cx="10178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159610" y="2677141"/>
            <a:ext cx="0" cy="194640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8673147" y="4623540"/>
            <a:ext cx="1486464" cy="11368"/>
          </a:xfrm>
          <a:prstGeom prst="line">
            <a:avLst/>
          </a:prstGeom>
          <a:ln w="1270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479092" y="4161492"/>
            <a:ext cx="1277897" cy="946835"/>
            <a:chOff x="4243507" y="3433380"/>
            <a:chExt cx="958548" cy="710126"/>
          </a:xfrm>
        </p:grpSpPr>
        <p:sp>
          <p:nvSpPr>
            <p:cNvPr id="3" name="六边形 2"/>
            <p:cNvSpPr/>
            <p:nvPr/>
          </p:nvSpPr>
          <p:spPr>
            <a:xfrm>
              <a:off x="4310909" y="3433380"/>
              <a:ext cx="823746" cy="71012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9" name="TextBox 8"/>
            <p:cNvSpPr txBox="1"/>
            <p:nvPr/>
          </p:nvSpPr>
          <p:spPr>
            <a:xfrm>
              <a:off x="4243507" y="3603777"/>
              <a:ext cx="958548" cy="276999"/>
            </a:xfrm>
            <a:prstGeom prst="rect">
              <a:avLst/>
            </a:prstGeom>
            <a:noFill/>
          </p:spPr>
          <p:txBody>
            <a:bodyPr wrap="square" rtlCol="0">
              <a:spAutoFit/>
            </a:bodyPr>
            <a:lstStyle/>
            <a:p>
              <a:pPr algn="ctr"/>
              <a:r>
                <a:rPr lang="en-US" altLang="zh-CN" dirty="0">
                  <a:solidFill>
                    <a:schemeClr val="bg1"/>
                  </a:solidFill>
                  <a:latin typeface="+mn-ea"/>
                  <a:cs typeface="+mn-ea"/>
                </a:rPr>
                <a:t>90%</a:t>
              </a:r>
              <a:endParaRPr lang="zh-CN" altLang="en-US" dirty="0">
                <a:solidFill>
                  <a:schemeClr val="bg1"/>
                </a:solidFill>
                <a:latin typeface="+mn-ea"/>
                <a:cs typeface="+mn-ea"/>
              </a:endParaRPr>
            </a:p>
          </p:txBody>
        </p:sp>
      </p:grpSp>
      <p:sp>
        <p:nvSpPr>
          <p:cNvPr id="33" name="椭圆 32"/>
          <p:cNvSpPr/>
          <p:nvPr/>
        </p:nvSpPr>
        <p:spPr>
          <a:xfrm>
            <a:off x="8844588" y="2505007"/>
            <a:ext cx="344222" cy="344267"/>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2" name="标题 1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300"/>
                                        <p:tgtEl>
                                          <p:spTgt spid="8"/>
                                        </p:tgtEl>
                                      </p:cBhvr>
                                    </p:animEffect>
                                  </p:childTnLst>
                                </p:cTn>
                              </p:par>
                              <p:par>
                                <p:cTn id="30" presetID="22" presetClass="entr" presetSubtype="8"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300"/>
                                        <p:tgtEl>
                                          <p:spTgt spid="49"/>
                                        </p:tgtEl>
                                      </p:cBhvr>
                                    </p:animEffect>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up)">
                                      <p:cBhvr>
                                        <p:cTn id="36" dur="300"/>
                                        <p:tgtEl>
                                          <p:spTgt spid="50"/>
                                        </p:tgtEl>
                                      </p:cBhvr>
                                    </p:animEffect>
                                  </p:childTnLst>
                                </p:cTn>
                              </p:par>
                              <p:par>
                                <p:cTn id="37" presetID="22" presetClass="entr" presetSubtype="1"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300"/>
                                        <p:tgtEl>
                                          <p:spTgt spid="14"/>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300"/>
                                        <p:tgtEl>
                                          <p:spTgt spid="17"/>
                                        </p:tgtEl>
                                      </p:cBhvr>
                                    </p:animEffect>
                                  </p:childTnLst>
                                </p:cTn>
                              </p:par>
                              <p:par>
                                <p:cTn id="44" presetID="22" presetClass="entr" presetSubtype="2"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right)">
                                      <p:cBhvr>
                                        <p:cTn id="46" dur="300"/>
                                        <p:tgtEl>
                                          <p:spTgt spid="51"/>
                                        </p:tgtEl>
                                      </p:cBhvr>
                                    </p:animEffect>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42" presetClass="entr" presetSubtype="0" fill="hold" grpId="0" nodeType="withEffect">
                                  <p:stCondLst>
                                    <p:cond delay="30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anim calcmode="lin" valueType="num">
                                      <p:cBhvr>
                                        <p:cTn id="56" dur="500" fill="hold"/>
                                        <p:tgtEl>
                                          <p:spTgt spid="43"/>
                                        </p:tgtEl>
                                        <p:attrNameLst>
                                          <p:attrName>ppt_x</p:attrName>
                                        </p:attrNameLst>
                                      </p:cBhvr>
                                      <p:tavLst>
                                        <p:tav tm="0">
                                          <p:val>
                                            <p:strVal val="#ppt_x"/>
                                          </p:val>
                                        </p:tav>
                                        <p:tav tm="100000">
                                          <p:val>
                                            <p:strVal val="#ppt_x"/>
                                          </p:val>
                                        </p:tav>
                                      </p:tavLst>
                                    </p:anim>
                                    <p:anim calcmode="lin" valueType="num">
                                      <p:cBhvr>
                                        <p:cTn id="57" dur="500" fill="hold"/>
                                        <p:tgtEl>
                                          <p:spTgt spid="4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anim calcmode="lin" valueType="num">
                                      <p:cBhvr>
                                        <p:cTn id="61" dur="500" fill="hold"/>
                                        <p:tgtEl>
                                          <p:spTgt spid="40"/>
                                        </p:tgtEl>
                                        <p:attrNameLst>
                                          <p:attrName>ppt_x</p:attrName>
                                        </p:attrNameLst>
                                      </p:cBhvr>
                                      <p:tavLst>
                                        <p:tav tm="0">
                                          <p:val>
                                            <p:strVal val="#ppt_x"/>
                                          </p:val>
                                        </p:tav>
                                        <p:tav tm="100000">
                                          <p:val>
                                            <p:strVal val="#ppt_x"/>
                                          </p:val>
                                        </p:tav>
                                      </p:tavLst>
                                    </p:anim>
                                    <p:anim calcmode="lin" valueType="num">
                                      <p:cBhvr>
                                        <p:cTn id="62" dur="5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40" grpId="0"/>
      <p:bldP spid="43" grpId="0"/>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27967" y="5259167"/>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01</a:t>
            </a:r>
            <a:endParaRPr lang="id-ID" sz="1200" dirty="0">
              <a:latin typeface="+mj-lt"/>
            </a:endParaRPr>
          </a:p>
        </p:txBody>
      </p:sp>
      <p:sp>
        <p:nvSpPr>
          <p:cNvPr id="31" name="Rectangle 30"/>
          <p:cNvSpPr/>
          <p:nvPr/>
        </p:nvSpPr>
        <p:spPr>
          <a:xfrm>
            <a:off x="4281044" y="4748545"/>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02</a:t>
            </a:r>
            <a:endParaRPr lang="id-ID" sz="1200" dirty="0">
              <a:latin typeface="+mj-lt"/>
            </a:endParaRPr>
          </a:p>
        </p:txBody>
      </p:sp>
      <p:sp>
        <p:nvSpPr>
          <p:cNvPr id="32" name="Rectangle 31"/>
          <p:cNvSpPr/>
          <p:nvPr/>
        </p:nvSpPr>
        <p:spPr>
          <a:xfrm>
            <a:off x="6134123" y="4237925"/>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03</a:t>
            </a:r>
            <a:endParaRPr lang="id-ID" sz="1200" dirty="0">
              <a:latin typeface="+mj-lt"/>
            </a:endParaRPr>
          </a:p>
        </p:txBody>
      </p:sp>
      <p:sp>
        <p:nvSpPr>
          <p:cNvPr id="33" name="Rectangle 32"/>
          <p:cNvSpPr/>
          <p:nvPr/>
        </p:nvSpPr>
        <p:spPr>
          <a:xfrm>
            <a:off x="7987201" y="3727303"/>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04</a:t>
            </a:r>
            <a:endParaRPr lang="id-ID" sz="1200" dirty="0">
              <a:latin typeface="+mj-lt"/>
            </a:endParaRPr>
          </a:p>
        </p:txBody>
      </p:sp>
      <p:cxnSp>
        <p:nvCxnSpPr>
          <p:cNvPr id="42" name="直接连接符 41"/>
          <p:cNvCxnSpPr>
            <a:stCxn id="33" idx="3"/>
          </p:cNvCxnSpPr>
          <p:nvPr/>
        </p:nvCxnSpPr>
        <p:spPr>
          <a:xfrm flipV="1">
            <a:off x="9840278" y="2386013"/>
            <a:ext cx="0" cy="1596601"/>
          </a:xfrm>
          <a:prstGeom prst="line">
            <a:avLst/>
          </a:prstGeom>
          <a:ln>
            <a:solidFill>
              <a:schemeClr val="bg1">
                <a:lumMod val="50000"/>
              </a:schemeClr>
            </a:solidFill>
            <a:prstDash val="sysDot"/>
            <a:headEnd w="sm" len="sm"/>
            <a:tailEnd type="none" w="sm" len="sm"/>
          </a:ln>
        </p:spPr>
        <p:style>
          <a:lnRef idx="1">
            <a:schemeClr val="accent1"/>
          </a:lnRef>
          <a:fillRef idx="0">
            <a:schemeClr val="accent1"/>
          </a:fillRef>
          <a:effectRef idx="0">
            <a:schemeClr val="accent1"/>
          </a:effectRef>
          <a:fontRef idx="minor">
            <a:schemeClr val="tx1"/>
          </a:fontRef>
        </p:style>
      </p:cxnSp>
      <p:sp>
        <p:nvSpPr>
          <p:cNvPr id="45" name="等腰三角形 44"/>
          <p:cNvSpPr/>
          <p:nvPr/>
        </p:nvSpPr>
        <p:spPr>
          <a:xfrm rot="5400000" flipH="1">
            <a:off x="9746201" y="2269783"/>
            <a:ext cx="647695" cy="45953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8" name="组合 7"/>
          <p:cNvGrpSpPr/>
          <p:nvPr/>
        </p:nvGrpSpPr>
        <p:grpSpPr>
          <a:xfrm>
            <a:off x="2645301" y="3250169"/>
            <a:ext cx="1605764" cy="825332"/>
            <a:chOff x="1820616" y="4044497"/>
            <a:chExt cx="1204480" cy="618999"/>
          </a:xfrm>
        </p:grpSpPr>
        <p:sp>
          <p:nvSpPr>
            <p:cNvPr id="47" name="TextBox 46"/>
            <p:cNvSpPr txBox="1"/>
            <p:nvPr/>
          </p:nvSpPr>
          <p:spPr>
            <a:xfrm>
              <a:off x="1820616" y="4044497"/>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820616" y="4219143"/>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528358" y="2651125"/>
            <a:ext cx="1605764" cy="825332"/>
            <a:chOff x="3347836" y="3641136"/>
            <a:chExt cx="1204480" cy="618999"/>
          </a:xfrm>
        </p:grpSpPr>
        <p:sp>
          <p:nvSpPr>
            <p:cNvPr id="53" name="TextBox 52"/>
            <p:cNvSpPr txBox="1"/>
            <p:nvPr/>
          </p:nvSpPr>
          <p:spPr>
            <a:xfrm>
              <a:off x="3347836" y="3641136"/>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347836" y="3815782"/>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355007" y="2120182"/>
            <a:ext cx="1605764" cy="825332"/>
            <a:chOff x="4672604" y="3328131"/>
            <a:chExt cx="1204480" cy="618999"/>
          </a:xfrm>
        </p:grpSpPr>
        <p:sp>
          <p:nvSpPr>
            <p:cNvPr id="59" name="TextBox 58"/>
            <p:cNvSpPr txBox="1"/>
            <p:nvPr/>
          </p:nvSpPr>
          <p:spPr>
            <a:xfrm>
              <a:off x="4672604" y="3328131"/>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672604" y="3502777"/>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45852" y="1569706"/>
            <a:ext cx="1605764" cy="825332"/>
            <a:chOff x="6112764" y="2934435"/>
            <a:chExt cx="1204480" cy="618999"/>
          </a:xfrm>
        </p:grpSpPr>
        <p:sp>
          <p:nvSpPr>
            <p:cNvPr id="62" name="TextBox 61"/>
            <p:cNvSpPr txBox="1"/>
            <p:nvPr/>
          </p:nvSpPr>
          <p:spPr>
            <a:xfrm>
              <a:off x="6112764" y="2934435"/>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6112764" y="3109081"/>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042355" y="4312380"/>
            <a:ext cx="624303" cy="624384"/>
            <a:chOff x="2281467" y="2914210"/>
            <a:chExt cx="468288" cy="468288"/>
          </a:xfrm>
        </p:grpSpPr>
        <p:sp>
          <p:nvSpPr>
            <p:cNvPr id="17" name="矩形 16"/>
            <p:cNvSpPr/>
            <p:nvPr/>
          </p:nvSpPr>
          <p:spPr>
            <a:xfrm rot="2700000">
              <a:off x="2281467" y="2914210"/>
              <a:ext cx="468288" cy="46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142"/>
            <p:cNvGrpSpPr/>
            <p:nvPr/>
          </p:nvGrpSpPr>
          <p:grpSpPr>
            <a:xfrm>
              <a:off x="2355528" y="2982457"/>
              <a:ext cx="320166" cy="320166"/>
              <a:chOff x="7144279" y="2887135"/>
              <a:chExt cx="481012" cy="481013"/>
            </a:xfrm>
            <a:solidFill>
              <a:schemeClr val="bg1"/>
            </a:solidFill>
          </p:grpSpPr>
          <p:sp>
            <p:nvSpPr>
              <p:cNvPr id="23"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4"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6" name="组合 5"/>
          <p:cNvGrpSpPr/>
          <p:nvPr/>
        </p:nvGrpSpPr>
        <p:grpSpPr>
          <a:xfrm>
            <a:off x="8554980" y="2790258"/>
            <a:ext cx="717517" cy="717611"/>
            <a:chOff x="6416474" y="1772618"/>
            <a:chExt cx="538208" cy="538208"/>
          </a:xfrm>
        </p:grpSpPr>
        <p:sp>
          <p:nvSpPr>
            <p:cNvPr id="40" name="矩形 39"/>
            <p:cNvSpPr/>
            <p:nvPr/>
          </p:nvSpPr>
          <p:spPr>
            <a:xfrm rot="2700000">
              <a:off x="6416474" y="1772618"/>
              <a:ext cx="538208" cy="538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146"/>
            <p:cNvGrpSpPr/>
            <p:nvPr/>
          </p:nvGrpSpPr>
          <p:grpSpPr>
            <a:xfrm>
              <a:off x="6580662" y="1921760"/>
              <a:ext cx="209832" cy="239922"/>
              <a:chOff x="3326341" y="2887135"/>
              <a:chExt cx="420687" cy="481013"/>
            </a:xfrm>
            <a:solidFill>
              <a:schemeClr val="bg1"/>
            </a:solidFill>
          </p:grpSpPr>
          <p:sp>
            <p:nvSpPr>
              <p:cNvPr id="27"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 name="组合 3"/>
          <p:cNvGrpSpPr/>
          <p:nvPr/>
        </p:nvGrpSpPr>
        <p:grpSpPr>
          <a:xfrm>
            <a:off x="6710879" y="3297685"/>
            <a:ext cx="717517" cy="717611"/>
            <a:chOff x="5005740" y="2153188"/>
            <a:chExt cx="538208" cy="538208"/>
          </a:xfrm>
        </p:grpSpPr>
        <p:sp>
          <p:nvSpPr>
            <p:cNvPr id="39" name="矩形 38"/>
            <p:cNvSpPr/>
            <p:nvPr/>
          </p:nvSpPr>
          <p:spPr>
            <a:xfrm rot="2700000">
              <a:off x="5005740" y="2153188"/>
              <a:ext cx="538208" cy="53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51"/>
            <p:cNvGrpSpPr/>
            <p:nvPr/>
          </p:nvGrpSpPr>
          <p:grpSpPr>
            <a:xfrm>
              <a:off x="5183515" y="2286514"/>
              <a:ext cx="202776" cy="271558"/>
              <a:chOff x="5280554" y="3849160"/>
              <a:chExt cx="360362" cy="482600"/>
            </a:xfrm>
            <a:solidFill>
              <a:schemeClr val="bg1"/>
            </a:solidFill>
          </p:grpSpPr>
          <p:sp>
            <p:nvSpPr>
              <p:cNvPr id="35"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784527" y="3833257"/>
            <a:ext cx="717517" cy="717611"/>
            <a:chOff x="3588266" y="2554867"/>
            <a:chExt cx="538208" cy="538208"/>
          </a:xfrm>
        </p:grpSpPr>
        <p:sp>
          <p:nvSpPr>
            <p:cNvPr id="38" name="矩形 37"/>
            <p:cNvSpPr/>
            <p:nvPr/>
          </p:nvSpPr>
          <p:spPr>
            <a:xfrm rot="2700000">
              <a:off x="3588266" y="2554867"/>
              <a:ext cx="538208" cy="538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4"/>
            <p:cNvSpPr>
              <a:spLocks noEditPoints="1"/>
            </p:cNvSpPr>
            <p:nvPr/>
          </p:nvSpPr>
          <p:spPr bwMode="auto">
            <a:xfrm>
              <a:off x="3727888" y="2698213"/>
              <a:ext cx="258964" cy="25151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sp>
        <p:nvSpPr>
          <p:cNvPr id="7" name="标题 6"/>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3000"/>
                            </p:stCondLst>
                            <p:childTnLst>
                              <p:par>
                                <p:cTn id="30" presetID="45"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ppt_w</p:attrName>
                                        </p:attrNameLst>
                                      </p:cBhvr>
                                      <p:tavLst>
                                        <p:tav tm="0" fmla="#ppt_w*sin(2.5*pi*$)">
                                          <p:val>
                                            <p:fltVal val="0"/>
                                          </p:val>
                                        </p:tav>
                                        <p:tav tm="100000">
                                          <p:val>
                                            <p:fltVal val="1"/>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ppt_w</p:attrName>
                                        </p:attrNameLst>
                                      </p:cBhvr>
                                      <p:tavLst>
                                        <p:tav tm="0" fmla="#ppt_w*sin(2.5*pi*$)">
                                          <p:val>
                                            <p:fltVal val="0"/>
                                          </p:val>
                                        </p:tav>
                                        <p:tav tm="100000">
                                          <p:val>
                                            <p:fltVal val="1"/>
                                          </p:val>
                                        </p:tav>
                                      </p:tavLst>
                                    </p:anim>
                                    <p:anim calcmode="lin" valueType="num">
                                      <p:cBhvr>
                                        <p:cTn id="39" dur="1000" fill="hold"/>
                                        <p:tgtEl>
                                          <p:spTgt spid="3"/>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ppt_w</p:attrName>
                                        </p:attrNameLst>
                                      </p:cBhvr>
                                      <p:tavLst>
                                        <p:tav tm="0" fmla="#ppt_w*sin(2.5*pi*$)">
                                          <p:val>
                                            <p:fltVal val="0"/>
                                          </p:val>
                                        </p:tav>
                                        <p:tav tm="100000">
                                          <p:val>
                                            <p:fltVal val="1"/>
                                          </p:val>
                                        </p:tav>
                                      </p:tavLst>
                                    </p:anim>
                                    <p:anim calcmode="lin" valueType="num">
                                      <p:cBhvr>
                                        <p:cTn id="44" dur="1000" fill="hold"/>
                                        <p:tgtEl>
                                          <p:spTgt spid="4"/>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ppt_w</p:attrName>
                                        </p:attrNameLst>
                                      </p:cBhvr>
                                      <p:tavLst>
                                        <p:tav tm="0" fmla="#ppt_w*sin(2.5*pi*$)">
                                          <p:val>
                                            <p:fltVal val="0"/>
                                          </p:val>
                                        </p:tav>
                                        <p:tav tm="100000">
                                          <p:val>
                                            <p:fltVal val="1"/>
                                          </p:val>
                                        </p:tav>
                                      </p:tavLst>
                                    </p:anim>
                                    <p:anim calcmode="lin" valueType="num">
                                      <p:cBhvr>
                                        <p:cTn id="49" dur="1000" fill="hold"/>
                                        <p:tgtEl>
                                          <p:spTgt spid="6"/>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2" presetClass="entr" presetSubtype="2"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 presetClass="entr" presetSubtype="2"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1+#ppt_w/2"/>
                                          </p:val>
                                        </p:tav>
                                        <p:tav tm="100000">
                                          <p:val>
                                            <p:strVal val="#ppt_x"/>
                                          </p:val>
                                        </p:tav>
                                      </p:tavLst>
                                    </p:anim>
                                    <p:anim calcmode="lin" valueType="num">
                                      <p:cBhvr additive="base">
                                        <p:cTn id="6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P spid="4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67408" y="3540527"/>
            <a:ext cx="10725492" cy="647549"/>
            <a:chOff x="842322" y="3341038"/>
            <a:chExt cx="10725492" cy="647699"/>
          </a:xfrm>
        </p:grpSpPr>
        <p:pic>
          <p:nvPicPr>
            <p:cNvPr id="39" name="Pentagon 1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42322" y="3383899"/>
              <a:ext cx="6022871" cy="592138"/>
            </a:xfrm>
            <a:prstGeom prst="rect">
              <a:avLst/>
            </a:prstGeom>
            <a:noFill/>
            <a:extLst>
              <a:ext uri="{909E8E84-426E-40DD-AFC4-6F175D3DCCD1}">
                <a14:hiddenFill xmlns:a14="http://schemas.microsoft.com/office/drawing/2010/main">
                  <a:solidFill>
                    <a:srgbClr val="FFFFFF"/>
                  </a:solidFill>
                </a14:hiddenFill>
              </a:ext>
            </a:extLst>
          </p:spPr>
        </p:pic>
        <p:pic>
          <p:nvPicPr>
            <p:cNvPr id="40" name="Pentagon 1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22340" y="3396599"/>
              <a:ext cx="5445474" cy="592138"/>
            </a:xfrm>
            <a:prstGeom prst="rect">
              <a:avLst/>
            </a:prstGeom>
            <a:noFill/>
            <a:extLst>
              <a:ext uri="{909E8E84-426E-40DD-AFC4-6F175D3DCCD1}">
                <a14:hiddenFill xmlns:a14="http://schemas.microsoft.com/office/drawing/2010/main">
                  <a:solidFill>
                    <a:srgbClr val="FFFFFF"/>
                  </a:solidFill>
                </a14:hiddenFill>
              </a:ext>
            </a:extLst>
          </p:spPr>
        </p:pic>
        <p:sp>
          <p:nvSpPr>
            <p:cNvPr id="41" name="Pentagon 12"/>
            <p:cNvSpPr>
              <a:spLocks noChangeArrowheads="1"/>
            </p:cNvSpPr>
            <p:nvPr/>
          </p:nvSpPr>
          <p:spPr bwMode="auto">
            <a:xfrm>
              <a:off x="914331" y="3341038"/>
              <a:ext cx="10526500" cy="466725"/>
            </a:xfrm>
            <a:prstGeom prst="homePlate">
              <a:avLst>
                <a:gd name="adj" fmla="val 51672"/>
              </a:avLst>
            </a:prstGeom>
            <a:solidFill>
              <a:schemeClr val="accent1"/>
            </a:solidFill>
            <a:ln>
              <a:noFill/>
            </a:ln>
          </p:spPr>
          <p:txBody>
            <a:bodyPr anchor="ctr"/>
            <a:lstStyle>
              <a:lvl1pPr indent="-342900">
                <a:defRPr>
                  <a:solidFill>
                    <a:schemeClr val="tx1"/>
                  </a:solidFill>
                  <a:latin typeface="Arial" panose="020B0604020202020204" pitchFamily="34" charset="0"/>
                  <a:ea typeface="宋体" panose="02010600030101010101" pitchFamily="2" charset="-122"/>
                </a:defRPr>
              </a:lvl1pPr>
              <a:lvl2pPr marL="37931725" indent="-37474525">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9144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371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18288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Calibri" panose="020F0502020204030204" charset="0"/>
                <a:buAutoNum type="arabicPeriod"/>
              </a:pPr>
              <a:endParaRPr lang="zh-CN" altLang="zh-CN" sz="2800" noProof="1">
                <a:solidFill>
                  <a:srgbClr val="FFFFFF"/>
                </a:solidFill>
                <a:latin typeface="Calibri" panose="020F0502020204030204" charset="0"/>
                <a:ea typeface="MS PGothic" panose="020B0600070205080204" pitchFamily="34" charset="-128"/>
              </a:endParaRPr>
            </a:p>
          </p:txBody>
        </p:sp>
        <p:sp>
          <p:nvSpPr>
            <p:cNvPr id="42" name="Text Box 20"/>
            <p:cNvSpPr txBox="1">
              <a:spLocks noChangeArrowheads="1"/>
            </p:cNvSpPr>
            <p:nvPr/>
          </p:nvSpPr>
          <p:spPr bwMode="auto">
            <a:xfrm>
              <a:off x="1562402"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2012</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3" name="Text Box 21"/>
            <p:cNvSpPr txBox="1">
              <a:spLocks noChangeArrowheads="1"/>
            </p:cNvSpPr>
            <p:nvPr/>
          </p:nvSpPr>
          <p:spPr bwMode="auto">
            <a:xfrm>
              <a:off x="2686205"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4" name="Text Box 22"/>
            <p:cNvSpPr txBox="1">
              <a:spLocks noChangeArrowheads="1"/>
            </p:cNvSpPr>
            <p:nvPr/>
          </p:nvSpPr>
          <p:spPr bwMode="auto">
            <a:xfrm>
              <a:off x="3810009"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2014</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5" name="Text Box 23"/>
            <p:cNvSpPr txBox="1">
              <a:spLocks noChangeArrowheads="1"/>
            </p:cNvSpPr>
            <p:nvPr/>
          </p:nvSpPr>
          <p:spPr bwMode="auto">
            <a:xfrm>
              <a:off x="4935929"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2015</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6" name="Text Box 24"/>
            <p:cNvSpPr txBox="1">
              <a:spLocks noChangeArrowheads="1"/>
            </p:cNvSpPr>
            <p:nvPr/>
          </p:nvSpPr>
          <p:spPr bwMode="auto">
            <a:xfrm>
              <a:off x="6059732"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2016</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8" name="Text Box 25"/>
            <p:cNvSpPr txBox="1">
              <a:spLocks noChangeArrowheads="1"/>
            </p:cNvSpPr>
            <p:nvPr/>
          </p:nvSpPr>
          <p:spPr bwMode="auto">
            <a:xfrm>
              <a:off x="7185652"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2017</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9" name="Text Box 26"/>
            <p:cNvSpPr txBox="1">
              <a:spLocks noChangeArrowheads="1"/>
            </p:cNvSpPr>
            <p:nvPr/>
          </p:nvSpPr>
          <p:spPr bwMode="auto">
            <a:xfrm>
              <a:off x="8309457"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2018</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85" name="Text Box 27"/>
            <p:cNvSpPr txBox="1">
              <a:spLocks noChangeArrowheads="1"/>
            </p:cNvSpPr>
            <p:nvPr/>
          </p:nvSpPr>
          <p:spPr bwMode="auto">
            <a:xfrm>
              <a:off x="9435377" y="3373503"/>
              <a:ext cx="787395" cy="400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2019</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871912" y="1818547"/>
            <a:ext cx="1980029" cy="967948"/>
            <a:chOff x="946825" y="1556792"/>
            <a:chExt cx="1980029" cy="968172"/>
          </a:xfrm>
        </p:grpSpPr>
        <p:sp>
          <p:nvSpPr>
            <p:cNvPr id="87" name="Text Box 28"/>
            <p:cNvSpPr txBox="1">
              <a:spLocks noChangeArrowheads="1"/>
            </p:cNvSpPr>
            <p:nvPr/>
          </p:nvSpPr>
          <p:spPr bwMode="auto">
            <a:xfrm>
              <a:off x="1131889"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88" name="Text Box 29"/>
            <p:cNvSpPr txBox="1">
              <a:spLocks noChangeArrowheads="1"/>
            </p:cNvSpPr>
            <p:nvPr/>
          </p:nvSpPr>
          <p:spPr bwMode="auto">
            <a:xfrm>
              <a:off x="946825"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9" name="Line 30"/>
          <p:cNvSpPr>
            <a:spLocks noChangeShapeType="1"/>
          </p:cNvSpPr>
          <p:nvPr/>
        </p:nvSpPr>
        <p:spPr bwMode="auto">
          <a:xfrm>
            <a:off x="1825225" y="2836563"/>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0" name="组合 89"/>
          <p:cNvGrpSpPr/>
          <p:nvPr/>
        </p:nvGrpSpPr>
        <p:grpSpPr>
          <a:xfrm>
            <a:off x="3175992" y="1818547"/>
            <a:ext cx="1980029" cy="967948"/>
            <a:chOff x="3250904" y="1556792"/>
            <a:chExt cx="1980029" cy="968172"/>
          </a:xfrm>
        </p:grpSpPr>
        <p:sp>
          <p:nvSpPr>
            <p:cNvPr id="91" name="Text Box 31"/>
            <p:cNvSpPr txBox="1">
              <a:spLocks noChangeArrowheads="1"/>
            </p:cNvSpPr>
            <p:nvPr/>
          </p:nvSpPr>
          <p:spPr bwMode="auto">
            <a:xfrm>
              <a:off x="3436638"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92" name="Text Box 32"/>
            <p:cNvSpPr txBox="1">
              <a:spLocks noChangeArrowheads="1"/>
            </p:cNvSpPr>
            <p:nvPr/>
          </p:nvSpPr>
          <p:spPr bwMode="auto">
            <a:xfrm>
              <a:off x="3250904"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3" name="Line 33"/>
          <p:cNvSpPr>
            <a:spLocks noChangeShapeType="1"/>
          </p:cNvSpPr>
          <p:nvPr/>
        </p:nvSpPr>
        <p:spPr bwMode="auto">
          <a:xfrm>
            <a:off x="4129975" y="2836563"/>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4" name="组合 93"/>
          <p:cNvGrpSpPr/>
          <p:nvPr/>
        </p:nvGrpSpPr>
        <p:grpSpPr>
          <a:xfrm>
            <a:off x="5383389" y="1818547"/>
            <a:ext cx="1980029" cy="967948"/>
            <a:chOff x="5458301" y="1556792"/>
            <a:chExt cx="1980029" cy="968172"/>
          </a:xfrm>
        </p:grpSpPr>
        <p:sp>
          <p:nvSpPr>
            <p:cNvPr id="95" name="Text Box 34"/>
            <p:cNvSpPr txBox="1">
              <a:spLocks noChangeArrowheads="1"/>
            </p:cNvSpPr>
            <p:nvPr/>
          </p:nvSpPr>
          <p:spPr bwMode="auto">
            <a:xfrm>
              <a:off x="5644035"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96" name="Text Box 35"/>
            <p:cNvSpPr txBox="1">
              <a:spLocks noChangeArrowheads="1"/>
            </p:cNvSpPr>
            <p:nvPr/>
          </p:nvSpPr>
          <p:spPr bwMode="auto">
            <a:xfrm>
              <a:off x="5458301"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7" name="Line 36"/>
          <p:cNvSpPr>
            <a:spLocks noChangeShapeType="1"/>
          </p:cNvSpPr>
          <p:nvPr/>
        </p:nvSpPr>
        <p:spPr bwMode="auto">
          <a:xfrm>
            <a:off x="6337370" y="2836563"/>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98" name="组合 97"/>
          <p:cNvGrpSpPr/>
          <p:nvPr/>
        </p:nvGrpSpPr>
        <p:grpSpPr>
          <a:xfrm>
            <a:off x="7644365" y="1818547"/>
            <a:ext cx="1980029" cy="967948"/>
            <a:chOff x="7858289" y="1556792"/>
            <a:chExt cx="1980029" cy="968172"/>
          </a:xfrm>
        </p:grpSpPr>
        <p:sp>
          <p:nvSpPr>
            <p:cNvPr id="99" name="Text Box 37"/>
            <p:cNvSpPr txBox="1">
              <a:spLocks noChangeArrowheads="1"/>
            </p:cNvSpPr>
            <p:nvPr/>
          </p:nvSpPr>
          <p:spPr bwMode="auto">
            <a:xfrm>
              <a:off x="8044023" y="1556792"/>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00" name="Text Box 38"/>
            <p:cNvSpPr txBox="1">
              <a:spLocks noChangeArrowheads="1"/>
            </p:cNvSpPr>
            <p:nvPr/>
          </p:nvSpPr>
          <p:spPr bwMode="auto">
            <a:xfrm>
              <a:off x="7858289" y="1915566"/>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1" name="Line 39"/>
          <p:cNvSpPr>
            <a:spLocks noChangeShapeType="1"/>
          </p:cNvSpPr>
          <p:nvPr/>
        </p:nvSpPr>
        <p:spPr bwMode="auto">
          <a:xfrm>
            <a:off x="8598346" y="2836563"/>
            <a:ext cx="0" cy="697167"/>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2" name="组合 101"/>
          <p:cNvGrpSpPr/>
          <p:nvPr/>
        </p:nvGrpSpPr>
        <p:grpSpPr>
          <a:xfrm>
            <a:off x="1991546" y="4692783"/>
            <a:ext cx="1980029" cy="967948"/>
            <a:chOff x="2194826" y="4431694"/>
            <a:chExt cx="1980029" cy="968172"/>
          </a:xfrm>
        </p:grpSpPr>
        <p:sp>
          <p:nvSpPr>
            <p:cNvPr id="103" name="Text Box 40"/>
            <p:cNvSpPr txBox="1">
              <a:spLocks noChangeArrowheads="1"/>
            </p:cNvSpPr>
            <p:nvPr/>
          </p:nvSpPr>
          <p:spPr bwMode="auto">
            <a:xfrm>
              <a:off x="2380560"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04" name="Text Box 41"/>
            <p:cNvSpPr txBox="1">
              <a:spLocks noChangeArrowheads="1"/>
            </p:cNvSpPr>
            <p:nvPr/>
          </p:nvSpPr>
          <p:spPr bwMode="auto">
            <a:xfrm>
              <a:off x="2194826"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5" name="Line 42"/>
          <p:cNvSpPr>
            <a:spLocks noChangeShapeType="1"/>
          </p:cNvSpPr>
          <p:nvPr/>
        </p:nvSpPr>
        <p:spPr bwMode="auto">
          <a:xfrm>
            <a:off x="2945527" y="4037669"/>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6" name="组合 105"/>
          <p:cNvGrpSpPr/>
          <p:nvPr/>
        </p:nvGrpSpPr>
        <p:grpSpPr>
          <a:xfrm>
            <a:off x="4295802" y="4692783"/>
            <a:ext cx="1980029" cy="967947"/>
            <a:chOff x="4499575" y="4431694"/>
            <a:chExt cx="1980029" cy="968171"/>
          </a:xfrm>
        </p:grpSpPr>
        <p:sp>
          <p:nvSpPr>
            <p:cNvPr id="107" name="Text Box 43"/>
            <p:cNvSpPr txBox="1">
              <a:spLocks noChangeArrowheads="1"/>
            </p:cNvSpPr>
            <p:nvPr/>
          </p:nvSpPr>
          <p:spPr bwMode="auto">
            <a:xfrm>
              <a:off x="4685309"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08" name="Text Box 44"/>
            <p:cNvSpPr txBox="1">
              <a:spLocks noChangeArrowheads="1"/>
            </p:cNvSpPr>
            <p:nvPr/>
          </p:nvSpPr>
          <p:spPr bwMode="auto">
            <a:xfrm>
              <a:off x="4499575" y="4790467"/>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9" name="Line 45"/>
          <p:cNvSpPr>
            <a:spLocks noChangeShapeType="1"/>
          </p:cNvSpPr>
          <p:nvPr/>
        </p:nvSpPr>
        <p:spPr bwMode="auto">
          <a:xfrm>
            <a:off x="5249785" y="4037669"/>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10" name="组合 109"/>
          <p:cNvGrpSpPr/>
          <p:nvPr/>
        </p:nvGrpSpPr>
        <p:grpSpPr>
          <a:xfrm>
            <a:off x="6528050" y="4692783"/>
            <a:ext cx="1980029" cy="967948"/>
            <a:chOff x="6706972" y="4431694"/>
            <a:chExt cx="1980029" cy="968172"/>
          </a:xfrm>
        </p:grpSpPr>
        <p:sp>
          <p:nvSpPr>
            <p:cNvPr id="111" name="Text Box 46"/>
            <p:cNvSpPr txBox="1">
              <a:spLocks noChangeArrowheads="1"/>
            </p:cNvSpPr>
            <p:nvPr/>
          </p:nvSpPr>
          <p:spPr bwMode="auto">
            <a:xfrm>
              <a:off x="6892706"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12" name="Text Box 47"/>
            <p:cNvSpPr txBox="1">
              <a:spLocks noChangeArrowheads="1"/>
            </p:cNvSpPr>
            <p:nvPr/>
          </p:nvSpPr>
          <p:spPr bwMode="auto">
            <a:xfrm>
              <a:off x="6706972"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3" name="Line 48"/>
          <p:cNvSpPr>
            <a:spLocks noChangeShapeType="1"/>
          </p:cNvSpPr>
          <p:nvPr/>
        </p:nvSpPr>
        <p:spPr bwMode="auto">
          <a:xfrm>
            <a:off x="7482031" y="4037669"/>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14" name="组合 113"/>
          <p:cNvGrpSpPr/>
          <p:nvPr/>
        </p:nvGrpSpPr>
        <p:grpSpPr>
          <a:xfrm>
            <a:off x="8832306" y="4692783"/>
            <a:ext cx="1980029" cy="967948"/>
            <a:chOff x="9011721" y="4431694"/>
            <a:chExt cx="1980029" cy="968172"/>
          </a:xfrm>
        </p:grpSpPr>
        <p:sp>
          <p:nvSpPr>
            <p:cNvPr id="115" name="Text Box 49"/>
            <p:cNvSpPr txBox="1">
              <a:spLocks noChangeArrowheads="1"/>
            </p:cNvSpPr>
            <p:nvPr/>
          </p:nvSpPr>
          <p:spPr bwMode="auto">
            <a:xfrm>
              <a:off x="9197455" y="4431694"/>
              <a:ext cx="15696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16" name="Text Box 50"/>
            <p:cNvSpPr txBox="1">
              <a:spLocks noChangeArrowheads="1"/>
            </p:cNvSpPr>
            <p:nvPr/>
          </p:nvSpPr>
          <p:spPr bwMode="auto">
            <a:xfrm>
              <a:off x="9011721" y="4790468"/>
              <a:ext cx="1980029"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7" name="Line 51"/>
          <p:cNvSpPr>
            <a:spLocks noChangeShapeType="1"/>
          </p:cNvSpPr>
          <p:nvPr/>
        </p:nvSpPr>
        <p:spPr bwMode="auto">
          <a:xfrm>
            <a:off x="9786289" y="4037669"/>
            <a:ext cx="0" cy="50312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 calcmode="lin" valueType="num">
                                      <p:cBhvr>
                                        <p:cTn id="12" dur="400" fill="hold"/>
                                        <p:tgtEl>
                                          <p:spTgt spid="89"/>
                                        </p:tgtEl>
                                        <p:attrNameLst>
                                          <p:attrName>ppt_w</p:attrName>
                                        </p:attrNameLst>
                                      </p:cBhvr>
                                      <p:tavLst>
                                        <p:tav tm="0">
                                          <p:val>
                                            <p:fltVal val="0"/>
                                          </p:val>
                                        </p:tav>
                                        <p:tav tm="100000">
                                          <p:val>
                                            <p:strVal val="#ppt_w"/>
                                          </p:val>
                                        </p:tav>
                                      </p:tavLst>
                                    </p:anim>
                                    <p:anim calcmode="lin" valueType="num">
                                      <p:cBhvr>
                                        <p:cTn id="13" dur="400" fill="hold"/>
                                        <p:tgtEl>
                                          <p:spTgt spid="89"/>
                                        </p:tgtEl>
                                        <p:attrNameLst>
                                          <p:attrName>ppt_h</p:attrName>
                                        </p:attrNameLst>
                                      </p:cBhvr>
                                      <p:tavLst>
                                        <p:tav tm="0">
                                          <p:val>
                                            <p:fltVal val="0"/>
                                          </p:val>
                                        </p:tav>
                                        <p:tav tm="100000">
                                          <p:val>
                                            <p:strVal val="#ppt_h"/>
                                          </p:val>
                                        </p:tav>
                                      </p:tavLst>
                                    </p:anim>
                                    <p:anim calcmode="lin" valueType="num">
                                      <p:cBhvr>
                                        <p:cTn id="14" dur="400" fill="hold"/>
                                        <p:tgtEl>
                                          <p:spTgt spid="89"/>
                                        </p:tgtEl>
                                        <p:attrNameLst>
                                          <p:attrName>style.rotation</p:attrName>
                                        </p:attrNameLst>
                                      </p:cBhvr>
                                      <p:tavLst>
                                        <p:tav tm="0">
                                          <p:val>
                                            <p:fltVal val="360"/>
                                          </p:val>
                                        </p:tav>
                                        <p:tav tm="100000">
                                          <p:val>
                                            <p:fltVal val="0"/>
                                          </p:val>
                                        </p:tav>
                                      </p:tavLst>
                                    </p:anim>
                                    <p:animEffect transition="in" filter="fade">
                                      <p:cBhvr>
                                        <p:cTn id="15" dur="400"/>
                                        <p:tgtEl>
                                          <p:spTgt spid="8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p:cTn id="19" dur="400" fill="hold"/>
                                        <p:tgtEl>
                                          <p:spTgt spid="86"/>
                                        </p:tgtEl>
                                        <p:attrNameLst>
                                          <p:attrName>ppt_w</p:attrName>
                                        </p:attrNameLst>
                                      </p:cBhvr>
                                      <p:tavLst>
                                        <p:tav tm="0">
                                          <p:val>
                                            <p:fltVal val="0"/>
                                          </p:val>
                                        </p:tav>
                                        <p:tav tm="100000">
                                          <p:val>
                                            <p:strVal val="#ppt_w"/>
                                          </p:val>
                                        </p:tav>
                                      </p:tavLst>
                                    </p:anim>
                                    <p:anim calcmode="lin" valueType="num">
                                      <p:cBhvr>
                                        <p:cTn id="20" dur="400" fill="hold"/>
                                        <p:tgtEl>
                                          <p:spTgt spid="86"/>
                                        </p:tgtEl>
                                        <p:attrNameLst>
                                          <p:attrName>ppt_h</p:attrName>
                                        </p:attrNameLst>
                                      </p:cBhvr>
                                      <p:tavLst>
                                        <p:tav tm="0">
                                          <p:val>
                                            <p:fltVal val="0"/>
                                          </p:val>
                                        </p:tav>
                                        <p:tav tm="100000">
                                          <p:val>
                                            <p:strVal val="#ppt_h"/>
                                          </p:val>
                                        </p:tav>
                                      </p:tavLst>
                                    </p:anim>
                                    <p:animEffect transition="in" filter="fade">
                                      <p:cBhvr>
                                        <p:cTn id="21" dur="400"/>
                                        <p:tgtEl>
                                          <p:spTgt spid="86"/>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05"/>
                                        </p:tgtEl>
                                        <p:attrNameLst>
                                          <p:attrName>style.visibility</p:attrName>
                                        </p:attrNameLst>
                                      </p:cBhvr>
                                      <p:to>
                                        <p:strVal val="visible"/>
                                      </p:to>
                                    </p:set>
                                    <p:anim calcmode="lin" valueType="num">
                                      <p:cBhvr>
                                        <p:cTn id="25" dur="400" fill="hold"/>
                                        <p:tgtEl>
                                          <p:spTgt spid="105"/>
                                        </p:tgtEl>
                                        <p:attrNameLst>
                                          <p:attrName>ppt_w</p:attrName>
                                        </p:attrNameLst>
                                      </p:cBhvr>
                                      <p:tavLst>
                                        <p:tav tm="0">
                                          <p:val>
                                            <p:fltVal val="0"/>
                                          </p:val>
                                        </p:tav>
                                        <p:tav tm="100000">
                                          <p:val>
                                            <p:strVal val="#ppt_w"/>
                                          </p:val>
                                        </p:tav>
                                      </p:tavLst>
                                    </p:anim>
                                    <p:anim calcmode="lin" valueType="num">
                                      <p:cBhvr>
                                        <p:cTn id="26" dur="400" fill="hold"/>
                                        <p:tgtEl>
                                          <p:spTgt spid="105"/>
                                        </p:tgtEl>
                                        <p:attrNameLst>
                                          <p:attrName>ppt_h</p:attrName>
                                        </p:attrNameLst>
                                      </p:cBhvr>
                                      <p:tavLst>
                                        <p:tav tm="0">
                                          <p:val>
                                            <p:fltVal val="0"/>
                                          </p:val>
                                        </p:tav>
                                        <p:tav tm="100000">
                                          <p:val>
                                            <p:strVal val="#ppt_h"/>
                                          </p:val>
                                        </p:tav>
                                      </p:tavLst>
                                    </p:anim>
                                    <p:anim calcmode="lin" valueType="num">
                                      <p:cBhvr>
                                        <p:cTn id="27" dur="400" fill="hold"/>
                                        <p:tgtEl>
                                          <p:spTgt spid="105"/>
                                        </p:tgtEl>
                                        <p:attrNameLst>
                                          <p:attrName>style.rotation</p:attrName>
                                        </p:attrNameLst>
                                      </p:cBhvr>
                                      <p:tavLst>
                                        <p:tav tm="0">
                                          <p:val>
                                            <p:fltVal val="360"/>
                                          </p:val>
                                        </p:tav>
                                        <p:tav tm="100000">
                                          <p:val>
                                            <p:fltVal val="0"/>
                                          </p:val>
                                        </p:tav>
                                      </p:tavLst>
                                    </p:anim>
                                    <p:animEffect transition="in" filter="fade">
                                      <p:cBhvr>
                                        <p:cTn id="28" dur="400"/>
                                        <p:tgtEl>
                                          <p:spTgt spid="105"/>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02"/>
                                        </p:tgtEl>
                                        <p:attrNameLst>
                                          <p:attrName>style.visibility</p:attrName>
                                        </p:attrNameLst>
                                      </p:cBhvr>
                                      <p:to>
                                        <p:strVal val="visible"/>
                                      </p:to>
                                    </p:set>
                                    <p:anim calcmode="lin" valueType="num">
                                      <p:cBhvr>
                                        <p:cTn id="32" dur="400" fill="hold"/>
                                        <p:tgtEl>
                                          <p:spTgt spid="102"/>
                                        </p:tgtEl>
                                        <p:attrNameLst>
                                          <p:attrName>ppt_w</p:attrName>
                                        </p:attrNameLst>
                                      </p:cBhvr>
                                      <p:tavLst>
                                        <p:tav tm="0">
                                          <p:val>
                                            <p:fltVal val="0"/>
                                          </p:val>
                                        </p:tav>
                                        <p:tav tm="100000">
                                          <p:val>
                                            <p:strVal val="#ppt_w"/>
                                          </p:val>
                                        </p:tav>
                                      </p:tavLst>
                                    </p:anim>
                                    <p:anim calcmode="lin" valueType="num">
                                      <p:cBhvr>
                                        <p:cTn id="33" dur="400" fill="hold"/>
                                        <p:tgtEl>
                                          <p:spTgt spid="102"/>
                                        </p:tgtEl>
                                        <p:attrNameLst>
                                          <p:attrName>ppt_h</p:attrName>
                                        </p:attrNameLst>
                                      </p:cBhvr>
                                      <p:tavLst>
                                        <p:tav tm="0">
                                          <p:val>
                                            <p:fltVal val="0"/>
                                          </p:val>
                                        </p:tav>
                                        <p:tav tm="100000">
                                          <p:val>
                                            <p:strVal val="#ppt_h"/>
                                          </p:val>
                                        </p:tav>
                                      </p:tavLst>
                                    </p:anim>
                                    <p:animEffect transition="in" filter="fade">
                                      <p:cBhvr>
                                        <p:cTn id="34" dur="400"/>
                                        <p:tgtEl>
                                          <p:spTgt spid="102"/>
                                        </p:tgtEl>
                                      </p:cBhvr>
                                    </p:animEffect>
                                  </p:childTnLst>
                                </p:cTn>
                              </p:par>
                            </p:childTnLst>
                          </p:cTn>
                        </p:par>
                        <p:par>
                          <p:cTn id="35" fill="hold">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400" fill="hold"/>
                                        <p:tgtEl>
                                          <p:spTgt spid="93"/>
                                        </p:tgtEl>
                                        <p:attrNameLst>
                                          <p:attrName>ppt_w</p:attrName>
                                        </p:attrNameLst>
                                      </p:cBhvr>
                                      <p:tavLst>
                                        <p:tav tm="0">
                                          <p:val>
                                            <p:fltVal val="0"/>
                                          </p:val>
                                        </p:tav>
                                        <p:tav tm="100000">
                                          <p:val>
                                            <p:strVal val="#ppt_w"/>
                                          </p:val>
                                        </p:tav>
                                      </p:tavLst>
                                    </p:anim>
                                    <p:anim calcmode="lin" valueType="num">
                                      <p:cBhvr>
                                        <p:cTn id="39" dur="400" fill="hold"/>
                                        <p:tgtEl>
                                          <p:spTgt spid="93"/>
                                        </p:tgtEl>
                                        <p:attrNameLst>
                                          <p:attrName>ppt_h</p:attrName>
                                        </p:attrNameLst>
                                      </p:cBhvr>
                                      <p:tavLst>
                                        <p:tav tm="0">
                                          <p:val>
                                            <p:fltVal val="0"/>
                                          </p:val>
                                        </p:tav>
                                        <p:tav tm="100000">
                                          <p:val>
                                            <p:strVal val="#ppt_h"/>
                                          </p:val>
                                        </p:tav>
                                      </p:tavLst>
                                    </p:anim>
                                    <p:anim calcmode="lin" valueType="num">
                                      <p:cBhvr>
                                        <p:cTn id="40" dur="400" fill="hold"/>
                                        <p:tgtEl>
                                          <p:spTgt spid="93"/>
                                        </p:tgtEl>
                                        <p:attrNameLst>
                                          <p:attrName>style.rotation</p:attrName>
                                        </p:attrNameLst>
                                      </p:cBhvr>
                                      <p:tavLst>
                                        <p:tav tm="0">
                                          <p:val>
                                            <p:fltVal val="360"/>
                                          </p:val>
                                        </p:tav>
                                        <p:tav tm="100000">
                                          <p:val>
                                            <p:fltVal val="0"/>
                                          </p:val>
                                        </p:tav>
                                      </p:tavLst>
                                    </p:anim>
                                    <p:animEffect transition="in" filter="fade">
                                      <p:cBhvr>
                                        <p:cTn id="41" dur="400"/>
                                        <p:tgtEl>
                                          <p:spTgt spid="93"/>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400" fill="hold"/>
                                        <p:tgtEl>
                                          <p:spTgt spid="90"/>
                                        </p:tgtEl>
                                        <p:attrNameLst>
                                          <p:attrName>ppt_w</p:attrName>
                                        </p:attrNameLst>
                                      </p:cBhvr>
                                      <p:tavLst>
                                        <p:tav tm="0">
                                          <p:val>
                                            <p:fltVal val="0"/>
                                          </p:val>
                                        </p:tav>
                                        <p:tav tm="100000">
                                          <p:val>
                                            <p:strVal val="#ppt_w"/>
                                          </p:val>
                                        </p:tav>
                                      </p:tavLst>
                                    </p:anim>
                                    <p:anim calcmode="lin" valueType="num">
                                      <p:cBhvr>
                                        <p:cTn id="46" dur="400" fill="hold"/>
                                        <p:tgtEl>
                                          <p:spTgt spid="90"/>
                                        </p:tgtEl>
                                        <p:attrNameLst>
                                          <p:attrName>ppt_h</p:attrName>
                                        </p:attrNameLst>
                                      </p:cBhvr>
                                      <p:tavLst>
                                        <p:tav tm="0">
                                          <p:val>
                                            <p:fltVal val="0"/>
                                          </p:val>
                                        </p:tav>
                                        <p:tav tm="100000">
                                          <p:val>
                                            <p:strVal val="#ppt_h"/>
                                          </p:val>
                                        </p:tav>
                                      </p:tavLst>
                                    </p:anim>
                                    <p:animEffect transition="in" filter="fade">
                                      <p:cBhvr>
                                        <p:cTn id="47" dur="400"/>
                                        <p:tgtEl>
                                          <p:spTgt spid="90"/>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p:cTn id="51" dur="400" fill="hold"/>
                                        <p:tgtEl>
                                          <p:spTgt spid="109"/>
                                        </p:tgtEl>
                                        <p:attrNameLst>
                                          <p:attrName>ppt_w</p:attrName>
                                        </p:attrNameLst>
                                      </p:cBhvr>
                                      <p:tavLst>
                                        <p:tav tm="0">
                                          <p:val>
                                            <p:fltVal val="0"/>
                                          </p:val>
                                        </p:tav>
                                        <p:tav tm="100000">
                                          <p:val>
                                            <p:strVal val="#ppt_w"/>
                                          </p:val>
                                        </p:tav>
                                      </p:tavLst>
                                    </p:anim>
                                    <p:anim calcmode="lin" valueType="num">
                                      <p:cBhvr>
                                        <p:cTn id="52" dur="400" fill="hold"/>
                                        <p:tgtEl>
                                          <p:spTgt spid="109"/>
                                        </p:tgtEl>
                                        <p:attrNameLst>
                                          <p:attrName>ppt_h</p:attrName>
                                        </p:attrNameLst>
                                      </p:cBhvr>
                                      <p:tavLst>
                                        <p:tav tm="0">
                                          <p:val>
                                            <p:fltVal val="0"/>
                                          </p:val>
                                        </p:tav>
                                        <p:tav tm="100000">
                                          <p:val>
                                            <p:strVal val="#ppt_h"/>
                                          </p:val>
                                        </p:tav>
                                      </p:tavLst>
                                    </p:anim>
                                    <p:anim calcmode="lin" valueType="num">
                                      <p:cBhvr>
                                        <p:cTn id="53" dur="400" fill="hold"/>
                                        <p:tgtEl>
                                          <p:spTgt spid="109"/>
                                        </p:tgtEl>
                                        <p:attrNameLst>
                                          <p:attrName>style.rotation</p:attrName>
                                        </p:attrNameLst>
                                      </p:cBhvr>
                                      <p:tavLst>
                                        <p:tav tm="0">
                                          <p:val>
                                            <p:fltVal val="360"/>
                                          </p:val>
                                        </p:tav>
                                        <p:tav tm="100000">
                                          <p:val>
                                            <p:fltVal val="0"/>
                                          </p:val>
                                        </p:tav>
                                      </p:tavLst>
                                    </p:anim>
                                    <p:animEffect transition="in" filter="fade">
                                      <p:cBhvr>
                                        <p:cTn id="54" dur="400"/>
                                        <p:tgtEl>
                                          <p:spTgt spid="109"/>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p:cTn id="58" dur="400" fill="hold"/>
                                        <p:tgtEl>
                                          <p:spTgt spid="106"/>
                                        </p:tgtEl>
                                        <p:attrNameLst>
                                          <p:attrName>ppt_w</p:attrName>
                                        </p:attrNameLst>
                                      </p:cBhvr>
                                      <p:tavLst>
                                        <p:tav tm="0">
                                          <p:val>
                                            <p:fltVal val="0"/>
                                          </p:val>
                                        </p:tav>
                                        <p:tav tm="100000">
                                          <p:val>
                                            <p:strVal val="#ppt_w"/>
                                          </p:val>
                                        </p:tav>
                                      </p:tavLst>
                                    </p:anim>
                                    <p:anim calcmode="lin" valueType="num">
                                      <p:cBhvr>
                                        <p:cTn id="59" dur="400" fill="hold"/>
                                        <p:tgtEl>
                                          <p:spTgt spid="106"/>
                                        </p:tgtEl>
                                        <p:attrNameLst>
                                          <p:attrName>ppt_h</p:attrName>
                                        </p:attrNameLst>
                                      </p:cBhvr>
                                      <p:tavLst>
                                        <p:tav tm="0">
                                          <p:val>
                                            <p:fltVal val="0"/>
                                          </p:val>
                                        </p:tav>
                                        <p:tav tm="100000">
                                          <p:val>
                                            <p:strVal val="#ppt_h"/>
                                          </p:val>
                                        </p:tav>
                                      </p:tavLst>
                                    </p:anim>
                                    <p:animEffect transition="in" filter="fade">
                                      <p:cBhvr>
                                        <p:cTn id="60" dur="400"/>
                                        <p:tgtEl>
                                          <p:spTgt spid="106"/>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 calcmode="lin" valueType="num">
                                      <p:cBhvr>
                                        <p:cTn id="64" dur="400" fill="hold"/>
                                        <p:tgtEl>
                                          <p:spTgt spid="97"/>
                                        </p:tgtEl>
                                        <p:attrNameLst>
                                          <p:attrName>ppt_w</p:attrName>
                                        </p:attrNameLst>
                                      </p:cBhvr>
                                      <p:tavLst>
                                        <p:tav tm="0">
                                          <p:val>
                                            <p:fltVal val="0"/>
                                          </p:val>
                                        </p:tav>
                                        <p:tav tm="100000">
                                          <p:val>
                                            <p:strVal val="#ppt_w"/>
                                          </p:val>
                                        </p:tav>
                                      </p:tavLst>
                                    </p:anim>
                                    <p:anim calcmode="lin" valueType="num">
                                      <p:cBhvr>
                                        <p:cTn id="65" dur="400" fill="hold"/>
                                        <p:tgtEl>
                                          <p:spTgt spid="97"/>
                                        </p:tgtEl>
                                        <p:attrNameLst>
                                          <p:attrName>ppt_h</p:attrName>
                                        </p:attrNameLst>
                                      </p:cBhvr>
                                      <p:tavLst>
                                        <p:tav tm="0">
                                          <p:val>
                                            <p:fltVal val="0"/>
                                          </p:val>
                                        </p:tav>
                                        <p:tav tm="100000">
                                          <p:val>
                                            <p:strVal val="#ppt_h"/>
                                          </p:val>
                                        </p:tav>
                                      </p:tavLst>
                                    </p:anim>
                                    <p:anim calcmode="lin" valueType="num">
                                      <p:cBhvr>
                                        <p:cTn id="66" dur="400" fill="hold"/>
                                        <p:tgtEl>
                                          <p:spTgt spid="97"/>
                                        </p:tgtEl>
                                        <p:attrNameLst>
                                          <p:attrName>style.rotation</p:attrName>
                                        </p:attrNameLst>
                                      </p:cBhvr>
                                      <p:tavLst>
                                        <p:tav tm="0">
                                          <p:val>
                                            <p:fltVal val="360"/>
                                          </p:val>
                                        </p:tav>
                                        <p:tav tm="100000">
                                          <p:val>
                                            <p:fltVal val="0"/>
                                          </p:val>
                                        </p:tav>
                                      </p:tavLst>
                                    </p:anim>
                                    <p:animEffect transition="in" filter="fade">
                                      <p:cBhvr>
                                        <p:cTn id="67" dur="400"/>
                                        <p:tgtEl>
                                          <p:spTgt spid="97"/>
                                        </p:tgtEl>
                                      </p:cBhvr>
                                    </p:animEffect>
                                  </p:childTnLst>
                                </p:cTn>
                              </p:par>
                            </p:childTnLst>
                          </p:cTn>
                        </p:par>
                        <p:par>
                          <p:cTn id="68" fill="hold">
                            <p:stCondLst>
                              <p:cond delay="5000"/>
                            </p:stCondLst>
                            <p:childTnLst>
                              <p:par>
                                <p:cTn id="69" presetID="53" presetClass="entr" presetSubtype="16" fill="hold" nodeType="afterEffect">
                                  <p:stCondLst>
                                    <p:cond delay="0"/>
                                  </p:stCondLst>
                                  <p:childTnLst>
                                    <p:set>
                                      <p:cBhvr>
                                        <p:cTn id="70" dur="1" fill="hold">
                                          <p:stCondLst>
                                            <p:cond delay="0"/>
                                          </p:stCondLst>
                                        </p:cTn>
                                        <p:tgtEl>
                                          <p:spTgt spid="94"/>
                                        </p:tgtEl>
                                        <p:attrNameLst>
                                          <p:attrName>style.visibility</p:attrName>
                                        </p:attrNameLst>
                                      </p:cBhvr>
                                      <p:to>
                                        <p:strVal val="visible"/>
                                      </p:to>
                                    </p:set>
                                    <p:anim calcmode="lin" valueType="num">
                                      <p:cBhvr>
                                        <p:cTn id="71" dur="400" fill="hold"/>
                                        <p:tgtEl>
                                          <p:spTgt spid="94"/>
                                        </p:tgtEl>
                                        <p:attrNameLst>
                                          <p:attrName>ppt_w</p:attrName>
                                        </p:attrNameLst>
                                      </p:cBhvr>
                                      <p:tavLst>
                                        <p:tav tm="0">
                                          <p:val>
                                            <p:fltVal val="0"/>
                                          </p:val>
                                        </p:tav>
                                        <p:tav tm="100000">
                                          <p:val>
                                            <p:strVal val="#ppt_w"/>
                                          </p:val>
                                        </p:tav>
                                      </p:tavLst>
                                    </p:anim>
                                    <p:anim calcmode="lin" valueType="num">
                                      <p:cBhvr>
                                        <p:cTn id="72" dur="400" fill="hold"/>
                                        <p:tgtEl>
                                          <p:spTgt spid="94"/>
                                        </p:tgtEl>
                                        <p:attrNameLst>
                                          <p:attrName>ppt_h</p:attrName>
                                        </p:attrNameLst>
                                      </p:cBhvr>
                                      <p:tavLst>
                                        <p:tav tm="0">
                                          <p:val>
                                            <p:fltVal val="0"/>
                                          </p:val>
                                        </p:tav>
                                        <p:tav tm="100000">
                                          <p:val>
                                            <p:strVal val="#ppt_h"/>
                                          </p:val>
                                        </p:tav>
                                      </p:tavLst>
                                    </p:anim>
                                    <p:animEffect transition="in" filter="fade">
                                      <p:cBhvr>
                                        <p:cTn id="73" dur="400"/>
                                        <p:tgtEl>
                                          <p:spTgt spid="94"/>
                                        </p:tgtEl>
                                      </p:cBhvr>
                                    </p:animEffect>
                                  </p:childTnLst>
                                </p:cTn>
                              </p:par>
                            </p:childTnLst>
                          </p:cTn>
                        </p:par>
                        <p:par>
                          <p:cTn id="74" fill="hold">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113"/>
                                        </p:tgtEl>
                                        <p:attrNameLst>
                                          <p:attrName>style.visibility</p:attrName>
                                        </p:attrNameLst>
                                      </p:cBhvr>
                                      <p:to>
                                        <p:strVal val="visible"/>
                                      </p:to>
                                    </p:set>
                                    <p:anim calcmode="lin" valueType="num">
                                      <p:cBhvr>
                                        <p:cTn id="77" dur="400" fill="hold"/>
                                        <p:tgtEl>
                                          <p:spTgt spid="113"/>
                                        </p:tgtEl>
                                        <p:attrNameLst>
                                          <p:attrName>ppt_w</p:attrName>
                                        </p:attrNameLst>
                                      </p:cBhvr>
                                      <p:tavLst>
                                        <p:tav tm="0">
                                          <p:val>
                                            <p:fltVal val="0"/>
                                          </p:val>
                                        </p:tav>
                                        <p:tav tm="100000">
                                          <p:val>
                                            <p:strVal val="#ppt_w"/>
                                          </p:val>
                                        </p:tav>
                                      </p:tavLst>
                                    </p:anim>
                                    <p:anim calcmode="lin" valueType="num">
                                      <p:cBhvr>
                                        <p:cTn id="78" dur="400" fill="hold"/>
                                        <p:tgtEl>
                                          <p:spTgt spid="113"/>
                                        </p:tgtEl>
                                        <p:attrNameLst>
                                          <p:attrName>ppt_h</p:attrName>
                                        </p:attrNameLst>
                                      </p:cBhvr>
                                      <p:tavLst>
                                        <p:tav tm="0">
                                          <p:val>
                                            <p:fltVal val="0"/>
                                          </p:val>
                                        </p:tav>
                                        <p:tav tm="100000">
                                          <p:val>
                                            <p:strVal val="#ppt_h"/>
                                          </p:val>
                                        </p:tav>
                                      </p:tavLst>
                                    </p:anim>
                                    <p:anim calcmode="lin" valueType="num">
                                      <p:cBhvr>
                                        <p:cTn id="79" dur="400" fill="hold"/>
                                        <p:tgtEl>
                                          <p:spTgt spid="113"/>
                                        </p:tgtEl>
                                        <p:attrNameLst>
                                          <p:attrName>style.rotation</p:attrName>
                                        </p:attrNameLst>
                                      </p:cBhvr>
                                      <p:tavLst>
                                        <p:tav tm="0">
                                          <p:val>
                                            <p:fltVal val="360"/>
                                          </p:val>
                                        </p:tav>
                                        <p:tav tm="100000">
                                          <p:val>
                                            <p:fltVal val="0"/>
                                          </p:val>
                                        </p:tav>
                                      </p:tavLst>
                                    </p:anim>
                                    <p:animEffect transition="in" filter="fade">
                                      <p:cBhvr>
                                        <p:cTn id="80" dur="400"/>
                                        <p:tgtEl>
                                          <p:spTgt spid="113"/>
                                        </p:tgtEl>
                                      </p:cBhvr>
                                    </p:animEffect>
                                  </p:childTnLst>
                                </p:cTn>
                              </p:par>
                            </p:childTnLst>
                          </p:cTn>
                        </p:par>
                        <p:par>
                          <p:cTn id="81" fill="hold">
                            <p:stCondLst>
                              <p:cond delay="6000"/>
                            </p:stCondLst>
                            <p:childTnLst>
                              <p:par>
                                <p:cTn id="82" presetID="53" presetClass="entr" presetSubtype="16" fill="hold" nodeType="afterEffect">
                                  <p:stCondLst>
                                    <p:cond delay="0"/>
                                  </p:stCondLst>
                                  <p:childTnLst>
                                    <p:set>
                                      <p:cBhvr>
                                        <p:cTn id="83" dur="1" fill="hold">
                                          <p:stCondLst>
                                            <p:cond delay="0"/>
                                          </p:stCondLst>
                                        </p:cTn>
                                        <p:tgtEl>
                                          <p:spTgt spid="110"/>
                                        </p:tgtEl>
                                        <p:attrNameLst>
                                          <p:attrName>style.visibility</p:attrName>
                                        </p:attrNameLst>
                                      </p:cBhvr>
                                      <p:to>
                                        <p:strVal val="visible"/>
                                      </p:to>
                                    </p:set>
                                    <p:anim calcmode="lin" valueType="num">
                                      <p:cBhvr>
                                        <p:cTn id="84" dur="400" fill="hold"/>
                                        <p:tgtEl>
                                          <p:spTgt spid="110"/>
                                        </p:tgtEl>
                                        <p:attrNameLst>
                                          <p:attrName>ppt_w</p:attrName>
                                        </p:attrNameLst>
                                      </p:cBhvr>
                                      <p:tavLst>
                                        <p:tav tm="0">
                                          <p:val>
                                            <p:fltVal val="0"/>
                                          </p:val>
                                        </p:tav>
                                        <p:tav tm="100000">
                                          <p:val>
                                            <p:strVal val="#ppt_w"/>
                                          </p:val>
                                        </p:tav>
                                      </p:tavLst>
                                    </p:anim>
                                    <p:anim calcmode="lin" valueType="num">
                                      <p:cBhvr>
                                        <p:cTn id="85" dur="400" fill="hold"/>
                                        <p:tgtEl>
                                          <p:spTgt spid="110"/>
                                        </p:tgtEl>
                                        <p:attrNameLst>
                                          <p:attrName>ppt_h</p:attrName>
                                        </p:attrNameLst>
                                      </p:cBhvr>
                                      <p:tavLst>
                                        <p:tav tm="0">
                                          <p:val>
                                            <p:fltVal val="0"/>
                                          </p:val>
                                        </p:tav>
                                        <p:tav tm="100000">
                                          <p:val>
                                            <p:strVal val="#ppt_h"/>
                                          </p:val>
                                        </p:tav>
                                      </p:tavLst>
                                    </p:anim>
                                    <p:animEffect transition="in" filter="fade">
                                      <p:cBhvr>
                                        <p:cTn id="86" dur="400"/>
                                        <p:tgtEl>
                                          <p:spTgt spid="110"/>
                                        </p:tgtEl>
                                      </p:cBhvr>
                                    </p:animEffect>
                                  </p:childTnLst>
                                </p:cTn>
                              </p:par>
                            </p:childTnLst>
                          </p:cTn>
                        </p:par>
                        <p:par>
                          <p:cTn id="87" fill="hold">
                            <p:stCondLst>
                              <p:cond delay="6500"/>
                            </p:stCondLst>
                            <p:childTnLst>
                              <p:par>
                                <p:cTn id="88" presetID="49" presetClass="entr" presetSubtype="0" decel="100000" fill="hold" grpId="0" nodeType="afterEffect">
                                  <p:stCondLst>
                                    <p:cond delay="0"/>
                                  </p:stCondLst>
                                  <p:childTnLst>
                                    <p:set>
                                      <p:cBhvr>
                                        <p:cTn id="89" dur="1" fill="hold">
                                          <p:stCondLst>
                                            <p:cond delay="0"/>
                                          </p:stCondLst>
                                        </p:cTn>
                                        <p:tgtEl>
                                          <p:spTgt spid="101"/>
                                        </p:tgtEl>
                                        <p:attrNameLst>
                                          <p:attrName>style.visibility</p:attrName>
                                        </p:attrNameLst>
                                      </p:cBhvr>
                                      <p:to>
                                        <p:strVal val="visible"/>
                                      </p:to>
                                    </p:set>
                                    <p:anim calcmode="lin" valueType="num">
                                      <p:cBhvr>
                                        <p:cTn id="90" dur="400" fill="hold"/>
                                        <p:tgtEl>
                                          <p:spTgt spid="101"/>
                                        </p:tgtEl>
                                        <p:attrNameLst>
                                          <p:attrName>ppt_w</p:attrName>
                                        </p:attrNameLst>
                                      </p:cBhvr>
                                      <p:tavLst>
                                        <p:tav tm="0">
                                          <p:val>
                                            <p:fltVal val="0"/>
                                          </p:val>
                                        </p:tav>
                                        <p:tav tm="100000">
                                          <p:val>
                                            <p:strVal val="#ppt_w"/>
                                          </p:val>
                                        </p:tav>
                                      </p:tavLst>
                                    </p:anim>
                                    <p:anim calcmode="lin" valueType="num">
                                      <p:cBhvr>
                                        <p:cTn id="91" dur="400" fill="hold"/>
                                        <p:tgtEl>
                                          <p:spTgt spid="101"/>
                                        </p:tgtEl>
                                        <p:attrNameLst>
                                          <p:attrName>ppt_h</p:attrName>
                                        </p:attrNameLst>
                                      </p:cBhvr>
                                      <p:tavLst>
                                        <p:tav tm="0">
                                          <p:val>
                                            <p:fltVal val="0"/>
                                          </p:val>
                                        </p:tav>
                                        <p:tav tm="100000">
                                          <p:val>
                                            <p:strVal val="#ppt_h"/>
                                          </p:val>
                                        </p:tav>
                                      </p:tavLst>
                                    </p:anim>
                                    <p:anim calcmode="lin" valueType="num">
                                      <p:cBhvr>
                                        <p:cTn id="92" dur="400" fill="hold"/>
                                        <p:tgtEl>
                                          <p:spTgt spid="101"/>
                                        </p:tgtEl>
                                        <p:attrNameLst>
                                          <p:attrName>style.rotation</p:attrName>
                                        </p:attrNameLst>
                                      </p:cBhvr>
                                      <p:tavLst>
                                        <p:tav tm="0">
                                          <p:val>
                                            <p:fltVal val="360"/>
                                          </p:val>
                                        </p:tav>
                                        <p:tav tm="100000">
                                          <p:val>
                                            <p:fltVal val="0"/>
                                          </p:val>
                                        </p:tav>
                                      </p:tavLst>
                                    </p:anim>
                                    <p:animEffect transition="in" filter="fade">
                                      <p:cBhvr>
                                        <p:cTn id="93" dur="400"/>
                                        <p:tgtEl>
                                          <p:spTgt spid="101"/>
                                        </p:tgtEl>
                                      </p:cBhvr>
                                    </p:animEffect>
                                  </p:childTnLst>
                                </p:cTn>
                              </p:par>
                            </p:childTnLst>
                          </p:cTn>
                        </p:par>
                        <p:par>
                          <p:cTn id="94" fill="hold">
                            <p:stCondLst>
                              <p:cond delay="7000"/>
                            </p:stCondLst>
                            <p:childTnLst>
                              <p:par>
                                <p:cTn id="95" presetID="53" presetClass="entr" presetSubtype="16"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p:cTn id="97" dur="400" fill="hold"/>
                                        <p:tgtEl>
                                          <p:spTgt spid="98"/>
                                        </p:tgtEl>
                                        <p:attrNameLst>
                                          <p:attrName>ppt_w</p:attrName>
                                        </p:attrNameLst>
                                      </p:cBhvr>
                                      <p:tavLst>
                                        <p:tav tm="0">
                                          <p:val>
                                            <p:fltVal val="0"/>
                                          </p:val>
                                        </p:tav>
                                        <p:tav tm="100000">
                                          <p:val>
                                            <p:strVal val="#ppt_w"/>
                                          </p:val>
                                        </p:tav>
                                      </p:tavLst>
                                    </p:anim>
                                    <p:anim calcmode="lin" valueType="num">
                                      <p:cBhvr>
                                        <p:cTn id="98" dur="400" fill="hold"/>
                                        <p:tgtEl>
                                          <p:spTgt spid="98"/>
                                        </p:tgtEl>
                                        <p:attrNameLst>
                                          <p:attrName>ppt_h</p:attrName>
                                        </p:attrNameLst>
                                      </p:cBhvr>
                                      <p:tavLst>
                                        <p:tav tm="0">
                                          <p:val>
                                            <p:fltVal val="0"/>
                                          </p:val>
                                        </p:tav>
                                        <p:tav tm="100000">
                                          <p:val>
                                            <p:strVal val="#ppt_h"/>
                                          </p:val>
                                        </p:tav>
                                      </p:tavLst>
                                    </p:anim>
                                    <p:animEffect transition="in" filter="fade">
                                      <p:cBhvr>
                                        <p:cTn id="99" dur="400"/>
                                        <p:tgtEl>
                                          <p:spTgt spid="98"/>
                                        </p:tgtEl>
                                      </p:cBhvr>
                                    </p:animEffect>
                                  </p:childTnLst>
                                </p:cTn>
                              </p:par>
                            </p:childTnLst>
                          </p:cTn>
                        </p:par>
                        <p:par>
                          <p:cTn id="100" fill="hold">
                            <p:stCondLst>
                              <p:cond delay="7500"/>
                            </p:stCondLst>
                            <p:childTnLst>
                              <p:par>
                                <p:cTn id="101" presetID="49" presetClass="entr" presetSubtype="0" decel="100000" fill="hold" grpId="0" nodeType="after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p:cTn id="103" dur="400" fill="hold"/>
                                        <p:tgtEl>
                                          <p:spTgt spid="117"/>
                                        </p:tgtEl>
                                        <p:attrNameLst>
                                          <p:attrName>ppt_w</p:attrName>
                                        </p:attrNameLst>
                                      </p:cBhvr>
                                      <p:tavLst>
                                        <p:tav tm="0">
                                          <p:val>
                                            <p:fltVal val="0"/>
                                          </p:val>
                                        </p:tav>
                                        <p:tav tm="100000">
                                          <p:val>
                                            <p:strVal val="#ppt_w"/>
                                          </p:val>
                                        </p:tav>
                                      </p:tavLst>
                                    </p:anim>
                                    <p:anim calcmode="lin" valueType="num">
                                      <p:cBhvr>
                                        <p:cTn id="104" dur="400" fill="hold"/>
                                        <p:tgtEl>
                                          <p:spTgt spid="117"/>
                                        </p:tgtEl>
                                        <p:attrNameLst>
                                          <p:attrName>ppt_h</p:attrName>
                                        </p:attrNameLst>
                                      </p:cBhvr>
                                      <p:tavLst>
                                        <p:tav tm="0">
                                          <p:val>
                                            <p:fltVal val="0"/>
                                          </p:val>
                                        </p:tav>
                                        <p:tav tm="100000">
                                          <p:val>
                                            <p:strVal val="#ppt_h"/>
                                          </p:val>
                                        </p:tav>
                                      </p:tavLst>
                                    </p:anim>
                                    <p:anim calcmode="lin" valueType="num">
                                      <p:cBhvr>
                                        <p:cTn id="105" dur="400" fill="hold"/>
                                        <p:tgtEl>
                                          <p:spTgt spid="117"/>
                                        </p:tgtEl>
                                        <p:attrNameLst>
                                          <p:attrName>style.rotation</p:attrName>
                                        </p:attrNameLst>
                                      </p:cBhvr>
                                      <p:tavLst>
                                        <p:tav tm="0">
                                          <p:val>
                                            <p:fltVal val="360"/>
                                          </p:val>
                                        </p:tav>
                                        <p:tav tm="100000">
                                          <p:val>
                                            <p:fltVal val="0"/>
                                          </p:val>
                                        </p:tav>
                                      </p:tavLst>
                                    </p:anim>
                                    <p:animEffect transition="in" filter="fade">
                                      <p:cBhvr>
                                        <p:cTn id="106" dur="400"/>
                                        <p:tgtEl>
                                          <p:spTgt spid="117"/>
                                        </p:tgtEl>
                                      </p:cBhvr>
                                    </p:animEffect>
                                  </p:childTnLst>
                                </p:cTn>
                              </p:par>
                            </p:childTnLst>
                          </p:cTn>
                        </p:par>
                        <p:par>
                          <p:cTn id="107" fill="hold">
                            <p:stCondLst>
                              <p:cond delay="8000"/>
                            </p:stCondLst>
                            <p:childTnLst>
                              <p:par>
                                <p:cTn id="108" presetID="53" presetClass="entr" presetSubtype="16" fill="hold" nodeType="afterEffect">
                                  <p:stCondLst>
                                    <p:cond delay="0"/>
                                  </p:stCondLst>
                                  <p:childTnLst>
                                    <p:set>
                                      <p:cBhvr>
                                        <p:cTn id="109" dur="1" fill="hold">
                                          <p:stCondLst>
                                            <p:cond delay="0"/>
                                          </p:stCondLst>
                                        </p:cTn>
                                        <p:tgtEl>
                                          <p:spTgt spid="114"/>
                                        </p:tgtEl>
                                        <p:attrNameLst>
                                          <p:attrName>style.visibility</p:attrName>
                                        </p:attrNameLst>
                                      </p:cBhvr>
                                      <p:to>
                                        <p:strVal val="visible"/>
                                      </p:to>
                                    </p:set>
                                    <p:anim calcmode="lin" valueType="num">
                                      <p:cBhvr>
                                        <p:cTn id="110" dur="400" fill="hold"/>
                                        <p:tgtEl>
                                          <p:spTgt spid="114"/>
                                        </p:tgtEl>
                                        <p:attrNameLst>
                                          <p:attrName>ppt_w</p:attrName>
                                        </p:attrNameLst>
                                      </p:cBhvr>
                                      <p:tavLst>
                                        <p:tav tm="0">
                                          <p:val>
                                            <p:fltVal val="0"/>
                                          </p:val>
                                        </p:tav>
                                        <p:tav tm="100000">
                                          <p:val>
                                            <p:strVal val="#ppt_w"/>
                                          </p:val>
                                        </p:tav>
                                      </p:tavLst>
                                    </p:anim>
                                    <p:anim calcmode="lin" valueType="num">
                                      <p:cBhvr>
                                        <p:cTn id="111" dur="400" fill="hold"/>
                                        <p:tgtEl>
                                          <p:spTgt spid="114"/>
                                        </p:tgtEl>
                                        <p:attrNameLst>
                                          <p:attrName>ppt_h</p:attrName>
                                        </p:attrNameLst>
                                      </p:cBhvr>
                                      <p:tavLst>
                                        <p:tav tm="0">
                                          <p:val>
                                            <p:fltVal val="0"/>
                                          </p:val>
                                        </p:tav>
                                        <p:tav tm="100000">
                                          <p:val>
                                            <p:strVal val="#ppt_h"/>
                                          </p:val>
                                        </p:tav>
                                      </p:tavLst>
                                    </p:anim>
                                    <p:animEffect transition="in" filter="fade">
                                      <p:cBhvr>
                                        <p:cTn id="112" dur="4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3" grpId="0" animBg="1"/>
      <p:bldP spid="97" grpId="0" animBg="1"/>
      <p:bldP spid="101" grpId="0" animBg="1"/>
      <p:bldP spid="105" grpId="0" animBg="1"/>
      <p:bldP spid="109" grpId="0" animBg="1"/>
      <p:bldP spid="113" grpId="0" animBg="1"/>
      <p:bldP spid="1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2605" y="2198779"/>
            <a:ext cx="1795040" cy="522288"/>
            <a:chOff x="1635590" y="1851670"/>
            <a:chExt cx="1346455" cy="391716"/>
          </a:xfrm>
        </p:grpSpPr>
        <p:sp>
          <p:nvSpPr>
            <p:cNvPr id="24582"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83" name="AutoShape 7"/>
            <p:cNvSpPr/>
            <p:nvPr/>
          </p:nvSpPr>
          <p:spPr bwMode="auto">
            <a:xfrm>
              <a:off x="206273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endParaRPr lang="zh-CN" altLang="en-US" sz="1500" b="0" dirty="0">
                <a:solidFill>
                  <a:schemeClr val="bg1"/>
                </a:solidFill>
                <a:latin typeface="微软雅黑" panose="020B0503020204020204" pitchFamily="34" charset="-122"/>
                <a:ea typeface="微软雅黑" panose="020B0503020204020204" pitchFamily="34" charset="-122"/>
              </a:endParaRPr>
            </a:p>
          </p:txBody>
        </p:sp>
      </p:grpSp>
      <p:sp>
        <p:nvSpPr>
          <p:cNvPr id="24585" name="AutoShape 9"/>
          <p:cNvSpPr/>
          <p:nvPr/>
        </p:nvSpPr>
        <p:spPr bwMode="auto">
          <a:xfrm>
            <a:off x="1722605" y="4236369"/>
            <a:ext cx="1871030" cy="980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90" name="AutoShape 14"/>
          <p:cNvSpPr/>
          <p:nvPr/>
        </p:nvSpPr>
        <p:spPr bwMode="auto">
          <a:xfrm>
            <a:off x="4101165" y="4236368"/>
            <a:ext cx="1904956"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595" name="AutoShape 19"/>
          <p:cNvSpPr/>
          <p:nvPr/>
        </p:nvSpPr>
        <p:spPr bwMode="auto">
          <a:xfrm>
            <a:off x="6538017" y="4236368"/>
            <a:ext cx="1845558"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4600" name="AutoShape 24"/>
          <p:cNvSpPr/>
          <p:nvPr/>
        </p:nvSpPr>
        <p:spPr bwMode="auto">
          <a:xfrm>
            <a:off x="8933610" y="4261768"/>
            <a:ext cx="1887601"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nvGrpSpPr>
          <p:cNvPr id="3" name="组合 2"/>
          <p:cNvGrpSpPr/>
          <p:nvPr/>
        </p:nvGrpSpPr>
        <p:grpSpPr>
          <a:xfrm>
            <a:off x="4160563" y="2198779"/>
            <a:ext cx="1853035" cy="522288"/>
            <a:chOff x="3419742" y="1851670"/>
            <a:chExt cx="1434511" cy="391716"/>
          </a:xfrm>
        </p:grpSpPr>
        <p:sp>
          <p:nvSpPr>
            <p:cNvPr id="24587"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7" name="AutoShape 7"/>
            <p:cNvSpPr/>
            <p:nvPr/>
          </p:nvSpPr>
          <p:spPr bwMode="auto">
            <a:xfrm>
              <a:off x="3874889"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endParaRPr lang="zh-CN" altLang="en-US" sz="1500" b="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538017" y="2198779"/>
            <a:ext cx="1845558" cy="522288"/>
            <a:chOff x="5204489" y="1851670"/>
            <a:chExt cx="1449964" cy="391716"/>
          </a:xfrm>
        </p:grpSpPr>
        <p:sp>
          <p:nvSpPr>
            <p:cNvPr id="24592"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9" name="AutoShape 7"/>
            <p:cNvSpPr/>
            <p:nvPr/>
          </p:nvSpPr>
          <p:spPr bwMode="auto">
            <a:xfrm>
              <a:off x="5689345"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endParaRPr lang="zh-CN" altLang="en-US" sz="1500" b="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8904316" y="2224179"/>
            <a:ext cx="1847399" cy="522288"/>
            <a:chOff x="7022574" y="1870720"/>
            <a:chExt cx="1432080" cy="391716"/>
          </a:xfrm>
        </p:grpSpPr>
        <p:sp>
          <p:nvSpPr>
            <p:cNvPr id="24597"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51" name="AutoShape 7"/>
            <p:cNvSpPr/>
            <p:nvPr/>
          </p:nvSpPr>
          <p:spPr bwMode="auto">
            <a:xfrm>
              <a:off x="7498417"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endParaRPr lang="zh-CN" altLang="en-US" sz="1500" b="0" dirty="0">
                <a:solidFill>
                  <a:schemeClr val="bg1"/>
                </a:solidFill>
                <a:latin typeface="微软雅黑" panose="020B0503020204020204" pitchFamily="34" charset="-122"/>
                <a:ea typeface="微软雅黑" panose="020B0503020204020204" pitchFamily="34" charset="-122"/>
              </a:endParaRPr>
            </a:p>
          </p:txBody>
        </p:sp>
      </p:grpSp>
      <p:sp>
        <p:nvSpPr>
          <p:cNvPr id="56" name="TextBox 55"/>
          <p:cNvSpPr txBox="1"/>
          <p:nvPr/>
        </p:nvSpPr>
        <p:spPr>
          <a:xfrm>
            <a:off x="1584088"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圆角矩形 56"/>
          <p:cNvSpPr/>
          <p:nvPr/>
        </p:nvSpPr>
        <p:spPr bwMode="auto">
          <a:xfrm>
            <a:off x="1672087" y="2919808"/>
            <a:ext cx="1845558" cy="1098320"/>
          </a:xfrm>
          <a:prstGeom prst="roundRect">
            <a:avLst/>
          </a:prstGeom>
          <a:blipFill>
            <a:blip r:embed="rId1" cstate="prin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8" name="圆角矩形 57"/>
          <p:cNvSpPr/>
          <p:nvPr/>
        </p:nvSpPr>
        <p:spPr bwMode="auto">
          <a:xfrm>
            <a:off x="4160563" y="2919808"/>
            <a:ext cx="1845558" cy="1098320"/>
          </a:xfrm>
          <a:prstGeom prst="roundRect">
            <a:avLst/>
          </a:prstGeom>
          <a:blipFill dpi="0" rotWithShape="0">
            <a:blip r:embed="rId2"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9" name="圆角矩形 58"/>
          <p:cNvSpPr/>
          <p:nvPr/>
        </p:nvSpPr>
        <p:spPr bwMode="auto">
          <a:xfrm>
            <a:off x="6538017" y="2919808"/>
            <a:ext cx="1845558" cy="1098320"/>
          </a:xfrm>
          <a:prstGeom prst="roundRect">
            <a:avLst/>
          </a:prstGeom>
          <a:blipFill dpi="0" rotWithShape="0">
            <a:blip r:embed="rId3"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0" name="圆角矩形 59"/>
          <p:cNvSpPr/>
          <p:nvPr/>
        </p:nvSpPr>
        <p:spPr bwMode="auto">
          <a:xfrm>
            <a:off x="8906156" y="2919808"/>
            <a:ext cx="1845558" cy="1098320"/>
          </a:xfrm>
          <a:prstGeom prst="roundRect">
            <a:avLst/>
          </a:prstGeom>
          <a:blipFill dpi="0" rotWithShape="0">
            <a:blip r:embed="rId4" cstate="print"/>
            <a:srcRect/>
            <a:stretch>
              <a:fillRect t="64"/>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1" name="TextBox 60"/>
          <p:cNvSpPr txBox="1"/>
          <p:nvPr/>
        </p:nvSpPr>
        <p:spPr>
          <a:xfrm>
            <a:off x="4047305"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6443362"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833239"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p:cTn id="33" dur="500" fill="hold"/>
                                        <p:tgtEl>
                                          <p:spTgt spid="58"/>
                                        </p:tgtEl>
                                        <p:attrNameLst>
                                          <p:attrName>ppt_w</p:attrName>
                                        </p:attrNameLst>
                                      </p:cBhvr>
                                      <p:tavLst>
                                        <p:tav tm="0">
                                          <p:val>
                                            <p:fltVal val="0"/>
                                          </p:val>
                                        </p:tav>
                                        <p:tav tm="100000">
                                          <p:val>
                                            <p:strVal val="#ppt_w"/>
                                          </p:val>
                                        </p:tav>
                                      </p:tavLst>
                                    </p:anim>
                                    <p:anim calcmode="lin" valueType="num">
                                      <p:cBhvr>
                                        <p:cTn id="34" dur="500" fill="hold"/>
                                        <p:tgtEl>
                                          <p:spTgt spid="58"/>
                                        </p:tgtEl>
                                        <p:attrNameLst>
                                          <p:attrName>ppt_h</p:attrName>
                                        </p:attrNameLst>
                                      </p:cBhvr>
                                      <p:tavLst>
                                        <p:tav tm="0">
                                          <p:val>
                                            <p:fltVal val="0"/>
                                          </p:val>
                                        </p:tav>
                                        <p:tav tm="100000">
                                          <p:val>
                                            <p:strVal val="#ppt_h"/>
                                          </p:val>
                                        </p:tav>
                                      </p:tavLst>
                                    </p:anim>
                                    <p:animEffect transition="in" filter="fade">
                                      <p:cBhvr>
                                        <p:cTn id="35" dur="500"/>
                                        <p:tgtEl>
                                          <p:spTgt spid="5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p:cTn id="38" dur="500" fill="hold"/>
                                        <p:tgtEl>
                                          <p:spTgt spid="59"/>
                                        </p:tgtEl>
                                        <p:attrNameLst>
                                          <p:attrName>ppt_w</p:attrName>
                                        </p:attrNameLst>
                                      </p:cBhvr>
                                      <p:tavLst>
                                        <p:tav tm="0">
                                          <p:val>
                                            <p:fltVal val="0"/>
                                          </p:val>
                                        </p:tav>
                                        <p:tav tm="100000">
                                          <p:val>
                                            <p:strVal val="#ppt_w"/>
                                          </p:val>
                                        </p:tav>
                                      </p:tavLst>
                                    </p:anim>
                                    <p:anim calcmode="lin" valueType="num">
                                      <p:cBhvr>
                                        <p:cTn id="39" dur="500" fill="hold"/>
                                        <p:tgtEl>
                                          <p:spTgt spid="59"/>
                                        </p:tgtEl>
                                        <p:attrNameLst>
                                          <p:attrName>ppt_h</p:attrName>
                                        </p:attrNameLst>
                                      </p:cBhvr>
                                      <p:tavLst>
                                        <p:tav tm="0">
                                          <p:val>
                                            <p:fltVal val="0"/>
                                          </p:val>
                                        </p:tav>
                                        <p:tav tm="100000">
                                          <p:val>
                                            <p:strVal val="#ppt_h"/>
                                          </p:val>
                                        </p:tav>
                                      </p:tavLst>
                                    </p:anim>
                                    <p:animEffect transition="in" filter="fade">
                                      <p:cBhvr>
                                        <p:cTn id="40" dur="500"/>
                                        <p:tgtEl>
                                          <p:spTgt spid="5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childTnLst>
                          </p:cTn>
                        </p:par>
                        <p:par>
                          <p:cTn id="46" fill="hold">
                            <p:stCondLst>
                              <p:cond delay="1000"/>
                            </p:stCondLst>
                            <p:childTnLst>
                              <p:par>
                                <p:cTn id="47" presetID="31" presetClass="entr" presetSubtype="0" fill="hold" grpId="0" nodeType="afterEffect">
                                  <p:stCondLst>
                                    <p:cond delay="0"/>
                                  </p:stCondLst>
                                  <p:childTnLst>
                                    <p:set>
                                      <p:cBhvr>
                                        <p:cTn id="48" dur="1" fill="hold">
                                          <p:stCondLst>
                                            <p:cond delay="0"/>
                                          </p:stCondLst>
                                        </p:cTn>
                                        <p:tgtEl>
                                          <p:spTgt spid="24585"/>
                                        </p:tgtEl>
                                        <p:attrNameLst>
                                          <p:attrName>style.visibility</p:attrName>
                                        </p:attrNameLst>
                                      </p:cBhvr>
                                      <p:to>
                                        <p:strVal val="visible"/>
                                      </p:to>
                                    </p:set>
                                    <p:anim calcmode="lin" valueType="num">
                                      <p:cBhvr>
                                        <p:cTn id="49" dur="1000" fill="hold"/>
                                        <p:tgtEl>
                                          <p:spTgt spid="24585"/>
                                        </p:tgtEl>
                                        <p:attrNameLst>
                                          <p:attrName>ppt_w</p:attrName>
                                        </p:attrNameLst>
                                      </p:cBhvr>
                                      <p:tavLst>
                                        <p:tav tm="0">
                                          <p:val>
                                            <p:fltVal val="0"/>
                                          </p:val>
                                        </p:tav>
                                        <p:tav tm="100000">
                                          <p:val>
                                            <p:strVal val="#ppt_w"/>
                                          </p:val>
                                        </p:tav>
                                      </p:tavLst>
                                    </p:anim>
                                    <p:anim calcmode="lin" valueType="num">
                                      <p:cBhvr>
                                        <p:cTn id="50" dur="1000" fill="hold"/>
                                        <p:tgtEl>
                                          <p:spTgt spid="24585"/>
                                        </p:tgtEl>
                                        <p:attrNameLst>
                                          <p:attrName>ppt_h</p:attrName>
                                        </p:attrNameLst>
                                      </p:cBhvr>
                                      <p:tavLst>
                                        <p:tav tm="0">
                                          <p:val>
                                            <p:fltVal val="0"/>
                                          </p:val>
                                        </p:tav>
                                        <p:tav tm="100000">
                                          <p:val>
                                            <p:strVal val="#ppt_h"/>
                                          </p:val>
                                        </p:tav>
                                      </p:tavLst>
                                    </p:anim>
                                    <p:anim calcmode="lin" valueType="num">
                                      <p:cBhvr>
                                        <p:cTn id="51" dur="1000" fill="hold"/>
                                        <p:tgtEl>
                                          <p:spTgt spid="24585"/>
                                        </p:tgtEl>
                                        <p:attrNameLst>
                                          <p:attrName>style.rotation</p:attrName>
                                        </p:attrNameLst>
                                      </p:cBhvr>
                                      <p:tavLst>
                                        <p:tav tm="0">
                                          <p:val>
                                            <p:fltVal val="90"/>
                                          </p:val>
                                        </p:tav>
                                        <p:tav tm="100000">
                                          <p:val>
                                            <p:fltVal val="0"/>
                                          </p:val>
                                        </p:tav>
                                      </p:tavLst>
                                    </p:anim>
                                    <p:animEffect transition="in" filter="fade">
                                      <p:cBhvr>
                                        <p:cTn id="52" dur="1000"/>
                                        <p:tgtEl>
                                          <p:spTgt spid="245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590"/>
                                        </p:tgtEl>
                                        <p:attrNameLst>
                                          <p:attrName>style.visibility</p:attrName>
                                        </p:attrNameLst>
                                      </p:cBhvr>
                                      <p:to>
                                        <p:strVal val="visible"/>
                                      </p:to>
                                    </p:set>
                                    <p:anim calcmode="lin" valueType="num">
                                      <p:cBhvr>
                                        <p:cTn id="55" dur="1000" fill="hold"/>
                                        <p:tgtEl>
                                          <p:spTgt spid="24590"/>
                                        </p:tgtEl>
                                        <p:attrNameLst>
                                          <p:attrName>ppt_w</p:attrName>
                                        </p:attrNameLst>
                                      </p:cBhvr>
                                      <p:tavLst>
                                        <p:tav tm="0">
                                          <p:val>
                                            <p:fltVal val="0"/>
                                          </p:val>
                                        </p:tav>
                                        <p:tav tm="100000">
                                          <p:val>
                                            <p:strVal val="#ppt_w"/>
                                          </p:val>
                                        </p:tav>
                                      </p:tavLst>
                                    </p:anim>
                                    <p:anim calcmode="lin" valueType="num">
                                      <p:cBhvr>
                                        <p:cTn id="56" dur="1000" fill="hold"/>
                                        <p:tgtEl>
                                          <p:spTgt spid="24590"/>
                                        </p:tgtEl>
                                        <p:attrNameLst>
                                          <p:attrName>ppt_h</p:attrName>
                                        </p:attrNameLst>
                                      </p:cBhvr>
                                      <p:tavLst>
                                        <p:tav tm="0">
                                          <p:val>
                                            <p:fltVal val="0"/>
                                          </p:val>
                                        </p:tav>
                                        <p:tav tm="100000">
                                          <p:val>
                                            <p:strVal val="#ppt_h"/>
                                          </p:val>
                                        </p:tav>
                                      </p:tavLst>
                                    </p:anim>
                                    <p:anim calcmode="lin" valueType="num">
                                      <p:cBhvr>
                                        <p:cTn id="57" dur="1000" fill="hold"/>
                                        <p:tgtEl>
                                          <p:spTgt spid="24590"/>
                                        </p:tgtEl>
                                        <p:attrNameLst>
                                          <p:attrName>style.rotation</p:attrName>
                                        </p:attrNameLst>
                                      </p:cBhvr>
                                      <p:tavLst>
                                        <p:tav tm="0">
                                          <p:val>
                                            <p:fltVal val="90"/>
                                          </p:val>
                                        </p:tav>
                                        <p:tav tm="100000">
                                          <p:val>
                                            <p:fltVal val="0"/>
                                          </p:val>
                                        </p:tav>
                                      </p:tavLst>
                                    </p:anim>
                                    <p:animEffect transition="in" filter="fade">
                                      <p:cBhvr>
                                        <p:cTn id="58" dur="1000"/>
                                        <p:tgtEl>
                                          <p:spTgt spid="2459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4595"/>
                                        </p:tgtEl>
                                        <p:attrNameLst>
                                          <p:attrName>style.visibility</p:attrName>
                                        </p:attrNameLst>
                                      </p:cBhvr>
                                      <p:to>
                                        <p:strVal val="visible"/>
                                      </p:to>
                                    </p:set>
                                    <p:anim calcmode="lin" valueType="num">
                                      <p:cBhvr>
                                        <p:cTn id="61" dur="1000" fill="hold"/>
                                        <p:tgtEl>
                                          <p:spTgt spid="24595"/>
                                        </p:tgtEl>
                                        <p:attrNameLst>
                                          <p:attrName>ppt_w</p:attrName>
                                        </p:attrNameLst>
                                      </p:cBhvr>
                                      <p:tavLst>
                                        <p:tav tm="0">
                                          <p:val>
                                            <p:fltVal val="0"/>
                                          </p:val>
                                        </p:tav>
                                        <p:tav tm="100000">
                                          <p:val>
                                            <p:strVal val="#ppt_w"/>
                                          </p:val>
                                        </p:tav>
                                      </p:tavLst>
                                    </p:anim>
                                    <p:anim calcmode="lin" valueType="num">
                                      <p:cBhvr>
                                        <p:cTn id="62" dur="1000" fill="hold"/>
                                        <p:tgtEl>
                                          <p:spTgt spid="24595"/>
                                        </p:tgtEl>
                                        <p:attrNameLst>
                                          <p:attrName>ppt_h</p:attrName>
                                        </p:attrNameLst>
                                      </p:cBhvr>
                                      <p:tavLst>
                                        <p:tav tm="0">
                                          <p:val>
                                            <p:fltVal val="0"/>
                                          </p:val>
                                        </p:tav>
                                        <p:tav tm="100000">
                                          <p:val>
                                            <p:strVal val="#ppt_h"/>
                                          </p:val>
                                        </p:tav>
                                      </p:tavLst>
                                    </p:anim>
                                    <p:anim calcmode="lin" valueType="num">
                                      <p:cBhvr>
                                        <p:cTn id="63" dur="1000" fill="hold"/>
                                        <p:tgtEl>
                                          <p:spTgt spid="24595"/>
                                        </p:tgtEl>
                                        <p:attrNameLst>
                                          <p:attrName>style.rotation</p:attrName>
                                        </p:attrNameLst>
                                      </p:cBhvr>
                                      <p:tavLst>
                                        <p:tav tm="0">
                                          <p:val>
                                            <p:fltVal val="90"/>
                                          </p:val>
                                        </p:tav>
                                        <p:tav tm="100000">
                                          <p:val>
                                            <p:fltVal val="0"/>
                                          </p:val>
                                        </p:tav>
                                      </p:tavLst>
                                    </p:anim>
                                    <p:animEffect transition="in" filter="fade">
                                      <p:cBhvr>
                                        <p:cTn id="64" dur="1000"/>
                                        <p:tgtEl>
                                          <p:spTgt spid="2459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4600"/>
                                        </p:tgtEl>
                                        <p:attrNameLst>
                                          <p:attrName>style.visibility</p:attrName>
                                        </p:attrNameLst>
                                      </p:cBhvr>
                                      <p:to>
                                        <p:strVal val="visible"/>
                                      </p:to>
                                    </p:set>
                                    <p:anim calcmode="lin" valueType="num">
                                      <p:cBhvr>
                                        <p:cTn id="67" dur="1000" fill="hold"/>
                                        <p:tgtEl>
                                          <p:spTgt spid="24600"/>
                                        </p:tgtEl>
                                        <p:attrNameLst>
                                          <p:attrName>ppt_w</p:attrName>
                                        </p:attrNameLst>
                                      </p:cBhvr>
                                      <p:tavLst>
                                        <p:tav tm="0">
                                          <p:val>
                                            <p:fltVal val="0"/>
                                          </p:val>
                                        </p:tav>
                                        <p:tav tm="100000">
                                          <p:val>
                                            <p:strVal val="#ppt_w"/>
                                          </p:val>
                                        </p:tav>
                                      </p:tavLst>
                                    </p:anim>
                                    <p:anim calcmode="lin" valueType="num">
                                      <p:cBhvr>
                                        <p:cTn id="68" dur="1000" fill="hold"/>
                                        <p:tgtEl>
                                          <p:spTgt spid="24600"/>
                                        </p:tgtEl>
                                        <p:attrNameLst>
                                          <p:attrName>ppt_h</p:attrName>
                                        </p:attrNameLst>
                                      </p:cBhvr>
                                      <p:tavLst>
                                        <p:tav tm="0">
                                          <p:val>
                                            <p:fltVal val="0"/>
                                          </p:val>
                                        </p:tav>
                                        <p:tav tm="100000">
                                          <p:val>
                                            <p:strVal val="#ppt_h"/>
                                          </p:val>
                                        </p:tav>
                                      </p:tavLst>
                                    </p:anim>
                                    <p:anim calcmode="lin" valueType="num">
                                      <p:cBhvr>
                                        <p:cTn id="69" dur="1000" fill="hold"/>
                                        <p:tgtEl>
                                          <p:spTgt spid="24600"/>
                                        </p:tgtEl>
                                        <p:attrNameLst>
                                          <p:attrName>style.rotation</p:attrName>
                                        </p:attrNameLst>
                                      </p:cBhvr>
                                      <p:tavLst>
                                        <p:tav tm="0">
                                          <p:val>
                                            <p:fltVal val="90"/>
                                          </p:val>
                                        </p:tav>
                                        <p:tav tm="100000">
                                          <p:val>
                                            <p:fltVal val="0"/>
                                          </p:val>
                                        </p:tav>
                                      </p:tavLst>
                                    </p:anim>
                                    <p:animEffect transition="in" filter="fade">
                                      <p:cBhvr>
                                        <p:cTn id="70" dur="1000"/>
                                        <p:tgtEl>
                                          <p:spTgt spid="24600"/>
                                        </p:tgtEl>
                                      </p:cBhvr>
                                    </p:animEffect>
                                  </p:childTnLst>
                                </p:cTn>
                              </p:par>
                            </p:childTnLst>
                          </p:cTn>
                        </p:par>
                        <p:par>
                          <p:cTn id="71" fill="hold">
                            <p:stCondLst>
                              <p:cond delay="2000"/>
                            </p:stCondLst>
                            <p:childTnLst>
                              <p:par>
                                <p:cTn id="72" presetID="2" presetClass="entr" presetSubtype="4"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500" fill="hold"/>
                                        <p:tgtEl>
                                          <p:spTgt spid="56"/>
                                        </p:tgtEl>
                                        <p:attrNameLst>
                                          <p:attrName>ppt_x</p:attrName>
                                        </p:attrNameLst>
                                      </p:cBhvr>
                                      <p:tavLst>
                                        <p:tav tm="0">
                                          <p:val>
                                            <p:strVal val="#ppt_x"/>
                                          </p:val>
                                        </p:tav>
                                        <p:tav tm="100000">
                                          <p:val>
                                            <p:strVal val="#ppt_x"/>
                                          </p:val>
                                        </p:tav>
                                      </p:tavLst>
                                    </p:anim>
                                    <p:anim calcmode="lin" valueType="num">
                                      <p:cBhvr additive="base">
                                        <p:cTn id="75" dur="500" fill="hold"/>
                                        <p:tgtEl>
                                          <p:spTgt spid="5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ppt_x"/>
                                          </p:val>
                                        </p:tav>
                                        <p:tav tm="100000">
                                          <p:val>
                                            <p:strVal val="#ppt_x"/>
                                          </p:val>
                                        </p:tav>
                                      </p:tavLst>
                                    </p:anim>
                                    <p:anim calcmode="lin" valueType="num">
                                      <p:cBhvr additive="base">
                                        <p:cTn id="79" dur="500" fill="hold"/>
                                        <p:tgtEl>
                                          <p:spTgt spid="6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ppt_x"/>
                                          </p:val>
                                        </p:tav>
                                        <p:tav tm="100000">
                                          <p:val>
                                            <p:strVal val="#ppt_x"/>
                                          </p:val>
                                        </p:tav>
                                      </p:tavLst>
                                    </p:anim>
                                    <p:anim calcmode="lin" valueType="num">
                                      <p:cBhvr additive="base">
                                        <p:cTn id="83" dur="500" fill="hold"/>
                                        <p:tgtEl>
                                          <p:spTgt spid="6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500" fill="hold"/>
                                        <p:tgtEl>
                                          <p:spTgt spid="63"/>
                                        </p:tgtEl>
                                        <p:attrNameLst>
                                          <p:attrName>ppt_x</p:attrName>
                                        </p:attrNameLst>
                                      </p:cBhvr>
                                      <p:tavLst>
                                        <p:tav tm="0">
                                          <p:val>
                                            <p:strVal val="#ppt_x"/>
                                          </p:val>
                                        </p:tav>
                                        <p:tav tm="100000">
                                          <p:val>
                                            <p:strVal val="#ppt_x"/>
                                          </p:val>
                                        </p:tav>
                                      </p:tavLst>
                                    </p:anim>
                                    <p:anim calcmode="lin" valueType="num">
                                      <p:cBhvr additive="base">
                                        <p:cTn id="8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animBg="1"/>
      <p:bldP spid="24590" grpId="0" animBg="1"/>
      <p:bldP spid="24595" grpId="0" animBg="1"/>
      <p:bldP spid="24600" grpId="0" animBg="1"/>
      <p:bldP spid="56" grpId="0"/>
      <p:bldP spid="57" grpId="0" animBg="1"/>
      <p:bldP spid="58" grpId="0" animBg="1"/>
      <p:bldP spid="59" grpId="0" animBg="1"/>
      <p:bldP spid="60" grpId="0" animBg="1"/>
      <p:bldP spid="61" grpId="0"/>
      <p:bldP spid="62" grpId="0"/>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7374" y="1485234"/>
            <a:ext cx="6689186" cy="1107996"/>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点击输入标题内容</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本模板所有颜色、图标均符合中国移动推出</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4G</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业务以后的</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VIS</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规范，所有图标均非图片格式，因此可以编辑、换色、放大。版式设计简约、实用，所有页面均有动画效果。</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4447374" y="3164837"/>
            <a:ext cx="6689186" cy="861774"/>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点击输入标题内容</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漂亮的动态封面，各种精制的动态图形，包含各种逻辑关系图、图表、图文混排，让您制作</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省时省力。所有图型均根据不同类型设有动画效果。</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4511824" y="4596767"/>
            <a:ext cx="6624736" cy="861774"/>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点击输入标题内容</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模板规划出了封面、前言、目录页、过渡页、内容页，让您制起</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条理清楚，节省时间。</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4447374" y="2768498"/>
            <a:ext cx="6689186" cy="26210"/>
          </a:xfrm>
          <a:prstGeom prst="line">
            <a:avLst/>
          </a:prstGeom>
          <a:noFill/>
          <a:ln w="9525" cap="flat" cmpd="sng" algn="ctr">
            <a:solidFill>
              <a:schemeClr val="tx1"/>
            </a:solidFill>
            <a:prstDash val="dash"/>
          </a:ln>
          <a:effectLst/>
        </p:spPr>
      </p:cxnSp>
      <p:cxnSp>
        <p:nvCxnSpPr>
          <p:cNvPr id="6" name="直接连接符 5"/>
          <p:cNvCxnSpPr/>
          <p:nvPr/>
        </p:nvCxnSpPr>
        <p:spPr>
          <a:xfrm>
            <a:off x="4447374" y="4508870"/>
            <a:ext cx="6833202" cy="0"/>
          </a:xfrm>
          <a:prstGeom prst="line">
            <a:avLst/>
          </a:prstGeom>
          <a:noFill/>
          <a:ln w="9525" cap="flat" cmpd="sng" algn="ctr">
            <a:solidFill>
              <a:schemeClr val="tx1"/>
            </a:solidFill>
            <a:prstDash val="dash"/>
          </a:ln>
          <a:effectLst/>
        </p:spPr>
      </p:cxnSp>
      <p:grpSp>
        <p:nvGrpSpPr>
          <p:cNvPr id="7" name="组合 6"/>
          <p:cNvGrpSpPr/>
          <p:nvPr/>
        </p:nvGrpSpPr>
        <p:grpSpPr>
          <a:xfrm>
            <a:off x="3359698" y="1648121"/>
            <a:ext cx="874557" cy="874355"/>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359752" y="3243892"/>
            <a:ext cx="873509" cy="873307"/>
            <a:chOff x="5068633" y="2251819"/>
            <a:chExt cx="554400" cy="554400"/>
          </a:xfrm>
        </p:grpSpPr>
        <p:sp>
          <p:nvSpPr>
            <p:cNvPr id="11" name="椭圆 10"/>
            <p:cNvSpPr/>
            <p:nvPr/>
          </p:nvSpPr>
          <p:spPr>
            <a:xfrm>
              <a:off x="5068633" y="2251819"/>
              <a:ext cx="554400" cy="554400"/>
            </a:xfrm>
            <a:prstGeom prst="ellipse">
              <a:avLst/>
            </a:prstGeom>
            <a:solidFill>
              <a:schemeClr val="accent3"/>
            </a:solid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cxnSp>
        <p:nvCxnSpPr>
          <p:cNvPr id="16" name="直接连接符 15"/>
          <p:cNvCxnSpPr/>
          <p:nvPr/>
        </p:nvCxnSpPr>
        <p:spPr>
          <a:xfrm>
            <a:off x="4447374" y="5709409"/>
            <a:ext cx="6833202" cy="0"/>
          </a:xfrm>
          <a:prstGeom prst="line">
            <a:avLst/>
          </a:prstGeom>
          <a:noFill/>
          <a:ln w="9525" cap="flat" cmpd="sng" algn="ctr">
            <a:solidFill>
              <a:schemeClr val="tx1"/>
            </a:solidFill>
            <a:prstDash val="dash"/>
          </a:ln>
          <a:effectLst/>
        </p:spPr>
      </p:cxnSp>
      <p:grpSp>
        <p:nvGrpSpPr>
          <p:cNvPr id="17" name="组合 16"/>
          <p:cNvGrpSpPr/>
          <p:nvPr/>
        </p:nvGrpSpPr>
        <p:grpSpPr>
          <a:xfrm>
            <a:off x="1202633" y="1546468"/>
            <a:ext cx="1865711" cy="4572857"/>
            <a:chOff x="10256838" y="1484313"/>
            <a:chExt cx="1163638" cy="2852737"/>
          </a:xfrm>
        </p:grpSpPr>
        <p:sp>
          <p:nvSpPr>
            <p:cNvPr id="18" name="Freeform 33"/>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34"/>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35"/>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36"/>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37"/>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8"/>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9"/>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0"/>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1"/>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3"/>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4"/>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5"/>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6"/>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7"/>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8"/>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9"/>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50"/>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51"/>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52"/>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53"/>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55"/>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56"/>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57"/>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8"/>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9"/>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0"/>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1"/>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3360362" y="4643443"/>
            <a:ext cx="873509" cy="873307"/>
            <a:chOff x="3359567" y="4644517"/>
            <a:chExt cx="873509" cy="873509"/>
          </a:xfrm>
        </p:grpSpPr>
        <p:sp>
          <p:nvSpPr>
            <p:cNvPr id="14" name="椭圆 13"/>
            <p:cNvSpPr/>
            <p:nvPr/>
          </p:nvSpPr>
          <p:spPr>
            <a:xfrm>
              <a:off x="3359567" y="4644517"/>
              <a:ext cx="873509" cy="873509"/>
            </a:xfrm>
            <a:prstGeom prst="ellipse">
              <a:avLst/>
            </a:prstGeom>
            <a:solidFill>
              <a:schemeClr val="accent2"/>
            </a:solid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48" name="Freeform 359"/>
            <p:cNvSpPr>
              <a:spLocks noChangeAspect="1" noEditPoints="1"/>
            </p:cNvSpPr>
            <p:nvPr/>
          </p:nvSpPr>
          <p:spPr bwMode="auto">
            <a:xfrm>
              <a:off x="3559649" y="4830139"/>
              <a:ext cx="460334" cy="502264"/>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sp>
        <p:nvSpPr>
          <p:cNvPr id="13" name="标题 1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4480300" y="1968865"/>
            <a:ext cx="773113" cy="3704367"/>
            <a:chOff x="4527971" y="1752501"/>
            <a:chExt cx="773113" cy="3705225"/>
          </a:xfrm>
        </p:grpSpPr>
        <p:sp>
          <p:nvSpPr>
            <p:cNvPr id="52" name="Freeform 3"/>
            <p:cNvSpPr/>
            <p:nvPr/>
          </p:nvSpPr>
          <p:spPr bwMode="auto">
            <a:xfrm>
              <a:off x="4527971" y="1752501"/>
              <a:ext cx="387350" cy="3705225"/>
            </a:xfrm>
            <a:custGeom>
              <a:avLst/>
              <a:gdLst>
                <a:gd name="T0" fmla="*/ 0 w 227"/>
                <a:gd name="T1" fmla="*/ 0 h 2178"/>
                <a:gd name="T2" fmla="*/ 227 w 227"/>
                <a:gd name="T3" fmla="*/ 0 h 2178"/>
                <a:gd name="T4" fmla="*/ 227 w 227"/>
                <a:gd name="T5" fmla="*/ 2178 h 2178"/>
                <a:gd name="T6" fmla="*/ 0 w 227"/>
                <a:gd name="T7" fmla="*/ 2178 h 2178"/>
              </a:gdLst>
              <a:ahLst/>
              <a:cxnLst>
                <a:cxn ang="0">
                  <a:pos x="T0" y="T1"/>
                </a:cxn>
                <a:cxn ang="0">
                  <a:pos x="T2" y="T3"/>
                </a:cxn>
                <a:cxn ang="0">
                  <a:pos x="T4" y="T5"/>
                </a:cxn>
                <a:cxn ang="0">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Line 4"/>
            <p:cNvSpPr>
              <a:spLocks noChangeShapeType="1"/>
            </p:cNvSpPr>
            <p:nvPr/>
          </p:nvSpPr>
          <p:spPr bwMode="auto">
            <a:xfrm>
              <a:off x="4527971" y="3605114"/>
              <a:ext cx="773113"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5"/>
            <p:cNvSpPr>
              <a:spLocks noChangeShapeType="1"/>
            </p:cNvSpPr>
            <p:nvPr/>
          </p:nvSpPr>
          <p:spPr bwMode="auto">
            <a:xfrm>
              <a:off x="4527971" y="2681189"/>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Line 6"/>
            <p:cNvSpPr>
              <a:spLocks noChangeShapeType="1"/>
            </p:cNvSpPr>
            <p:nvPr/>
          </p:nvSpPr>
          <p:spPr bwMode="auto">
            <a:xfrm>
              <a:off x="4527971" y="4530626"/>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6" name="组合 55"/>
          <p:cNvGrpSpPr/>
          <p:nvPr/>
        </p:nvGrpSpPr>
        <p:grpSpPr>
          <a:xfrm>
            <a:off x="6896745" y="1968865"/>
            <a:ext cx="773112" cy="3704367"/>
            <a:chOff x="6967959" y="1752501"/>
            <a:chExt cx="773112" cy="3705225"/>
          </a:xfrm>
        </p:grpSpPr>
        <p:sp>
          <p:nvSpPr>
            <p:cNvPr id="57" name="Freeform 7"/>
            <p:cNvSpPr/>
            <p:nvPr/>
          </p:nvSpPr>
          <p:spPr bwMode="auto">
            <a:xfrm rot="10800000">
              <a:off x="7352134" y="1752501"/>
              <a:ext cx="385762" cy="3705225"/>
            </a:xfrm>
            <a:custGeom>
              <a:avLst/>
              <a:gdLst>
                <a:gd name="T0" fmla="*/ 0 w 227"/>
                <a:gd name="T1" fmla="*/ 0 h 2178"/>
                <a:gd name="T2" fmla="*/ 227 w 227"/>
                <a:gd name="T3" fmla="*/ 0 h 2178"/>
                <a:gd name="T4" fmla="*/ 227 w 227"/>
                <a:gd name="T5" fmla="*/ 2178 h 2178"/>
                <a:gd name="T6" fmla="*/ 0 w 227"/>
                <a:gd name="T7" fmla="*/ 2178 h 2178"/>
              </a:gdLst>
              <a:ahLst/>
              <a:cxnLst>
                <a:cxn ang="0">
                  <a:pos x="T0" y="T1"/>
                </a:cxn>
                <a:cxn ang="0">
                  <a:pos x="T2" y="T3"/>
                </a:cxn>
                <a:cxn ang="0">
                  <a:pos x="T4" y="T5"/>
                </a:cxn>
                <a:cxn ang="0">
                  <a:pos x="T6" y="T7"/>
                </a:cxn>
              </a:cxnLst>
              <a:rect l="0" t="0" r="r" b="b"/>
              <a:pathLst>
                <a:path w="227" h="2178">
                  <a:moveTo>
                    <a:pt x="0" y="0"/>
                  </a:moveTo>
                  <a:lnTo>
                    <a:pt x="227" y="0"/>
                  </a:lnTo>
                  <a:lnTo>
                    <a:pt x="227" y="2178"/>
                  </a:lnTo>
                  <a:lnTo>
                    <a:pt x="0" y="2178"/>
                  </a:lnTo>
                </a:path>
              </a:pathLst>
            </a:custGeom>
            <a:noFill/>
            <a:ln w="19050" cap="flat" cmpd="sng">
              <a:solidFill>
                <a:srgbClr val="5F5F5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85000"/>
                    <a:lumOff val="15000"/>
                  </a:schemeClr>
                </a:solidFill>
              </a:endParaRPr>
            </a:p>
          </p:txBody>
        </p:sp>
        <p:sp>
          <p:nvSpPr>
            <p:cNvPr id="58" name="Line 8"/>
            <p:cNvSpPr>
              <a:spLocks noChangeShapeType="1"/>
            </p:cNvSpPr>
            <p:nvPr/>
          </p:nvSpPr>
          <p:spPr bwMode="auto">
            <a:xfrm rot="10800000">
              <a:off x="6967959" y="3605114"/>
              <a:ext cx="773112"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85000"/>
                    <a:lumOff val="15000"/>
                  </a:schemeClr>
                </a:solidFill>
              </a:endParaRPr>
            </a:p>
          </p:txBody>
        </p:sp>
        <p:sp>
          <p:nvSpPr>
            <p:cNvPr id="59" name="Line 9"/>
            <p:cNvSpPr>
              <a:spLocks noChangeShapeType="1"/>
            </p:cNvSpPr>
            <p:nvPr/>
          </p:nvSpPr>
          <p:spPr bwMode="auto">
            <a:xfrm rot="10800000">
              <a:off x="7352134" y="4530626"/>
              <a:ext cx="387350"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85000"/>
                    <a:lumOff val="15000"/>
                  </a:schemeClr>
                </a:solidFill>
              </a:endParaRPr>
            </a:p>
          </p:txBody>
        </p:sp>
        <p:sp>
          <p:nvSpPr>
            <p:cNvPr id="60" name="Line 10"/>
            <p:cNvSpPr>
              <a:spLocks noChangeShapeType="1"/>
            </p:cNvSpPr>
            <p:nvPr/>
          </p:nvSpPr>
          <p:spPr bwMode="auto">
            <a:xfrm rot="10800000">
              <a:off x="7352134" y="2681189"/>
              <a:ext cx="385762" cy="0"/>
            </a:xfrm>
            <a:prstGeom prst="line">
              <a:avLst/>
            </a:prstGeom>
            <a:noFill/>
            <a:ln w="19050">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85000"/>
                    <a:lumOff val="15000"/>
                  </a:schemeClr>
                </a:solidFill>
              </a:endParaRPr>
            </a:p>
          </p:txBody>
        </p:sp>
      </p:grpSp>
      <p:sp>
        <p:nvSpPr>
          <p:cNvPr id="61" name="Rectangle 11"/>
          <p:cNvSpPr>
            <a:spLocks noChangeArrowheads="1"/>
          </p:cNvSpPr>
          <p:nvPr/>
        </p:nvSpPr>
        <p:spPr bwMode="auto">
          <a:xfrm>
            <a:off x="7693398" y="1629218"/>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单击此处添加文字内单击此处添加文字内容容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Rectangle 12"/>
          <p:cNvSpPr>
            <a:spLocks noChangeArrowheads="1"/>
          </p:cNvSpPr>
          <p:nvPr/>
        </p:nvSpPr>
        <p:spPr bwMode="auto">
          <a:xfrm>
            <a:off x="7693398" y="2548168"/>
            <a:ext cx="3371154" cy="677705"/>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Rectangle 13"/>
          <p:cNvSpPr>
            <a:spLocks noChangeArrowheads="1"/>
          </p:cNvSpPr>
          <p:nvPr/>
        </p:nvSpPr>
        <p:spPr bwMode="auto">
          <a:xfrm>
            <a:off x="7693398" y="3471879"/>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Rectangle 14"/>
          <p:cNvSpPr>
            <a:spLocks noChangeArrowheads="1"/>
          </p:cNvSpPr>
          <p:nvPr/>
        </p:nvSpPr>
        <p:spPr bwMode="auto">
          <a:xfrm>
            <a:off x="7693398" y="4416222"/>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Rectangle 15"/>
          <p:cNvSpPr>
            <a:spLocks noChangeArrowheads="1"/>
          </p:cNvSpPr>
          <p:nvPr/>
        </p:nvSpPr>
        <p:spPr bwMode="auto">
          <a:xfrm>
            <a:off x="7693398" y="5301842"/>
            <a:ext cx="3371154"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Rectangle 16"/>
          <p:cNvSpPr>
            <a:spLocks noChangeArrowheads="1"/>
          </p:cNvSpPr>
          <p:nvPr/>
        </p:nvSpPr>
        <p:spPr bwMode="auto">
          <a:xfrm>
            <a:off x="1078983" y="1629218"/>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Rectangle 17"/>
          <p:cNvSpPr>
            <a:spLocks noChangeArrowheads="1"/>
          </p:cNvSpPr>
          <p:nvPr/>
        </p:nvSpPr>
        <p:spPr bwMode="auto">
          <a:xfrm>
            <a:off x="1078983" y="2548168"/>
            <a:ext cx="3371155" cy="677705"/>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Rectangle 18"/>
          <p:cNvSpPr>
            <a:spLocks noChangeArrowheads="1"/>
          </p:cNvSpPr>
          <p:nvPr/>
        </p:nvSpPr>
        <p:spPr bwMode="auto">
          <a:xfrm>
            <a:off x="1078983" y="3471879"/>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19"/>
          <p:cNvSpPr>
            <a:spLocks noChangeArrowheads="1"/>
          </p:cNvSpPr>
          <p:nvPr/>
        </p:nvSpPr>
        <p:spPr bwMode="auto">
          <a:xfrm>
            <a:off x="1078983" y="4416222"/>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Rectangle 20"/>
          <p:cNvSpPr>
            <a:spLocks noChangeArrowheads="1"/>
          </p:cNvSpPr>
          <p:nvPr/>
        </p:nvSpPr>
        <p:spPr bwMode="auto">
          <a:xfrm>
            <a:off x="1078983" y="5301842"/>
            <a:ext cx="3371155" cy="679293"/>
          </a:xfrm>
          <a:prstGeom prst="rect">
            <a:avLst/>
          </a:prstGeom>
          <a:solidFill>
            <a:schemeClr val="bg1">
              <a:lumMod val="85000"/>
            </a:schemeClr>
          </a:solidFill>
          <a:ln w="9525" algn="ctr">
            <a:solidFill>
              <a:srgbClr val="C0C0C0"/>
            </a:solidFill>
            <a:miter lim="800000"/>
          </a:ln>
          <a:effectLst/>
        </p:spPr>
        <p:txBody>
          <a:bodyPr wrap="none" anchor="ctr"/>
          <a:lstStyle>
            <a:lvl1pPr>
              <a:defRPr>
                <a:solidFill>
                  <a:schemeClr val="tx1"/>
                </a:solidFill>
                <a:latin typeface="Arial" panose="020B0604020202020204" pitchFamily="34" charset="0"/>
                <a:ea typeface="华文细黑" panose="02010600040101010101" pitchFamily="2" charset="-122"/>
              </a:defRPr>
            </a:lvl1pPr>
            <a:lvl2pPr marL="903605">
              <a:defRPr>
                <a:solidFill>
                  <a:schemeClr val="tx1"/>
                </a:solidFill>
                <a:latin typeface="Arial" panose="020B0604020202020204" pitchFamily="34" charset="0"/>
                <a:ea typeface="华文细黑" panose="02010600040101010101" pitchFamily="2" charset="-122"/>
              </a:defRPr>
            </a:lvl2pPr>
            <a:lvl3pPr marL="1082675">
              <a:defRPr>
                <a:solidFill>
                  <a:schemeClr val="tx1"/>
                </a:solidFill>
                <a:latin typeface="Arial" panose="020B0604020202020204" pitchFamily="34" charset="0"/>
                <a:ea typeface="华文细黑" panose="02010600040101010101" pitchFamily="2" charset="-122"/>
              </a:defRPr>
            </a:lvl3pPr>
            <a:lvl4pPr>
              <a:defRPr>
                <a:solidFill>
                  <a:schemeClr val="tx1"/>
                </a:solidFill>
                <a:latin typeface="Arial" panose="020B0604020202020204" pitchFamily="34" charset="0"/>
                <a:ea typeface="华文细黑" panose="02010600040101010101" pitchFamily="2" charset="-122"/>
              </a:defRPr>
            </a:lvl4pPr>
            <a:lvl5pPr>
              <a:defRPr>
                <a:solidFill>
                  <a:schemeClr val="tx1"/>
                </a:solidFill>
                <a:latin typeface="Arial" panose="020B0604020202020204" pitchFamily="34" charset="0"/>
                <a:ea typeface="华文细黑" panose="02010600040101010101" pitchFamily="2" charset="-122"/>
              </a:defRPr>
            </a:lvl5pPr>
            <a:lvl6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6pPr>
            <a:lvl7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7pPr>
            <a:lvl8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8pPr>
            <a:lvl9pPr fontAlgn="base">
              <a:spcBef>
                <a:spcPct val="0"/>
              </a:spcBef>
              <a:spcAft>
                <a:spcPct val="0"/>
              </a:spcAft>
              <a:defRPr>
                <a:solidFill>
                  <a:schemeClr val="tx1"/>
                </a:solidFill>
                <a:latin typeface="Arial" panose="020B0604020202020204" pitchFamily="34" charset="0"/>
                <a:ea typeface="华文细黑" panose="02010600040101010101" pitchFamily="2" charset="-122"/>
              </a:defRPr>
            </a:lvl9pPr>
          </a:lstStyle>
          <a:p>
            <a:pPr algn="r">
              <a:lnSpc>
                <a:spcPct val="120000"/>
              </a:lnSpc>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单击此处添加文字内容单击此处添加文字内容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5224838" y="3029069"/>
            <a:ext cx="1671637" cy="2041771"/>
            <a:chOff x="5272509" y="2812951"/>
            <a:chExt cx="1671637" cy="2042244"/>
          </a:xfrm>
        </p:grpSpPr>
        <p:sp>
          <p:nvSpPr>
            <p:cNvPr id="72" name="Oval 22"/>
            <p:cNvSpPr>
              <a:spLocks noChangeArrowheads="1"/>
            </p:cNvSpPr>
            <p:nvPr/>
          </p:nvSpPr>
          <p:spPr bwMode="gray">
            <a:xfrm>
              <a:off x="5272509" y="2812951"/>
              <a:ext cx="1671637" cy="1646238"/>
            </a:xfrm>
            <a:prstGeom prst="ellipse">
              <a:avLst/>
            </a:prstGeom>
            <a:gradFill rotWithShape="1">
              <a:gsLst>
                <a:gs pos="0">
                  <a:schemeClr val="accent1"/>
                </a:gs>
                <a:gs pos="100000">
                  <a:schemeClr val="accent1"/>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a:solidFill>
                  <a:schemeClr val="bg1"/>
                </a:solidFill>
                <a:latin typeface="微软雅黑" panose="020B0503020204020204" pitchFamily="34" charset="-122"/>
                <a:ea typeface="微软雅黑" panose="020B0503020204020204" pitchFamily="34" charset="-122"/>
              </a:endParaRPr>
            </a:p>
          </p:txBody>
        </p:sp>
        <p:pic>
          <p:nvPicPr>
            <p:cNvPr id="73" name="Picture 24" descr="Picture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gray">
            <a:xfrm>
              <a:off x="5443959" y="2825651"/>
              <a:ext cx="1330325" cy="581025"/>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25"/>
            <p:cNvGrpSpPr/>
            <p:nvPr/>
          </p:nvGrpSpPr>
          <p:grpSpPr bwMode="auto">
            <a:xfrm>
              <a:off x="5382049" y="4109924"/>
              <a:ext cx="1454151" cy="287336"/>
              <a:chOff x="2395" y="2655"/>
              <a:chExt cx="952" cy="188"/>
            </a:xfrm>
          </p:grpSpPr>
          <p:sp>
            <p:nvSpPr>
              <p:cNvPr id="77" name="AutoShape 26"/>
              <p:cNvSpPr>
                <a:spLocks noChangeArrowheads="1"/>
              </p:cNvSpPr>
              <p:nvPr/>
            </p:nvSpPr>
            <p:spPr bwMode="ltGray">
              <a:xfrm rot="3965706" flipH="1" flipV="1">
                <a:off x="2991" y="243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8" name="AutoShape 27"/>
              <p:cNvSpPr>
                <a:spLocks noChangeArrowheads="1"/>
              </p:cNvSpPr>
              <p:nvPr/>
            </p:nvSpPr>
            <p:spPr bwMode="ltGray">
              <a:xfrm rot="4780856" flipH="1" flipV="1">
                <a:off x="2902" y="2472"/>
                <a:ext cx="138" cy="57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9" name="AutoShape 28"/>
              <p:cNvSpPr>
                <a:spLocks noChangeArrowheads="1"/>
              </p:cNvSpPr>
              <p:nvPr/>
            </p:nvSpPr>
            <p:spPr bwMode="ltGray">
              <a:xfrm rot="5076502" flipH="1" flipV="1">
                <a:off x="2847" y="2480"/>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29"/>
              <p:cNvSpPr>
                <a:spLocks noChangeArrowheads="1"/>
              </p:cNvSpPr>
              <p:nvPr/>
            </p:nvSpPr>
            <p:spPr bwMode="ltGray">
              <a:xfrm rot="5608887" flipH="1" flipV="1">
                <a:off x="2782" y="248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1" name="AutoShape 30"/>
              <p:cNvSpPr>
                <a:spLocks noChangeArrowheads="1"/>
              </p:cNvSpPr>
              <p:nvPr/>
            </p:nvSpPr>
            <p:spPr bwMode="ltGray">
              <a:xfrm rot="5319246" flipH="1" flipV="1">
                <a:off x="2824" y="2487"/>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31"/>
              <p:cNvSpPr>
                <a:spLocks noChangeArrowheads="1"/>
              </p:cNvSpPr>
              <p:nvPr/>
            </p:nvSpPr>
            <p:spPr bwMode="ltGray">
              <a:xfrm rot="6134397" flipH="1" flipV="1">
                <a:off x="2729" y="2486"/>
                <a:ext cx="138" cy="57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 name="AutoShape 32"/>
              <p:cNvSpPr>
                <a:spLocks noChangeArrowheads="1"/>
              </p:cNvSpPr>
              <p:nvPr/>
            </p:nvSpPr>
            <p:spPr bwMode="ltGray">
              <a:xfrm rot="6430042" flipH="1" flipV="1">
                <a:off x="2674" y="2472"/>
                <a:ext cx="139"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33"/>
              <p:cNvSpPr>
                <a:spLocks noChangeArrowheads="1"/>
              </p:cNvSpPr>
              <p:nvPr/>
            </p:nvSpPr>
            <p:spPr bwMode="ltGray">
              <a:xfrm rot="6962427" flipH="1" flipV="1">
                <a:off x="2613" y="2452"/>
                <a:ext cx="138" cy="57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5" name="WordArt 34"/>
            <p:cNvSpPr>
              <a:spLocks noChangeArrowheads="1" noChangeShapeType="1" noTextEdit="1"/>
            </p:cNvSpPr>
            <p:nvPr/>
          </p:nvSpPr>
          <p:spPr bwMode="auto">
            <a:xfrm>
              <a:off x="5501109" y="3305672"/>
              <a:ext cx="1212850" cy="731837"/>
            </a:xfrm>
            <a:prstGeom prst="rect">
              <a:avLst/>
            </a:prstGeom>
            <a:extLst>
              <a:ext uri="{91240B29-F687-4F45-9708-019B960494DF}">
                <a14:hiddenLine xmlns:a14="http://schemas.microsoft.com/office/drawing/2010/main" w="9525">
                  <a:solidFill>
                    <a:schemeClr val="bg1"/>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b="1" kern="10" dirty="0">
                  <a:solidFill>
                    <a:schemeClr val="bg1"/>
                  </a:solidFill>
                  <a:latin typeface="微软雅黑" panose="020B0503020204020204" pitchFamily="34" charset="-122"/>
                  <a:ea typeface="微软雅黑" panose="020B0503020204020204" pitchFamily="34" charset="-122"/>
                </a:rPr>
                <a:t>点击添加</a:t>
              </a:r>
              <a:endParaRPr lang="zh-CN" altLang="en-US" sz="2400" b="1" kern="10" dirty="0">
                <a:solidFill>
                  <a:schemeClr val="bg1"/>
                </a:solidFill>
                <a:latin typeface="微软雅黑" panose="020B0503020204020204" pitchFamily="34" charset="-122"/>
                <a:ea typeface="微软雅黑" panose="020B0503020204020204" pitchFamily="34" charset="-122"/>
              </a:endParaRPr>
            </a:p>
            <a:p>
              <a:pPr algn="ctr"/>
              <a:r>
                <a:rPr lang="zh-CN" altLang="en-US" sz="2400" b="1" kern="10" dirty="0">
                  <a:solidFill>
                    <a:schemeClr val="bg1"/>
                  </a:solidFill>
                  <a:latin typeface="微软雅黑" panose="020B0503020204020204" pitchFamily="34" charset="-122"/>
                  <a:ea typeface="微软雅黑" panose="020B0503020204020204" pitchFamily="34" charset="-122"/>
                </a:rPr>
                <a:t>标题文字</a:t>
              </a:r>
              <a:endParaRPr lang="zh-CN" altLang="en-US" sz="2400" b="1" kern="10" dirty="0">
                <a:solidFill>
                  <a:schemeClr val="bg1"/>
                </a:solidFill>
                <a:latin typeface="微软雅黑" panose="020B0503020204020204" pitchFamily="34" charset="-122"/>
                <a:ea typeface="微软雅黑" panose="020B0503020204020204" pitchFamily="34" charset="-122"/>
              </a:endParaRPr>
            </a:p>
          </p:txBody>
        </p:sp>
        <p:sp>
          <p:nvSpPr>
            <p:cNvPr id="76" name="Oval 35"/>
            <p:cNvSpPr>
              <a:spLocks noChangeArrowheads="1"/>
            </p:cNvSpPr>
            <p:nvPr/>
          </p:nvSpPr>
          <p:spPr bwMode="auto">
            <a:xfrm>
              <a:off x="5436021" y="4509120"/>
              <a:ext cx="1346200" cy="346075"/>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200"/>
                                  </p:stCondLst>
                                  <p:childTnLst>
                                    <p:set>
                                      <p:cBhvr>
                                        <p:cTn id="20" dur="1" fill="hold">
                                          <p:stCondLst>
                                            <p:cond delay="0"/>
                                          </p:stCondLst>
                                        </p:cTn>
                                        <p:tgtEl>
                                          <p:spTgt spid="67"/>
                                        </p:tgtEl>
                                        <p:attrNameLst>
                                          <p:attrName>style.visibility</p:attrName>
                                        </p:attrNameLst>
                                      </p:cBhvr>
                                      <p:to>
                                        <p:strVal val="visible"/>
                                      </p:to>
                                    </p:set>
                                    <p:anim calcmode="lin" valueType="num">
                                      <p:cBhvr additive="base">
                                        <p:cTn id="21" dur="500" fill="hold"/>
                                        <p:tgtEl>
                                          <p:spTgt spid="67"/>
                                        </p:tgtEl>
                                        <p:attrNameLst>
                                          <p:attrName>ppt_x</p:attrName>
                                        </p:attrNameLst>
                                      </p:cBhvr>
                                      <p:tavLst>
                                        <p:tav tm="0">
                                          <p:val>
                                            <p:strVal val="0-#ppt_w/2"/>
                                          </p:val>
                                        </p:tav>
                                        <p:tav tm="100000">
                                          <p:val>
                                            <p:strVal val="#ppt_x"/>
                                          </p:val>
                                        </p:tav>
                                      </p:tavLst>
                                    </p:anim>
                                    <p:anim calcmode="lin" valueType="num">
                                      <p:cBhvr additive="base">
                                        <p:cTn id="22" dur="500" fill="hold"/>
                                        <p:tgtEl>
                                          <p:spTgt spid="6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0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0-#ppt_w/2"/>
                                          </p:val>
                                        </p:tav>
                                        <p:tav tm="100000">
                                          <p:val>
                                            <p:strVal val="#ppt_x"/>
                                          </p:val>
                                        </p:tav>
                                      </p:tavLst>
                                    </p:anim>
                                    <p:anim calcmode="lin" valueType="num">
                                      <p:cBhvr additive="base">
                                        <p:cTn id="26" dur="500" fill="hold"/>
                                        <p:tgtEl>
                                          <p:spTgt spid="6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fill="hold"/>
                                        <p:tgtEl>
                                          <p:spTgt spid="69"/>
                                        </p:tgtEl>
                                        <p:attrNameLst>
                                          <p:attrName>ppt_x</p:attrName>
                                        </p:attrNameLst>
                                      </p:cBhvr>
                                      <p:tavLst>
                                        <p:tav tm="0">
                                          <p:val>
                                            <p:strVal val="0-#ppt_w/2"/>
                                          </p:val>
                                        </p:tav>
                                        <p:tav tm="100000">
                                          <p:val>
                                            <p:strVal val="#ppt_x"/>
                                          </p:val>
                                        </p:tav>
                                      </p:tavLst>
                                    </p:anim>
                                    <p:anim calcmode="lin" valueType="num">
                                      <p:cBhvr additive="base">
                                        <p:cTn id="30" dur="500" fill="hold"/>
                                        <p:tgtEl>
                                          <p:spTgt spid="6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0-#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childTnLst>
                          </p:cTn>
                        </p:par>
                        <p:par>
                          <p:cTn id="39" fill="hold">
                            <p:stCondLst>
                              <p:cond delay="2000"/>
                            </p:stCondLst>
                            <p:childTnLst>
                              <p:par>
                                <p:cTn id="40" presetID="2" presetClass="entr" presetSubtype="2"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0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1+#ppt_w/2"/>
                                          </p:val>
                                        </p:tav>
                                        <p:tav tm="100000">
                                          <p:val>
                                            <p:strVal val="#ppt_x"/>
                                          </p:val>
                                        </p:tav>
                                      </p:tavLst>
                                    </p:anim>
                                    <p:anim calcmode="lin" valueType="num">
                                      <p:cBhvr additive="base">
                                        <p:cTn id="47" dur="500" fill="hold"/>
                                        <p:tgtEl>
                                          <p:spTgt spid="6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40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1+#ppt_w/2"/>
                                          </p:val>
                                        </p:tav>
                                        <p:tav tm="100000">
                                          <p:val>
                                            <p:strVal val="#ppt_x"/>
                                          </p:val>
                                        </p:tav>
                                      </p:tavLst>
                                    </p:anim>
                                    <p:anim calcmode="lin" valueType="num">
                                      <p:cBhvr additive="base">
                                        <p:cTn id="51" dur="500" fill="hold"/>
                                        <p:tgtEl>
                                          <p:spTgt spid="63"/>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60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1+#ppt_w/2"/>
                                          </p:val>
                                        </p:tav>
                                        <p:tav tm="100000">
                                          <p:val>
                                            <p:strVal val="#ppt_x"/>
                                          </p:val>
                                        </p:tav>
                                      </p:tavLst>
                                    </p:anim>
                                    <p:anim calcmode="lin" valueType="num">
                                      <p:cBhvr additive="base">
                                        <p:cTn id="55" dur="500" fill="hold"/>
                                        <p:tgtEl>
                                          <p:spTgt spid="6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80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fill="hold"/>
                                        <p:tgtEl>
                                          <p:spTgt spid="65"/>
                                        </p:tgtEl>
                                        <p:attrNameLst>
                                          <p:attrName>ppt_x</p:attrName>
                                        </p:attrNameLst>
                                      </p:cBhvr>
                                      <p:tavLst>
                                        <p:tav tm="0">
                                          <p:val>
                                            <p:strVal val="1+#ppt_w/2"/>
                                          </p:val>
                                        </p:tav>
                                        <p:tav tm="100000">
                                          <p:val>
                                            <p:strVal val="#ppt_x"/>
                                          </p:val>
                                        </p:tav>
                                      </p:tavLst>
                                    </p:anim>
                                    <p:anim calcmode="lin" valueType="num">
                                      <p:cBhvr additive="base">
                                        <p:cTn id="59"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p:cNvSpPr txBox="1"/>
          <p:nvPr/>
        </p:nvSpPr>
        <p:spPr>
          <a:xfrm>
            <a:off x="7937641" y="1629217"/>
            <a:ext cx="3250777" cy="381000"/>
          </a:xfrm>
          <a:prstGeom prst="rect">
            <a:avLst/>
          </a:prstGeom>
        </p:spPr>
        <p:txBody>
          <a:bodyPr lIns="121917" tIns="60958" rIns="121917" bIns="60958">
            <a:noAutofit/>
          </a:bodyPr>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pPr>
              <a:lnSpc>
                <a:spcPct val="15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59" name="Group 245"/>
          <p:cNvGrpSpPr/>
          <p:nvPr/>
        </p:nvGrpSpPr>
        <p:grpSpPr>
          <a:xfrm>
            <a:off x="623392" y="1781617"/>
            <a:ext cx="6501554" cy="4165599"/>
            <a:chOff x="555625" y="290513"/>
            <a:chExt cx="8032751" cy="4562476"/>
          </a:xfrm>
        </p:grpSpPr>
        <p:sp>
          <p:nvSpPr>
            <p:cNvPr id="60" name="AutoShape 3"/>
            <p:cNvSpPr>
              <a:spLocks noChangeAspect="1" noChangeArrowheads="1" noTextEdit="1"/>
            </p:cNvSpPr>
            <p:nvPr/>
          </p:nvSpPr>
          <p:spPr bwMode="auto">
            <a:xfrm>
              <a:off x="555625" y="293688"/>
              <a:ext cx="8032750" cy="4556125"/>
            </a:xfrm>
            <a:prstGeom prst="rect">
              <a:avLst/>
            </a:prstGeom>
            <a:noFill/>
            <a:ln w="9525">
              <a:noFill/>
              <a:miter lim="800000"/>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1" name="Freeform 5"/>
            <p:cNvSpPr/>
            <p:nvPr/>
          </p:nvSpPr>
          <p:spPr bwMode="auto">
            <a:xfrm>
              <a:off x="8024813" y="4662488"/>
              <a:ext cx="7938" cy="11113"/>
            </a:xfrm>
            <a:custGeom>
              <a:avLst/>
              <a:gdLst/>
              <a:ahLst/>
              <a:cxnLst>
                <a:cxn ang="0">
                  <a:pos x="3" y="0"/>
                </a:cxn>
                <a:cxn ang="0">
                  <a:pos x="0" y="7"/>
                </a:cxn>
                <a:cxn ang="0">
                  <a:pos x="5" y="4"/>
                </a:cxn>
                <a:cxn ang="0">
                  <a:pos x="3" y="0"/>
                </a:cxn>
                <a:cxn ang="0">
                  <a:pos x="3" y="0"/>
                </a:cxn>
              </a:cxnLst>
              <a:rect l="0" t="0" r="r" b="b"/>
              <a:pathLst>
                <a:path w="5" h="7">
                  <a:moveTo>
                    <a:pt x="3" y="0"/>
                  </a:moveTo>
                  <a:lnTo>
                    <a:pt x="0" y="7"/>
                  </a:lnTo>
                  <a:lnTo>
                    <a:pt x="5" y="4"/>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2" name="Freeform 6"/>
            <p:cNvSpPr/>
            <p:nvPr/>
          </p:nvSpPr>
          <p:spPr bwMode="auto">
            <a:xfrm>
              <a:off x="2876550" y="4816476"/>
              <a:ext cx="19050" cy="3175"/>
            </a:xfrm>
            <a:custGeom>
              <a:avLst/>
              <a:gdLst/>
              <a:ahLst/>
              <a:cxnLst>
                <a:cxn ang="0">
                  <a:pos x="12" y="0"/>
                </a:cxn>
                <a:cxn ang="0">
                  <a:pos x="2" y="0"/>
                </a:cxn>
                <a:cxn ang="0">
                  <a:pos x="0" y="2"/>
                </a:cxn>
                <a:cxn ang="0">
                  <a:pos x="2" y="2"/>
                </a:cxn>
                <a:cxn ang="0">
                  <a:pos x="12" y="0"/>
                </a:cxn>
                <a:cxn ang="0">
                  <a:pos x="12" y="0"/>
                </a:cxn>
              </a:cxnLst>
              <a:rect l="0" t="0" r="r" b="b"/>
              <a:pathLst>
                <a:path w="12" h="2">
                  <a:moveTo>
                    <a:pt x="12" y="0"/>
                  </a:moveTo>
                  <a:lnTo>
                    <a:pt x="2" y="0"/>
                  </a:lnTo>
                  <a:lnTo>
                    <a:pt x="0" y="2"/>
                  </a:lnTo>
                  <a:lnTo>
                    <a:pt x="2" y="2"/>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3" name="Freeform 7"/>
            <p:cNvSpPr/>
            <p:nvPr/>
          </p:nvSpPr>
          <p:spPr bwMode="auto">
            <a:xfrm>
              <a:off x="2722563" y="4729163"/>
              <a:ext cx="142875" cy="98425"/>
            </a:xfrm>
            <a:custGeom>
              <a:avLst/>
              <a:gdLst/>
              <a:ahLst/>
              <a:cxnLst>
                <a:cxn ang="0">
                  <a:pos x="28" y="0"/>
                </a:cxn>
                <a:cxn ang="0">
                  <a:pos x="24" y="5"/>
                </a:cxn>
                <a:cxn ang="0">
                  <a:pos x="14" y="7"/>
                </a:cxn>
                <a:cxn ang="0">
                  <a:pos x="19" y="10"/>
                </a:cxn>
                <a:cxn ang="0">
                  <a:pos x="14" y="12"/>
                </a:cxn>
                <a:cxn ang="0">
                  <a:pos x="14" y="19"/>
                </a:cxn>
                <a:cxn ang="0">
                  <a:pos x="31" y="21"/>
                </a:cxn>
                <a:cxn ang="0">
                  <a:pos x="19" y="31"/>
                </a:cxn>
                <a:cxn ang="0">
                  <a:pos x="19" y="40"/>
                </a:cxn>
                <a:cxn ang="0">
                  <a:pos x="28" y="45"/>
                </a:cxn>
                <a:cxn ang="0">
                  <a:pos x="19" y="40"/>
                </a:cxn>
                <a:cxn ang="0">
                  <a:pos x="17" y="43"/>
                </a:cxn>
                <a:cxn ang="0">
                  <a:pos x="19" y="45"/>
                </a:cxn>
                <a:cxn ang="0">
                  <a:pos x="17" y="48"/>
                </a:cxn>
                <a:cxn ang="0">
                  <a:pos x="7" y="38"/>
                </a:cxn>
                <a:cxn ang="0">
                  <a:pos x="9" y="45"/>
                </a:cxn>
                <a:cxn ang="0">
                  <a:pos x="0" y="48"/>
                </a:cxn>
                <a:cxn ang="0">
                  <a:pos x="2" y="52"/>
                </a:cxn>
                <a:cxn ang="0">
                  <a:pos x="9" y="52"/>
                </a:cxn>
                <a:cxn ang="0">
                  <a:pos x="7" y="55"/>
                </a:cxn>
                <a:cxn ang="0">
                  <a:pos x="33" y="59"/>
                </a:cxn>
                <a:cxn ang="0">
                  <a:pos x="40" y="57"/>
                </a:cxn>
                <a:cxn ang="0">
                  <a:pos x="47" y="55"/>
                </a:cxn>
                <a:cxn ang="0">
                  <a:pos x="71" y="62"/>
                </a:cxn>
                <a:cxn ang="0">
                  <a:pos x="83" y="59"/>
                </a:cxn>
                <a:cxn ang="0">
                  <a:pos x="90" y="55"/>
                </a:cxn>
                <a:cxn ang="0">
                  <a:pos x="76" y="50"/>
                </a:cxn>
                <a:cxn ang="0">
                  <a:pos x="50" y="29"/>
                </a:cxn>
                <a:cxn ang="0">
                  <a:pos x="40" y="17"/>
                </a:cxn>
                <a:cxn ang="0">
                  <a:pos x="47" y="14"/>
                </a:cxn>
                <a:cxn ang="0">
                  <a:pos x="40" y="5"/>
                </a:cxn>
                <a:cxn ang="0">
                  <a:pos x="31" y="3"/>
                </a:cxn>
                <a:cxn ang="0">
                  <a:pos x="28" y="0"/>
                </a:cxn>
                <a:cxn ang="0">
                  <a:pos x="28" y="0"/>
                </a:cxn>
              </a:cxnLst>
              <a:rect l="0" t="0" r="r" b="b"/>
              <a:pathLst>
                <a:path w="90" h="62">
                  <a:moveTo>
                    <a:pt x="28" y="0"/>
                  </a:moveTo>
                  <a:lnTo>
                    <a:pt x="24" y="5"/>
                  </a:lnTo>
                  <a:lnTo>
                    <a:pt x="14" y="7"/>
                  </a:lnTo>
                  <a:lnTo>
                    <a:pt x="19" y="10"/>
                  </a:lnTo>
                  <a:lnTo>
                    <a:pt x="14" y="12"/>
                  </a:lnTo>
                  <a:lnTo>
                    <a:pt x="14" y="19"/>
                  </a:lnTo>
                  <a:lnTo>
                    <a:pt x="31" y="21"/>
                  </a:lnTo>
                  <a:lnTo>
                    <a:pt x="19" y="31"/>
                  </a:lnTo>
                  <a:lnTo>
                    <a:pt x="19" y="40"/>
                  </a:lnTo>
                  <a:lnTo>
                    <a:pt x="28" y="45"/>
                  </a:lnTo>
                  <a:lnTo>
                    <a:pt x="19" y="40"/>
                  </a:lnTo>
                  <a:lnTo>
                    <a:pt x="17" y="43"/>
                  </a:lnTo>
                  <a:lnTo>
                    <a:pt x="19" y="45"/>
                  </a:lnTo>
                  <a:lnTo>
                    <a:pt x="17" y="48"/>
                  </a:lnTo>
                  <a:lnTo>
                    <a:pt x="7" y="38"/>
                  </a:lnTo>
                  <a:lnTo>
                    <a:pt x="9" y="45"/>
                  </a:lnTo>
                  <a:lnTo>
                    <a:pt x="0" y="48"/>
                  </a:lnTo>
                  <a:lnTo>
                    <a:pt x="2" y="52"/>
                  </a:lnTo>
                  <a:lnTo>
                    <a:pt x="9" y="52"/>
                  </a:lnTo>
                  <a:lnTo>
                    <a:pt x="7" y="55"/>
                  </a:lnTo>
                  <a:lnTo>
                    <a:pt x="33" y="59"/>
                  </a:lnTo>
                  <a:lnTo>
                    <a:pt x="40" y="57"/>
                  </a:lnTo>
                  <a:lnTo>
                    <a:pt x="47" y="55"/>
                  </a:lnTo>
                  <a:lnTo>
                    <a:pt x="71" y="62"/>
                  </a:lnTo>
                  <a:lnTo>
                    <a:pt x="83" y="59"/>
                  </a:lnTo>
                  <a:lnTo>
                    <a:pt x="90" y="55"/>
                  </a:lnTo>
                  <a:lnTo>
                    <a:pt x="76" y="50"/>
                  </a:lnTo>
                  <a:lnTo>
                    <a:pt x="50" y="29"/>
                  </a:lnTo>
                  <a:lnTo>
                    <a:pt x="40" y="17"/>
                  </a:lnTo>
                  <a:lnTo>
                    <a:pt x="47" y="14"/>
                  </a:lnTo>
                  <a:lnTo>
                    <a:pt x="40" y="5"/>
                  </a:lnTo>
                  <a:lnTo>
                    <a:pt x="31" y="3"/>
                  </a:lnTo>
                  <a:lnTo>
                    <a:pt x="28" y="0"/>
                  </a:lnTo>
                  <a:lnTo>
                    <a:pt x="28"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4" name="Freeform 8"/>
            <p:cNvSpPr/>
            <p:nvPr/>
          </p:nvSpPr>
          <p:spPr bwMode="auto">
            <a:xfrm>
              <a:off x="2741613" y="4830763"/>
              <a:ext cx="3175" cy="3175"/>
            </a:xfrm>
            <a:custGeom>
              <a:avLst/>
              <a:gdLst/>
              <a:ahLst/>
              <a:cxnLst>
                <a:cxn ang="0">
                  <a:pos x="2" y="0"/>
                </a:cxn>
                <a:cxn ang="0">
                  <a:pos x="0" y="0"/>
                </a:cxn>
                <a:cxn ang="0">
                  <a:pos x="2" y="2"/>
                </a:cxn>
                <a:cxn ang="0">
                  <a:pos x="2" y="0"/>
                </a:cxn>
                <a:cxn ang="0">
                  <a:pos x="2" y="0"/>
                </a:cxn>
              </a:cxnLst>
              <a:rect l="0" t="0" r="r" b="b"/>
              <a:pathLst>
                <a:path w="2" h="2">
                  <a:moveTo>
                    <a:pt x="2" y="0"/>
                  </a:moveTo>
                  <a:lnTo>
                    <a:pt x="0" y="0"/>
                  </a:lnTo>
                  <a:lnTo>
                    <a:pt x="2" y="2"/>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5" name="Freeform 9"/>
            <p:cNvSpPr/>
            <p:nvPr/>
          </p:nvSpPr>
          <p:spPr bwMode="auto">
            <a:xfrm>
              <a:off x="2736850" y="4770438"/>
              <a:ext cx="7938" cy="22225"/>
            </a:xfrm>
            <a:custGeom>
              <a:avLst/>
              <a:gdLst/>
              <a:ahLst/>
              <a:cxnLst>
                <a:cxn ang="0">
                  <a:pos x="3" y="0"/>
                </a:cxn>
                <a:cxn ang="0">
                  <a:pos x="0" y="12"/>
                </a:cxn>
                <a:cxn ang="0">
                  <a:pos x="5" y="14"/>
                </a:cxn>
                <a:cxn ang="0">
                  <a:pos x="3" y="12"/>
                </a:cxn>
                <a:cxn ang="0">
                  <a:pos x="5" y="12"/>
                </a:cxn>
                <a:cxn ang="0">
                  <a:pos x="3" y="0"/>
                </a:cxn>
                <a:cxn ang="0">
                  <a:pos x="3" y="0"/>
                </a:cxn>
              </a:cxnLst>
              <a:rect l="0" t="0" r="r" b="b"/>
              <a:pathLst>
                <a:path w="5" h="14">
                  <a:moveTo>
                    <a:pt x="3" y="0"/>
                  </a:moveTo>
                  <a:lnTo>
                    <a:pt x="0" y="12"/>
                  </a:lnTo>
                  <a:lnTo>
                    <a:pt x="5" y="14"/>
                  </a:lnTo>
                  <a:lnTo>
                    <a:pt x="3" y="12"/>
                  </a:lnTo>
                  <a:lnTo>
                    <a:pt x="5" y="12"/>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6" name="Freeform 10"/>
            <p:cNvSpPr/>
            <p:nvPr/>
          </p:nvSpPr>
          <p:spPr bwMode="auto">
            <a:xfrm>
              <a:off x="2706688" y="4781551"/>
              <a:ext cx="23813" cy="15875"/>
            </a:xfrm>
            <a:custGeom>
              <a:avLst/>
              <a:gdLst/>
              <a:ahLst/>
              <a:cxnLst>
                <a:cxn ang="0">
                  <a:pos x="3" y="0"/>
                </a:cxn>
                <a:cxn ang="0">
                  <a:pos x="0" y="0"/>
                </a:cxn>
                <a:cxn ang="0">
                  <a:pos x="0" y="7"/>
                </a:cxn>
                <a:cxn ang="0">
                  <a:pos x="15" y="10"/>
                </a:cxn>
                <a:cxn ang="0">
                  <a:pos x="3" y="0"/>
                </a:cxn>
                <a:cxn ang="0">
                  <a:pos x="3" y="0"/>
                </a:cxn>
              </a:cxnLst>
              <a:rect l="0" t="0" r="r" b="b"/>
              <a:pathLst>
                <a:path w="15" h="10">
                  <a:moveTo>
                    <a:pt x="3" y="0"/>
                  </a:moveTo>
                  <a:lnTo>
                    <a:pt x="0" y="0"/>
                  </a:lnTo>
                  <a:lnTo>
                    <a:pt x="0" y="7"/>
                  </a:lnTo>
                  <a:lnTo>
                    <a:pt x="15" y="10"/>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7" name="Freeform 11"/>
            <p:cNvSpPr/>
            <p:nvPr/>
          </p:nvSpPr>
          <p:spPr bwMode="auto">
            <a:xfrm>
              <a:off x="2673350" y="4762501"/>
              <a:ext cx="30163" cy="30163"/>
            </a:xfrm>
            <a:custGeom>
              <a:avLst/>
              <a:gdLst/>
              <a:ahLst/>
              <a:cxnLst>
                <a:cxn ang="0">
                  <a:pos x="0" y="0"/>
                </a:cxn>
                <a:cxn ang="0">
                  <a:pos x="5" y="15"/>
                </a:cxn>
                <a:cxn ang="0">
                  <a:pos x="10" y="19"/>
                </a:cxn>
                <a:cxn ang="0">
                  <a:pos x="17" y="17"/>
                </a:cxn>
                <a:cxn ang="0">
                  <a:pos x="19" y="12"/>
                </a:cxn>
                <a:cxn ang="0">
                  <a:pos x="10" y="3"/>
                </a:cxn>
                <a:cxn ang="0">
                  <a:pos x="0" y="0"/>
                </a:cxn>
                <a:cxn ang="0">
                  <a:pos x="0" y="0"/>
                </a:cxn>
              </a:cxnLst>
              <a:rect l="0" t="0" r="r" b="b"/>
              <a:pathLst>
                <a:path w="19" h="19">
                  <a:moveTo>
                    <a:pt x="0" y="0"/>
                  </a:moveTo>
                  <a:lnTo>
                    <a:pt x="5" y="15"/>
                  </a:lnTo>
                  <a:lnTo>
                    <a:pt x="10" y="19"/>
                  </a:lnTo>
                  <a:lnTo>
                    <a:pt x="17" y="17"/>
                  </a:lnTo>
                  <a:lnTo>
                    <a:pt x="19" y="12"/>
                  </a:lnTo>
                  <a:lnTo>
                    <a:pt x="10" y="3"/>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8" name="Freeform 12"/>
            <p:cNvSpPr/>
            <p:nvPr/>
          </p:nvSpPr>
          <p:spPr bwMode="auto">
            <a:xfrm>
              <a:off x="2651125" y="4740276"/>
              <a:ext cx="33338" cy="22225"/>
            </a:xfrm>
            <a:custGeom>
              <a:avLst/>
              <a:gdLst/>
              <a:ahLst/>
              <a:cxnLst>
                <a:cxn ang="0">
                  <a:pos x="0" y="0"/>
                </a:cxn>
                <a:cxn ang="0">
                  <a:pos x="2" y="5"/>
                </a:cxn>
                <a:cxn ang="0">
                  <a:pos x="21" y="14"/>
                </a:cxn>
                <a:cxn ang="0">
                  <a:pos x="0" y="0"/>
                </a:cxn>
                <a:cxn ang="0">
                  <a:pos x="0" y="0"/>
                </a:cxn>
              </a:cxnLst>
              <a:rect l="0" t="0" r="r" b="b"/>
              <a:pathLst>
                <a:path w="21" h="14">
                  <a:moveTo>
                    <a:pt x="0" y="0"/>
                  </a:moveTo>
                  <a:lnTo>
                    <a:pt x="2" y="5"/>
                  </a:lnTo>
                  <a:lnTo>
                    <a:pt x="21" y="14"/>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69" name="Freeform 13"/>
            <p:cNvSpPr/>
            <p:nvPr/>
          </p:nvSpPr>
          <p:spPr bwMode="auto">
            <a:xfrm>
              <a:off x="2665413" y="4729163"/>
              <a:ext cx="4763" cy="7938"/>
            </a:xfrm>
            <a:custGeom>
              <a:avLst/>
              <a:gdLst/>
              <a:ahLst/>
              <a:cxnLst>
                <a:cxn ang="0">
                  <a:pos x="3" y="0"/>
                </a:cxn>
                <a:cxn ang="0">
                  <a:pos x="0" y="0"/>
                </a:cxn>
                <a:cxn ang="0">
                  <a:pos x="0" y="5"/>
                </a:cxn>
                <a:cxn ang="0">
                  <a:pos x="3" y="0"/>
                </a:cxn>
                <a:cxn ang="0">
                  <a:pos x="3" y="0"/>
                </a:cxn>
              </a:cxnLst>
              <a:rect l="0" t="0" r="r" b="b"/>
              <a:pathLst>
                <a:path w="3" h="5">
                  <a:moveTo>
                    <a:pt x="3" y="0"/>
                  </a:moveTo>
                  <a:lnTo>
                    <a:pt x="0" y="0"/>
                  </a:lnTo>
                  <a:lnTo>
                    <a:pt x="0" y="5"/>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0" name="Freeform 14"/>
            <p:cNvSpPr/>
            <p:nvPr/>
          </p:nvSpPr>
          <p:spPr bwMode="auto">
            <a:xfrm>
              <a:off x="2662238" y="4699001"/>
              <a:ext cx="3175" cy="7938"/>
            </a:xfrm>
            <a:custGeom>
              <a:avLst/>
              <a:gdLst/>
              <a:ahLst/>
              <a:cxnLst>
                <a:cxn ang="0">
                  <a:pos x="0" y="0"/>
                </a:cxn>
                <a:cxn ang="0">
                  <a:pos x="0" y="3"/>
                </a:cxn>
                <a:cxn ang="0">
                  <a:pos x="2" y="5"/>
                </a:cxn>
                <a:cxn ang="0">
                  <a:pos x="0" y="0"/>
                </a:cxn>
                <a:cxn ang="0">
                  <a:pos x="0" y="0"/>
                </a:cxn>
                <a:cxn ang="0">
                  <a:pos x="0" y="0"/>
                </a:cxn>
              </a:cxnLst>
              <a:rect l="0" t="0" r="r" b="b"/>
              <a:pathLst>
                <a:path w="2" h="5">
                  <a:moveTo>
                    <a:pt x="0" y="0"/>
                  </a:moveTo>
                  <a:lnTo>
                    <a:pt x="0" y="3"/>
                  </a:lnTo>
                  <a:lnTo>
                    <a:pt x="2" y="5"/>
                  </a:lnTo>
                  <a:lnTo>
                    <a:pt x="0" y="0"/>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1" name="Freeform 15"/>
            <p:cNvSpPr/>
            <p:nvPr/>
          </p:nvSpPr>
          <p:spPr bwMode="auto">
            <a:xfrm>
              <a:off x="2643188" y="4679951"/>
              <a:ext cx="7938" cy="12700"/>
            </a:xfrm>
            <a:custGeom>
              <a:avLst/>
              <a:gdLst/>
              <a:ahLst/>
              <a:cxnLst>
                <a:cxn ang="0">
                  <a:pos x="5" y="0"/>
                </a:cxn>
                <a:cxn ang="0">
                  <a:pos x="0" y="8"/>
                </a:cxn>
                <a:cxn ang="0">
                  <a:pos x="5" y="8"/>
                </a:cxn>
                <a:cxn ang="0">
                  <a:pos x="5" y="0"/>
                </a:cxn>
                <a:cxn ang="0">
                  <a:pos x="5" y="0"/>
                </a:cxn>
              </a:cxnLst>
              <a:rect l="0" t="0" r="r" b="b"/>
              <a:pathLst>
                <a:path w="5" h="8">
                  <a:moveTo>
                    <a:pt x="5" y="0"/>
                  </a:moveTo>
                  <a:lnTo>
                    <a:pt x="0" y="8"/>
                  </a:lnTo>
                  <a:lnTo>
                    <a:pt x="5" y="8"/>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2" name="Freeform 16"/>
            <p:cNvSpPr/>
            <p:nvPr/>
          </p:nvSpPr>
          <p:spPr bwMode="auto">
            <a:xfrm>
              <a:off x="2647950" y="4662488"/>
              <a:ext cx="6350" cy="17463"/>
            </a:xfrm>
            <a:custGeom>
              <a:avLst/>
              <a:gdLst/>
              <a:ahLst/>
              <a:cxnLst>
                <a:cxn ang="0">
                  <a:pos x="0" y="0"/>
                </a:cxn>
                <a:cxn ang="0">
                  <a:pos x="2" y="11"/>
                </a:cxn>
                <a:cxn ang="0">
                  <a:pos x="4" y="11"/>
                </a:cxn>
                <a:cxn ang="0">
                  <a:pos x="4" y="7"/>
                </a:cxn>
                <a:cxn ang="0">
                  <a:pos x="0" y="0"/>
                </a:cxn>
                <a:cxn ang="0">
                  <a:pos x="0" y="0"/>
                </a:cxn>
              </a:cxnLst>
              <a:rect l="0" t="0" r="r" b="b"/>
              <a:pathLst>
                <a:path w="4" h="11">
                  <a:moveTo>
                    <a:pt x="0" y="0"/>
                  </a:moveTo>
                  <a:lnTo>
                    <a:pt x="2" y="11"/>
                  </a:lnTo>
                  <a:lnTo>
                    <a:pt x="4" y="11"/>
                  </a:lnTo>
                  <a:lnTo>
                    <a:pt x="4" y="7"/>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3" name="Freeform 17"/>
            <p:cNvSpPr/>
            <p:nvPr/>
          </p:nvSpPr>
          <p:spPr bwMode="auto">
            <a:xfrm>
              <a:off x="2632075" y="4649788"/>
              <a:ext cx="15875" cy="7938"/>
            </a:xfrm>
            <a:custGeom>
              <a:avLst/>
              <a:gdLst/>
              <a:ahLst/>
              <a:cxnLst>
                <a:cxn ang="0">
                  <a:pos x="10" y="0"/>
                </a:cxn>
                <a:cxn ang="0">
                  <a:pos x="0" y="0"/>
                </a:cxn>
                <a:cxn ang="0">
                  <a:pos x="7" y="5"/>
                </a:cxn>
                <a:cxn ang="0">
                  <a:pos x="10" y="0"/>
                </a:cxn>
                <a:cxn ang="0">
                  <a:pos x="10" y="0"/>
                </a:cxn>
              </a:cxnLst>
              <a:rect l="0" t="0" r="r" b="b"/>
              <a:pathLst>
                <a:path w="10" h="5">
                  <a:moveTo>
                    <a:pt x="10" y="0"/>
                  </a:moveTo>
                  <a:lnTo>
                    <a:pt x="0" y="0"/>
                  </a:lnTo>
                  <a:lnTo>
                    <a:pt x="7" y="5"/>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4" name="Freeform 18"/>
            <p:cNvSpPr/>
            <p:nvPr/>
          </p:nvSpPr>
          <p:spPr bwMode="auto">
            <a:xfrm>
              <a:off x="2632075" y="4627563"/>
              <a:ext cx="7938" cy="7938"/>
            </a:xfrm>
            <a:custGeom>
              <a:avLst/>
              <a:gdLst/>
              <a:ahLst/>
              <a:cxnLst>
                <a:cxn ang="0">
                  <a:pos x="0" y="0"/>
                </a:cxn>
                <a:cxn ang="0">
                  <a:pos x="0" y="3"/>
                </a:cxn>
                <a:cxn ang="0">
                  <a:pos x="5" y="5"/>
                </a:cxn>
                <a:cxn ang="0">
                  <a:pos x="0" y="0"/>
                </a:cxn>
                <a:cxn ang="0">
                  <a:pos x="0" y="0"/>
                </a:cxn>
              </a:cxnLst>
              <a:rect l="0" t="0" r="r" b="b"/>
              <a:pathLst>
                <a:path w="5" h="5">
                  <a:moveTo>
                    <a:pt x="0" y="0"/>
                  </a:moveTo>
                  <a:lnTo>
                    <a:pt x="0" y="3"/>
                  </a:lnTo>
                  <a:lnTo>
                    <a:pt x="5" y="5"/>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5" name="Freeform 19"/>
            <p:cNvSpPr/>
            <p:nvPr/>
          </p:nvSpPr>
          <p:spPr bwMode="auto">
            <a:xfrm>
              <a:off x="2632075" y="4591051"/>
              <a:ext cx="4763" cy="6350"/>
            </a:xfrm>
            <a:custGeom>
              <a:avLst/>
              <a:gdLst/>
              <a:ahLst/>
              <a:cxnLst>
                <a:cxn ang="0">
                  <a:pos x="0" y="0"/>
                </a:cxn>
                <a:cxn ang="0">
                  <a:pos x="0" y="2"/>
                </a:cxn>
                <a:cxn ang="0">
                  <a:pos x="0" y="4"/>
                </a:cxn>
                <a:cxn ang="0">
                  <a:pos x="3" y="2"/>
                </a:cxn>
                <a:cxn ang="0">
                  <a:pos x="0" y="0"/>
                </a:cxn>
                <a:cxn ang="0">
                  <a:pos x="0" y="0"/>
                </a:cxn>
              </a:cxnLst>
              <a:rect l="0" t="0" r="r" b="b"/>
              <a:pathLst>
                <a:path w="3" h="4">
                  <a:moveTo>
                    <a:pt x="0" y="0"/>
                  </a:moveTo>
                  <a:lnTo>
                    <a:pt x="0" y="2"/>
                  </a:lnTo>
                  <a:lnTo>
                    <a:pt x="0" y="4"/>
                  </a:lnTo>
                  <a:lnTo>
                    <a:pt x="3" y="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6" name="Freeform 20"/>
            <p:cNvSpPr/>
            <p:nvPr/>
          </p:nvSpPr>
          <p:spPr bwMode="auto">
            <a:xfrm>
              <a:off x="2632075" y="4575176"/>
              <a:ext cx="7938" cy="19050"/>
            </a:xfrm>
            <a:custGeom>
              <a:avLst/>
              <a:gdLst/>
              <a:ahLst/>
              <a:cxnLst>
                <a:cxn ang="0">
                  <a:pos x="3" y="0"/>
                </a:cxn>
                <a:cxn ang="0">
                  <a:pos x="0" y="2"/>
                </a:cxn>
                <a:cxn ang="0">
                  <a:pos x="5" y="12"/>
                </a:cxn>
                <a:cxn ang="0">
                  <a:pos x="3" y="0"/>
                </a:cxn>
                <a:cxn ang="0">
                  <a:pos x="3" y="0"/>
                </a:cxn>
              </a:cxnLst>
              <a:rect l="0" t="0" r="r" b="b"/>
              <a:pathLst>
                <a:path w="5" h="12">
                  <a:moveTo>
                    <a:pt x="3" y="0"/>
                  </a:moveTo>
                  <a:lnTo>
                    <a:pt x="0" y="2"/>
                  </a:lnTo>
                  <a:lnTo>
                    <a:pt x="5" y="12"/>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7" name="Freeform 21"/>
            <p:cNvSpPr/>
            <p:nvPr/>
          </p:nvSpPr>
          <p:spPr bwMode="auto">
            <a:xfrm>
              <a:off x="2651125" y="4560888"/>
              <a:ext cx="7938" cy="6350"/>
            </a:xfrm>
            <a:custGeom>
              <a:avLst/>
              <a:gdLst/>
              <a:ahLst/>
              <a:cxnLst>
                <a:cxn ang="0">
                  <a:pos x="2" y="0"/>
                </a:cxn>
                <a:cxn ang="0">
                  <a:pos x="0" y="0"/>
                </a:cxn>
                <a:cxn ang="0">
                  <a:pos x="5" y="4"/>
                </a:cxn>
                <a:cxn ang="0">
                  <a:pos x="2" y="0"/>
                </a:cxn>
                <a:cxn ang="0">
                  <a:pos x="2" y="0"/>
                </a:cxn>
              </a:cxnLst>
              <a:rect l="0" t="0" r="r" b="b"/>
              <a:pathLst>
                <a:path w="5" h="4">
                  <a:moveTo>
                    <a:pt x="2" y="0"/>
                  </a:moveTo>
                  <a:lnTo>
                    <a:pt x="0" y="0"/>
                  </a:lnTo>
                  <a:lnTo>
                    <a:pt x="5" y="4"/>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8" name="Freeform 22"/>
            <p:cNvSpPr/>
            <p:nvPr/>
          </p:nvSpPr>
          <p:spPr bwMode="auto">
            <a:xfrm>
              <a:off x="2752725" y="4822826"/>
              <a:ext cx="19050" cy="4763"/>
            </a:xfrm>
            <a:custGeom>
              <a:avLst/>
              <a:gdLst/>
              <a:ahLst/>
              <a:cxnLst>
                <a:cxn ang="0">
                  <a:pos x="0" y="0"/>
                </a:cxn>
                <a:cxn ang="0">
                  <a:pos x="2" y="3"/>
                </a:cxn>
                <a:cxn ang="0">
                  <a:pos x="12" y="3"/>
                </a:cxn>
                <a:cxn ang="0">
                  <a:pos x="0" y="0"/>
                </a:cxn>
                <a:cxn ang="0">
                  <a:pos x="0" y="0"/>
                </a:cxn>
              </a:cxnLst>
              <a:rect l="0" t="0" r="r" b="b"/>
              <a:pathLst>
                <a:path w="12" h="3">
                  <a:moveTo>
                    <a:pt x="0" y="0"/>
                  </a:moveTo>
                  <a:lnTo>
                    <a:pt x="2" y="3"/>
                  </a:lnTo>
                  <a:lnTo>
                    <a:pt x="12" y="3"/>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79" name="Freeform 23"/>
            <p:cNvSpPr/>
            <p:nvPr/>
          </p:nvSpPr>
          <p:spPr bwMode="auto">
            <a:xfrm>
              <a:off x="2755900" y="4822826"/>
              <a:ext cx="46038" cy="30163"/>
            </a:xfrm>
            <a:custGeom>
              <a:avLst/>
              <a:gdLst/>
              <a:ahLst/>
              <a:cxnLst>
                <a:cxn ang="0">
                  <a:pos x="22" y="0"/>
                </a:cxn>
                <a:cxn ang="0">
                  <a:pos x="0" y="5"/>
                </a:cxn>
                <a:cxn ang="0">
                  <a:pos x="7" y="5"/>
                </a:cxn>
                <a:cxn ang="0">
                  <a:pos x="5" y="10"/>
                </a:cxn>
                <a:cxn ang="0">
                  <a:pos x="7" y="15"/>
                </a:cxn>
                <a:cxn ang="0">
                  <a:pos x="12" y="15"/>
                </a:cxn>
                <a:cxn ang="0">
                  <a:pos x="10" y="10"/>
                </a:cxn>
                <a:cxn ang="0">
                  <a:pos x="12" y="7"/>
                </a:cxn>
                <a:cxn ang="0">
                  <a:pos x="29" y="19"/>
                </a:cxn>
                <a:cxn ang="0">
                  <a:pos x="26" y="12"/>
                </a:cxn>
                <a:cxn ang="0">
                  <a:pos x="19" y="10"/>
                </a:cxn>
                <a:cxn ang="0">
                  <a:pos x="26" y="7"/>
                </a:cxn>
                <a:cxn ang="0">
                  <a:pos x="14" y="3"/>
                </a:cxn>
                <a:cxn ang="0">
                  <a:pos x="24" y="5"/>
                </a:cxn>
                <a:cxn ang="0">
                  <a:pos x="22" y="0"/>
                </a:cxn>
                <a:cxn ang="0">
                  <a:pos x="22" y="0"/>
                </a:cxn>
              </a:cxnLst>
              <a:rect l="0" t="0" r="r" b="b"/>
              <a:pathLst>
                <a:path w="29" h="19">
                  <a:moveTo>
                    <a:pt x="22" y="0"/>
                  </a:moveTo>
                  <a:lnTo>
                    <a:pt x="0" y="5"/>
                  </a:lnTo>
                  <a:lnTo>
                    <a:pt x="7" y="5"/>
                  </a:lnTo>
                  <a:lnTo>
                    <a:pt x="5" y="10"/>
                  </a:lnTo>
                  <a:lnTo>
                    <a:pt x="7" y="15"/>
                  </a:lnTo>
                  <a:lnTo>
                    <a:pt x="12" y="15"/>
                  </a:lnTo>
                  <a:lnTo>
                    <a:pt x="10" y="10"/>
                  </a:lnTo>
                  <a:lnTo>
                    <a:pt x="12" y="7"/>
                  </a:lnTo>
                  <a:lnTo>
                    <a:pt x="29" y="19"/>
                  </a:lnTo>
                  <a:lnTo>
                    <a:pt x="26" y="12"/>
                  </a:lnTo>
                  <a:lnTo>
                    <a:pt x="19" y="10"/>
                  </a:lnTo>
                  <a:lnTo>
                    <a:pt x="26" y="7"/>
                  </a:lnTo>
                  <a:lnTo>
                    <a:pt x="14" y="3"/>
                  </a:lnTo>
                  <a:lnTo>
                    <a:pt x="24" y="5"/>
                  </a:lnTo>
                  <a:lnTo>
                    <a:pt x="22" y="0"/>
                  </a:lnTo>
                  <a:lnTo>
                    <a:pt x="2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0" name="Freeform 24"/>
            <p:cNvSpPr/>
            <p:nvPr/>
          </p:nvSpPr>
          <p:spPr bwMode="auto">
            <a:xfrm>
              <a:off x="2797175" y="4822826"/>
              <a:ext cx="22225" cy="11113"/>
            </a:xfrm>
            <a:custGeom>
              <a:avLst/>
              <a:gdLst/>
              <a:ahLst/>
              <a:cxnLst>
                <a:cxn ang="0">
                  <a:pos x="14" y="0"/>
                </a:cxn>
                <a:cxn ang="0">
                  <a:pos x="0" y="3"/>
                </a:cxn>
                <a:cxn ang="0">
                  <a:pos x="0" y="5"/>
                </a:cxn>
                <a:cxn ang="0">
                  <a:pos x="7" y="7"/>
                </a:cxn>
                <a:cxn ang="0">
                  <a:pos x="14" y="5"/>
                </a:cxn>
                <a:cxn ang="0">
                  <a:pos x="14" y="0"/>
                </a:cxn>
                <a:cxn ang="0">
                  <a:pos x="14" y="0"/>
                </a:cxn>
              </a:cxnLst>
              <a:rect l="0" t="0" r="r" b="b"/>
              <a:pathLst>
                <a:path w="14" h="7">
                  <a:moveTo>
                    <a:pt x="14" y="0"/>
                  </a:moveTo>
                  <a:lnTo>
                    <a:pt x="0" y="3"/>
                  </a:lnTo>
                  <a:lnTo>
                    <a:pt x="0" y="5"/>
                  </a:lnTo>
                  <a:lnTo>
                    <a:pt x="7" y="7"/>
                  </a:lnTo>
                  <a:lnTo>
                    <a:pt x="14" y="5"/>
                  </a:lnTo>
                  <a:lnTo>
                    <a:pt x="14" y="0"/>
                  </a:lnTo>
                  <a:lnTo>
                    <a:pt x="14"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1" name="Freeform 25"/>
            <p:cNvSpPr/>
            <p:nvPr/>
          </p:nvSpPr>
          <p:spPr bwMode="auto">
            <a:xfrm>
              <a:off x="8407400" y="4435476"/>
              <a:ext cx="19050" cy="19050"/>
            </a:xfrm>
            <a:custGeom>
              <a:avLst/>
              <a:gdLst/>
              <a:ahLst/>
              <a:cxnLst>
                <a:cxn ang="0">
                  <a:pos x="12" y="0"/>
                </a:cxn>
                <a:cxn ang="0">
                  <a:pos x="0" y="0"/>
                </a:cxn>
                <a:cxn ang="0">
                  <a:pos x="0" y="5"/>
                </a:cxn>
                <a:cxn ang="0">
                  <a:pos x="3" y="5"/>
                </a:cxn>
                <a:cxn ang="0">
                  <a:pos x="5" y="12"/>
                </a:cxn>
                <a:cxn ang="0">
                  <a:pos x="12" y="0"/>
                </a:cxn>
                <a:cxn ang="0">
                  <a:pos x="12" y="0"/>
                </a:cxn>
              </a:cxnLst>
              <a:rect l="0" t="0" r="r" b="b"/>
              <a:pathLst>
                <a:path w="12" h="12">
                  <a:moveTo>
                    <a:pt x="12" y="0"/>
                  </a:moveTo>
                  <a:lnTo>
                    <a:pt x="0" y="0"/>
                  </a:lnTo>
                  <a:lnTo>
                    <a:pt x="0" y="5"/>
                  </a:lnTo>
                  <a:lnTo>
                    <a:pt x="3" y="5"/>
                  </a:lnTo>
                  <a:lnTo>
                    <a:pt x="5" y="12"/>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2" name="Freeform 26"/>
            <p:cNvSpPr/>
            <p:nvPr/>
          </p:nvSpPr>
          <p:spPr bwMode="auto">
            <a:xfrm>
              <a:off x="8167688" y="4165601"/>
              <a:ext cx="139700" cy="211138"/>
            </a:xfrm>
            <a:custGeom>
              <a:avLst/>
              <a:gdLst/>
              <a:ahLst/>
              <a:cxnLst>
                <a:cxn ang="0">
                  <a:pos x="7" y="0"/>
                </a:cxn>
                <a:cxn ang="0">
                  <a:pos x="0" y="2"/>
                </a:cxn>
                <a:cxn ang="0">
                  <a:pos x="10" y="19"/>
                </a:cxn>
                <a:cxn ang="0">
                  <a:pos x="12" y="21"/>
                </a:cxn>
                <a:cxn ang="0">
                  <a:pos x="14" y="26"/>
                </a:cxn>
                <a:cxn ang="0">
                  <a:pos x="21" y="36"/>
                </a:cxn>
                <a:cxn ang="0">
                  <a:pos x="24" y="36"/>
                </a:cxn>
                <a:cxn ang="0">
                  <a:pos x="24" y="43"/>
                </a:cxn>
                <a:cxn ang="0">
                  <a:pos x="28" y="50"/>
                </a:cxn>
                <a:cxn ang="0">
                  <a:pos x="28" y="47"/>
                </a:cxn>
                <a:cxn ang="0">
                  <a:pos x="28" y="50"/>
                </a:cxn>
                <a:cxn ang="0">
                  <a:pos x="33" y="54"/>
                </a:cxn>
                <a:cxn ang="0">
                  <a:pos x="33" y="64"/>
                </a:cxn>
                <a:cxn ang="0">
                  <a:pos x="31" y="64"/>
                </a:cxn>
                <a:cxn ang="0">
                  <a:pos x="28" y="78"/>
                </a:cxn>
                <a:cxn ang="0">
                  <a:pos x="21" y="83"/>
                </a:cxn>
                <a:cxn ang="0">
                  <a:pos x="17" y="90"/>
                </a:cxn>
                <a:cxn ang="0">
                  <a:pos x="38" y="104"/>
                </a:cxn>
                <a:cxn ang="0">
                  <a:pos x="38" y="111"/>
                </a:cxn>
                <a:cxn ang="0">
                  <a:pos x="31" y="125"/>
                </a:cxn>
                <a:cxn ang="0">
                  <a:pos x="43" y="133"/>
                </a:cxn>
                <a:cxn ang="0">
                  <a:pos x="62" y="109"/>
                </a:cxn>
                <a:cxn ang="0">
                  <a:pos x="66" y="97"/>
                </a:cxn>
                <a:cxn ang="0">
                  <a:pos x="64" y="90"/>
                </a:cxn>
                <a:cxn ang="0">
                  <a:pos x="69" y="88"/>
                </a:cxn>
                <a:cxn ang="0">
                  <a:pos x="81" y="85"/>
                </a:cxn>
                <a:cxn ang="0">
                  <a:pos x="81" y="78"/>
                </a:cxn>
                <a:cxn ang="0">
                  <a:pos x="85" y="76"/>
                </a:cxn>
                <a:cxn ang="0">
                  <a:pos x="88" y="57"/>
                </a:cxn>
                <a:cxn ang="0">
                  <a:pos x="78" y="54"/>
                </a:cxn>
                <a:cxn ang="0">
                  <a:pos x="66" y="62"/>
                </a:cxn>
                <a:cxn ang="0">
                  <a:pos x="52" y="57"/>
                </a:cxn>
                <a:cxn ang="0">
                  <a:pos x="47" y="40"/>
                </a:cxn>
                <a:cxn ang="0">
                  <a:pos x="40" y="36"/>
                </a:cxn>
                <a:cxn ang="0">
                  <a:pos x="40" y="45"/>
                </a:cxn>
                <a:cxn ang="0">
                  <a:pos x="36" y="43"/>
                </a:cxn>
                <a:cxn ang="0">
                  <a:pos x="38" y="38"/>
                </a:cxn>
                <a:cxn ang="0">
                  <a:pos x="31" y="28"/>
                </a:cxn>
                <a:cxn ang="0">
                  <a:pos x="33" y="28"/>
                </a:cxn>
                <a:cxn ang="0">
                  <a:pos x="28" y="17"/>
                </a:cxn>
                <a:cxn ang="0">
                  <a:pos x="14" y="7"/>
                </a:cxn>
                <a:cxn ang="0">
                  <a:pos x="12" y="7"/>
                </a:cxn>
                <a:cxn ang="0">
                  <a:pos x="7" y="0"/>
                </a:cxn>
                <a:cxn ang="0">
                  <a:pos x="7" y="0"/>
                </a:cxn>
              </a:cxnLst>
              <a:rect l="0" t="0" r="r" b="b"/>
              <a:pathLst>
                <a:path w="88" h="133">
                  <a:moveTo>
                    <a:pt x="7" y="0"/>
                  </a:moveTo>
                  <a:lnTo>
                    <a:pt x="0" y="2"/>
                  </a:lnTo>
                  <a:lnTo>
                    <a:pt x="10" y="19"/>
                  </a:lnTo>
                  <a:lnTo>
                    <a:pt x="12" y="21"/>
                  </a:lnTo>
                  <a:lnTo>
                    <a:pt x="14" y="26"/>
                  </a:lnTo>
                  <a:lnTo>
                    <a:pt x="21" y="36"/>
                  </a:lnTo>
                  <a:lnTo>
                    <a:pt x="24" y="36"/>
                  </a:lnTo>
                  <a:lnTo>
                    <a:pt x="24" y="43"/>
                  </a:lnTo>
                  <a:lnTo>
                    <a:pt x="28" y="50"/>
                  </a:lnTo>
                  <a:lnTo>
                    <a:pt x="28" y="47"/>
                  </a:lnTo>
                  <a:lnTo>
                    <a:pt x="28" y="50"/>
                  </a:lnTo>
                  <a:lnTo>
                    <a:pt x="33" y="54"/>
                  </a:lnTo>
                  <a:lnTo>
                    <a:pt x="33" y="64"/>
                  </a:lnTo>
                  <a:lnTo>
                    <a:pt x="31" y="64"/>
                  </a:lnTo>
                  <a:lnTo>
                    <a:pt x="28" y="78"/>
                  </a:lnTo>
                  <a:lnTo>
                    <a:pt x="21" y="83"/>
                  </a:lnTo>
                  <a:lnTo>
                    <a:pt x="17" y="90"/>
                  </a:lnTo>
                  <a:lnTo>
                    <a:pt x="38" y="104"/>
                  </a:lnTo>
                  <a:lnTo>
                    <a:pt x="38" y="111"/>
                  </a:lnTo>
                  <a:lnTo>
                    <a:pt x="31" y="125"/>
                  </a:lnTo>
                  <a:lnTo>
                    <a:pt x="43" y="133"/>
                  </a:lnTo>
                  <a:lnTo>
                    <a:pt x="62" y="109"/>
                  </a:lnTo>
                  <a:lnTo>
                    <a:pt x="66" y="97"/>
                  </a:lnTo>
                  <a:lnTo>
                    <a:pt x="64" y="90"/>
                  </a:lnTo>
                  <a:lnTo>
                    <a:pt x="69" y="88"/>
                  </a:lnTo>
                  <a:lnTo>
                    <a:pt x="81" y="85"/>
                  </a:lnTo>
                  <a:lnTo>
                    <a:pt x="81" y="78"/>
                  </a:lnTo>
                  <a:lnTo>
                    <a:pt x="85" y="76"/>
                  </a:lnTo>
                  <a:lnTo>
                    <a:pt x="88" y="57"/>
                  </a:lnTo>
                  <a:lnTo>
                    <a:pt x="78" y="54"/>
                  </a:lnTo>
                  <a:lnTo>
                    <a:pt x="66" y="62"/>
                  </a:lnTo>
                  <a:lnTo>
                    <a:pt x="52" y="57"/>
                  </a:lnTo>
                  <a:lnTo>
                    <a:pt x="47" y="40"/>
                  </a:lnTo>
                  <a:lnTo>
                    <a:pt x="40" y="36"/>
                  </a:lnTo>
                  <a:lnTo>
                    <a:pt x="40" y="45"/>
                  </a:lnTo>
                  <a:lnTo>
                    <a:pt x="36" y="43"/>
                  </a:lnTo>
                  <a:lnTo>
                    <a:pt x="38" y="38"/>
                  </a:lnTo>
                  <a:lnTo>
                    <a:pt x="31" y="28"/>
                  </a:lnTo>
                  <a:lnTo>
                    <a:pt x="33" y="28"/>
                  </a:lnTo>
                  <a:lnTo>
                    <a:pt x="28" y="17"/>
                  </a:lnTo>
                  <a:lnTo>
                    <a:pt x="14" y="7"/>
                  </a:lnTo>
                  <a:lnTo>
                    <a:pt x="12" y="7"/>
                  </a:lnTo>
                  <a:lnTo>
                    <a:pt x="7" y="0"/>
                  </a:lnTo>
                  <a:lnTo>
                    <a:pt x="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3" name="Freeform 27"/>
            <p:cNvSpPr/>
            <p:nvPr/>
          </p:nvSpPr>
          <p:spPr bwMode="auto">
            <a:xfrm>
              <a:off x="8029575" y="4335463"/>
              <a:ext cx="182563" cy="198438"/>
            </a:xfrm>
            <a:custGeom>
              <a:avLst/>
              <a:gdLst/>
              <a:ahLst/>
              <a:cxnLst>
                <a:cxn ang="0">
                  <a:pos x="89" y="0"/>
                </a:cxn>
                <a:cxn ang="0">
                  <a:pos x="82" y="11"/>
                </a:cxn>
                <a:cxn ang="0">
                  <a:pos x="78" y="21"/>
                </a:cxn>
                <a:cxn ang="0">
                  <a:pos x="71" y="26"/>
                </a:cxn>
                <a:cxn ang="0">
                  <a:pos x="63" y="45"/>
                </a:cxn>
                <a:cxn ang="0">
                  <a:pos x="40" y="66"/>
                </a:cxn>
                <a:cxn ang="0">
                  <a:pos x="26" y="68"/>
                </a:cxn>
                <a:cxn ang="0">
                  <a:pos x="16" y="85"/>
                </a:cxn>
                <a:cxn ang="0">
                  <a:pos x="16" y="85"/>
                </a:cxn>
                <a:cxn ang="0">
                  <a:pos x="16" y="85"/>
                </a:cxn>
                <a:cxn ang="0">
                  <a:pos x="11" y="87"/>
                </a:cxn>
                <a:cxn ang="0">
                  <a:pos x="9" y="92"/>
                </a:cxn>
                <a:cxn ang="0">
                  <a:pos x="9" y="92"/>
                </a:cxn>
                <a:cxn ang="0">
                  <a:pos x="7" y="99"/>
                </a:cxn>
                <a:cxn ang="0">
                  <a:pos x="9" y="101"/>
                </a:cxn>
                <a:cxn ang="0">
                  <a:pos x="9" y="101"/>
                </a:cxn>
                <a:cxn ang="0">
                  <a:pos x="0" y="108"/>
                </a:cxn>
                <a:cxn ang="0">
                  <a:pos x="4" y="108"/>
                </a:cxn>
                <a:cxn ang="0">
                  <a:pos x="4" y="108"/>
                </a:cxn>
                <a:cxn ang="0">
                  <a:pos x="7" y="111"/>
                </a:cxn>
                <a:cxn ang="0">
                  <a:pos x="4" y="113"/>
                </a:cxn>
                <a:cxn ang="0">
                  <a:pos x="18" y="113"/>
                </a:cxn>
                <a:cxn ang="0">
                  <a:pos x="21" y="118"/>
                </a:cxn>
                <a:cxn ang="0">
                  <a:pos x="40" y="125"/>
                </a:cxn>
                <a:cxn ang="0">
                  <a:pos x="49" y="123"/>
                </a:cxn>
                <a:cxn ang="0">
                  <a:pos x="66" y="111"/>
                </a:cxn>
                <a:cxn ang="0">
                  <a:pos x="75" y="73"/>
                </a:cxn>
                <a:cxn ang="0">
                  <a:pos x="78" y="73"/>
                </a:cxn>
                <a:cxn ang="0">
                  <a:pos x="87" y="66"/>
                </a:cxn>
                <a:cxn ang="0">
                  <a:pos x="97" y="68"/>
                </a:cxn>
                <a:cxn ang="0">
                  <a:pos x="99" y="66"/>
                </a:cxn>
                <a:cxn ang="0">
                  <a:pos x="94" y="61"/>
                </a:cxn>
                <a:cxn ang="0">
                  <a:pos x="94" y="54"/>
                </a:cxn>
                <a:cxn ang="0">
                  <a:pos x="101" y="47"/>
                </a:cxn>
                <a:cxn ang="0">
                  <a:pos x="115" y="28"/>
                </a:cxn>
                <a:cxn ang="0">
                  <a:pos x="113" y="16"/>
                </a:cxn>
                <a:cxn ang="0">
                  <a:pos x="115" y="14"/>
                </a:cxn>
                <a:cxn ang="0">
                  <a:pos x="111" y="11"/>
                </a:cxn>
                <a:cxn ang="0">
                  <a:pos x="108" y="9"/>
                </a:cxn>
                <a:cxn ang="0">
                  <a:pos x="106" y="9"/>
                </a:cxn>
                <a:cxn ang="0">
                  <a:pos x="99" y="14"/>
                </a:cxn>
                <a:cxn ang="0">
                  <a:pos x="89" y="0"/>
                </a:cxn>
                <a:cxn ang="0">
                  <a:pos x="89" y="0"/>
                </a:cxn>
              </a:cxnLst>
              <a:rect l="0" t="0" r="r" b="b"/>
              <a:pathLst>
                <a:path w="115" h="125">
                  <a:moveTo>
                    <a:pt x="89" y="0"/>
                  </a:moveTo>
                  <a:lnTo>
                    <a:pt x="82" y="11"/>
                  </a:lnTo>
                  <a:lnTo>
                    <a:pt x="78" y="21"/>
                  </a:lnTo>
                  <a:lnTo>
                    <a:pt x="71" y="26"/>
                  </a:lnTo>
                  <a:lnTo>
                    <a:pt x="63" y="45"/>
                  </a:lnTo>
                  <a:lnTo>
                    <a:pt x="40" y="66"/>
                  </a:lnTo>
                  <a:lnTo>
                    <a:pt x="26" y="68"/>
                  </a:lnTo>
                  <a:lnTo>
                    <a:pt x="16" y="85"/>
                  </a:lnTo>
                  <a:lnTo>
                    <a:pt x="16" y="85"/>
                  </a:lnTo>
                  <a:lnTo>
                    <a:pt x="16" y="85"/>
                  </a:lnTo>
                  <a:lnTo>
                    <a:pt x="11" y="87"/>
                  </a:lnTo>
                  <a:lnTo>
                    <a:pt x="9" y="92"/>
                  </a:lnTo>
                  <a:lnTo>
                    <a:pt x="9" y="92"/>
                  </a:lnTo>
                  <a:lnTo>
                    <a:pt x="7" y="99"/>
                  </a:lnTo>
                  <a:lnTo>
                    <a:pt x="9" y="101"/>
                  </a:lnTo>
                  <a:lnTo>
                    <a:pt x="9" y="101"/>
                  </a:lnTo>
                  <a:lnTo>
                    <a:pt x="0" y="108"/>
                  </a:lnTo>
                  <a:lnTo>
                    <a:pt x="4" y="108"/>
                  </a:lnTo>
                  <a:lnTo>
                    <a:pt x="4" y="108"/>
                  </a:lnTo>
                  <a:lnTo>
                    <a:pt x="7" y="111"/>
                  </a:lnTo>
                  <a:lnTo>
                    <a:pt x="4" y="113"/>
                  </a:lnTo>
                  <a:lnTo>
                    <a:pt x="18" y="113"/>
                  </a:lnTo>
                  <a:lnTo>
                    <a:pt x="21" y="118"/>
                  </a:lnTo>
                  <a:lnTo>
                    <a:pt x="40" y="125"/>
                  </a:lnTo>
                  <a:lnTo>
                    <a:pt x="49" y="123"/>
                  </a:lnTo>
                  <a:lnTo>
                    <a:pt x="66" y="111"/>
                  </a:lnTo>
                  <a:lnTo>
                    <a:pt x="75" y="73"/>
                  </a:lnTo>
                  <a:lnTo>
                    <a:pt x="78" y="73"/>
                  </a:lnTo>
                  <a:lnTo>
                    <a:pt x="87" y="66"/>
                  </a:lnTo>
                  <a:lnTo>
                    <a:pt x="97" y="68"/>
                  </a:lnTo>
                  <a:lnTo>
                    <a:pt x="99" y="66"/>
                  </a:lnTo>
                  <a:lnTo>
                    <a:pt x="94" y="61"/>
                  </a:lnTo>
                  <a:lnTo>
                    <a:pt x="94" y="54"/>
                  </a:lnTo>
                  <a:lnTo>
                    <a:pt x="101" y="47"/>
                  </a:lnTo>
                  <a:lnTo>
                    <a:pt x="115" y="28"/>
                  </a:lnTo>
                  <a:lnTo>
                    <a:pt x="113" y="16"/>
                  </a:lnTo>
                  <a:lnTo>
                    <a:pt x="115" y="14"/>
                  </a:lnTo>
                  <a:lnTo>
                    <a:pt x="111" y="11"/>
                  </a:lnTo>
                  <a:lnTo>
                    <a:pt x="108" y="9"/>
                  </a:lnTo>
                  <a:lnTo>
                    <a:pt x="106" y="9"/>
                  </a:lnTo>
                  <a:lnTo>
                    <a:pt x="99" y="14"/>
                  </a:lnTo>
                  <a:lnTo>
                    <a:pt x="89" y="0"/>
                  </a:lnTo>
                  <a:lnTo>
                    <a:pt x="89"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4" name="Freeform 28"/>
            <p:cNvSpPr/>
            <p:nvPr/>
          </p:nvSpPr>
          <p:spPr bwMode="auto">
            <a:xfrm>
              <a:off x="8054975" y="4525963"/>
              <a:ext cx="22225" cy="26988"/>
            </a:xfrm>
            <a:custGeom>
              <a:avLst/>
              <a:gdLst/>
              <a:ahLst/>
              <a:cxnLst>
                <a:cxn ang="0">
                  <a:pos x="5" y="0"/>
                </a:cxn>
                <a:cxn ang="0">
                  <a:pos x="0" y="17"/>
                </a:cxn>
                <a:cxn ang="0">
                  <a:pos x="14" y="12"/>
                </a:cxn>
                <a:cxn ang="0">
                  <a:pos x="10" y="3"/>
                </a:cxn>
                <a:cxn ang="0">
                  <a:pos x="5" y="0"/>
                </a:cxn>
                <a:cxn ang="0">
                  <a:pos x="5" y="0"/>
                </a:cxn>
              </a:cxnLst>
              <a:rect l="0" t="0" r="r" b="b"/>
              <a:pathLst>
                <a:path w="14" h="17">
                  <a:moveTo>
                    <a:pt x="5" y="0"/>
                  </a:moveTo>
                  <a:lnTo>
                    <a:pt x="0" y="17"/>
                  </a:lnTo>
                  <a:lnTo>
                    <a:pt x="14" y="12"/>
                  </a:lnTo>
                  <a:lnTo>
                    <a:pt x="10" y="3"/>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5" name="Freeform 29"/>
            <p:cNvSpPr/>
            <p:nvPr/>
          </p:nvSpPr>
          <p:spPr bwMode="auto">
            <a:xfrm>
              <a:off x="6094413" y="3127376"/>
              <a:ext cx="52388" cy="95250"/>
            </a:xfrm>
            <a:custGeom>
              <a:avLst/>
              <a:gdLst/>
              <a:ahLst/>
              <a:cxnLst>
                <a:cxn ang="0">
                  <a:pos x="7" y="0"/>
                </a:cxn>
                <a:cxn ang="0">
                  <a:pos x="3" y="5"/>
                </a:cxn>
                <a:cxn ang="0">
                  <a:pos x="7" y="8"/>
                </a:cxn>
                <a:cxn ang="0">
                  <a:pos x="5" y="8"/>
                </a:cxn>
                <a:cxn ang="0">
                  <a:pos x="3" y="26"/>
                </a:cxn>
                <a:cxn ang="0">
                  <a:pos x="0" y="26"/>
                </a:cxn>
                <a:cxn ang="0">
                  <a:pos x="3" y="48"/>
                </a:cxn>
                <a:cxn ang="0">
                  <a:pos x="7" y="60"/>
                </a:cxn>
                <a:cxn ang="0">
                  <a:pos x="17" y="60"/>
                </a:cxn>
                <a:cxn ang="0">
                  <a:pos x="33" y="48"/>
                </a:cxn>
                <a:cxn ang="0">
                  <a:pos x="33" y="36"/>
                </a:cxn>
                <a:cxn ang="0">
                  <a:pos x="19" y="12"/>
                </a:cxn>
                <a:cxn ang="0">
                  <a:pos x="12" y="3"/>
                </a:cxn>
                <a:cxn ang="0">
                  <a:pos x="7" y="0"/>
                </a:cxn>
                <a:cxn ang="0">
                  <a:pos x="7" y="0"/>
                </a:cxn>
              </a:cxnLst>
              <a:rect l="0" t="0" r="r" b="b"/>
              <a:pathLst>
                <a:path w="33" h="60">
                  <a:moveTo>
                    <a:pt x="7" y="0"/>
                  </a:moveTo>
                  <a:lnTo>
                    <a:pt x="3" y="5"/>
                  </a:lnTo>
                  <a:lnTo>
                    <a:pt x="7" y="8"/>
                  </a:lnTo>
                  <a:lnTo>
                    <a:pt x="5" y="8"/>
                  </a:lnTo>
                  <a:lnTo>
                    <a:pt x="3" y="26"/>
                  </a:lnTo>
                  <a:lnTo>
                    <a:pt x="0" y="26"/>
                  </a:lnTo>
                  <a:lnTo>
                    <a:pt x="3" y="48"/>
                  </a:lnTo>
                  <a:lnTo>
                    <a:pt x="7" y="60"/>
                  </a:lnTo>
                  <a:lnTo>
                    <a:pt x="17" y="60"/>
                  </a:lnTo>
                  <a:lnTo>
                    <a:pt x="33" y="48"/>
                  </a:lnTo>
                  <a:lnTo>
                    <a:pt x="33" y="36"/>
                  </a:lnTo>
                  <a:lnTo>
                    <a:pt x="19" y="12"/>
                  </a:lnTo>
                  <a:lnTo>
                    <a:pt x="12" y="3"/>
                  </a:lnTo>
                  <a:lnTo>
                    <a:pt x="7" y="0"/>
                  </a:lnTo>
                  <a:lnTo>
                    <a:pt x="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6" name="Freeform 30"/>
            <p:cNvSpPr/>
            <p:nvPr/>
          </p:nvSpPr>
          <p:spPr bwMode="auto">
            <a:xfrm>
              <a:off x="2813050" y="2928938"/>
              <a:ext cx="41275" cy="19050"/>
            </a:xfrm>
            <a:custGeom>
              <a:avLst/>
              <a:gdLst/>
              <a:ahLst/>
              <a:cxnLst>
                <a:cxn ang="0">
                  <a:pos x="2" y="0"/>
                </a:cxn>
                <a:cxn ang="0">
                  <a:pos x="0" y="7"/>
                </a:cxn>
                <a:cxn ang="0">
                  <a:pos x="2" y="12"/>
                </a:cxn>
                <a:cxn ang="0">
                  <a:pos x="16" y="12"/>
                </a:cxn>
                <a:cxn ang="0">
                  <a:pos x="26" y="7"/>
                </a:cxn>
                <a:cxn ang="0">
                  <a:pos x="23" y="2"/>
                </a:cxn>
                <a:cxn ang="0">
                  <a:pos x="2" y="0"/>
                </a:cxn>
                <a:cxn ang="0">
                  <a:pos x="2" y="0"/>
                </a:cxn>
              </a:cxnLst>
              <a:rect l="0" t="0" r="r" b="b"/>
              <a:pathLst>
                <a:path w="26" h="12">
                  <a:moveTo>
                    <a:pt x="2" y="0"/>
                  </a:moveTo>
                  <a:lnTo>
                    <a:pt x="0" y="7"/>
                  </a:lnTo>
                  <a:lnTo>
                    <a:pt x="2" y="12"/>
                  </a:lnTo>
                  <a:lnTo>
                    <a:pt x="16" y="12"/>
                  </a:lnTo>
                  <a:lnTo>
                    <a:pt x="26" y="7"/>
                  </a:lnTo>
                  <a:lnTo>
                    <a:pt x="23" y="2"/>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7" name="Freeform 31"/>
            <p:cNvSpPr/>
            <p:nvPr/>
          </p:nvSpPr>
          <p:spPr bwMode="auto">
            <a:xfrm>
              <a:off x="8497888" y="1973263"/>
              <a:ext cx="19050" cy="12700"/>
            </a:xfrm>
            <a:custGeom>
              <a:avLst/>
              <a:gdLst/>
              <a:ahLst/>
              <a:cxnLst>
                <a:cxn ang="0">
                  <a:pos x="3" y="0"/>
                </a:cxn>
                <a:cxn ang="0">
                  <a:pos x="0" y="8"/>
                </a:cxn>
                <a:cxn ang="0">
                  <a:pos x="12" y="5"/>
                </a:cxn>
                <a:cxn ang="0">
                  <a:pos x="3" y="0"/>
                </a:cxn>
                <a:cxn ang="0">
                  <a:pos x="3" y="0"/>
                </a:cxn>
              </a:cxnLst>
              <a:rect l="0" t="0" r="r" b="b"/>
              <a:pathLst>
                <a:path w="12" h="8">
                  <a:moveTo>
                    <a:pt x="3" y="0"/>
                  </a:moveTo>
                  <a:lnTo>
                    <a:pt x="0" y="8"/>
                  </a:lnTo>
                  <a:lnTo>
                    <a:pt x="12" y="5"/>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8" name="Freeform 32"/>
            <p:cNvSpPr/>
            <p:nvPr/>
          </p:nvSpPr>
          <p:spPr bwMode="auto">
            <a:xfrm>
              <a:off x="8453438" y="1973263"/>
              <a:ext cx="22225" cy="19050"/>
            </a:xfrm>
            <a:custGeom>
              <a:avLst/>
              <a:gdLst/>
              <a:ahLst/>
              <a:cxnLst>
                <a:cxn ang="0">
                  <a:pos x="5" y="0"/>
                </a:cxn>
                <a:cxn ang="0">
                  <a:pos x="0" y="10"/>
                </a:cxn>
                <a:cxn ang="0">
                  <a:pos x="2" y="12"/>
                </a:cxn>
                <a:cxn ang="0">
                  <a:pos x="14" y="5"/>
                </a:cxn>
                <a:cxn ang="0">
                  <a:pos x="5" y="0"/>
                </a:cxn>
                <a:cxn ang="0">
                  <a:pos x="5" y="0"/>
                </a:cxn>
              </a:cxnLst>
              <a:rect l="0" t="0" r="r" b="b"/>
              <a:pathLst>
                <a:path w="14" h="12">
                  <a:moveTo>
                    <a:pt x="5" y="0"/>
                  </a:moveTo>
                  <a:lnTo>
                    <a:pt x="0" y="10"/>
                  </a:lnTo>
                  <a:lnTo>
                    <a:pt x="2" y="12"/>
                  </a:lnTo>
                  <a:lnTo>
                    <a:pt x="14" y="5"/>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89" name="Freeform 33"/>
            <p:cNvSpPr/>
            <p:nvPr/>
          </p:nvSpPr>
          <p:spPr bwMode="auto">
            <a:xfrm>
              <a:off x="8366125" y="1989138"/>
              <a:ext cx="53975" cy="22225"/>
            </a:xfrm>
            <a:custGeom>
              <a:avLst/>
              <a:gdLst/>
              <a:ahLst/>
              <a:cxnLst>
                <a:cxn ang="0">
                  <a:pos x="29" y="0"/>
                </a:cxn>
                <a:cxn ang="0">
                  <a:pos x="24" y="7"/>
                </a:cxn>
                <a:cxn ang="0">
                  <a:pos x="26" y="0"/>
                </a:cxn>
                <a:cxn ang="0">
                  <a:pos x="15" y="7"/>
                </a:cxn>
                <a:cxn ang="0">
                  <a:pos x="17" y="5"/>
                </a:cxn>
                <a:cxn ang="0">
                  <a:pos x="0" y="2"/>
                </a:cxn>
                <a:cxn ang="0">
                  <a:pos x="10" y="14"/>
                </a:cxn>
                <a:cxn ang="0">
                  <a:pos x="12" y="9"/>
                </a:cxn>
                <a:cxn ang="0">
                  <a:pos x="15" y="12"/>
                </a:cxn>
                <a:cxn ang="0">
                  <a:pos x="22" y="9"/>
                </a:cxn>
                <a:cxn ang="0">
                  <a:pos x="22" y="7"/>
                </a:cxn>
                <a:cxn ang="0">
                  <a:pos x="24" y="14"/>
                </a:cxn>
                <a:cxn ang="0">
                  <a:pos x="34" y="9"/>
                </a:cxn>
                <a:cxn ang="0">
                  <a:pos x="29" y="0"/>
                </a:cxn>
                <a:cxn ang="0">
                  <a:pos x="29" y="0"/>
                </a:cxn>
              </a:cxnLst>
              <a:rect l="0" t="0" r="r" b="b"/>
              <a:pathLst>
                <a:path w="34" h="14">
                  <a:moveTo>
                    <a:pt x="29" y="0"/>
                  </a:moveTo>
                  <a:lnTo>
                    <a:pt x="24" y="7"/>
                  </a:lnTo>
                  <a:lnTo>
                    <a:pt x="26" y="0"/>
                  </a:lnTo>
                  <a:lnTo>
                    <a:pt x="15" y="7"/>
                  </a:lnTo>
                  <a:lnTo>
                    <a:pt x="17" y="5"/>
                  </a:lnTo>
                  <a:lnTo>
                    <a:pt x="0" y="2"/>
                  </a:lnTo>
                  <a:lnTo>
                    <a:pt x="10" y="14"/>
                  </a:lnTo>
                  <a:lnTo>
                    <a:pt x="12" y="9"/>
                  </a:lnTo>
                  <a:lnTo>
                    <a:pt x="15" y="12"/>
                  </a:lnTo>
                  <a:lnTo>
                    <a:pt x="22" y="9"/>
                  </a:lnTo>
                  <a:lnTo>
                    <a:pt x="22" y="7"/>
                  </a:lnTo>
                  <a:lnTo>
                    <a:pt x="24" y="14"/>
                  </a:lnTo>
                  <a:lnTo>
                    <a:pt x="34" y="9"/>
                  </a:lnTo>
                  <a:lnTo>
                    <a:pt x="29" y="0"/>
                  </a:lnTo>
                  <a:lnTo>
                    <a:pt x="2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0" name="Freeform 34"/>
            <p:cNvSpPr/>
            <p:nvPr/>
          </p:nvSpPr>
          <p:spPr bwMode="auto">
            <a:xfrm>
              <a:off x="8321675" y="1985963"/>
              <a:ext cx="11113" cy="17463"/>
            </a:xfrm>
            <a:custGeom>
              <a:avLst/>
              <a:gdLst/>
              <a:ahLst/>
              <a:cxnLst>
                <a:cxn ang="0">
                  <a:pos x="0" y="0"/>
                </a:cxn>
                <a:cxn ang="0">
                  <a:pos x="0" y="11"/>
                </a:cxn>
                <a:cxn ang="0">
                  <a:pos x="7" y="4"/>
                </a:cxn>
                <a:cxn ang="0">
                  <a:pos x="0" y="0"/>
                </a:cxn>
                <a:cxn ang="0">
                  <a:pos x="0" y="0"/>
                </a:cxn>
              </a:cxnLst>
              <a:rect l="0" t="0" r="r" b="b"/>
              <a:pathLst>
                <a:path w="7" h="11">
                  <a:moveTo>
                    <a:pt x="0" y="0"/>
                  </a:moveTo>
                  <a:lnTo>
                    <a:pt x="0" y="11"/>
                  </a:lnTo>
                  <a:lnTo>
                    <a:pt x="7" y="4"/>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1" name="Freeform 35"/>
            <p:cNvSpPr/>
            <p:nvPr/>
          </p:nvSpPr>
          <p:spPr bwMode="auto">
            <a:xfrm>
              <a:off x="8266113" y="1978026"/>
              <a:ext cx="17463" cy="30163"/>
            </a:xfrm>
            <a:custGeom>
              <a:avLst/>
              <a:gdLst/>
              <a:ahLst/>
              <a:cxnLst>
                <a:cxn ang="0">
                  <a:pos x="11" y="0"/>
                </a:cxn>
                <a:cxn ang="0">
                  <a:pos x="0" y="19"/>
                </a:cxn>
                <a:cxn ang="0">
                  <a:pos x="11" y="12"/>
                </a:cxn>
                <a:cxn ang="0">
                  <a:pos x="11" y="0"/>
                </a:cxn>
                <a:cxn ang="0">
                  <a:pos x="11" y="0"/>
                </a:cxn>
              </a:cxnLst>
              <a:rect l="0" t="0" r="r" b="b"/>
              <a:pathLst>
                <a:path w="11" h="19">
                  <a:moveTo>
                    <a:pt x="11" y="0"/>
                  </a:moveTo>
                  <a:lnTo>
                    <a:pt x="0" y="19"/>
                  </a:lnTo>
                  <a:lnTo>
                    <a:pt x="11" y="12"/>
                  </a:lnTo>
                  <a:lnTo>
                    <a:pt x="11" y="0"/>
                  </a:lnTo>
                  <a:lnTo>
                    <a:pt x="11"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2" name="Freeform 36"/>
            <p:cNvSpPr/>
            <p:nvPr/>
          </p:nvSpPr>
          <p:spPr bwMode="auto">
            <a:xfrm>
              <a:off x="8164513" y="1955801"/>
              <a:ext cx="30163" cy="14288"/>
            </a:xfrm>
            <a:custGeom>
              <a:avLst/>
              <a:gdLst/>
              <a:ahLst/>
              <a:cxnLst>
                <a:cxn ang="0">
                  <a:pos x="2" y="0"/>
                </a:cxn>
                <a:cxn ang="0">
                  <a:pos x="0" y="4"/>
                </a:cxn>
                <a:cxn ang="0">
                  <a:pos x="9" y="9"/>
                </a:cxn>
                <a:cxn ang="0">
                  <a:pos x="19" y="2"/>
                </a:cxn>
                <a:cxn ang="0">
                  <a:pos x="2" y="0"/>
                </a:cxn>
                <a:cxn ang="0">
                  <a:pos x="2" y="0"/>
                </a:cxn>
              </a:cxnLst>
              <a:rect l="0" t="0" r="r" b="b"/>
              <a:pathLst>
                <a:path w="19" h="9">
                  <a:moveTo>
                    <a:pt x="2" y="0"/>
                  </a:moveTo>
                  <a:lnTo>
                    <a:pt x="0" y="4"/>
                  </a:lnTo>
                  <a:lnTo>
                    <a:pt x="9" y="9"/>
                  </a:lnTo>
                  <a:lnTo>
                    <a:pt x="19" y="2"/>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3" name="Freeform 37"/>
            <p:cNvSpPr/>
            <p:nvPr/>
          </p:nvSpPr>
          <p:spPr bwMode="auto">
            <a:xfrm>
              <a:off x="1636713" y="2541588"/>
              <a:ext cx="22225" cy="11113"/>
            </a:xfrm>
            <a:custGeom>
              <a:avLst/>
              <a:gdLst/>
              <a:ahLst/>
              <a:cxnLst>
                <a:cxn ang="0">
                  <a:pos x="0" y="0"/>
                </a:cxn>
                <a:cxn ang="0">
                  <a:pos x="3" y="7"/>
                </a:cxn>
                <a:cxn ang="0">
                  <a:pos x="14" y="5"/>
                </a:cxn>
                <a:cxn ang="0">
                  <a:pos x="0" y="0"/>
                </a:cxn>
                <a:cxn ang="0">
                  <a:pos x="0" y="0"/>
                </a:cxn>
              </a:cxnLst>
              <a:rect l="0" t="0" r="r" b="b"/>
              <a:pathLst>
                <a:path w="14" h="7">
                  <a:moveTo>
                    <a:pt x="0" y="0"/>
                  </a:moveTo>
                  <a:lnTo>
                    <a:pt x="3" y="7"/>
                  </a:lnTo>
                  <a:lnTo>
                    <a:pt x="14" y="5"/>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4" name="Freeform 38"/>
            <p:cNvSpPr/>
            <p:nvPr/>
          </p:nvSpPr>
          <p:spPr bwMode="auto">
            <a:xfrm>
              <a:off x="8513763" y="1489076"/>
              <a:ext cx="74613" cy="44450"/>
            </a:xfrm>
            <a:custGeom>
              <a:avLst/>
              <a:gdLst/>
              <a:ahLst/>
              <a:cxnLst>
                <a:cxn ang="0">
                  <a:pos x="2" y="0"/>
                </a:cxn>
                <a:cxn ang="0">
                  <a:pos x="0" y="12"/>
                </a:cxn>
                <a:cxn ang="0">
                  <a:pos x="33" y="28"/>
                </a:cxn>
                <a:cxn ang="0">
                  <a:pos x="47" y="19"/>
                </a:cxn>
                <a:cxn ang="0">
                  <a:pos x="47" y="14"/>
                </a:cxn>
                <a:cxn ang="0">
                  <a:pos x="38" y="14"/>
                </a:cxn>
                <a:cxn ang="0">
                  <a:pos x="26" y="5"/>
                </a:cxn>
                <a:cxn ang="0">
                  <a:pos x="16" y="7"/>
                </a:cxn>
                <a:cxn ang="0">
                  <a:pos x="2" y="0"/>
                </a:cxn>
                <a:cxn ang="0">
                  <a:pos x="2" y="0"/>
                </a:cxn>
              </a:cxnLst>
              <a:rect l="0" t="0" r="r" b="b"/>
              <a:pathLst>
                <a:path w="47" h="28">
                  <a:moveTo>
                    <a:pt x="2" y="0"/>
                  </a:moveTo>
                  <a:lnTo>
                    <a:pt x="0" y="12"/>
                  </a:lnTo>
                  <a:lnTo>
                    <a:pt x="33" y="28"/>
                  </a:lnTo>
                  <a:lnTo>
                    <a:pt x="47" y="19"/>
                  </a:lnTo>
                  <a:lnTo>
                    <a:pt x="47" y="14"/>
                  </a:lnTo>
                  <a:lnTo>
                    <a:pt x="38" y="14"/>
                  </a:lnTo>
                  <a:lnTo>
                    <a:pt x="26" y="5"/>
                  </a:lnTo>
                  <a:lnTo>
                    <a:pt x="16" y="7"/>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5" name="Freeform 39"/>
            <p:cNvSpPr/>
            <p:nvPr/>
          </p:nvSpPr>
          <p:spPr bwMode="auto">
            <a:xfrm>
              <a:off x="8574088" y="1939926"/>
              <a:ext cx="14288" cy="26988"/>
            </a:xfrm>
            <a:custGeom>
              <a:avLst/>
              <a:gdLst/>
              <a:ahLst/>
              <a:cxnLst>
                <a:cxn ang="0">
                  <a:pos x="9" y="0"/>
                </a:cxn>
                <a:cxn ang="0">
                  <a:pos x="0" y="14"/>
                </a:cxn>
                <a:cxn ang="0">
                  <a:pos x="2" y="17"/>
                </a:cxn>
                <a:cxn ang="0">
                  <a:pos x="9" y="12"/>
                </a:cxn>
                <a:cxn ang="0">
                  <a:pos x="9" y="0"/>
                </a:cxn>
                <a:cxn ang="0">
                  <a:pos x="9" y="0"/>
                </a:cxn>
              </a:cxnLst>
              <a:rect l="0" t="0" r="r" b="b"/>
              <a:pathLst>
                <a:path w="9" h="17">
                  <a:moveTo>
                    <a:pt x="9" y="0"/>
                  </a:moveTo>
                  <a:lnTo>
                    <a:pt x="0" y="14"/>
                  </a:lnTo>
                  <a:lnTo>
                    <a:pt x="2" y="17"/>
                  </a:lnTo>
                  <a:lnTo>
                    <a:pt x="9" y="12"/>
                  </a:lnTo>
                  <a:lnTo>
                    <a:pt x="9" y="0"/>
                  </a:lnTo>
                  <a:lnTo>
                    <a:pt x="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6" name="Freeform 40"/>
            <p:cNvSpPr>
              <a:spLocks noEditPoints="1"/>
            </p:cNvSpPr>
            <p:nvPr/>
          </p:nvSpPr>
          <p:spPr bwMode="auto">
            <a:xfrm>
              <a:off x="2298700" y="865188"/>
              <a:ext cx="652463" cy="725488"/>
            </a:xfrm>
            <a:custGeom>
              <a:avLst/>
              <a:gdLst/>
              <a:ahLst/>
              <a:cxnLst>
                <a:cxn ang="0">
                  <a:pos x="328" y="310"/>
                </a:cxn>
                <a:cxn ang="0">
                  <a:pos x="68" y="123"/>
                </a:cxn>
                <a:cxn ang="0">
                  <a:pos x="9" y="47"/>
                </a:cxn>
                <a:cxn ang="0">
                  <a:pos x="4" y="97"/>
                </a:cxn>
                <a:cxn ang="0">
                  <a:pos x="9" y="135"/>
                </a:cxn>
                <a:cxn ang="0">
                  <a:pos x="61" y="173"/>
                </a:cxn>
                <a:cxn ang="0">
                  <a:pos x="137" y="182"/>
                </a:cxn>
                <a:cxn ang="0">
                  <a:pos x="142" y="177"/>
                </a:cxn>
                <a:cxn ang="0">
                  <a:pos x="160" y="182"/>
                </a:cxn>
                <a:cxn ang="0">
                  <a:pos x="160" y="159"/>
                </a:cxn>
                <a:cxn ang="0">
                  <a:pos x="187" y="180"/>
                </a:cxn>
                <a:cxn ang="0">
                  <a:pos x="201" y="208"/>
                </a:cxn>
                <a:cxn ang="0">
                  <a:pos x="215" y="220"/>
                </a:cxn>
                <a:cxn ang="0">
                  <a:pos x="243" y="246"/>
                </a:cxn>
                <a:cxn ang="0">
                  <a:pos x="234" y="336"/>
                </a:cxn>
                <a:cxn ang="0">
                  <a:pos x="182" y="343"/>
                </a:cxn>
                <a:cxn ang="0">
                  <a:pos x="177" y="376"/>
                </a:cxn>
                <a:cxn ang="0">
                  <a:pos x="222" y="376"/>
                </a:cxn>
                <a:cxn ang="0">
                  <a:pos x="265" y="402"/>
                </a:cxn>
                <a:cxn ang="0">
                  <a:pos x="281" y="428"/>
                </a:cxn>
                <a:cxn ang="0">
                  <a:pos x="284" y="428"/>
                </a:cxn>
                <a:cxn ang="0">
                  <a:pos x="302" y="438"/>
                </a:cxn>
                <a:cxn ang="0">
                  <a:pos x="345" y="455"/>
                </a:cxn>
                <a:cxn ang="0">
                  <a:pos x="305" y="398"/>
                </a:cxn>
                <a:cxn ang="0">
                  <a:pos x="359" y="438"/>
                </a:cxn>
                <a:cxn ang="0">
                  <a:pos x="364" y="417"/>
                </a:cxn>
                <a:cxn ang="0">
                  <a:pos x="364" y="386"/>
                </a:cxn>
                <a:cxn ang="0">
                  <a:pos x="350" y="357"/>
                </a:cxn>
                <a:cxn ang="0">
                  <a:pos x="331" y="348"/>
                </a:cxn>
                <a:cxn ang="0">
                  <a:pos x="331" y="324"/>
                </a:cxn>
                <a:cxn ang="0">
                  <a:pos x="343" y="320"/>
                </a:cxn>
                <a:cxn ang="0">
                  <a:pos x="359" y="343"/>
                </a:cxn>
                <a:cxn ang="0">
                  <a:pos x="385" y="346"/>
                </a:cxn>
                <a:cxn ang="0">
                  <a:pos x="395" y="320"/>
                </a:cxn>
                <a:cxn ang="0">
                  <a:pos x="411" y="301"/>
                </a:cxn>
                <a:cxn ang="0">
                  <a:pos x="373" y="272"/>
                </a:cxn>
                <a:cxn ang="0">
                  <a:pos x="343" y="249"/>
                </a:cxn>
                <a:cxn ang="0">
                  <a:pos x="317" y="227"/>
                </a:cxn>
                <a:cxn ang="0">
                  <a:pos x="336" y="204"/>
                </a:cxn>
                <a:cxn ang="0">
                  <a:pos x="328" y="173"/>
                </a:cxn>
                <a:cxn ang="0">
                  <a:pos x="300" y="163"/>
                </a:cxn>
                <a:cxn ang="0">
                  <a:pos x="293" y="132"/>
                </a:cxn>
                <a:cxn ang="0">
                  <a:pos x="272" y="125"/>
                </a:cxn>
                <a:cxn ang="0">
                  <a:pos x="239" y="104"/>
                </a:cxn>
                <a:cxn ang="0">
                  <a:pos x="239" y="92"/>
                </a:cxn>
                <a:cxn ang="0">
                  <a:pos x="217" y="71"/>
                </a:cxn>
                <a:cxn ang="0">
                  <a:pos x="160" y="7"/>
                </a:cxn>
                <a:cxn ang="0">
                  <a:pos x="153" y="54"/>
                </a:cxn>
                <a:cxn ang="0">
                  <a:pos x="149" y="69"/>
                </a:cxn>
                <a:cxn ang="0">
                  <a:pos x="134" y="78"/>
                </a:cxn>
                <a:cxn ang="0">
                  <a:pos x="130" y="24"/>
                </a:cxn>
                <a:cxn ang="0">
                  <a:pos x="92" y="21"/>
                </a:cxn>
                <a:cxn ang="0">
                  <a:pos x="71" y="28"/>
                </a:cxn>
                <a:cxn ang="0">
                  <a:pos x="61" y="43"/>
                </a:cxn>
                <a:cxn ang="0">
                  <a:pos x="75" y="102"/>
                </a:cxn>
                <a:cxn ang="0">
                  <a:pos x="52" y="57"/>
                </a:cxn>
              </a:cxnLst>
              <a:rect l="0" t="0" r="r" b="b"/>
              <a:pathLst>
                <a:path w="411" h="457">
                  <a:moveTo>
                    <a:pt x="328" y="310"/>
                  </a:moveTo>
                  <a:lnTo>
                    <a:pt x="326" y="305"/>
                  </a:lnTo>
                  <a:lnTo>
                    <a:pt x="328" y="305"/>
                  </a:lnTo>
                  <a:lnTo>
                    <a:pt x="328" y="310"/>
                  </a:lnTo>
                  <a:lnTo>
                    <a:pt x="328" y="310"/>
                  </a:lnTo>
                  <a:close/>
                  <a:moveTo>
                    <a:pt x="68" y="123"/>
                  </a:moveTo>
                  <a:lnTo>
                    <a:pt x="75" y="118"/>
                  </a:lnTo>
                  <a:lnTo>
                    <a:pt x="75" y="121"/>
                  </a:lnTo>
                  <a:lnTo>
                    <a:pt x="68" y="123"/>
                  </a:lnTo>
                  <a:lnTo>
                    <a:pt x="68" y="123"/>
                  </a:lnTo>
                  <a:close/>
                  <a:moveTo>
                    <a:pt x="78" y="0"/>
                  </a:moveTo>
                  <a:lnTo>
                    <a:pt x="40" y="0"/>
                  </a:lnTo>
                  <a:lnTo>
                    <a:pt x="14" y="31"/>
                  </a:lnTo>
                  <a:lnTo>
                    <a:pt x="9" y="47"/>
                  </a:lnTo>
                  <a:lnTo>
                    <a:pt x="9" y="47"/>
                  </a:lnTo>
                  <a:lnTo>
                    <a:pt x="2" y="69"/>
                  </a:lnTo>
                  <a:lnTo>
                    <a:pt x="4" y="78"/>
                  </a:lnTo>
                  <a:lnTo>
                    <a:pt x="4" y="78"/>
                  </a:lnTo>
                  <a:lnTo>
                    <a:pt x="0" y="85"/>
                  </a:lnTo>
                  <a:lnTo>
                    <a:pt x="4" y="97"/>
                  </a:lnTo>
                  <a:lnTo>
                    <a:pt x="2" y="111"/>
                  </a:lnTo>
                  <a:lnTo>
                    <a:pt x="33" y="128"/>
                  </a:lnTo>
                  <a:lnTo>
                    <a:pt x="9" y="125"/>
                  </a:lnTo>
                  <a:lnTo>
                    <a:pt x="11" y="130"/>
                  </a:lnTo>
                  <a:lnTo>
                    <a:pt x="9" y="135"/>
                  </a:lnTo>
                  <a:lnTo>
                    <a:pt x="28" y="161"/>
                  </a:lnTo>
                  <a:lnTo>
                    <a:pt x="45" y="161"/>
                  </a:lnTo>
                  <a:lnTo>
                    <a:pt x="52" y="156"/>
                  </a:lnTo>
                  <a:lnTo>
                    <a:pt x="52" y="161"/>
                  </a:lnTo>
                  <a:lnTo>
                    <a:pt x="61" y="173"/>
                  </a:lnTo>
                  <a:lnTo>
                    <a:pt x="101" y="173"/>
                  </a:lnTo>
                  <a:lnTo>
                    <a:pt x="118" y="182"/>
                  </a:lnTo>
                  <a:lnTo>
                    <a:pt x="123" y="177"/>
                  </a:lnTo>
                  <a:lnTo>
                    <a:pt x="130" y="182"/>
                  </a:lnTo>
                  <a:lnTo>
                    <a:pt x="137" y="182"/>
                  </a:lnTo>
                  <a:lnTo>
                    <a:pt x="132" y="177"/>
                  </a:lnTo>
                  <a:lnTo>
                    <a:pt x="127" y="170"/>
                  </a:lnTo>
                  <a:lnTo>
                    <a:pt x="144" y="175"/>
                  </a:lnTo>
                  <a:lnTo>
                    <a:pt x="146" y="180"/>
                  </a:lnTo>
                  <a:lnTo>
                    <a:pt x="142" y="177"/>
                  </a:lnTo>
                  <a:lnTo>
                    <a:pt x="137" y="180"/>
                  </a:lnTo>
                  <a:lnTo>
                    <a:pt x="144" y="194"/>
                  </a:lnTo>
                  <a:lnTo>
                    <a:pt x="146" y="192"/>
                  </a:lnTo>
                  <a:lnTo>
                    <a:pt x="146" y="189"/>
                  </a:lnTo>
                  <a:lnTo>
                    <a:pt x="160" y="182"/>
                  </a:lnTo>
                  <a:lnTo>
                    <a:pt x="153" y="180"/>
                  </a:lnTo>
                  <a:lnTo>
                    <a:pt x="151" y="180"/>
                  </a:lnTo>
                  <a:lnTo>
                    <a:pt x="163" y="177"/>
                  </a:lnTo>
                  <a:lnTo>
                    <a:pt x="165" y="175"/>
                  </a:lnTo>
                  <a:lnTo>
                    <a:pt x="160" y="159"/>
                  </a:lnTo>
                  <a:lnTo>
                    <a:pt x="160" y="159"/>
                  </a:lnTo>
                  <a:lnTo>
                    <a:pt x="170" y="166"/>
                  </a:lnTo>
                  <a:lnTo>
                    <a:pt x="177" y="166"/>
                  </a:lnTo>
                  <a:lnTo>
                    <a:pt x="177" y="180"/>
                  </a:lnTo>
                  <a:lnTo>
                    <a:pt x="187" y="180"/>
                  </a:lnTo>
                  <a:lnTo>
                    <a:pt x="187" y="185"/>
                  </a:lnTo>
                  <a:lnTo>
                    <a:pt x="184" y="187"/>
                  </a:lnTo>
                  <a:lnTo>
                    <a:pt x="203" y="204"/>
                  </a:lnTo>
                  <a:lnTo>
                    <a:pt x="203" y="206"/>
                  </a:lnTo>
                  <a:lnTo>
                    <a:pt x="201" y="208"/>
                  </a:lnTo>
                  <a:lnTo>
                    <a:pt x="191" y="208"/>
                  </a:lnTo>
                  <a:lnTo>
                    <a:pt x="191" y="230"/>
                  </a:lnTo>
                  <a:lnTo>
                    <a:pt x="208" y="215"/>
                  </a:lnTo>
                  <a:lnTo>
                    <a:pt x="215" y="215"/>
                  </a:lnTo>
                  <a:lnTo>
                    <a:pt x="215" y="220"/>
                  </a:lnTo>
                  <a:lnTo>
                    <a:pt x="229" y="237"/>
                  </a:lnTo>
                  <a:lnTo>
                    <a:pt x="229" y="225"/>
                  </a:lnTo>
                  <a:lnTo>
                    <a:pt x="229" y="225"/>
                  </a:lnTo>
                  <a:lnTo>
                    <a:pt x="231" y="239"/>
                  </a:lnTo>
                  <a:lnTo>
                    <a:pt x="243" y="246"/>
                  </a:lnTo>
                  <a:lnTo>
                    <a:pt x="253" y="277"/>
                  </a:lnTo>
                  <a:lnTo>
                    <a:pt x="243" y="286"/>
                  </a:lnTo>
                  <a:lnTo>
                    <a:pt x="243" y="296"/>
                  </a:lnTo>
                  <a:lnTo>
                    <a:pt x="222" y="317"/>
                  </a:lnTo>
                  <a:lnTo>
                    <a:pt x="234" y="336"/>
                  </a:lnTo>
                  <a:lnTo>
                    <a:pt x="234" y="339"/>
                  </a:lnTo>
                  <a:lnTo>
                    <a:pt x="227" y="336"/>
                  </a:lnTo>
                  <a:lnTo>
                    <a:pt x="210" y="346"/>
                  </a:lnTo>
                  <a:lnTo>
                    <a:pt x="177" y="339"/>
                  </a:lnTo>
                  <a:lnTo>
                    <a:pt x="182" y="343"/>
                  </a:lnTo>
                  <a:lnTo>
                    <a:pt x="179" y="343"/>
                  </a:lnTo>
                  <a:lnTo>
                    <a:pt x="179" y="348"/>
                  </a:lnTo>
                  <a:lnTo>
                    <a:pt x="172" y="355"/>
                  </a:lnTo>
                  <a:lnTo>
                    <a:pt x="170" y="367"/>
                  </a:lnTo>
                  <a:lnTo>
                    <a:pt x="177" y="376"/>
                  </a:lnTo>
                  <a:lnTo>
                    <a:pt x="191" y="384"/>
                  </a:lnTo>
                  <a:lnTo>
                    <a:pt x="205" y="376"/>
                  </a:lnTo>
                  <a:lnTo>
                    <a:pt x="205" y="372"/>
                  </a:lnTo>
                  <a:lnTo>
                    <a:pt x="205" y="372"/>
                  </a:lnTo>
                  <a:lnTo>
                    <a:pt x="222" y="376"/>
                  </a:lnTo>
                  <a:lnTo>
                    <a:pt x="224" y="374"/>
                  </a:lnTo>
                  <a:lnTo>
                    <a:pt x="222" y="369"/>
                  </a:lnTo>
                  <a:lnTo>
                    <a:pt x="236" y="369"/>
                  </a:lnTo>
                  <a:lnTo>
                    <a:pt x="243" y="391"/>
                  </a:lnTo>
                  <a:lnTo>
                    <a:pt x="265" y="402"/>
                  </a:lnTo>
                  <a:lnTo>
                    <a:pt x="260" y="405"/>
                  </a:lnTo>
                  <a:lnTo>
                    <a:pt x="260" y="402"/>
                  </a:lnTo>
                  <a:lnTo>
                    <a:pt x="255" y="405"/>
                  </a:lnTo>
                  <a:lnTo>
                    <a:pt x="267" y="421"/>
                  </a:lnTo>
                  <a:lnTo>
                    <a:pt x="281" y="428"/>
                  </a:lnTo>
                  <a:lnTo>
                    <a:pt x="274" y="426"/>
                  </a:lnTo>
                  <a:lnTo>
                    <a:pt x="272" y="428"/>
                  </a:lnTo>
                  <a:lnTo>
                    <a:pt x="279" y="436"/>
                  </a:lnTo>
                  <a:lnTo>
                    <a:pt x="286" y="431"/>
                  </a:lnTo>
                  <a:lnTo>
                    <a:pt x="284" y="428"/>
                  </a:lnTo>
                  <a:lnTo>
                    <a:pt x="288" y="426"/>
                  </a:lnTo>
                  <a:lnTo>
                    <a:pt x="288" y="431"/>
                  </a:lnTo>
                  <a:lnTo>
                    <a:pt x="295" y="428"/>
                  </a:lnTo>
                  <a:lnTo>
                    <a:pt x="300" y="440"/>
                  </a:lnTo>
                  <a:lnTo>
                    <a:pt x="302" y="438"/>
                  </a:lnTo>
                  <a:lnTo>
                    <a:pt x="307" y="443"/>
                  </a:lnTo>
                  <a:lnTo>
                    <a:pt x="324" y="452"/>
                  </a:lnTo>
                  <a:lnTo>
                    <a:pt x="331" y="450"/>
                  </a:lnTo>
                  <a:lnTo>
                    <a:pt x="338" y="457"/>
                  </a:lnTo>
                  <a:lnTo>
                    <a:pt x="345" y="455"/>
                  </a:lnTo>
                  <a:lnTo>
                    <a:pt x="343" y="438"/>
                  </a:lnTo>
                  <a:lnTo>
                    <a:pt x="321" y="419"/>
                  </a:lnTo>
                  <a:lnTo>
                    <a:pt x="307" y="402"/>
                  </a:lnTo>
                  <a:lnTo>
                    <a:pt x="305" y="398"/>
                  </a:lnTo>
                  <a:lnTo>
                    <a:pt x="305" y="398"/>
                  </a:lnTo>
                  <a:lnTo>
                    <a:pt x="314" y="407"/>
                  </a:lnTo>
                  <a:lnTo>
                    <a:pt x="319" y="405"/>
                  </a:lnTo>
                  <a:lnTo>
                    <a:pt x="333" y="421"/>
                  </a:lnTo>
                  <a:lnTo>
                    <a:pt x="350" y="421"/>
                  </a:lnTo>
                  <a:lnTo>
                    <a:pt x="359" y="438"/>
                  </a:lnTo>
                  <a:lnTo>
                    <a:pt x="364" y="433"/>
                  </a:lnTo>
                  <a:lnTo>
                    <a:pt x="359" y="426"/>
                  </a:lnTo>
                  <a:lnTo>
                    <a:pt x="366" y="428"/>
                  </a:lnTo>
                  <a:lnTo>
                    <a:pt x="366" y="424"/>
                  </a:lnTo>
                  <a:lnTo>
                    <a:pt x="364" y="417"/>
                  </a:lnTo>
                  <a:lnTo>
                    <a:pt x="359" y="410"/>
                  </a:lnTo>
                  <a:lnTo>
                    <a:pt x="359" y="410"/>
                  </a:lnTo>
                  <a:lnTo>
                    <a:pt x="366" y="414"/>
                  </a:lnTo>
                  <a:lnTo>
                    <a:pt x="366" y="398"/>
                  </a:lnTo>
                  <a:lnTo>
                    <a:pt x="364" y="386"/>
                  </a:lnTo>
                  <a:lnTo>
                    <a:pt x="357" y="384"/>
                  </a:lnTo>
                  <a:lnTo>
                    <a:pt x="359" y="369"/>
                  </a:lnTo>
                  <a:lnTo>
                    <a:pt x="352" y="362"/>
                  </a:lnTo>
                  <a:lnTo>
                    <a:pt x="350" y="365"/>
                  </a:lnTo>
                  <a:lnTo>
                    <a:pt x="350" y="357"/>
                  </a:lnTo>
                  <a:lnTo>
                    <a:pt x="343" y="360"/>
                  </a:lnTo>
                  <a:lnTo>
                    <a:pt x="345" y="357"/>
                  </a:lnTo>
                  <a:lnTo>
                    <a:pt x="333" y="357"/>
                  </a:lnTo>
                  <a:lnTo>
                    <a:pt x="333" y="357"/>
                  </a:lnTo>
                  <a:lnTo>
                    <a:pt x="331" y="348"/>
                  </a:lnTo>
                  <a:lnTo>
                    <a:pt x="326" y="348"/>
                  </a:lnTo>
                  <a:lnTo>
                    <a:pt x="326" y="334"/>
                  </a:lnTo>
                  <a:lnTo>
                    <a:pt x="317" y="334"/>
                  </a:lnTo>
                  <a:lnTo>
                    <a:pt x="319" y="327"/>
                  </a:lnTo>
                  <a:lnTo>
                    <a:pt x="331" y="324"/>
                  </a:lnTo>
                  <a:lnTo>
                    <a:pt x="317" y="310"/>
                  </a:lnTo>
                  <a:lnTo>
                    <a:pt x="319" y="308"/>
                  </a:lnTo>
                  <a:lnTo>
                    <a:pt x="331" y="317"/>
                  </a:lnTo>
                  <a:lnTo>
                    <a:pt x="328" y="312"/>
                  </a:lnTo>
                  <a:lnTo>
                    <a:pt x="343" y="320"/>
                  </a:lnTo>
                  <a:lnTo>
                    <a:pt x="345" y="327"/>
                  </a:lnTo>
                  <a:lnTo>
                    <a:pt x="350" y="324"/>
                  </a:lnTo>
                  <a:lnTo>
                    <a:pt x="350" y="334"/>
                  </a:lnTo>
                  <a:lnTo>
                    <a:pt x="357" y="346"/>
                  </a:lnTo>
                  <a:lnTo>
                    <a:pt x="359" y="343"/>
                  </a:lnTo>
                  <a:lnTo>
                    <a:pt x="359" y="348"/>
                  </a:lnTo>
                  <a:lnTo>
                    <a:pt x="364" y="353"/>
                  </a:lnTo>
                  <a:lnTo>
                    <a:pt x="366" y="350"/>
                  </a:lnTo>
                  <a:lnTo>
                    <a:pt x="378" y="362"/>
                  </a:lnTo>
                  <a:lnTo>
                    <a:pt x="385" y="346"/>
                  </a:lnTo>
                  <a:lnTo>
                    <a:pt x="383" y="334"/>
                  </a:lnTo>
                  <a:lnTo>
                    <a:pt x="390" y="341"/>
                  </a:lnTo>
                  <a:lnTo>
                    <a:pt x="395" y="324"/>
                  </a:lnTo>
                  <a:lnTo>
                    <a:pt x="404" y="320"/>
                  </a:lnTo>
                  <a:lnTo>
                    <a:pt x="395" y="320"/>
                  </a:lnTo>
                  <a:lnTo>
                    <a:pt x="397" y="315"/>
                  </a:lnTo>
                  <a:lnTo>
                    <a:pt x="404" y="315"/>
                  </a:lnTo>
                  <a:lnTo>
                    <a:pt x="409" y="312"/>
                  </a:lnTo>
                  <a:lnTo>
                    <a:pt x="407" y="308"/>
                  </a:lnTo>
                  <a:lnTo>
                    <a:pt x="411" y="301"/>
                  </a:lnTo>
                  <a:lnTo>
                    <a:pt x="397" y="286"/>
                  </a:lnTo>
                  <a:lnTo>
                    <a:pt x="383" y="289"/>
                  </a:lnTo>
                  <a:lnTo>
                    <a:pt x="388" y="275"/>
                  </a:lnTo>
                  <a:lnTo>
                    <a:pt x="371" y="277"/>
                  </a:lnTo>
                  <a:lnTo>
                    <a:pt x="373" y="272"/>
                  </a:lnTo>
                  <a:lnTo>
                    <a:pt x="366" y="258"/>
                  </a:lnTo>
                  <a:lnTo>
                    <a:pt x="359" y="256"/>
                  </a:lnTo>
                  <a:lnTo>
                    <a:pt x="359" y="246"/>
                  </a:lnTo>
                  <a:lnTo>
                    <a:pt x="345" y="251"/>
                  </a:lnTo>
                  <a:lnTo>
                    <a:pt x="343" y="249"/>
                  </a:lnTo>
                  <a:lnTo>
                    <a:pt x="345" y="246"/>
                  </a:lnTo>
                  <a:lnTo>
                    <a:pt x="340" y="239"/>
                  </a:lnTo>
                  <a:lnTo>
                    <a:pt x="333" y="239"/>
                  </a:lnTo>
                  <a:lnTo>
                    <a:pt x="336" y="234"/>
                  </a:lnTo>
                  <a:lnTo>
                    <a:pt x="317" y="227"/>
                  </a:lnTo>
                  <a:lnTo>
                    <a:pt x="321" y="225"/>
                  </a:lnTo>
                  <a:lnTo>
                    <a:pt x="317" y="218"/>
                  </a:lnTo>
                  <a:lnTo>
                    <a:pt x="321" y="211"/>
                  </a:lnTo>
                  <a:lnTo>
                    <a:pt x="312" y="206"/>
                  </a:lnTo>
                  <a:lnTo>
                    <a:pt x="336" y="204"/>
                  </a:lnTo>
                  <a:lnTo>
                    <a:pt x="336" y="199"/>
                  </a:lnTo>
                  <a:lnTo>
                    <a:pt x="310" y="189"/>
                  </a:lnTo>
                  <a:lnTo>
                    <a:pt x="326" y="185"/>
                  </a:lnTo>
                  <a:lnTo>
                    <a:pt x="331" y="177"/>
                  </a:lnTo>
                  <a:lnTo>
                    <a:pt x="328" y="173"/>
                  </a:lnTo>
                  <a:lnTo>
                    <a:pt x="312" y="156"/>
                  </a:lnTo>
                  <a:lnTo>
                    <a:pt x="310" y="166"/>
                  </a:lnTo>
                  <a:lnTo>
                    <a:pt x="305" y="168"/>
                  </a:lnTo>
                  <a:lnTo>
                    <a:pt x="310" y="161"/>
                  </a:lnTo>
                  <a:lnTo>
                    <a:pt x="300" y="163"/>
                  </a:lnTo>
                  <a:lnTo>
                    <a:pt x="310" y="159"/>
                  </a:lnTo>
                  <a:lnTo>
                    <a:pt x="310" y="147"/>
                  </a:lnTo>
                  <a:lnTo>
                    <a:pt x="293" y="137"/>
                  </a:lnTo>
                  <a:lnTo>
                    <a:pt x="288" y="142"/>
                  </a:lnTo>
                  <a:lnTo>
                    <a:pt x="293" y="132"/>
                  </a:lnTo>
                  <a:lnTo>
                    <a:pt x="279" y="142"/>
                  </a:lnTo>
                  <a:lnTo>
                    <a:pt x="281" y="132"/>
                  </a:lnTo>
                  <a:lnTo>
                    <a:pt x="279" y="125"/>
                  </a:lnTo>
                  <a:lnTo>
                    <a:pt x="269" y="125"/>
                  </a:lnTo>
                  <a:lnTo>
                    <a:pt x="272" y="125"/>
                  </a:lnTo>
                  <a:lnTo>
                    <a:pt x="274" y="121"/>
                  </a:lnTo>
                  <a:lnTo>
                    <a:pt x="269" y="106"/>
                  </a:lnTo>
                  <a:lnTo>
                    <a:pt x="250" y="97"/>
                  </a:lnTo>
                  <a:lnTo>
                    <a:pt x="246" y="104"/>
                  </a:lnTo>
                  <a:lnTo>
                    <a:pt x="239" y="104"/>
                  </a:lnTo>
                  <a:lnTo>
                    <a:pt x="239" y="111"/>
                  </a:lnTo>
                  <a:lnTo>
                    <a:pt x="236" y="109"/>
                  </a:lnTo>
                  <a:lnTo>
                    <a:pt x="236" y="102"/>
                  </a:lnTo>
                  <a:lnTo>
                    <a:pt x="234" y="104"/>
                  </a:lnTo>
                  <a:lnTo>
                    <a:pt x="239" y="92"/>
                  </a:lnTo>
                  <a:lnTo>
                    <a:pt x="222" y="97"/>
                  </a:lnTo>
                  <a:lnTo>
                    <a:pt x="227" y="92"/>
                  </a:lnTo>
                  <a:lnTo>
                    <a:pt x="227" y="80"/>
                  </a:lnTo>
                  <a:lnTo>
                    <a:pt x="215" y="78"/>
                  </a:lnTo>
                  <a:lnTo>
                    <a:pt x="217" y="71"/>
                  </a:lnTo>
                  <a:lnTo>
                    <a:pt x="208" y="57"/>
                  </a:lnTo>
                  <a:lnTo>
                    <a:pt x="179" y="50"/>
                  </a:lnTo>
                  <a:lnTo>
                    <a:pt x="203" y="45"/>
                  </a:lnTo>
                  <a:lnTo>
                    <a:pt x="184" y="14"/>
                  </a:lnTo>
                  <a:lnTo>
                    <a:pt x="160" y="7"/>
                  </a:lnTo>
                  <a:lnTo>
                    <a:pt x="132" y="7"/>
                  </a:lnTo>
                  <a:lnTo>
                    <a:pt x="130" y="24"/>
                  </a:lnTo>
                  <a:lnTo>
                    <a:pt x="142" y="31"/>
                  </a:lnTo>
                  <a:lnTo>
                    <a:pt x="144" y="47"/>
                  </a:lnTo>
                  <a:lnTo>
                    <a:pt x="153" y="54"/>
                  </a:lnTo>
                  <a:lnTo>
                    <a:pt x="177" y="50"/>
                  </a:lnTo>
                  <a:lnTo>
                    <a:pt x="163" y="59"/>
                  </a:lnTo>
                  <a:lnTo>
                    <a:pt x="165" y="69"/>
                  </a:lnTo>
                  <a:lnTo>
                    <a:pt x="158" y="73"/>
                  </a:lnTo>
                  <a:lnTo>
                    <a:pt x="149" y="69"/>
                  </a:lnTo>
                  <a:lnTo>
                    <a:pt x="149" y="61"/>
                  </a:lnTo>
                  <a:lnTo>
                    <a:pt x="144" y="61"/>
                  </a:lnTo>
                  <a:lnTo>
                    <a:pt x="142" y="73"/>
                  </a:lnTo>
                  <a:lnTo>
                    <a:pt x="137" y="80"/>
                  </a:lnTo>
                  <a:lnTo>
                    <a:pt x="134" y="78"/>
                  </a:lnTo>
                  <a:lnTo>
                    <a:pt x="142" y="52"/>
                  </a:lnTo>
                  <a:lnTo>
                    <a:pt x="134" y="43"/>
                  </a:lnTo>
                  <a:lnTo>
                    <a:pt x="139" y="35"/>
                  </a:lnTo>
                  <a:lnTo>
                    <a:pt x="127" y="26"/>
                  </a:lnTo>
                  <a:lnTo>
                    <a:pt x="130" y="24"/>
                  </a:lnTo>
                  <a:lnTo>
                    <a:pt x="125" y="0"/>
                  </a:lnTo>
                  <a:lnTo>
                    <a:pt x="92" y="9"/>
                  </a:lnTo>
                  <a:lnTo>
                    <a:pt x="87" y="16"/>
                  </a:lnTo>
                  <a:lnTo>
                    <a:pt x="92" y="19"/>
                  </a:lnTo>
                  <a:lnTo>
                    <a:pt x="92" y="21"/>
                  </a:lnTo>
                  <a:lnTo>
                    <a:pt x="80" y="14"/>
                  </a:lnTo>
                  <a:lnTo>
                    <a:pt x="80" y="24"/>
                  </a:lnTo>
                  <a:lnTo>
                    <a:pt x="73" y="19"/>
                  </a:lnTo>
                  <a:lnTo>
                    <a:pt x="71" y="28"/>
                  </a:lnTo>
                  <a:lnTo>
                    <a:pt x="71" y="28"/>
                  </a:lnTo>
                  <a:lnTo>
                    <a:pt x="75" y="33"/>
                  </a:lnTo>
                  <a:lnTo>
                    <a:pt x="80" y="33"/>
                  </a:lnTo>
                  <a:lnTo>
                    <a:pt x="59" y="33"/>
                  </a:lnTo>
                  <a:lnTo>
                    <a:pt x="78" y="45"/>
                  </a:lnTo>
                  <a:lnTo>
                    <a:pt x="61" y="43"/>
                  </a:lnTo>
                  <a:lnTo>
                    <a:pt x="64" y="66"/>
                  </a:lnTo>
                  <a:lnTo>
                    <a:pt x="73" y="69"/>
                  </a:lnTo>
                  <a:lnTo>
                    <a:pt x="59" y="85"/>
                  </a:lnTo>
                  <a:lnTo>
                    <a:pt x="68" y="102"/>
                  </a:lnTo>
                  <a:lnTo>
                    <a:pt x="75" y="102"/>
                  </a:lnTo>
                  <a:lnTo>
                    <a:pt x="75" y="114"/>
                  </a:lnTo>
                  <a:lnTo>
                    <a:pt x="59" y="90"/>
                  </a:lnTo>
                  <a:lnTo>
                    <a:pt x="56" y="83"/>
                  </a:lnTo>
                  <a:lnTo>
                    <a:pt x="59" y="69"/>
                  </a:lnTo>
                  <a:lnTo>
                    <a:pt x="52" y="57"/>
                  </a:lnTo>
                  <a:lnTo>
                    <a:pt x="59" y="31"/>
                  </a:lnTo>
                  <a:lnTo>
                    <a:pt x="78" y="0"/>
                  </a:lnTo>
                  <a:lnTo>
                    <a:pt x="78"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7" name="Freeform 41"/>
            <p:cNvSpPr/>
            <p:nvPr/>
          </p:nvSpPr>
          <p:spPr bwMode="auto">
            <a:xfrm>
              <a:off x="2411413" y="2819401"/>
              <a:ext cx="254000" cy="87313"/>
            </a:xfrm>
            <a:custGeom>
              <a:avLst/>
              <a:gdLst/>
              <a:ahLst/>
              <a:cxnLst>
                <a:cxn ang="0">
                  <a:pos x="52" y="0"/>
                </a:cxn>
                <a:cxn ang="0">
                  <a:pos x="40" y="0"/>
                </a:cxn>
                <a:cxn ang="0">
                  <a:pos x="21" y="5"/>
                </a:cxn>
                <a:cxn ang="0">
                  <a:pos x="11" y="10"/>
                </a:cxn>
                <a:cxn ang="0">
                  <a:pos x="9" y="19"/>
                </a:cxn>
                <a:cxn ang="0">
                  <a:pos x="0" y="22"/>
                </a:cxn>
                <a:cxn ang="0">
                  <a:pos x="11" y="26"/>
                </a:cxn>
                <a:cxn ang="0">
                  <a:pos x="21" y="19"/>
                </a:cxn>
                <a:cxn ang="0">
                  <a:pos x="30" y="17"/>
                </a:cxn>
                <a:cxn ang="0">
                  <a:pos x="37" y="12"/>
                </a:cxn>
                <a:cxn ang="0">
                  <a:pos x="45" y="12"/>
                </a:cxn>
                <a:cxn ang="0">
                  <a:pos x="42" y="14"/>
                </a:cxn>
                <a:cxn ang="0">
                  <a:pos x="45" y="19"/>
                </a:cxn>
                <a:cxn ang="0">
                  <a:pos x="66" y="22"/>
                </a:cxn>
                <a:cxn ang="0">
                  <a:pos x="75" y="26"/>
                </a:cxn>
                <a:cxn ang="0">
                  <a:pos x="92" y="29"/>
                </a:cxn>
                <a:cxn ang="0">
                  <a:pos x="101" y="41"/>
                </a:cxn>
                <a:cxn ang="0">
                  <a:pos x="111" y="43"/>
                </a:cxn>
                <a:cxn ang="0">
                  <a:pos x="104" y="52"/>
                </a:cxn>
                <a:cxn ang="0">
                  <a:pos x="106" y="52"/>
                </a:cxn>
                <a:cxn ang="0">
                  <a:pos x="108" y="55"/>
                </a:cxn>
                <a:cxn ang="0">
                  <a:pos x="142" y="55"/>
                </a:cxn>
                <a:cxn ang="0">
                  <a:pos x="160" y="48"/>
                </a:cxn>
                <a:cxn ang="0">
                  <a:pos x="146" y="38"/>
                </a:cxn>
                <a:cxn ang="0">
                  <a:pos x="137" y="38"/>
                </a:cxn>
                <a:cxn ang="0">
                  <a:pos x="137" y="31"/>
                </a:cxn>
                <a:cxn ang="0">
                  <a:pos x="123" y="29"/>
                </a:cxn>
                <a:cxn ang="0">
                  <a:pos x="113" y="24"/>
                </a:cxn>
                <a:cxn ang="0">
                  <a:pos x="108" y="22"/>
                </a:cxn>
                <a:cxn ang="0">
                  <a:pos x="108" y="17"/>
                </a:cxn>
                <a:cxn ang="0">
                  <a:pos x="104" y="14"/>
                </a:cxn>
                <a:cxn ang="0">
                  <a:pos x="94" y="10"/>
                </a:cxn>
                <a:cxn ang="0">
                  <a:pos x="92" y="12"/>
                </a:cxn>
                <a:cxn ang="0">
                  <a:pos x="82" y="12"/>
                </a:cxn>
                <a:cxn ang="0">
                  <a:pos x="73" y="3"/>
                </a:cxn>
                <a:cxn ang="0">
                  <a:pos x="52" y="0"/>
                </a:cxn>
                <a:cxn ang="0">
                  <a:pos x="52" y="0"/>
                </a:cxn>
              </a:cxnLst>
              <a:rect l="0" t="0" r="r" b="b"/>
              <a:pathLst>
                <a:path w="160" h="55">
                  <a:moveTo>
                    <a:pt x="52" y="0"/>
                  </a:moveTo>
                  <a:lnTo>
                    <a:pt x="40" y="0"/>
                  </a:lnTo>
                  <a:lnTo>
                    <a:pt x="21" y="5"/>
                  </a:lnTo>
                  <a:lnTo>
                    <a:pt x="11" y="10"/>
                  </a:lnTo>
                  <a:lnTo>
                    <a:pt x="9" y="19"/>
                  </a:lnTo>
                  <a:lnTo>
                    <a:pt x="0" y="22"/>
                  </a:lnTo>
                  <a:lnTo>
                    <a:pt x="11" y="26"/>
                  </a:lnTo>
                  <a:lnTo>
                    <a:pt x="21" y="19"/>
                  </a:lnTo>
                  <a:lnTo>
                    <a:pt x="30" y="17"/>
                  </a:lnTo>
                  <a:lnTo>
                    <a:pt x="37" y="12"/>
                  </a:lnTo>
                  <a:lnTo>
                    <a:pt x="45" y="12"/>
                  </a:lnTo>
                  <a:lnTo>
                    <a:pt x="42" y="14"/>
                  </a:lnTo>
                  <a:lnTo>
                    <a:pt x="45" y="19"/>
                  </a:lnTo>
                  <a:lnTo>
                    <a:pt x="66" y="22"/>
                  </a:lnTo>
                  <a:lnTo>
                    <a:pt x="75" y="26"/>
                  </a:lnTo>
                  <a:lnTo>
                    <a:pt x="92" y="29"/>
                  </a:lnTo>
                  <a:lnTo>
                    <a:pt x="101" y="41"/>
                  </a:lnTo>
                  <a:lnTo>
                    <a:pt x="111" y="43"/>
                  </a:lnTo>
                  <a:lnTo>
                    <a:pt x="104" y="52"/>
                  </a:lnTo>
                  <a:lnTo>
                    <a:pt x="106" y="52"/>
                  </a:lnTo>
                  <a:lnTo>
                    <a:pt x="108" y="55"/>
                  </a:lnTo>
                  <a:lnTo>
                    <a:pt x="142" y="55"/>
                  </a:lnTo>
                  <a:lnTo>
                    <a:pt x="160" y="48"/>
                  </a:lnTo>
                  <a:lnTo>
                    <a:pt x="146" y="38"/>
                  </a:lnTo>
                  <a:lnTo>
                    <a:pt x="137" y="38"/>
                  </a:lnTo>
                  <a:lnTo>
                    <a:pt x="137" y="31"/>
                  </a:lnTo>
                  <a:lnTo>
                    <a:pt x="123" y="29"/>
                  </a:lnTo>
                  <a:lnTo>
                    <a:pt x="113" y="24"/>
                  </a:lnTo>
                  <a:lnTo>
                    <a:pt x="108" y="22"/>
                  </a:lnTo>
                  <a:lnTo>
                    <a:pt x="108" y="17"/>
                  </a:lnTo>
                  <a:lnTo>
                    <a:pt x="104" y="14"/>
                  </a:lnTo>
                  <a:lnTo>
                    <a:pt x="94" y="10"/>
                  </a:lnTo>
                  <a:lnTo>
                    <a:pt x="92" y="12"/>
                  </a:lnTo>
                  <a:lnTo>
                    <a:pt x="82" y="12"/>
                  </a:lnTo>
                  <a:lnTo>
                    <a:pt x="73" y="3"/>
                  </a:lnTo>
                  <a:lnTo>
                    <a:pt x="52" y="0"/>
                  </a:lnTo>
                  <a:lnTo>
                    <a:pt x="5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8" name="Freeform 42"/>
            <p:cNvSpPr/>
            <p:nvPr/>
          </p:nvSpPr>
          <p:spPr bwMode="auto">
            <a:xfrm>
              <a:off x="2455863" y="2849563"/>
              <a:ext cx="19050" cy="19050"/>
            </a:xfrm>
            <a:custGeom>
              <a:avLst/>
              <a:gdLst/>
              <a:ahLst/>
              <a:cxnLst>
                <a:cxn ang="0">
                  <a:pos x="9" y="0"/>
                </a:cxn>
                <a:cxn ang="0">
                  <a:pos x="2" y="0"/>
                </a:cxn>
                <a:cxn ang="0">
                  <a:pos x="0" y="12"/>
                </a:cxn>
                <a:cxn ang="0">
                  <a:pos x="12" y="10"/>
                </a:cxn>
                <a:cxn ang="0">
                  <a:pos x="9" y="0"/>
                </a:cxn>
                <a:cxn ang="0">
                  <a:pos x="9" y="0"/>
                </a:cxn>
              </a:cxnLst>
              <a:rect l="0" t="0" r="r" b="b"/>
              <a:pathLst>
                <a:path w="12" h="12">
                  <a:moveTo>
                    <a:pt x="9" y="0"/>
                  </a:moveTo>
                  <a:lnTo>
                    <a:pt x="2" y="0"/>
                  </a:lnTo>
                  <a:lnTo>
                    <a:pt x="0" y="12"/>
                  </a:lnTo>
                  <a:lnTo>
                    <a:pt x="12" y="10"/>
                  </a:lnTo>
                  <a:lnTo>
                    <a:pt x="9" y="0"/>
                  </a:lnTo>
                  <a:lnTo>
                    <a:pt x="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99" name="Freeform 43"/>
            <p:cNvSpPr>
              <a:spLocks noEditPoints="1"/>
            </p:cNvSpPr>
            <p:nvPr/>
          </p:nvSpPr>
          <p:spPr bwMode="auto">
            <a:xfrm>
              <a:off x="2654300" y="2895601"/>
              <a:ext cx="139700" cy="63500"/>
            </a:xfrm>
            <a:custGeom>
              <a:avLst/>
              <a:gdLst/>
              <a:ahLst/>
              <a:cxnLst>
                <a:cxn ang="0">
                  <a:pos x="26" y="21"/>
                </a:cxn>
                <a:cxn ang="0">
                  <a:pos x="26" y="21"/>
                </a:cxn>
                <a:cxn ang="0">
                  <a:pos x="24" y="21"/>
                </a:cxn>
                <a:cxn ang="0">
                  <a:pos x="26" y="21"/>
                </a:cxn>
                <a:cxn ang="0">
                  <a:pos x="26" y="21"/>
                </a:cxn>
                <a:cxn ang="0">
                  <a:pos x="26" y="21"/>
                </a:cxn>
                <a:cxn ang="0">
                  <a:pos x="22" y="0"/>
                </a:cxn>
                <a:cxn ang="0">
                  <a:pos x="19" y="0"/>
                </a:cxn>
                <a:cxn ang="0">
                  <a:pos x="10" y="7"/>
                </a:cxn>
                <a:cxn ang="0">
                  <a:pos x="22" y="9"/>
                </a:cxn>
                <a:cxn ang="0">
                  <a:pos x="22" y="16"/>
                </a:cxn>
                <a:cxn ang="0">
                  <a:pos x="22" y="16"/>
                </a:cxn>
                <a:cxn ang="0">
                  <a:pos x="12" y="16"/>
                </a:cxn>
                <a:cxn ang="0">
                  <a:pos x="17" y="21"/>
                </a:cxn>
                <a:cxn ang="0">
                  <a:pos x="19" y="21"/>
                </a:cxn>
                <a:cxn ang="0">
                  <a:pos x="0" y="21"/>
                </a:cxn>
                <a:cxn ang="0">
                  <a:pos x="0" y="26"/>
                </a:cxn>
                <a:cxn ang="0">
                  <a:pos x="7" y="33"/>
                </a:cxn>
                <a:cxn ang="0">
                  <a:pos x="12" y="30"/>
                </a:cxn>
                <a:cxn ang="0">
                  <a:pos x="24" y="33"/>
                </a:cxn>
                <a:cxn ang="0">
                  <a:pos x="31" y="30"/>
                </a:cxn>
                <a:cxn ang="0">
                  <a:pos x="36" y="33"/>
                </a:cxn>
                <a:cxn ang="0">
                  <a:pos x="41" y="40"/>
                </a:cxn>
                <a:cxn ang="0">
                  <a:pos x="52" y="28"/>
                </a:cxn>
                <a:cxn ang="0">
                  <a:pos x="55" y="33"/>
                </a:cxn>
                <a:cxn ang="0">
                  <a:pos x="69" y="26"/>
                </a:cxn>
                <a:cxn ang="0">
                  <a:pos x="83" y="30"/>
                </a:cxn>
                <a:cxn ang="0">
                  <a:pos x="88" y="21"/>
                </a:cxn>
                <a:cxn ang="0">
                  <a:pos x="81" y="14"/>
                </a:cxn>
                <a:cxn ang="0">
                  <a:pos x="74" y="14"/>
                </a:cxn>
                <a:cxn ang="0">
                  <a:pos x="78" y="11"/>
                </a:cxn>
                <a:cxn ang="0">
                  <a:pos x="67" y="9"/>
                </a:cxn>
                <a:cxn ang="0">
                  <a:pos x="64" y="4"/>
                </a:cxn>
                <a:cxn ang="0">
                  <a:pos x="52" y="2"/>
                </a:cxn>
                <a:cxn ang="0">
                  <a:pos x="38" y="2"/>
                </a:cxn>
                <a:cxn ang="0">
                  <a:pos x="38" y="2"/>
                </a:cxn>
                <a:cxn ang="0">
                  <a:pos x="36" y="2"/>
                </a:cxn>
                <a:cxn ang="0">
                  <a:pos x="33" y="2"/>
                </a:cxn>
                <a:cxn ang="0">
                  <a:pos x="36" y="2"/>
                </a:cxn>
                <a:cxn ang="0">
                  <a:pos x="31" y="4"/>
                </a:cxn>
                <a:cxn ang="0">
                  <a:pos x="26" y="2"/>
                </a:cxn>
                <a:cxn ang="0">
                  <a:pos x="26" y="0"/>
                </a:cxn>
                <a:cxn ang="0">
                  <a:pos x="22" y="0"/>
                </a:cxn>
                <a:cxn ang="0">
                  <a:pos x="22" y="0"/>
                </a:cxn>
              </a:cxnLst>
              <a:rect l="0" t="0" r="r" b="b"/>
              <a:pathLst>
                <a:path w="88" h="40">
                  <a:moveTo>
                    <a:pt x="26" y="21"/>
                  </a:moveTo>
                  <a:lnTo>
                    <a:pt x="26" y="21"/>
                  </a:lnTo>
                  <a:lnTo>
                    <a:pt x="24" y="21"/>
                  </a:lnTo>
                  <a:lnTo>
                    <a:pt x="26" y="21"/>
                  </a:lnTo>
                  <a:lnTo>
                    <a:pt x="26" y="21"/>
                  </a:lnTo>
                  <a:lnTo>
                    <a:pt x="26" y="21"/>
                  </a:lnTo>
                  <a:close/>
                  <a:moveTo>
                    <a:pt x="22" y="0"/>
                  </a:moveTo>
                  <a:lnTo>
                    <a:pt x="19" y="0"/>
                  </a:lnTo>
                  <a:lnTo>
                    <a:pt x="10" y="7"/>
                  </a:lnTo>
                  <a:lnTo>
                    <a:pt x="22" y="9"/>
                  </a:lnTo>
                  <a:lnTo>
                    <a:pt x="22" y="16"/>
                  </a:lnTo>
                  <a:lnTo>
                    <a:pt x="22" y="16"/>
                  </a:lnTo>
                  <a:lnTo>
                    <a:pt x="12" y="16"/>
                  </a:lnTo>
                  <a:lnTo>
                    <a:pt x="17" y="21"/>
                  </a:lnTo>
                  <a:lnTo>
                    <a:pt x="19" y="21"/>
                  </a:lnTo>
                  <a:lnTo>
                    <a:pt x="0" y="21"/>
                  </a:lnTo>
                  <a:lnTo>
                    <a:pt x="0" y="26"/>
                  </a:lnTo>
                  <a:lnTo>
                    <a:pt x="7" y="33"/>
                  </a:lnTo>
                  <a:lnTo>
                    <a:pt x="12" y="30"/>
                  </a:lnTo>
                  <a:lnTo>
                    <a:pt x="24" y="33"/>
                  </a:lnTo>
                  <a:lnTo>
                    <a:pt x="31" y="30"/>
                  </a:lnTo>
                  <a:lnTo>
                    <a:pt x="36" y="33"/>
                  </a:lnTo>
                  <a:lnTo>
                    <a:pt x="41" y="40"/>
                  </a:lnTo>
                  <a:lnTo>
                    <a:pt x="52" y="28"/>
                  </a:lnTo>
                  <a:lnTo>
                    <a:pt x="55" y="33"/>
                  </a:lnTo>
                  <a:lnTo>
                    <a:pt x="69" y="26"/>
                  </a:lnTo>
                  <a:lnTo>
                    <a:pt x="83" y="30"/>
                  </a:lnTo>
                  <a:lnTo>
                    <a:pt x="88" y="21"/>
                  </a:lnTo>
                  <a:lnTo>
                    <a:pt x="81" y="14"/>
                  </a:lnTo>
                  <a:lnTo>
                    <a:pt x="74" y="14"/>
                  </a:lnTo>
                  <a:lnTo>
                    <a:pt x="78" y="11"/>
                  </a:lnTo>
                  <a:lnTo>
                    <a:pt x="67" y="9"/>
                  </a:lnTo>
                  <a:lnTo>
                    <a:pt x="64" y="4"/>
                  </a:lnTo>
                  <a:lnTo>
                    <a:pt x="52" y="2"/>
                  </a:lnTo>
                  <a:lnTo>
                    <a:pt x="38" y="2"/>
                  </a:lnTo>
                  <a:lnTo>
                    <a:pt x="38" y="2"/>
                  </a:lnTo>
                  <a:lnTo>
                    <a:pt x="36" y="2"/>
                  </a:lnTo>
                  <a:lnTo>
                    <a:pt x="33" y="2"/>
                  </a:lnTo>
                  <a:lnTo>
                    <a:pt x="36" y="2"/>
                  </a:lnTo>
                  <a:lnTo>
                    <a:pt x="31" y="4"/>
                  </a:lnTo>
                  <a:lnTo>
                    <a:pt x="26" y="2"/>
                  </a:lnTo>
                  <a:lnTo>
                    <a:pt x="26" y="0"/>
                  </a:lnTo>
                  <a:lnTo>
                    <a:pt x="22" y="0"/>
                  </a:lnTo>
                  <a:lnTo>
                    <a:pt x="2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Freeform 44"/>
            <p:cNvSpPr/>
            <p:nvPr/>
          </p:nvSpPr>
          <p:spPr bwMode="auto">
            <a:xfrm>
              <a:off x="2560638" y="2928938"/>
              <a:ext cx="60325" cy="25400"/>
            </a:xfrm>
            <a:custGeom>
              <a:avLst/>
              <a:gdLst/>
              <a:ahLst/>
              <a:cxnLst>
                <a:cxn ang="0">
                  <a:pos x="10" y="0"/>
                </a:cxn>
                <a:cxn ang="0">
                  <a:pos x="0" y="5"/>
                </a:cxn>
                <a:cxn ang="0">
                  <a:pos x="12" y="14"/>
                </a:cxn>
                <a:cxn ang="0">
                  <a:pos x="22" y="16"/>
                </a:cxn>
                <a:cxn ang="0">
                  <a:pos x="29" y="12"/>
                </a:cxn>
                <a:cxn ang="0">
                  <a:pos x="38" y="14"/>
                </a:cxn>
                <a:cxn ang="0">
                  <a:pos x="33" y="5"/>
                </a:cxn>
                <a:cxn ang="0">
                  <a:pos x="22" y="2"/>
                </a:cxn>
                <a:cxn ang="0">
                  <a:pos x="10" y="0"/>
                </a:cxn>
                <a:cxn ang="0">
                  <a:pos x="10" y="0"/>
                </a:cxn>
              </a:cxnLst>
              <a:rect l="0" t="0" r="r" b="b"/>
              <a:pathLst>
                <a:path w="38" h="16">
                  <a:moveTo>
                    <a:pt x="10" y="0"/>
                  </a:moveTo>
                  <a:lnTo>
                    <a:pt x="0" y="5"/>
                  </a:lnTo>
                  <a:lnTo>
                    <a:pt x="12" y="14"/>
                  </a:lnTo>
                  <a:lnTo>
                    <a:pt x="22" y="16"/>
                  </a:lnTo>
                  <a:lnTo>
                    <a:pt x="29" y="12"/>
                  </a:lnTo>
                  <a:lnTo>
                    <a:pt x="38" y="14"/>
                  </a:lnTo>
                  <a:lnTo>
                    <a:pt x="33" y="5"/>
                  </a:lnTo>
                  <a:lnTo>
                    <a:pt x="22" y="2"/>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1" name="Freeform 45"/>
            <p:cNvSpPr/>
            <p:nvPr/>
          </p:nvSpPr>
          <p:spPr bwMode="auto">
            <a:xfrm>
              <a:off x="1674813" y="2676526"/>
              <a:ext cx="7938" cy="7938"/>
            </a:xfrm>
            <a:custGeom>
              <a:avLst/>
              <a:gdLst/>
              <a:ahLst/>
              <a:cxnLst>
                <a:cxn ang="0">
                  <a:pos x="0" y="0"/>
                </a:cxn>
                <a:cxn ang="0">
                  <a:pos x="0" y="3"/>
                </a:cxn>
                <a:cxn ang="0">
                  <a:pos x="0" y="5"/>
                </a:cxn>
                <a:cxn ang="0">
                  <a:pos x="5" y="5"/>
                </a:cxn>
                <a:cxn ang="0">
                  <a:pos x="5" y="0"/>
                </a:cxn>
                <a:cxn ang="0">
                  <a:pos x="0" y="0"/>
                </a:cxn>
                <a:cxn ang="0">
                  <a:pos x="0" y="0"/>
                </a:cxn>
              </a:cxnLst>
              <a:rect l="0" t="0" r="r" b="b"/>
              <a:pathLst>
                <a:path w="5" h="5">
                  <a:moveTo>
                    <a:pt x="0" y="0"/>
                  </a:moveTo>
                  <a:lnTo>
                    <a:pt x="0" y="3"/>
                  </a:lnTo>
                  <a:lnTo>
                    <a:pt x="0" y="5"/>
                  </a:lnTo>
                  <a:lnTo>
                    <a:pt x="5" y="5"/>
                  </a:lnTo>
                  <a:lnTo>
                    <a:pt x="5" y="0"/>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2" name="Freeform 46"/>
            <p:cNvSpPr/>
            <p:nvPr/>
          </p:nvSpPr>
          <p:spPr bwMode="auto">
            <a:xfrm>
              <a:off x="2552700" y="2728913"/>
              <a:ext cx="30163" cy="15875"/>
            </a:xfrm>
            <a:custGeom>
              <a:avLst/>
              <a:gdLst/>
              <a:ahLst/>
              <a:cxnLst>
                <a:cxn ang="0">
                  <a:pos x="15" y="0"/>
                </a:cxn>
                <a:cxn ang="0">
                  <a:pos x="0" y="3"/>
                </a:cxn>
                <a:cxn ang="0">
                  <a:pos x="0" y="8"/>
                </a:cxn>
                <a:cxn ang="0">
                  <a:pos x="19" y="10"/>
                </a:cxn>
                <a:cxn ang="0">
                  <a:pos x="15" y="0"/>
                </a:cxn>
                <a:cxn ang="0">
                  <a:pos x="15" y="0"/>
                </a:cxn>
              </a:cxnLst>
              <a:rect l="0" t="0" r="r" b="b"/>
              <a:pathLst>
                <a:path w="19" h="10">
                  <a:moveTo>
                    <a:pt x="15" y="0"/>
                  </a:moveTo>
                  <a:lnTo>
                    <a:pt x="0" y="3"/>
                  </a:lnTo>
                  <a:lnTo>
                    <a:pt x="0" y="8"/>
                  </a:lnTo>
                  <a:lnTo>
                    <a:pt x="19" y="10"/>
                  </a:lnTo>
                  <a:lnTo>
                    <a:pt x="15" y="0"/>
                  </a:lnTo>
                  <a:lnTo>
                    <a:pt x="1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3" name="Freeform 47"/>
            <p:cNvSpPr/>
            <p:nvPr/>
          </p:nvSpPr>
          <p:spPr bwMode="auto">
            <a:xfrm>
              <a:off x="2670175" y="2860676"/>
              <a:ext cx="19050" cy="19050"/>
            </a:xfrm>
            <a:custGeom>
              <a:avLst/>
              <a:gdLst/>
              <a:ahLst/>
              <a:cxnLst>
                <a:cxn ang="0">
                  <a:pos x="12" y="0"/>
                </a:cxn>
                <a:cxn ang="0">
                  <a:pos x="0" y="5"/>
                </a:cxn>
                <a:cxn ang="0">
                  <a:pos x="0" y="12"/>
                </a:cxn>
                <a:cxn ang="0">
                  <a:pos x="12" y="10"/>
                </a:cxn>
                <a:cxn ang="0">
                  <a:pos x="12" y="0"/>
                </a:cxn>
                <a:cxn ang="0">
                  <a:pos x="12" y="0"/>
                </a:cxn>
              </a:cxnLst>
              <a:rect l="0" t="0" r="r" b="b"/>
              <a:pathLst>
                <a:path w="12" h="12">
                  <a:moveTo>
                    <a:pt x="12" y="0"/>
                  </a:moveTo>
                  <a:lnTo>
                    <a:pt x="0" y="5"/>
                  </a:lnTo>
                  <a:lnTo>
                    <a:pt x="0" y="12"/>
                  </a:lnTo>
                  <a:lnTo>
                    <a:pt x="12" y="10"/>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4" name="Freeform 48"/>
            <p:cNvSpPr/>
            <p:nvPr/>
          </p:nvSpPr>
          <p:spPr bwMode="auto">
            <a:xfrm>
              <a:off x="2620963" y="2782888"/>
              <a:ext cx="19050" cy="17463"/>
            </a:xfrm>
            <a:custGeom>
              <a:avLst/>
              <a:gdLst/>
              <a:ahLst/>
              <a:cxnLst>
                <a:cxn ang="0">
                  <a:pos x="2" y="0"/>
                </a:cxn>
                <a:cxn ang="0">
                  <a:pos x="0" y="2"/>
                </a:cxn>
                <a:cxn ang="0">
                  <a:pos x="5" y="11"/>
                </a:cxn>
                <a:cxn ang="0">
                  <a:pos x="12" y="11"/>
                </a:cxn>
                <a:cxn ang="0">
                  <a:pos x="10" y="7"/>
                </a:cxn>
                <a:cxn ang="0">
                  <a:pos x="2" y="0"/>
                </a:cxn>
                <a:cxn ang="0">
                  <a:pos x="2" y="0"/>
                </a:cxn>
              </a:cxnLst>
              <a:rect l="0" t="0" r="r" b="b"/>
              <a:pathLst>
                <a:path w="12" h="11">
                  <a:moveTo>
                    <a:pt x="2" y="0"/>
                  </a:moveTo>
                  <a:lnTo>
                    <a:pt x="0" y="2"/>
                  </a:lnTo>
                  <a:lnTo>
                    <a:pt x="5" y="11"/>
                  </a:lnTo>
                  <a:lnTo>
                    <a:pt x="12" y="11"/>
                  </a:lnTo>
                  <a:lnTo>
                    <a:pt x="10" y="7"/>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5" name="Freeform 49"/>
            <p:cNvSpPr/>
            <p:nvPr/>
          </p:nvSpPr>
          <p:spPr bwMode="auto">
            <a:xfrm>
              <a:off x="2606675" y="2763838"/>
              <a:ext cx="14288" cy="33338"/>
            </a:xfrm>
            <a:custGeom>
              <a:avLst/>
              <a:gdLst/>
              <a:ahLst/>
              <a:cxnLst>
                <a:cxn ang="0">
                  <a:pos x="7" y="0"/>
                </a:cxn>
                <a:cxn ang="0">
                  <a:pos x="0" y="12"/>
                </a:cxn>
                <a:cxn ang="0">
                  <a:pos x="9" y="21"/>
                </a:cxn>
                <a:cxn ang="0">
                  <a:pos x="7" y="0"/>
                </a:cxn>
                <a:cxn ang="0">
                  <a:pos x="7" y="0"/>
                </a:cxn>
              </a:cxnLst>
              <a:rect l="0" t="0" r="r" b="b"/>
              <a:pathLst>
                <a:path w="9" h="21">
                  <a:moveTo>
                    <a:pt x="7" y="0"/>
                  </a:moveTo>
                  <a:lnTo>
                    <a:pt x="0" y="12"/>
                  </a:lnTo>
                  <a:lnTo>
                    <a:pt x="9" y="21"/>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6" name="Freeform 50"/>
            <p:cNvSpPr/>
            <p:nvPr/>
          </p:nvSpPr>
          <p:spPr bwMode="auto">
            <a:xfrm>
              <a:off x="2576513" y="2789238"/>
              <a:ext cx="11113" cy="26988"/>
            </a:xfrm>
            <a:custGeom>
              <a:avLst/>
              <a:gdLst/>
              <a:ahLst/>
              <a:cxnLst>
                <a:cxn ang="0">
                  <a:pos x="7" y="0"/>
                </a:cxn>
                <a:cxn ang="0">
                  <a:pos x="0" y="10"/>
                </a:cxn>
                <a:cxn ang="0">
                  <a:pos x="7" y="17"/>
                </a:cxn>
                <a:cxn ang="0">
                  <a:pos x="7" y="0"/>
                </a:cxn>
                <a:cxn ang="0">
                  <a:pos x="7" y="0"/>
                </a:cxn>
              </a:cxnLst>
              <a:rect l="0" t="0" r="r" b="b"/>
              <a:pathLst>
                <a:path w="7" h="17">
                  <a:moveTo>
                    <a:pt x="7" y="0"/>
                  </a:moveTo>
                  <a:lnTo>
                    <a:pt x="0" y="10"/>
                  </a:lnTo>
                  <a:lnTo>
                    <a:pt x="7" y="17"/>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7" name="Freeform 51"/>
            <p:cNvSpPr/>
            <p:nvPr/>
          </p:nvSpPr>
          <p:spPr bwMode="auto">
            <a:xfrm>
              <a:off x="2560638" y="2767013"/>
              <a:ext cx="19050" cy="30163"/>
            </a:xfrm>
            <a:custGeom>
              <a:avLst/>
              <a:gdLst/>
              <a:ahLst/>
              <a:cxnLst>
                <a:cxn ang="0">
                  <a:pos x="5" y="0"/>
                </a:cxn>
                <a:cxn ang="0">
                  <a:pos x="0" y="12"/>
                </a:cxn>
                <a:cxn ang="0">
                  <a:pos x="10" y="19"/>
                </a:cxn>
                <a:cxn ang="0">
                  <a:pos x="12" y="12"/>
                </a:cxn>
                <a:cxn ang="0">
                  <a:pos x="10" y="5"/>
                </a:cxn>
                <a:cxn ang="0">
                  <a:pos x="5" y="0"/>
                </a:cxn>
                <a:cxn ang="0">
                  <a:pos x="5" y="0"/>
                </a:cxn>
              </a:cxnLst>
              <a:rect l="0" t="0" r="r" b="b"/>
              <a:pathLst>
                <a:path w="12" h="19">
                  <a:moveTo>
                    <a:pt x="5" y="0"/>
                  </a:moveTo>
                  <a:lnTo>
                    <a:pt x="0" y="12"/>
                  </a:lnTo>
                  <a:lnTo>
                    <a:pt x="10" y="19"/>
                  </a:lnTo>
                  <a:lnTo>
                    <a:pt x="12" y="12"/>
                  </a:lnTo>
                  <a:lnTo>
                    <a:pt x="10" y="5"/>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8" name="Freeform 52"/>
            <p:cNvSpPr/>
            <p:nvPr/>
          </p:nvSpPr>
          <p:spPr bwMode="auto">
            <a:xfrm>
              <a:off x="2587625" y="2728913"/>
              <a:ext cx="11113" cy="26988"/>
            </a:xfrm>
            <a:custGeom>
              <a:avLst/>
              <a:gdLst/>
              <a:ahLst/>
              <a:cxnLst>
                <a:cxn ang="0">
                  <a:pos x="5" y="0"/>
                </a:cxn>
                <a:cxn ang="0">
                  <a:pos x="0" y="10"/>
                </a:cxn>
                <a:cxn ang="0">
                  <a:pos x="2" y="17"/>
                </a:cxn>
                <a:cxn ang="0">
                  <a:pos x="5" y="17"/>
                </a:cxn>
                <a:cxn ang="0">
                  <a:pos x="7" y="10"/>
                </a:cxn>
                <a:cxn ang="0">
                  <a:pos x="5" y="0"/>
                </a:cxn>
                <a:cxn ang="0">
                  <a:pos x="5" y="0"/>
                </a:cxn>
              </a:cxnLst>
              <a:rect l="0" t="0" r="r" b="b"/>
              <a:pathLst>
                <a:path w="7" h="17">
                  <a:moveTo>
                    <a:pt x="5" y="0"/>
                  </a:moveTo>
                  <a:lnTo>
                    <a:pt x="0" y="10"/>
                  </a:lnTo>
                  <a:lnTo>
                    <a:pt x="2" y="17"/>
                  </a:lnTo>
                  <a:lnTo>
                    <a:pt x="5" y="17"/>
                  </a:lnTo>
                  <a:lnTo>
                    <a:pt x="7" y="10"/>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09" name="Freeform 53"/>
            <p:cNvSpPr/>
            <p:nvPr/>
          </p:nvSpPr>
          <p:spPr bwMode="auto">
            <a:xfrm>
              <a:off x="2654300" y="2827338"/>
              <a:ext cx="15875" cy="19050"/>
            </a:xfrm>
            <a:custGeom>
              <a:avLst/>
              <a:gdLst/>
              <a:ahLst/>
              <a:cxnLst>
                <a:cxn ang="0">
                  <a:pos x="0" y="0"/>
                </a:cxn>
                <a:cxn ang="0">
                  <a:pos x="0" y="5"/>
                </a:cxn>
                <a:cxn ang="0">
                  <a:pos x="3" y="7"/>
                </a:cxn>
                <a:cxn ang="0">
                  <a:pos x="3" y="9"/>
                </a:cxn>
                <a:cxn ang="0">
                  <a:pos x="7" y="12"/>
                </a:cxn>
                <a:cxn ang="0">
                  <a:pos x="10" y="2"/>
                </a:cxn>
                <a:cxn ang="0">
                  <a:pos x="0" y="0"/>
                </a:cxn>
                <a:cxn ang="0">
                  <a:pos x="0" y="0"/>
                </a:cxn>
              </a:cxnLst>
              <a:rect l="0" t="0" r="r" b="b"/>
              <a:pathLst>
                <a:path w="10" h="12">
                  <a:moveTo>
                    <a:pt x="0" y="0"/>
                  </a:moveTo>
                  <a:lnTo>
                    <a:pt x="0" y="5"/>
                  </a:lnTo>
                  <a:lnTo>
                    <a:pt x="3" y="7"/>
                  </a:lnTo>
                  <a:lnTo>
                    <a:pt x="3" y="9"/>
                  </a:lnTo>
                  <a:lnTo>
                    <a:pt x="7" y="12"/>
                  </a:lnTo>
                  <a:lnTo>
                    <a:pt x="10" y="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0" name="Freeform 54"/>
            <p:cNvSpPr>
              <a:spLocks noEditPoints="1"/>
            </p:cNvSpPr>
            <p:nvPr/>
          </p:nvSpPr>
          <p:spPr bwMode="auto">
            <a:xfrm>
              <a:off x="555625" y="831851"/>
              <a:ext cx="2986088" cy="3949700"/>
            </a:xfrm>
            <a:custGeom>
              <a:avLst/>
              <a:gdLst/>
              <a:ahLst/>
              <a:cxnLst>
                <a:cxn ang="0">
                  <a:pos x="1677" y="1612"/>
                </a:cxn>
                <a:cxn ang="0">
                  <a:pos x="1360" y="1449"/>
                </a:cxn>
                <a:cxn ang="0">
                  <a:pos x="1329" y="963"/>
                </a:cxn>
                <a:cxn ang="0">
                  <a:pos x="1270" y="909"/>
                </a:cxn>
                <a:cxn ang="0">
                  <a:pos x="1143" y="871"/>
                </a:cxn>
                <a:cxn ang="0">
                  <a:pos x="1199" y="892"/>
                </a:cxn>
                <a:cxn ang="0">
                  <a:pos x="1091" y="838"/>
                </a:cxn>
                <a:cxn ang="0">
                  <a:pos x="641" y="800"/>
                </a:cxn>
                <a:cxn ang="0">
                  <a:pos x="135" y="629"/>
                </a:cxn>
                <a:cxn ang="0">
                  <a:pos x="506" y="625"/>
                </a:cxn>
                <a:cxn ang="0">
                  <a:pos x="471" y="601"/>
                </a:cxn>
                <a:cxn ang="0">
                  <a:pos x="487" y="603"/>
                </a:cxn>
                <a:cxn ang="0">
                  <a:pos x="1117" y="364"/>
                </a:cxn>
                <a:cxn ang="0">
                  <a:pos x="873" y="253"/>
                </a:cxn>
                <a:cxn ang="0">
                  <a:pos x="1031" y="99"/>
                </a:cxn>
                <a:cxn ang="0">
                  <a:pos x="1005" y="258"/>
                </a:cxn>
                <a:cxn ang="0">
                  <a:pos x="854" y="260"/>
                </a:cxn>
                <a:cxn ang="0">
                  <a:pos x="724" y="234"/>
                </a:cxn>
                <a:cxn ang="0">
                  <a:pos x="473" y="213"/>
                </a:cxn>
                <a:cxn ang="0">
                  <a:pos x="180" y="149"/>
                </a:cxn>
                <a:cxn ang="0">
                  <a:pos x="88" y="319"/>
                </a:cxn>
                <a:cxn ang="0">
                  <a:pos x="64" y="440"/>
                </a:cxn>
                <a:cxn ang="0">
                  <a:pos x="92" y="554"/>
                </a:cxn>
                <a:cxn ang="0">
                  <a:pos x="71" y="670"/>
                </a:cxn>
                <a:cxn ang="0">
                  <a:pos x="201" y="580"/>
                </a:cxn>
                <a:cxn ang="0">
                  <a:pos x="265" y="537"/>
                </a:cxn>
                <a:cxn ang="0">
                  <a:pos x="423" y="558"/>
                </a:cxn>
                <a:cxn ang="0">
                  <a:pos x="494" y="660"/>
                </a:cxn>
                <a:cxn ang="0">
                  <a:pos x="535" y="691"/>
                </a:cxn>
                <a:cxn ang="0">
                  <a:pos x="589" y="783"/>
                </a:cxn>
                <a:cxn ang="0">
                  <a:pos x="672" y="1063"/>
                </a:cxn>
                <a:cxn ang="0">
                  <a:pos x="823" y="1262"/>
                </a:cxn>
                <a:cxn ang="0">
                  <a:pos x="852" y="1229"/>
                </a:cxn>
                <a:cxn ang="0">
                  <a:pos x="1135" y="1401"/>
                </a:cxn>
                <a:cxn ang="0">
                  <a:pos x="1277" y="1536"/>
                </a:cxn>
                <a:cxn ang="0">
                  <a:pos x="1329" y="1821"/>
                </a:cxn>
                <a:cxn ang="0">
                  <a:pos x="1337" y="2256"/>
                </a:cxn>
                <a:cxn ang="0">
                  <a:pos x="1329" y="2320"/>
                </a:cxn>
                <a:cxn ang="0">
                  <a:pos x="1318" y="2370"/>
                </a:cxn>
                <a:cxn ang="0">
                  <a:pos x="1351" y="2474"/>
                </a:cxn>
                <a:cxn ang="0">
                  <a:pos x="1462" y="2252"/>
                </a:cxn>
                <a:cxn ang="0">
                  <a:pos x="1564" y="2105"/>
                </a:cxn>
                <a:cxn ang="0">
                  <a:pos x="1881" y="1688"/>
                </a:cxn>
                <a:cxn ang="0">
                  <a:pos x="1642" y="1525"/>
                </a:cxn>
                <a:cxn ang="0">
                  <a:pos x="1467" y="1442"/>
                </a:cxn>
                <a:cxn ang="0">
                  <a:pos x="1270" y="1456"/>
                </a:cxn>
                <a:cxn ang="0">
                  <a:pos x="1135" y="1276"/>
                </a:cxn>
                <a:cxn ang="0">
                  <a:pos x="1015" y="1176"/>
                </a:cxn>
                <a:cxn ang="0">
                  <a:pos x="1218" y="1212"/>
                </a:cxn>
                <a:cxn ang="0">
                  <a:pos x="1370" y="949"/>
                </a:cxn>
                <a:cxn ang="0">
                  <a:pos x="1521" y="869"/>
                </a:cxn>
                <a:cxn ang="0">
                  <a:pos x="1389" y="817"/>
                </a:cxn>
                <a:cxn ang="0">
                  <a:pos x="1590" y="833"/>
                </a:cxn>
                <a:cxn ang="0">
                  <a:pos x="1573" y="774"/>
                </a:cxn>
                <a:cxn ang="0">
                  <a:pos x="1535" y="656"/>
                </a:cxn>
                <a:cxn ang="0">
                  <a:pos x="1469" y="539"/>
                </a:cxn>
                <a:cxn ang="0">
                  <a:pos x="1391" y="497"/>
                </a:cxn>
                <a:cxn ang="0">
                  <a:pos x="1247" y="672"/>
                </a:cxn>
                <a:cxn ang="0">
                  <a:pos x="1072" y="608"/>
                </a:cxn>
                <a:cxn ang="0">
                  <a:pos x="1162" y="341"/>
                </a:cxn>
                <a:cxn ang="0">
                  <a:pos x="1214" y="222"/>
                </a:cxn>
                <a:cxn ang="0">
                  <a:pos x="1079" y="194"/>
                </a:cxn>
              </a:cxnLst>
              <a:rect l="0" t="0" r="r" b="b"/>
              <a:pathLst>
                <a:path w="1881" h="2488">
                  <a:moveTo>
                    <a:pt x="1351" y="2465"/>
                  </a:moveTo>
                  <a:lnTo>
                    <a:pt x="1344" y="2460"/>
                  </a:lnTo>
                  <a:lnTo>
                    <a:pt x="1363" y="2460"/>
                  </a:lnTo>
                  <a:lnTo>
                    <a:pt x="1367" y="2465"/>
                  </a:lnTo>
                  <a:lnTo>
                    <a:pt x="1365" y="2469"/>
                  </a:lnTo>
                  <a:lnTo>
                    <a:pt x="1358" y="2474"/>
                  </a:lnTo>
                  <a:lnTo>
                    <a:pt x="1355" y="2472"/>
                  </a:lnTo>
                  <a:lnTo>
                    <a:pt x="1351" y="2474"/>
                  </a:lnTo>
                  <a:lnTo>
                    <a:pt x="1351" y="2474"/>
                  </a:lnTo>
                  <a:lnTo>
                    <a:pt x="1365" y="2465"/>
                  </a:lnTo>
                  <a:lnTo>
                    <a:pt x="1363" y="2460"/>
                  </a:lnTo>
                  <a:lnTo>
                    <a:pt x="1355" y="2460"/>
                  </a:lnTo>
                  <a:lnTo>
                    <a:pt x="1351" y="2465"/>
                  </a:lnTo>
                  <a:lnTo>
                    <a:pt x="1351" y="2465"/>
                  </a:lnTo>
                  <a:close/>
                  <a:moveTo>
                    <a:pt x="1344" y="2453"/>
                  </a:moveTo>
                  <a:lnTo>
                    <a:pt x="1341" y="2448"/>
                  </a:lnTo>
                  <a:lnTo>
                    <a:pt x="1346" y="2441"/>
                  </a:lnTo>
                  <a:lnTo>
                    <a:pt x="1346" y="2441"/>
                  </a:lnTo>
                  <a:lnTo>
                    <a:pt x="1348" y="2441"/>
                  </a:lnTo>
                  <a:lnTo>
                    <a:pt x="1346" y="2443"/>
                  </a:lnTo>
                  <a:lnTo>
                    <a:pt x="1348" y="2450"/>
                  </a:lnTo>
                  <a:lnTo>
                    <a:pt x="1346" y="2455"/>
                  </a:lnTo>
                  <a:lnTo>
                    <a:pt x="1348" y="2450"/>
                  </a:lnTo>
                  <a:lnTo>
                    <a:pt x="1346" y="2446"/>
                  </a:lnTo>
                  <a:lnTo>
                    <a:pt x="1344" y="2453"/>
                  </a:lnTo>
                  <a:lnTo>
                    <a:pt x="1344" y="2453"/>
                  </a:lnTo>
                  <a:close/>
                  <a:moveTo>
                    <a:pt x="1661" y="1612"/>
                  </a:moveTo>
                  <a:lnTo>
                    <a:pt x="1661" y="1612"/>
                  </a:lnTo>
                  <a:lnTo>
                    <a:pt x="1661" y="1612"/>
                  </a:lnTo>
                  <a:lnTo>
                    <a:pt x="1661" y="1612"/>
                  </a:lnTo>
                  <a:lnTo>
                    <a:pt x="1661" y="1612"/>
                  </a:lnTo>
                  <a:close/>
                  <a:moveTo>
                    <a:pt x="1677" y="1617"/>
                  </a:moveTo>
                  <a:lnTo>
                    <a:pt x="1677" y="1612"/>
                  </a:lnTo>
                  <a:lnTo>
                    <a:pt x="1680" y="1612"/>
                  </a:lnTo>
                  <a:lnTo>
                    <a:pt x="1677" y="1617"/>
                  </a:lnTo>
                  <a:lnTo>
                    <a:pt x="1677" y="1617"/>
                  </a:lnTo>
                  <a:close/>
                  <a:moveTo>
                    <a:pt x="1658" y="1603"/>
                  </a:moveTo>
                  <a:lnTo>
                    <a:pt x="1658" y="1603"/>
                  </a:lnTo>
                  <a:lnTo>
                    <a:pt x="1658" y="1603"/>
                  </a:lnTo>
                  <a:lnTo>
                    <a:pt x="1658" y="1603"/>
                  </a:lnTo>
                  <a:lnTo>
                    <a:pt x="1658" y="1603"/>
                  </a:lnTo>
                  <a:close/>
                  <a:moveTo>
                    <a:pt x="1651" y="1603"/>
                  </a:moveTo>
                  <a:lnTo>
                    <a:pt x="1649" y="1598"/>
                  </a:lnTo>
                  <a:lnTo>
                    <a:pt x="1651" y="1600"/>
                  </a:lnTo>
                  <a:lnTo>
                    <a:pt x="1651" y="1603"/>
                  </a:lnTo>
                  <a:lnTo>
                    <a:pt x="1651" y="1603"/>
                  </a:lnTo>
                  <a:close/>
                  <a:moveTo>
                    <a:pt x="1656" y="1598"/>
                  </a:moveTo>
                  <a:lnTo>
                    <a:pt x="1656" y="1596"/>
                  </a:lnTo>
                  <a:lnTo>
                    <a:pt x="1656" y="1598"/>
                  </a:lnTo>
                  <a:lnTo>
                    <a:pt x="1656" y="1598"/>
                  </a:lnTo>
                  <a:lnTo>
                    <a:pt x="1656" y="1598"/>
                  </a:lnTo>
                  <a:lnTo>
                    <a:pt x="1656" y="1598"/>
                  </a:lnTo>
                  <a:close/>
                  <a:moveTo>
                    <a:pt x="1656" y="1588"/>
                  </a:moveTo>
                  <a:lnTo>
                    <a:pt x="1661" y="1584"/>
                  </a:lnTo>
                  <a:lnTo>
                    <a:pt x="1661" y="1588"/>
                  </a:lnTo>
                  <a:lnTo>
                    <a:pt x="1665" y="1588"/>
                  </a:lnTo>
                  <a:lnTo>
                    <a:pt x="1663" y="1591"/>
                  </a:lnTo>
                  <a:lnTo>
                    <a:pt x="1661" y="1591"/>
                  </a:lnTo>
                  <a:lnTo>
                    <a:pt x="1661" y="1591"/>
                  </a:lnTo>
                  <a:lnTo>
                    <a:pt x="1661" y="1591"/>
                  </a:lnTo>
                  <a:lnTo>
                    <a:pt x="1658" y="1586"/>
                  </a:lnTo>
                  <a:lnTo>
                    <a:pt x="1656" y="1588"/>
                  </a:lnTo>
                  <a:lnTo>
                    <a:pt x="1656" y="1588"/>
                  </a:lnTo>
                  <a:close/>
                  <a:moveTo>
                    <a:pt x="1363" y="1458"/>
                  </a:moveTo>
                  <a:lnTo>
                    <a:pt x="1360" y="1451"/>
                  </a:lnTo>
                  <a:lnTo>
                    <a:pt x="1360" y="1449"/>
                  </a:lnTo>
                  <a:lnTo>
                    <a:pt x="1363" y="1442"/>
                  </a:lnTo>
                  <a:lnTo>
                    <a:pt x="1363" y="1442"/>
                  </a:lnTo>
                  <a:lnTo>
                    <a:pt x="1367" y="1451"/>
                  </a:lnTo>
                  <a:lnTo>
                    <a:pt x="1367" y="1456"/>
                  </a:lnTo>
                  <a:lnTo>
                    <a:pt x="1363" y="1458"/>
                  </a:lnTo>
                  <a:lnTo>
                    <a:pt x="1363" y="1458"/>
                  </a:lnTo>
                  <a:close/>
                  <a:moveTo>
                    <a:pt x="1299" y="1015"/>
                  </a:moveTo>
                  <a:lnTo>
                    <a:pt x="1296" y="1008"/>
                  </a:lnTo>
                  <a:lnTo>
                    <a:pt x="1294" y="1004"/>
                  </a:lnTo>
                  <a:lnTo>
                    <a:pt x="1294" y="997"/>
                  </a:lnTo>
                  <a:lnTo>
                    <a:pt x="1296" y="997"/>
                  </a:lnTo>
                  <a:lnTo>
                    <a:pt x="1296" y="1004"/>
                  </a:lnTo>
                  <a:lnTo>
                    <a:pt x="1303" y="1013"/>
                  </a:lnTo>
                  <a:lnTo>
                    <a:pt x="1299" y="1020"/>
                  </a:lnTo>
                  <a:lnTo>
                    <a:pt x="1301" y="1030"/>
                  </a:lnTo>
                  <a:lnTo>
                    <a:pt x="1299" y="1030"/>
                  </a:lnTo>
                  <a:lnTo>
                    <a:pt x="1296" y="1018"/>
                  </a:lnTo>
                  <a:lnTo>
                    <a:pt x="1299" y="1015"/>
                  </a:lnTo>
                  <a:lnTo>
                    <a:pt x="1296" y="1013"/>
                  </a:lnTo>
                  <a:lnTo>
                    <a:pt x="1299" y="1015"/>
                  </a:lnTo>
                  <a:lnTo>
                    <a:pt x="1299" y="1015"/>
                  </a:lnTo>
                  <a:close/>
                  <a:moveTo>
                    <a:pt x="1294" y="997"/>
                  </a:moveTo>
                  <a:lnTo>
                    <a:pt x="1294" y="989"/>
                  </a:lnTo>
                  <a:lnTo>
                    <a:pt x="1299" y="989"/>
                  </a:lnTo>
                  <a:lnTo>
                    <a:pt x="1294" y="997"/>
                  </a:lnTo>
                  <a:lnTo>
                    <a:pt x="1294" y="997"/>
                  </a:lnTo>
                  <a:close/>
                  <a:moveTo>
                    <a:pt x="1315" y="999"/>
                  </a:moveTo>
                  <a:lnTo>
                    <a:pt x="1313" y="989"/>
                  </a:lnTo>
                  <a:lnTo>
                    <a:pt x="1315" y="989"/>
                  </a:lnTo>
                  <a:lnTo>
                    <a:pt x="1315" y="999"/>
                  </a:lnTo>
                  <a:lnTo>
                    <a:pt x="1315" y="999"/>
                  </a:lnTo>
                  <a:close/>
                  <a:moveTo>
                    <a:pt x="1329" y="966"/>
                  </a:moveTo>
                  <a:lnTo>
                    <a:pt x="1329" y="963"/>
                  </a:lnTo>
                  <a:lnTo>
                    <a:pt x="1329" y="963"/>
                  </a:lnTo>
                  <a:lnTo>
                    <a:pt x="1329" y="966"/>
                  </a:lnTo>
                  <a:lnTo>
                    <a:pt x="1329" y="966"/>
                  </a:lnTo>
                  <a:close/>
                  <a:moveTo>
                    <a:pt x="1341" y="956"/>
                  </a:moveTo>
                  <a:lnTo>
                    <a:pt x="1344" y="954"/>
                  </a:lnTo>
                  <a:lnTo>
                    <a:pt x="1351" y="954"/>
                  </a:lnTo>
                  <a:lnTo>
                    <a:pt x="1341" y="956"/>
                  </a:lnTo>
                  <a:lnTo>
                    <a:pt x="1341" y="956"/>
                  </a:lnTo>
                  <a:close/>
                  <a:moveTo>
                    <a:pt x="1206" y="930"/>
                  </a:moveTo>
                  <a:lnTo>
                    <a:pt x="1206" y="930"/>
                  </a:lnTo>
                  <a:lnTo>
                    <a:pt x="1206" y="928"/>
                  </a:lnTo>
                  <a:lnTo>
                    <a:pt x="1206" y="930"/>
                  </a:lnTo>
                  <a:lnTo>
                    <a:pt x="1206" y="930"/>
                  </a:lnTo>
                  <a:close/>
                  <a:moveTo>
                    <a:pt x="1235" y="930"/>
                  </a:moveTo>
                  <a:lnTo>
                    <a:pt x="1244" y="925"/>
                  </a:lnTo>
                  <a:lnTo>
                    <a:pt x="1254" y="925"/>
                  </a:lnTo>
                  <a:lnTo>
                    <a:pt x="1244" y="933"/>
                  </a:lnTo>
                  <a:lnTo>
                    <a:pt x="1218" y="944"/>
                  </a:lnTo>
                  <a:lnTo>
                    <a:pt x="1202" y="944"/>
                  </a:lnTo>
                  <a:lnTo>
                    <a:pt x="1199" y="942"/>
                  </a:lnTo>
                  <a:lnTo>
                    <a:pt x="1202" y="940"/>
                  </a:lnTo>
                  <a:lnTo>
                    <a:pt x="1209" y="940"/>
                  </a:lnTo>
                  <a:lnTo>
                    <a:pt x="1228" y="928"/>
                  </a:lnTo>
                  <a:lnTo>
                    <a:pt x="1235" y="930"/>
                  </a:lnTo>
                  <a:lnTo>
                    <a:pt x="1235" y="930"/>
                  </a:lnTo>
                  <a:close/>
                  <a:moveTo>
                    <a:pt x="1287" y="899"/>
                  </a:moveTo>
                  <a:lnTo>
                    <a:pt x="1294" y="895"/>
                  </a:lnTo>
                  <a:lnTo>
                    <a:pt x="1292" y="899"/>
                  </a:lnTo>
                  <a:lnTo>
                    <a:pt x="1296" y="899"/>
                  </a:lnTo>
                  <a:lnTo>
                    <a:pt x="1294" y="902"/>
                  </a:lnTo>
                  <a:lnTo>
                    <a:pt x="1296" y="907"/>
                  </a:lnTo>
                  <a:lnTo>
                    <a:pt x="1287" y="911"/>
                  </a:lnTo>
                  <a:lnTo>
                    <a:pt x="1270" y="909"/>
                  </a:lnTo>
                  <a:lnTo>
                    <a:pt x="1256" y="914"/>
                  </a:lnTo>
                  <a:lnTo>
                    <a:pt x="1251" y="911"/>
                  </a:lnTo>
                  <a:lnTo>
                    <a:pt x="1256" y="907"/>
                  </a:lnTo>
                  <a:lnTo>
                    <a:pt x="1270" y="902"/>
                  </a:lnTo>
                  <a:lnTo>
                    <a:pt x="1289" y="904"/>
                  </a:lnTo>
                  <a:lnTo>
                    <a:pt x="1287" y="899"/>
                  </a:lnTo>
                  <a:lnTo>
                    <a:pt x="1287" y="899"/>
                  </a:lnTo>
                  <a:lnTo>
                    <a:pt x="1287" y="899"/>
                  </a:lnTo>
                  <a:close/>
                  <a:moveTo>
                    <a:pt x="1135" y="885"/>
                  </a:moveTo>
                  <a:lnTo>
                    <a:pt x="1140" y="876"/>
                  </a:lnTo>
                  <a:lnTo>
                    <a:pt x="1138" y="883"/>
                  </a:lnTo>
                  <a:lnTo>
                    <a:pt x="1135" y="885"/>
                  </a:lnTo>
                  <a:lnTo>
                    <a:pt x="1135" y="885"/>
                  </a:lnTo>
                  <a:close/>
                  <a:moveTo>
                    <a:pt x="1147" y="871"/>
                  </a:moveTo>
                  <a:lnTo>
                    <a:pt x="1169" y="862"/>
                  </a:lnTo>
                  <a:lnTo>
                    <a:pt x="1176" y="864"/>
                  </a:lnTo>
                  <a:lnTo>
                    <a:pt x="1171" y="864"/>
                  </a:lnTo>
                  <a:lnTo>
                    <a:pt x="1171" y="871"/>
                  </a:lnTo>
                  <a:lnTo>
                    <a:pt x="1166" y="873"/>
                  </a:lnTo>
                  <a:lnTo>
                    <a:pt x="1166" y="876"/>
                  </a:lnTo>
                  <a:lnTo>
                    <a:pt x="1164" y="873"/>
                  </a:lnTo>
                  <a:lnTo>
                    <a:pt x="1154" y="885"/>
                  </a:lnTo>
                  <a:lnTo>
                    <a:pt x="1150" y="907"/>
                  </a:lnTo>
                  <a:lnTo>
                    <a:pt x="1154" y="918"/>
                  </a:lnTo>
                  <a:lnTo>
                    <a:pt x="1154" y="925"/>
                  </a:lnTo>
                  <a:lnTo>
                    <a:pt x="1147" y="937"/>
                  </a:lnTo>
                  <a:lnTo>
                    <a:pt x="1143" y="942"/>
                  </a:lnTo>
                  <a:lnTo>
                    <a:pt x="1138" y="940"/>
                  </a:lnTo>
                  <a:lnTo>
                    <a:pt x="1135" y="933"/>
                  </a:lnTo>
                  <a:lnTo>
                    <a:pt x="1135" y="916"/>
                  </a:lnTo>
                  <a:lnTo>
                    <a:pt x="1140" y="890"/>
                  </a:lnTo>
                  <a:lnTo>
                    <a:pt x="1147" y="878"/>
                  </a:lnTo>
                  <a:lnTo>
                    <a:pt x="1143" y="871"/>
                  </a:lnTo>
                  <a:lnTo>
                    <a:pt x="1145" y="869"/>
                  </a:lnTo>
                  <a:lnTo>
                    <a:pt x="1147" y="866"/>
                  </a:lnTo>
                  <a:lnTo>
                    <a:pt x="1147" y="871"/>
                  </a:lnTo>
                  <a:lnTo>
                    <a:pt x="1147" y="871"/>
                  </a:lnTo>
                  <a:close/>
                  <a:moveTo>
                    <a:pt x="1192" y="862"/>
                  </a:moveTo>
                  <a:lnTo>
                    <a:pt x="1188" y="857"/>
                  </a:lnTo>
                  <a:lnTo>
                    <a:pt x="1211" y="862"/>
                  </a:lnTo>
                  <a:lnTo>
                    <a:pt x="1199" y="862"/>
                  </a:lnTo>
                  <a:lnTo>
                    <a:pt x="1199" y="864"/>
                  </a:lnTo>
                  <a:lnTo>
                    <a:pt x="1216" y="871"/>
                  </a:lnTo>
                  <a:lnTo>
                    <a:pt x="1221" y="869"/>
                  </a:lnTo>
                  <a:lnTo>
                    <a:pt x="1218" y="862"/>
                  </a:lnTo>
                  <a:lnTo>
                    <a:pt x="1232" y="864"/>
                  </a:lnTo>
                  <a:lnTo>
                    <a:pt x="1242" y="873"/>
                  </a:lnTo>
                  <a:lnTo>
                    <a:pt x="1242" y="878"/>
                  </a:lnTo>
                  <a:lnTo>
                    <a:pt x="1242" y="880"/>
                  </a:lnTo>
                  <a:lnTo>
                    <a:pt x="1242" y="880"/>
                  </a:lnTo>
                  <a:lnTo>
                    <a:pt x="1242" y="885"/>
                  </a:lnTo>
                  <a:lnTo>
                    <a:pt x="1232" y="883"/>
                  </a:lnTo>
                  <a:lnTo>
                    <a:pt x="1232" y="883"/>
                  </a:lnTo>
                  <a:lnTo>
                    <a:pt x="1232" y="878"/>
                  </a:lnTo>
                  <a:lnTo>
                    <a:pt x="1228" y="880"/>
                  </a:lnTo>
                  <a:lnTo>
                    <a:pt x="1228" y="873"/>
                  </a:lnTo>
                  <a:lnTo>
                    <a:pt x="1218" y="871"/>
                  </a:lnTo>
                  <a:lnTo>
                    <a:pt x="1223" y="885"/>
                  </a:lnTo>
                  <a:lnTo>
                    <a:pt x="1218" y="897"/>
                  </a:lnTo>
                  <a:lnTo>
                    <a:pt x="1216" y="911"/>
                  </a:lnTo>
                  <a:lnTo>
                    <a:pt x="1211" y="916"/>
                  </a:lnTo>
                  <a:lnTo>
                    <a:pt x="1204" y="897"/>
                  </a:lnTo>
                  <a:lnTo>
                    <a:pt x="1202" y="897"/>
                  </a:lnTo>
                  <a:lnTo>
                    <a:pt x="1195" y="899"/>
                  </a:lnTo>
                  <a:lnTo>
                    <a:pt x="1192" y="904"/>
                  </a:lnTo>
                  <a:lnTo>
                    <a:pt x="1199" y="892"/>
                  </a:lnTo>
                  <a:lnTo>
                    <a:pt x="1197" y="873"/>
                  </a:lnTo>
                  <a:lnTo>
                    <a:pt x="1183" y="864"/>
                  </a:lnTo>
                  <a:lnTo>
                    <a:pt x="1178" y="864"/>
                  </a:lnTo>
                  <a:lnTo>
                    <a:pt x="1180" y="862"/>
                  </a:lnTo>
                  <a:lnTo>
                    <a:pt x="1192" y="862"/>
                  </a:lnTo>
                  <a:lnTo>
                    <a:pt x="1192" y="862"/>
                  </a:lnTo>
                  <a:close/>
                  <a:moveTo>
                    <a:pt x="1128" y="809"/>
                  </a:moveTo>
                  <a:lnTo>
                    <a:pt x="1131" y="800"/>
                  </a:lnTo>
                  <a:lnTo>
                    <a:pt x="1138" y="802"/>
                  </a:lnTo>
                  <a:lnTo>
                    <a:pt x="1143" y="814"/>
                  </a:lnTo>
                  <a:lnTo>
                    <a:pt x="1147" y="812"/>
                  </a:lnTo>
                  <a:lnTo>
                    <a:pt x="1147" y="805"/>
                  </a:lnTo>
                  <a:lnTo>
                    <a:pt x="1152" y="805"/>
                  </a:lnTo>
                  <a:lnTo>
                    <a:pt x="1162" y="821"/>
                  </a:lnTo>
                  <a:lnTo>
                    <a:pt x="1171" y="821"/>
                  </a:lnTo>
                  <a:lnTo>
                    <a:pt x="1171" y="826"/>
                  </a:lnTo>
                  <a:lnTo>
                    <a:pt x="1176" y="833"/>
                  </a:lnTo>
                  <a:lnTo>
                    <a:pt x="1176" y="843"/>
                  </a:lnTo>
                  <a:lnTo>
                    <a:pt x="1180" y="843"/>
                  </a:lnTo>
                  <a:lnTo>
                    <a:pt x="1178" y="847"/>
                  </a:lnTo>
                  <a:lnTo>
                    <a:pt x="1173" y="847"/>
                  </a:lnTo>
                  <a:lnTo>
                    <a:pt x="1173" y="843"/>
                  </a:lnTo>
                  <a:lnTo>
                    <a:pt x="1157" y="845"/>
                  </a:lnTo>
                  <a:lnTo>
                    <a:pt x="1150" y="850"/>
                  </a:lnTo>
                  <a:lnTo>
                    <a:pt x="1143" y="850"/>
                  </a:lnTo>
                  <a:lnTo>
                    <a:pt x="1131" y="840"/>
                  </a:lnTo>
                  <a:lnTo>
                    <a:pt x="1126" y="843"/>
                  </a:lnTo>
                  <a:lnTo>
                    <a:pt x="1126" y="843"/>
                  </a:lnTo>
                  <a:lnTo>
                    <a:pt x="1135" y="831"/>
                  </a:lnTo>
                  <a:lnTo>
                    <a:pt x="1133" y="828"/>
                  </a:lnTo>
                  <a:lnTo>
                    <a:pt x="1100" y="847"/>
                  </a:lnTo>
                  <a:lnTo>
                    <a:pt x="1093" y="847"/>
                  </a:lnTo>
                  <a:lnTo>
                    <a:pt x="1091" y="838"/>
                  </a:lnTo>
                  <a:lnTo>
                    <a:pt x="1081" y="843"/>
                  </a:lnTo>
                  <a:lnTo>
                    <a:pt x="1086" y="838"/>
                  </a:lnTo>
                  <a:lnTo>
                    <a:pt x="1107" y="821"/>
                  </a:lnTo>
                  <a:lnTo>
                    <a:pt x="1114" y="819"/>
                  </a:lnTo>
                  <a:lnTo>
                    <a:pt x="1119" y="812"/>
                  </a:lnTo>
                  <a:lnTo>
                    <a:pt x="1121" y="817"/>
                  </a:lnTo>
                  <a:lnTo>
                    <a:pt x="1124" y="809"/>
                  </a:lnTo>
                  <a:lnTo>
                    <a:pt x="1124" y="809"/>
                  </a:lnTo>
                  <a:lnTo>
                    <a:pt x="1128" y="809"/>
                  </a:lnTo>
                  <a:lnTo>
                    <a:pt x="1128" y="809"/>
                  </a:lnTo>
                  <a:close/>
                  <a:moveTo>
                    <a:pt x="641" y="828"/>
                  </a:moveTo>
                  <a:lnTo>
                    <a:pt x="646" y="821"/>
                  </a:lnTo>
                  <a:lnTo>
                    <a:pt x="646" y="814"/>
                  </a:lnTo>
                  <a:lnTo>
                    <a:pt x="634" y="812"/>
                  </a:lnTo>
                  <a:lnTo>
                    <a:pt x="636" y="809"/>
                  </a:lnTo>
                  <a:lnTo>
                    <a:pt x="629" y="795"/>
                  </a:lnTo>
                  <a:lnTo>
                    <a:pt x="615" y="786"/>
                  </a:lnTo>
                  <a:lnTo>
                    <a:pt x="603" y="767"/>
                  </a:lnTo>
                  <a:lnTo>
                    <a:pt x="613" y="769"/>
                  </a:lnTo>
                  <a:lnTo>
                    <a:pt x="613" y="774"/>
                  </a:lnTo>
                  <a:lnTo>
                    <a:pt x="615" y="779"/>
                  </a:lnTo>
                  <a:lnTo>
                    <a:pt x="622" y="781"/>
                  </a:lnTo>
                  <a:lnTo>
                    <a:pt x="627" y="781"/>
                  </a:lnTo>
                  <a:lnTo>
                    <a:pt x="627" y="781"/>
                  </a:lnTo>
                  <a:lnTo>
                    <a:pt x="629" y="783"/>
                  </a:lnTo>
                  <a:lnTo>
                    <a:pt x="629" y="793"/>
                  </a:lnTo>
                  <a:lnTo>
                    <a:pt x="634" y="786"/>
                  </a:lnTo>
                  <a:lnTo>
                    <a:pt x="634" y="793"/>
                  </a:lnTo>
                  <a:lnTo>
                    <a:pt x="636" y="793"/>
                  </a:lnTo>
                  <a:lnTo>
                    <a:pt x="636" y="793"/>
                  </a:lnTo>
                  <a:lnTo>
                    <a:pt x="639" y="795"/>
                  </a:lnTo>
                  <a:lnTo>
                    <a:pt x="636" y="795"/>
                  </a:lnTo>
                  <a:lnTo>
                    <a:pt x="641" y="800"/>
                  </a:lnTo>
                  <a:lnTo>
                    <a:pt x="641" y="800"/>
                  </a:lnTo>
                  <a:lnTo>
                    <a:pt x="641" y="800"/>
                  </a:lnTo>
                  <a:lnTo>
                    <a:pt x="646" y="805"/>
                  </a:lnTo>
                  <a:lnTo>
                    <a:pt x="643" y="809"/>
                  </a:lnTo>
                  <a:lnTo>
                    <a:pt x="646" y="812"/>
                  </a:lnTo>
                  <a:lnTo>
                    <a:pt x="648" y="819"/>
                  </a:lnTo>
                  <a:lnTo>
                    <a:pt x="641" y="828"/>
                  </a:lnTo>
                  <a:lnTo>
                    <a:pt x="641" y="828"/>
                  </a:lnTo>
                  <a:close/>
                  <a:moveTo>
                    <a:pt x="1523" y="696"/>
                  </a:moveTo>
                  <a:lnTo>
                    <a:pt x="1528" y="689"/>
                  </a:lnTo>
                  <a:lnTo>
                    <a:pt x="1540" y="684"/>
                  </a:lnTo>
                  <a:lnTo>
                    <a:pt x="1523" y="698"/>
                  </a:lnTo>
                  <a:lnTo>
                    <a:pt x="1523" y="696"/>
                  </a:lnTo>
                  <a:lnTo>
                    <a:pt x="1523" y="696"/>
                  </a:lnTo>
                  <a:lnTo>
                    <a:pt x="1523" y="696"/>
                  </a:lnTo>
                  <a:close/>
                  <a:moveTo>
                    <a:pt x="530" y="656"/>
                  </a:moveTo>
                  <a:lnTo>
                    <a:pt x="528" y="653"/>
                  </a:lnTo>
                  <a:lnTo>
                    <a:pt x="530" y="653"/>
                  </a:lnTo>
                  <a:lnTo>
                    <a:pt x="530" y="656"/>
                  </a:lnTo>
                  <a:lnTo>
                    <a:pt x="530" y="656"/>
                  </a:lnTo>
                  <a:lnTo>
                    <a:pt x="530" y="656"/>
                  </a:lnTo>
                  <a:close/>
                  <a:moveTo>
                    <a:pt x="523" y="637"/>
                  </a:moveTo>
                  <a:lnTo>
                    <a:pt x="523" y="637"/>
                  </a:lnTo>
                  <a:lnTo>
                    <a:pt x="523" y="637"/>
                  </a:lnTo>
                  <a:lnTo>
                    <a:pt x="523" y="637"/>
                  </a:lnTo>
                  <a:lnTo>
                    <a:pt x="523" y="637"/>
                  </a:lnTo>
                  <a:close/>
                  <a:moveTo>
                    <a:pt x="513" y="629"/>
                  </a:moveTo>
                  <a:lnTo>
                    <a:pt x="513" y="629"/>
                  </a:lnTo>
                  <a:lnTo>
                    <a:pt x="513" y="629"/>
                  </a:lnTo>
                  <a:lnTo>
                    <a:pt x="513" y="629"/>
                  </a:lnTo>
                  <a:lnTo>
                    <a:pt x="513" y="629"/>
                  </a:lnTo>
                  <a:close/>
                  <a:moveTo>
                    <a:pt x="137" y="632"/>
                  </a:moveTo>
                  <a:lnTo>
                    <a:pt x="135" y="629"/>
                  </a:lnTo>
                  <a:lnTo>
                    <a:pt x="137" y="629"/>
                  </a:lnTo>
                  <a:lnTo>
                    <a:pt x="137" y="632"/>
                  </a:lnTo>
                  <a:lnTo>
                    <a:pt x="137" y="632"/>
                  </a:lnTo>
                  <a:close/>
                  <a:moveTo>
                    <a:pt x="494" y="625"/>
                  </a:moveTo>
                  <a:lnTo>
                    <a:pt x="494" y="625"/>
                  </a:lnTo>
                  <a:lnTo>
                    <a:pt x="494" y="625"/>
                  </a:lnTo>
                  <a:lnTo>
                    <a:pt x="494" y="625"/>
                  </a:lnTo>
                  <a:lnTo>
                    <a:pt x="494" y="625"/>
                  </a:lnTo>
                  <a:close/>
                  <a:moveTo>
                    <a:pt x="501" y="622"/>
                  </a:moveTo>
                  <a:lnTo>
                    <a:pt x="501" y="622"/>
                  </a:lnTo>
                  <a:lnTo>
                    <a:pt x="501" y="622"/>
                  </a:lnTo>
                  <a:lnTo>
                    <a:pt x="501" y="622"/>
                  </a:lnTo>
                  <a:lnTo>
                    <a:pt x="501" y="622"/>
                  </a:lnTo>
                  <a:close/>
                  <a:moveTo>
                    <a:pt x="497" y="622"/>
                  </a:moveTo>
                  <a:lnTo>
                    <a:pt x="497" y="622"/>
                  </a:lnTo>
                  <a:lnTo>
                    <a:pt x="499" y="622"/>
                  </a:lnTo>
                  <a:lnTo>
                    <a:pt x="501" y="622"/>
                  </a:lnTo>
                  <a:lnTo>
                    <a:pt x="497" y="622"/>
                  </a:lnTo>
                  <a:lnTo>
                    <a:pt x="497" y="622"/>
                  </a:lnTo>
                  <a:close/>
                  <a:moveTo>
                    <a:pt x="487" y="637"/>
                  </a:moveTo>
                  <a:lnTo>
                    <a:pt x="487" y="622"/>
                  </a:lnTo>
                  <a:lnTo>
                    <a:pt x="487" y="622"/>
                  </a:lnTo>
                  <a:lnTo>
                    <a:pt x="487" y="625"/>
                  </a:lnTo>
                  <a:lnTo>
                    <a:pt x="487" y="625"/>
                  </a:lnTo>
                  <a:lnTo>
                    <a:pt x="490" y="629"/>
                  </a:lnTo>
                  <a:lnTo>
                    <a:pt x="487" y="637"/>
                  </a:lnTo>
                  <a:lnTo>
                    <a:pt x="487" y="637"/>
                  </a:lnTo>
                  <a:close/>
                  <a:moveTo>
                    <a:pt x="497" y="622"/>
                  </a:moveTo>
                  <a:lnTo>
                    <a:pt x="497" y="620"/>
                  </a:lnTo>
                  <a:lnTo>
                    <a:pt x="497" y="620"/>
                  </a:lnTo>
                  <a:lnTo>
                    <a:pt x="497" y="622"/>
                  </a:lnTo>
                  <a:lnTo>
                    <a:pt x="497" y="622"/>
                  </a:lnTo>
                  <a:close/>
                  <a:moveTo>
                    <a:pt x="506" y="625"/>
                  </a:moveTo>
                  <a:lnTo>
                    <a:pt x="504" y="618"/>
                  </a:lnTo>
                  <a:lnTo>
                    <a:pt x="506" y="620"/>
                  </a:lnTo>
                  <a:lnTo>
                    <a:pt x="506" y="625"/>
                  </a:lnTo>
                  <a:lnTo>
                    <a:pt x="506" y="625"/>
                  </a:lnTo>
                  <a:lnTo>
                    <a:pt x="511" y="634"/>
                  </a:lnTo>
                  <a:lnTo>
                    <a:pt x="506" y="641"/>
                  </a:lnTo>
                  <a:lnTo>
                    <a:pt x="501" y="632"/>
                  </a:lnTo>
                  <a:lnTo>
                    <a:pt x="499" y="632"/>
                  </a:lnTo>
                  <a:lnTo>
                    <a:pt x="497" y="627"/>
                  </a:lnTo>
                  <a:lnTo>
                    <a:pt x="501" y="632"/>
                  </a:lnTo>
                  <a:lnTo>
                    <a:pt x="504" y="622"/>
                  </a:lnTo>
                  <a:lnTo>
                    <a:pt x="506" y="625"/>
                  </a:lnTo>
                  <a:lnTo>
                    <a:pt x="506" y="625"/>
                  </a:lnTo>
                  <a:close/>
                  <a:moveTo>
                    <a:pt x="475" y="613"/>
                  </a:moveTo>
                  <a:lnTo>
                    <a:pt x="473" y="611"/>
                  </a:lnTo>
                  <a:lnTo>
                    <a:pt x="475" y="611"/>
                  </a:lnTo>
                  <a:lnTo>
                    <a:pt x="475" y="613"/>
                  </a:lnTo>
                  <a:lnTo>
                    <a:pt x="475" y="613"/>
                  </a:lnTo>
                  <a:close/>
                  <a:moveTo>
                    <a:pt x="485" y="613"/>
                  </a:moveTo>
                  <a:lnTo>
                    <a:pt x="478" y="611"/>
                  </a:lnTo>
                  <a:lnTo>
                    <a:pt x="483" y="606"/>
                  </a:lnTo>
                  <a:lnTo>
                    <a:pt x="485" y="613"/>
                  </a:lnTo>
                  <a:lnTo>
                    <a:pt x="485" y="613"/>
                  </a:lnTo>
                  <a:lnTo>
                    <a:pt x="485" y="613"/>
                  </a:lnTo>
                  <a:close/>
                  <a:moveTo>
                    <a:pt x="461" y="594"/>
                  </a:moveTo>
                  <a:lnTo>
                    <a:pt x="461" y="594"/>
                  </a:lnTo>
                  <a:lnTo>
                    <a:pt x="461" y="594"/>
                  </a:lnTo>
                  <a:lnTo>
                    <a:pt x="461" y="594"/>
                  </a:lnTo>
                  <a:lnTo>
                    <a:pt x="461" y="594"/>
                  </a:lnTo>
                  <a:close/>
                  <a:moveTo>
                    <a:pt x="475" y="611"/>
                  </a:moveTo>
                  <a:lnTo>
                    <a:pt x="473" y="611"/>
                  </a:lnTo>
                  <a:lnTo>
                    <a:pt x="473" y="601"/>
                  </a:lnTo>
                  <a:lnTo>
                    <a:pt x="471" y="601"/>
                  </a:lnTo>
                  <a:lnTo>
                    <a:pt x="471" y="592"/>
                  </a:lnTo>
                  <a:lnTo>
                    <a:pt x="473" y="592"/>
                  </a:lnTo>
                  <a:lnTo>
                    <a:pt x="473" y="596"/>
                  </a:lnTo>
                  <a:lnTo>
                    <a:pt x="473" y="596"/>
                  </a:lnTo>
                  <a:lnTo>
                    <a:pt x="475" y="599"/>
                  </a:lnTo>
                  <a:lnTo>
                    <a:pt x="475" y="601"/>
                  </a:lnTo>
                  <a:lnTo>
                    <a:pt x="475" y="611"/>
                  </a:lnTo>
                  <a:lnTo>
                    <a:pt x="475" y="611"/>
                  </a:lnTo>
                  <a:close/>
                  <a:moveTo>
                    <a:pt x="473" y="589"/>
                  </a:moveTo>
                  <a:lnTo>
                    <a:pt x="471" y="587"/>
                  </a:lnTo>
                  <a:lnTo>
                    <a:pt x="471" y="587"/>
                  </a:lnTo>
                  <a:lnTo>
                    <a:pt x="473" y="589"/>
                  </a:lnTo>
                  <a:lnTo>
                    <a:pt x="473" y="589"/>
                  </a:lnTo>
                  <a:close/>
                  <a:moveTo>
                    <a:pt x="487" y="603"/>
                  </a:moveTo>
                  <a:lnTo>
                    <a:pt x="480" y="582"/>
                  </a:lnTo>
                  <a:lnTo>
                    <a:pt x="480" y="577"/>
                  </a:lnTo>
                  <a:lnTo>
                    <a:pt x="480" y="580"/>
                  </a:lnTo>
                  <a:lnTo>
                    <a:pt x="485" y="587"/>
                  </a:lnTo>
                  <a:lnTo>
                    <a:pt x="485" y="587"/>
                  </a:lnTo>
                  <a:lnTo>
                    <a:pt x="487" y="592"/>
                  </a:lnTo>
                  <a:lnTo>
                    <a:pt x="487" y="592"/>
                  </a:lnTo>
                  <a:lnTo>
                    <a:pt x="487" y="599"/>
                  </a:lnTo>
                  <a:lnTo>
                    <a:pt x="490" y="596"/>
                  </a:lnTo>
                  <a:lnTo>
                    <a:pt x="490" y="603"/>
                  </a:lnTo>
                  <a:lnTo>
                    <a:pt x="492" y="603"/>
                  </a:lnTo>
                  <a:lnTo>
                    <a:pt x="487" y="606"/>
                  </a:lnTo>
                  <a:lnTo>
                    <a:pt x="497" y="608"/>
                  </a:lnTo>
                  <a:lnTo>
                    <a:pt x="497" y="608"/>
                  </a:lnTo>
                  <a:lnTo>
                    <a:pt x="497" y="608"/>
                  </a:lnTo>
                  <a:lnTo>
                    <a:pt x="483" y="606"/>
                  </a:lnTo>
                  <a:lnTo>
                    <a:pt x="483" y="603"/>
                  </a:lnTo>
                  <a:lnTo>
                    <a:pt x="483" y="603"/>
                  </a:lnTo>
                  <a:lnTo>
                    <a:pt x="487" y="603"/>
                  </a:lnTo>
                  <a:lnTo>
                    <a:pt x="487" y="603"/>
                  </a:lnTo>
                  <a:close/>
                  <a:moveTo>
                    <a:pt x="461" y="575"/>
                  </a:moveTo>
                  <a:lnTo>
                    <a:pt x="459" y="575"/>
                  </a:lnTo>
                  <a:lnTo>
                    <a:pt x="461" y="573"/>
                  </a:lnTo>
                  <a:lnTo>
                    <a:pt x="461" y="575"/>
                  </a:lnTo>
                  <a:lnTo>
                    <a:pt x="461" y="575"/>
                  </a:lnTo>
                  <a:close/>
                  <a:moveTo>
                    <a:pt x="471" y="584"/>
                  </a:moveTo>
                  <a:lnTo>
                    <a:pt x="468" y="580"/>
                  </a:lnTo>
                  <a:lnTo>
                    <a:pt x="466" y="580"/>
                  </a:lnTo>
                  <a:lnTo>
                    <a:pt x="468" y="577"/>
                  </a:lnTo>
                  <a:lnTo>
                    <a:pt x="471" y="573"/>
                  </a:lnTo>
                  <a:lnTo>
                    <a:pt x="466" y="563"/>
                  </a:lnTo>
                  <a:lnTo>
                    <a:pt x="471" y="575"/>
                  </a:lnTo>
                  <a:lnTo>
                    <a:pt x="478" y="577"/>
                  </a:lnTo>
                  <a:lnTo>
                    <a:pt x="471" y="582"/>
                  </a:lnTo>
                  <a:lnTo>
                    <a:pt x="471" y="584"/>
                  </a:lnTo>
                  <a:lnTo>
                    <a:pt x="471" y="584"/>
                  </a:lnTo>
                  <a:close/>
                  <a:moveTo>
                    <a:pt x="454" y="570"/>
                  </a:moveTo>
                  <a:lnTo>
                    <a:pt x="454" y="570"/>
                  </a:lnTo>
                  <a:lnTo>
                    <a:pt x="445" y="561"/>
                  </a:lnTo>
                  <a:lnTo>
                    <a:pt x="452" y="566"/>
                  </a:lnTo>
                  <a:lnTo>
                    <a:pt x="454" y="563"/>
                  </a:lnTo>
                  <a:lnTo>
                    <a:pt x="454" y="568"/>
                  </a:lnTo>
                  <a:lnTo>
                    <a:pt x="454" y="570"/>
                  </a:lnTo>
                  <a:lnTo>
                    <a:pt x="454" y="570"/>
                  </a:lnTo>
                  <a:close/>
                  <a:moveTo>
                    <a:pt x="59" y="511"/>
                  </a:moveTo>
                  <a:lnTo>
                    <a:pt x="52" y="506"/>
                  </a:lnTo>
                  <a:lnTo>
                    <a:pt x="54" y="506"/>
                  </a:lnTo>
                  <a:lnTo>
                    <a:pt x="61" y="506"/>
                  </a:lnTo>
                  <a:lnTo>
                    <a:pt x="59" y="511"/>
                  </a:lnTo>
                  <a:lnTo>
                    <a:pt x="59" y="511"/>
                  </a:lnTo>
                  <a:close/>
                  <a:moveTo>
                    <a:pt x="1128" y="364"/>
                  </a:moveTo>
                  <a:lnTo>
                    <a:pt x="1117" y="364"/>
                  </a:lnTo>
                  <a:lnTo>
                    <a:pt x="1102" y="348"/>
                  </a:lnTo>
                  <a:lnTo>
                    <a:pt x="1102" y="348"/>
                  </a:lnTo>
                  <a:lnTo>
                    <a:pt x="1121" y="355"/>
                  </a:lnTo>
                  <a:lnTo>
                    <a:pt x="1128" y="364"/>
                  </a:lnTo>
                  <a:lnTo>
                    <a:pt x="1128" y="364"/>
                  </a:lnTo>
                  <a:close/>
                  <a:moveTo>
                    <a:pt x="109" y="329"/>
                  </a:moveTo>
                  <a:lnTo>
                    <a:pt x="102" y="326"/>
                  </a:lnTo>
                  <a:lnTo>
                    <a:pt x="102" y="319"/>
                  </a:lnTo>
                  <a:lnTo>
                    <a:pt x="118" y="324"/>
                  </a:lnTo>
                  <a:lnTo>
                    <a:pt x="109" y="329"/>
                  </a:lnTo>
                  <a:lnTo>
                    <a:pt x="109" y="329"/>
                  </a:lnTo>
                  <a:close/>
                  <a:moveTo>
                    <a:pt x="99" y="326"/>
                  </a:moveTo>
                  <a:lnTo>
                    <a:pt x="95" y="324"/>
                  </a:lnTo>
                  <a:lnTo>
                    <a:pt x="90" y="319"/>
                  </a:lnTo>
                  <a:lnTo>
                    <a:pt x="92" y="319"/>
                  </a:lnTo>
                  <a:lnTo>
                    <a:pt x="99" y="326"/>
                  </a:lnTo>
                  <a:lnTo>
                    <a:pt x="99" y="326"/>
                  </a:lnTo>
                  <a:close/>
                  <a:moveTo>
                    <a:pt x="90" y="315"/>
                  </a:moveTo>
                  <a:lnTo>
                    <a:pt x="85" y="310"/>
                  </a:lnTo>
                  <a:lnTo>
                    <a:pt x="95" y="310"/>
                  </a:lnTo>
                  <a:lnTo>
                    <a:pt x="95" y="310"/>
                  </a:lnTo>
                  <a:lnTo>
                    <a:pt x="90" y="315"/>
                  </a:lnTo>
                  <a:lnTo>
                    <a:pt x="90" y="315"/>
                  </a:lnTo>
                  <a:close/>
                  <a:moveTo>
                    <a:pt x="1001" y="281"/>
                  </a:moveTo>
                  <a:lnTo>
                    <a:pt x="989" y="279"/>
                  </a:lnTo>
                  <a:lnTo>
                    <a:pt x="989" y="277"/>
                  </a:lnTo>
                  <a:lnTo>
                    <a:pt x="1001" y="274"/>
                  </a:lnTo>
                  <a:lnTo>
                    <a:pt x="1001" y="281"/>
                  </a:lnTo>
                  <a:lnTo>
                    <a:pt x="1001" y="281"/>
                  </a:lnTo>
                  <a:lnTo>
                    <a:pt x="1001" y="281"/>
                  </a:lnTo>
                  <a:close/>
                  <a:moveTo>
                    <a:pt x="871" y="260"/>
                  </a:moveTo>
                  <a:lnTo>
                    <a:pt x="871" y="253"/>
                  </a:lnTo>
                  <a:lnTo>
                    <a:pt x="873" y="253"/>
                  </a:lnTo>
                  <a:lnTo>
                    <a:pt x="871" y="260"/>
                  </a:lnTo>
                  <a:lnTo>
                    <a:pt x="871" y="260"/>
                  </a:lnTo>
                  <a:lnTo>
                    <a:pt x="871" y="260"/>
                  </a:lnTo>
                  <a:close/>
                  <a:moveTo>
                    <a:pt x="480" y="243"/>
                  </a:moveTo>
                  <a:lnTo>
                    <a:pt x="473" y="236"/>
                  </a:lnTo>
                  <a:lnTo>
                    <a:pt x="471" y="236"/>
                  </a:lnTo>
                  <a:lnTo>
                    <a:pt x="471" y="232"/>
                  </a:lnTo>
                  <a:lnTo>
                    <a:pt x="468" y="229"/>
                  </a:lnTo>
                  <a:lnTo>
                    <a:pt x="473" y="232"/>
                  </a:lnTo>
                  <a:lnTo>
                    <a:pt x="480" y="243"/>
                  </a:lnTo>
                  <a:lnTo>
                    <a:pt x="480" y="243"/>
                  </a:lnTo>
                  <a:close/>
                  <a:moveTo>
                    <a:pt x="506" y="220"/>
                  </a:moveTo>
                  <a:lnTo>
                    <a:pt x="513" y="213"/>
                  </a:lnTo>
                  <a:lnTo>
                    <a:pt x="523" y="213"/>
                  </a:lnTo>
                  <a:lnTo>
                    <a:pt x="506" y="220"/>
                  </a:lnTo>
                  <a:lnTo>
                    <a:pt x="506" y="220"/>
                  </a:lnTo>
                  <a:close/>
                  <a:moveTo>
                    <a:pt x="528" y="217"/>
                  </a:moveTo>
                  <a:lnTo>
                    <a:pt x="528" y="213"/>
                  </a:lnTo>
                  <a:lnTo>
                    <a:pt x="528" y="213"/>
                  </a:lnTo>
                  <a:lnTo>
                    <a:pt x="530" y="208"/>
                  </a:lnTo>
                  <a:lnTo>
                    <a:pt x="528" y="217"/>
                  </a:lnTo>
                  <a:lnTo>
                    <a:pt x="528" y="217"/>
                  </a:lnTo>
                  <a:close/>
                  <a:moveTo>
                    <a:pt x="1055" y="0"/>
                  </a:moveTo>
                  <a:lnTo>
                    <a:pt x="1031" y="4"/>
                  </a:lnTo>
                  <a:lnTo>
                    <a:pt x="1024" y="14"/>
                  </a:lnTo>
                  <a:lnTo>
                    <a:pt x="1034" y="23"/>
                  </a:lnTo>
                  <a:lnTo>
                    <a:pt x="1022" y="21"/>
                  </a:lnTo>
                  <a:lnTo>
                    <a:pt x="1022" y="64"/>
                  </a:lnTo>
                  <a:lnTo>
                    <a:pt x="1022" y="75"/>
                  </a:lnTo>
                  <a:lnTo>
                    <a:pt x="1031" y="80"/>
                  </a:lnTo>
                  <a:lnTo>
                    <a:pt x="1029" y="87"/>
                  </a:lnTo>
                  <a:lnTo>
                    <a:pt x="1029" y="97"/>
                  </a:lnTo>
                  <a:lnTo>
                    <a:pt x="1031" y="99"/>
                  </a:lnTo>
                  <a:lnTo>
                    <a:pt x="1027" y="104"/>
                  </a:lnTo>
                  <a:lnTo>
                    <a:pt x="1031" y="106"/>
                  </a:lnTo>
                  <a:lnTo>
                    <a:pt x="1020" y="125"/>
                  </a:lnTo>
                  <a:lnTo>
                    <a:pt x="1024" y="130"/>
                  </a:lnTo>
                  <a:lnTo>
                    <a:pt x="1024" y="135"/>
                  </a:lnTo>
                  <a:lnTo>
                    <a:pt x="1020" y="132"/>
                  </a:lnTo>
                  <a:lnTo>
                    <a:pt x="1012" y="137"/>
                  </a:lnTo>
                  <a:lnTo>
                    <a:pt x="1010" y="158"/>
                  </a:lnTo>
                  <a:lnTo>
                    <a:pt x="1017" y="165"/>
                  </a:lnTo>
                  <a:lnTo>
                    <a:pt x="1008" y="177"/>
                  </a:lnTo>
                  <a:lnTo>
                    <a:pt x="1008" y="189"/>
                  </a:lnTo>
                  <a:lnTo>
                    <a:pt x="1041" y="217"/>
                  </a:lnTo>
                  <a:lnTo>
                    <a:pt x="1043" y="217"/>
                  </a:lnTo>
                  <a:lnTo>
                    <a:pt x="1043" y="217"/>
                  </a:lnTo>
                  <a:lnTo>
                    <a:pt x="1034" y="243"/>
                  </a:lnTo>
                  <a:lnTo>
                    <a:pt x="1046" y="243"/>
                  </a:lnTo>
                  <a:lnTo>
                    <a:pt x="1048" y="241"/>
                  </a:lnTo>
                  <a:lnTo>
                    <a:pt x="1050" y="248"/>
                  </a:lnTo>
                  <a:lnTo>
                    <a:pt x="1036" y="267"/>
                  </a:lnTo>
                  <a:lnTo>
                    <a:pt x="1020" y="265"/>
                  </a:lnTo>
                  <a:lnTo>
                    <a:pt x="1024" y="272"/>
                  </a:lnTo>
                  <a:lnTo>
                    <a:pt x="1022" y="281"/>
                  </a:lnTo>
                  <a:lnTo>
                    <a:pt x="1027" y="286"/>
                  </a:lnTo>
                  <a:lnTo>
                    <a:pt x="1027" y="291"/>
                  </a:lnTo>
                  <a:lnTo>
                    <a:pt x="1020" y="293"/>
                  </a:lnTo>
                  <a:lnTo>
                    <a:pt x="1020" y="288"/>
                  </a:lnTo>
                  <a:lnTo>
                    <a:pt x="1017" y="286"/>
                  </a:lnTo>
                  <a:lnTo>
                    <a:pt x="1022" y="284"/>
                  </a:lnTo>
                  <a:lnTo>
                    <a:pt x="1020" y="279"/>
                  </a:lnTo>
                  <a:lnTo>
                    <a:pt x="1022" y="255"/>
                  </a:lnTo>
                  <a:lnTo>
                    <a:pt x="1012" y="265"/>
                  </a:lnTo>
                  <a:lnTo>
                    <a:pt x="1015" y="258"/>
                  </a:lnTo>
                  <a:lnTo>
                    <a:pt x="1005" y="258"/>
                  </a:lnTo>
                  <a:lnTo>
                    <a:pt x="1001" y="251"/>
                  </a:lnTo>
                  <a:lnTo>
                    <a:pt x="1015" y="255"/>
                  </a:lnTo>
                  <a:lnTo>
                    <a:pt x="1031" y="241"/>
                  </a:lnTo>
                  <a:lnTo>
                    <a:pt x="1029" y="236"/>
                  </a:lnTo>
                  <a:lnTo>
                    <a:pt x="1027" y="239"/>
                  </a:lnTo>
                  <a:lnTo>
                    <a:pt x="1008" y="210"/>
                  </a:lnTo>
                  <a:lnTo>
                    <a:pt x="991" y="194"/>
                  </a:lnTo>
                  <a:lnTo>
                    <a:pt x="984" y="208"/>
                  </a:lnTo>
                  <a:lnTo>
                    <a:pt x="984" y="210"/>
                  </a:lnTo>
                  <a:lnTo>
                    <a:pt x="982" y="210"/>
                  </a:lnTo>
                  <a:lnTo>
                    <a:pt x="982" y="220"/>
                  </a:lnTo>
                  <a:lnTo>
                    <a:pt x="968" y="229"/>
                  </a:lnTo>
                  <a:lnTo>
                    <a:pt x="968" y="239"/>
                  </a:lnTo>
                  <a:lnTo>
                    <a:pt x="1001" y="251"/>
                  </a:lnTo>
                  <a:lnTo>
                    <a:pt x="977" y="253"/>
                  </a:lnTo>
                  <a:lnTo>
                    <a:pt x="984" y="265"/>
                  </a:lnTo>
                  <a:lnTo>
                    <a:pt x="977" y="270"/>
                  </a:lnTo>
                  <a:lnTo>
                    <a:pt x="982" y="277"/>
                  </a:lnTo>
                  <a:lnTo>
                    <a:pt x="958" y="274"/>
                  </a:lnTo>
                  <a:lnTo>
                    <a:pt x="932" y="279"/>
                  </a:lnTo>
                  <a:lnTo>
                    <a:pt x="918" y="262"/>
                  </a:lnTo>
                  <a:lnTo>
                    <a:pt x="899" y="265"/>
                  </a:lnTo>
                  <a:lnTo>
                    <a:pt x="899" y="260"/>
                  </a:lnTo>
                  <a:lnTo>
                    <a:pt x="887" y="253"/>
                  </a:lnTo>
                  <a:lnTo>
                    <a:pt x="889" y="251"/>
                  </a:lnTo>
                  <a:lnTo>
                    <a:pt x="885" y="243"/>
                  </a:lnTo>
                  <a:lnTo>
                    <a:pt x="887" y="241"/>
                  </a:lnTo>
                  <a:lnTo>
                    <a:pt x="875" y="229"/>
                  </a:lnTo>
                  <a:lnTo>
                    <a:pt x="842" y="243"/>
                  </a:lnTo>
                  <a:lnTo>
                    <a:pt x="835" y="255"/>
                  </a:lnTo>
                  <a:lnTo>
                    <a:pt x="849" y="267"/>
                  </a:lnTo>
                  <a:lnTo>
                    <a:pt x="859" y="265"/>
                  </a:lnTo>
                  <a:lnTo>
                    <a:pt x="854" y="260"/>
                  </a:lnTo>
                  <a:lnTo>
                    <a:pt x="856" y="258"/>
                  </a:lnTo>
                  <a:lnTo>
                    <a:pt x="866" y="260"/>
                  </a:lnTo>
                  <a:lnTo>
                    <a:pt x="854" y="265"/>
                  </a:lnTo>
                  <a:lnTo>
                    <a:pt x="849" y="272"/>
                  </a:lnTo>
                  <a:lnTo>
                    <a:pt x="852" y="272"/>
                  </a:lnTo>
                  <a:lnTo>
                    <a:pt x="847" y="279"/>
                  </a:lnTo>
                  <a:lnTo>
                    <a:pt x="856" y="303"/>
                  </a:lnTo>
                  <a:lnTo>
                    <a:pt x="854" y="303"/>
                  </a:lnTo>
                  <a:lnTo>
                    <a:pt x="856" y="307"/>
                  </a:lnTo>
                  <a:lnTo>
                    <a:pt x="852" y="307"/>
                  </a:lnTo>
                  <a:lnTo>
                    <a:pt x="852" y="310"/>
                  </a:lnTo>
                  <a:lnTo>
                    <a:pt x="847" y="305"/>
                  </a:lnTo>
                  <a:lnTo>
                    <a:pt x="854" y="303"/>
                  </a:lnTo>
                  <a:lnTo>
                    <a:pt x="849" y="293"/>
                  </a:lnTo>
                  <a:lnTo>
                    <a:pt x="842" y="291"/>
                  </a:lnTo>
                  <a:lnTo>
                    <a:pt x="842" y="281"/>
                  </a:lnTo>
                  <a:lnTo>
                    <a:pt x="837" y="281"/>
                  </a:lnTo>
                  <a:lnTo>
                    <a:pt x="837" y="281"/>
                  </a:lnTo>
                  <a:lnTo>
                    <a:pt x="837" y="277"/>
                  </a:lnTo>
                  <a:lnTo>
                    <a:pt x="826" y="277"/>
                  </a:lnTo>
                  <a:lnTo>
                    <a:pt x="821" y="265"/>
                  </a:lnTo>
                  <a:lnTo>
                    <a:pt x="795" y="279"/>
                  </a:lnTo>
                  <a:lnTo>
                    <a:pt x="757" y="279"/>
                  </a:lnTo>
                  <a:lnTo>
                    <a:pt x="745" y="272"/>
                  </a:lnTo>
                  <a:lnTo>
                    <a:pt x="750" y="270"/>
                  </a:lnTo>
                  <a:lnTo>
                    <a:pt x="750" y="265"/>
                  </a:lnTo>
                  <a:lnTo>
                    <a:pt x="759" y="262"/>
                  </a:lnTo>
                  <a:lnTo>
                    <a:pt x="766" y="262"/>
                  </a:lnTo>
                  <a:lnTo>
                    <a:pt x="764" y="248"/>
                  </a:lnTo>
                  <a:lnTo>
                    <a:pt x="750" y="232"/>
                  </a:lnTo>
                  <a:lnTo>
                    <a:pt x="731" y="229"/>
                  </a:lnTo>
                  <a:lnTo>
                    <a:pt x="733" y="236"/>
                  </a:lnTo>
                  <a:lnTo>
                    <a:pt x="724" y="234"/>
                  </a:lnTo>
                  <a:lnTo>
                    <a:pt x="681" y="215"/>
                  </a:lnTo>
                  <a:lnTo>
                    <a:pt x="658" y="198"/>
                  </a:lnTo>
                  <a:lnTo>
                    <a:pt x="636" y="198"/>
                  </a:lnTo>
                  <a:lnTo>
                    <a:pt x="632" y="215"/>
                  </a:lnTo>
                  <a:lnTo>
                    <a:pt x="620" y="215"/>
                  </a:lnTo>
                  <a:lnTo>
                    <a:pt x="627" y="203"/>
                  </a:lnTo>
                  <a:lnTo>
                    <a:pt x="620" y="201"/>
                  </a:lnTo>
                  <a:lnTo>
                    <a:pt x="620" y="187"/>
                  </a:lnTo>
                  <a:lnTo>
                    <a:pt x="610" y="187"/>
                  </a:lnTo>
                  <a:lnTo>
                    <a:pt x="615" y="191"/>
                  </a:lnTo>
                  <a:lnTo>
                    <a:pt x="613" y="189"/>
                  </a:lnTo>
                  <a:lnTo>
                    <a:pt x="601" y="208"/>
                  </a:lnTo>
                  <a:lnTo>
                    <a:pt x="606" y="210"/>
                  </a:lnTo>
                  <a:lnTo>
                    <a:pt x="601" y="215"/>
                  </a:lnTo>
                  <a:lnTo>
                    <a:pt x="596" y="215"/>
                  </a:lnTo>
                  <a:lnTo>
                    <a:pt x="587" y="203"/>
                  </a:lnTo>
                  <a:lnTo>
                    <a:pt x="580" y="180"/>
                  </a:lnTo>
                  <a:lnTo>
                    <a:pt x="565" y="165"/>
                  </a:lnTo>
                  <a:lnTo>
                    <a:pt x="563" y="175"/>
                  </a:lnTo>
                  <a:lnTo>
                    <a:pt x="570" y="182"/>
                  </a:lnTo>
                  <a:lnTo>
                    <a:pt x="556" y="196"/>
                  </a:lnTo>
                  <a:lnTo>
                    <a:pt x="558" y="189"/>
                  </a:lnTo>
                  <a:lnTo>
                    <a:pt x="542" y="201"/>
                  </a:lnTo>
                  <a:lnTo>
                    <a:pt x="546" y="194"/>
                  </a:lnTo>
                  <a:lnTo>
                    <a:pt x="549" y="189"/>
                  </a:lnTo>
                  <a:lnTo>
                    <a:pt x="546" y="180"/>
                  </a:lnTo>
                  <a:lnTo>
                    <a:pt x="483" y="217"/>
                  </a:lnTo>
                  <a:lnTo>
                    <a:pt x="480" y="222"/>
                  </a:lnTo>
                  <a:lnTo>
                    <a:pt x="487" y="206"/>
                  </a:lnTo>
                  <a:lnTo>
                    <a:pt x="480" y="208"/>
                  </a:lnTo>
                  <a:lnTo>
                    <a:pt x="478" y="196"/>
                  </a:lnTo>
                  <a:lnTo>
                    <a:pt x="473" y="210"/>
                  </a:lnTo>
                  <a:lnTo>
                    <a:pt x="473" y="213"/>
                  </a:lnTo>
                  <a:lnTo>
                    <a:pt x="468" y="215"/>
                  </a:lnTo>
                  <a:lnTo>
                    <a:pt x="461" y="210"/>
                  </a:lnTo>
                  <a:lnTo>
                    <a:pt x="466" y="227"/>
                  </a:lnTo>
                  <a:lnTo>
                    <a:pt x="468" y="225"/>
                  </a:lnTo>
                  <a:lnTo>
                    <a:pt x="466" y="229"/>
                  </a:lnTo>
                  <a:lnTo>
                    <a:pt x="452" y="217"/>
                  </a:lnTo>
                  <a:lnTo>
                    <a:pt x="459" y="232"/>
                  </a:lnTo>
                  <a:lnTo>
                    <a:pt x="468" y="234"/>
                  </a:lnTo>
                  <a:lnTo>
                    <a:pt x="459" y="234"/>
                  </a:lnTo>
                  <a:lnTo>
                    <a:pt x="466" y="243"/>
                  </a:lnTo>
                  <a:lnTo>
                    <a:pt x="464" y="243"/>
                  </a:lnTo>
                  <a:lnTo>
                    <a:pt x="449" y="232"/>
                  </a:lnTo>
                  <a:lnTo>
                    <a:pt x="435" y="232"/>
                  </a:lnTo>
                  <a:lnTo>
                    <a:pt x="409" y="208"/>
                  </a:lnTo>
                  <a:lnTo>
                    <a:pt x="388" y="201"/>
                  </a:lnTo>
                  <a:lnTo>
                    <a:pt x="388" y="198"/>
                  </a:lnTo>
                  <a:lnTo>
                    <a:pt x="386" y="201"/>
                  </a:lnTo>
                  <a:lnTo>
                    <a:pt x="383" y="201"/>
                  </a:lnTo>
                  <a:lnTo>
                    <a:pt x="383" y="203"/>
                  </a:lnTo>
                  <a:lnTo>
                    <a:pt x="381" y="203"/>
                  </a:lnTo>
                  <a:lnTo>
                    <a:pt x="355" y="184"/>
                  </a:lnTo>
                  <a:lnTo>
                    <a:pt x="326" y="191"/>
                  </a:lnTo>
                  <a:lnTo>
                    <a:pt x="267" y="170"/>
                  </a:lnTo>
                  <a:lnTo>
                    <a:pt x="239" y="170"/>
                  </a:lnTo>
                  <a:lnTo>
                    <a:pt x="239" y="168"/>
                  </a:lnTo>
                  <a:lnTo>
                    <a:pt x="232" y="165"/>
                  </a:lnTo>
                  <a:lnTo>
                    <a:pt x="229" y="165"/>
                  </a:lnTo>
                  <a:lnTo>
                    <a:pt x="232" y="156"/>
                  </a:lnTo>
                  <a:lnTo>
                    <a:pt x="220" y="158"/>
                  </a:lnTo>
                  <a:lnTo>
                    <a:pt x="215" y="151"/>
                  </a:lnTo>
                  <a:lnTo>
                    <a:pt x="201" y="156"/>
                  </a:lnTo>
                  <a:lnTo>
                    <a:pt x="189" y="142"/>
                  </a:lnTo>
                  <a:lnTo>
                    <a:pt x="180" y="149"/>
                  </a:lnTo>
                  <a:lnTo>
                    <a:pt x="182" y="158"/>
                  </a:lnTo>
                  <a:lnTo>
                    <a:pt x="173" y="156"/>
                  </a:lnTo>
                  <a:lnTo>
                    <a:pt x="185" y="144"/>
                  </a:lnTo>
                  <a:lnTo>
                    <a:pt x="163" y="132"/>
                  </a:lnTo>
                  <a:lnTo>
                    <a:pt x="147" y="156"/>
                  </a:lnTo>
                  <a:lnTo>
                    <a:pt x="132" y="156"/>
                  </a:lnTo>
                  <a:lnTo>
                    <a:pt x="132" y="156"/>
                  </a:lnTo>
                  <a:lnTo>
                    <a:pt x="130" y="151"/>
                  </a:lnTo>
                  <a:lnTo>
                    <a:pt x="118" y="161"/>
                  </a:lnTo>
                  <a:lnTo>
                    <a:pt x="114" y="165"/>
                  </a:lnTo>
                  <a:lnTo>
                    <a:pt x="95" y="182"/>
                  </a:lnTo>
                  <a:lnTo>
                    <a:pt x="95" y="180"/>
                  </a:lnTo>
                  <a:lnTo>
                    <a:pt x="90" y="177"/>
                  </a:lnTo>
                  <a:lnTo>
                    <a:pt x="85" y="189"/>
                  </a:lnTo>
                  <a:lnTo>
                    <a:pt x="83" y="189"/>
                  </a:lnTo>
                  <a:lnTo>
                    <a:pt x="76" y="201"/>
                  </a:lnTo>
                  <a:lnTo>
                    <a:pt x="71" y="201"/>
                  </a:lnTo>
                  <a:lnTo>
                    <a:pt x="73" y="203"/>
                  </a:lnTo>
                  <a:lnTo>
                    <a:pt x="73" y="215"/>
                  </a:lnTo>
                  <a:lnTo>
                    <a:pt x="61" y="232"/>
                  </a:lnTo>
                  <a:lnTo>
                    <a:pt x="28" y="236"/>
                  </a:lnTo>
                  <a:lnTo>
                    <a:pt x="26" y="253"/>
                  </a:lnTo>
                  <a:lnTo>
                    <a:pt x="17" y="255"/>
                  </a:lnTo>
                  <a:lnTo>
                    <a:pt x="54" y="284"/>
                  </a:lnTo>
                  <a:lnTo>
                    <a:pt x="61" y="288"/>
                  </a:lnTo>
                  <a:lnTo>
                    <a:pt x="66" y="305"/>
                  </a:lnTo>
                  <a:lnTo>
                    <a:pt x="78" y="312"/>
                  </a:lnTo>
                  <a:lnTo>
                    <a:pt x="80" y="307"/>
                  </a:lnTo>
                  <a:lnTo>
                    <a:pt x="80" y="312"/>
                  </a:lnTo>
                  <a:lnTo>
                    <a:pt x="80" y="312"/>
                  </a:lnTo>
                  <a:lnTo>
                    <a:pt x="85" y="319"/>
                  </a:lnTo>
                  <a:lnTo>
                    <a:pt x="90" y="319"/>
                  </a:lnTo>
                  <a:lnTo>
                    <a:pt x="88" y="319"/>
                  </a:lnTo>
                  <a:lnTo>
                    <a:pt x="90" y="326"/>
                  </a:lnTo>
                  <a:lnTo>
                    <a:pt x="88" y="333"/>
                  </a:lnTo>
                  <a:lnTo>
                    <a:pt x="95" y="333"/>
                  </a:lnTo>
                  <a:lnTo>
                    <a:pt x="92" y="343"/>
                  </a:lnTo>
                  <a:lnTo>
                    <a:pt x="69" y="338"/>
                  </a:lnTo>
                  <a:lnTo>
                    <a:pt x="64" y="336"/>
                  </a:lnTo>
                  <a:lnTo>
                    <a:pt x="66" y="333"/>
                  </a:lnTo>
                  <a:lnTo>
                    <a:pt x="66" y="322"/>
                  </a:lnTo>
                  <a:lnTo>
                    <a:pt x="66" y="322"/>
                  </a:lnTo>
                  <a:lnTo>
                    <a:pt x="61" y="322"/>
                  </a:lnTo>
                  <a:lnTo>
                    <a:pt x="52" y="322"/>
                  </a:lnTo>
                  <a:lnTo>
                    <a:pt x="33" y="333"/>
                  </a:lnTo>
                  <a:lnTo>
                    <a:pt x="35" y="336"/>
                  </a:lnTo>
                  <a:lnTo>
                    <a:pt x="28" y="336"/>
                  </a:lnTo>
                  <a:lnTo>
                    <a:pt x="0" y="352"/>
                  </a:lnTo>
                  <a:lnTo>
                    <a:pt x="14" y="367"/>
                  </a:lnTo>
                  <a:lnTo>
                    <a:pt x="24" y="367"/>
                  </a:lnTo>
                  <a:lnTo>
                    <a:pt x="19" y="369"/>
                  </a:lnTo>
                  <a:lnTo>
                    <a:pt x="31" y="393"/>
                  </a:lnTo>
                  <a:lnTo>
                    <a:pt x="50" y="397"/>
                  </a:lnTo>
                  <a:lnTo>
                    <a:pt x="66" y="393"/>
                  </a:lnTo>
                  <a:lnTo>
                    <a:pt x="76" y="400"/>
                  </a:lnTo>
                  <a:lnTo>
                    <a:pt x="76" y="397"/>
                  </a:lnTo>
                  <a:lnTo>
                    <a:pt x="78" y="405"/>
                  </a:lnTo>
                  <a:lnTo>
                    <a:pt x="95" y="386"/>
                  </a:lnTo>
                  <a:lnTo>
                    <a:pt x="104" y="386"/>
                  </a:lnTo>
                  <a:lnTo>
                    <a:pt x="104" y="390"/>
                  </a:lnTo>
                  <a:lnTo>
                    <a:pt x="95" y="390"/>
                  </a:lnTo>
                  <a:lnTo>
                    <a:pt x="104" y="412"/>
                  </a:lnTo>
                  <a:lnTo>
                    <a:pt x="102" y="421"/>
                  </a:lnTo>
                  <a:lnTo>
                    <a:pt x="85" y="423"/>
                  </a:lnTo>
                  <a:lnTo>
                    <a:pt x="73" y="438"/>
                  </a:lnTo>
                  <a:lnTo>
                    <a:pt x="64" y="440"/>
                  </a:lnTo>
                  <a:lnTo>
                    <a:pt x="59" y="442"/>
                  </a:lnTo>
                  <a:lnTo>
                    <a:pt x="59" y="447"/>
                  </a:lnTo>
                  <a:lnTo>
                    <a:pt x="59" y="447"/>
                  </a:lnTo>
                  <a:lnTo>
                    <a:pt x="59" y="438"/>
                  </a:lnTo>
                  <a:lnTo>
                    <a:pt x="52" y="435"/>
                  </a:lnTo>
                  <a:lnTo>
                    <a:pt x="45" y="442"/>
                  </a:lnTo>
                  <a:lnTo>
                    <a:pt x="47" y="452"/>
                  </a:lnTo>
                  <a:lnTo>
                    <a:pt x="38" y="459"/>
                  </a:lnTo>
                  <a:lnTo>
                    <a:pt x="35" y="473"/>
                  </a:lnTo>
                  <a:lnTo>
                    <a:pt x="28" y="476"/>
                  </a:lnTo>
                  <a:lnTo>
                    <a:pt x="31" y="480"/>
                  </a:lnTo>
                  <a:lnTo>
                    <a:pt x="26" y="490"/>
                  </a:lnTo>
                  <a:lnTo>
                    <a:pt x="33" y="487"/>
                  </a:lnTo>
                  <a:lnTo>
                    <a:pt x="28" y="490"/>
                  </a:lnTo>
                  <a:lnTo>
                    <a:pt x="40" y="490"/>
                  </a:lnTo>
                  <a:lnTo>
                    <a:pt x="38" y="494"/>
                  </a:lnTo>
                  <a:lnTo>
                    <a:pt x="43" y="504"/>
                  </a:lnTo>
                  <a:lnTo>
                    <a:pt x="50" y="499"/>
                  </a:lnTo>
                  <a:lnTo>
                    <a:pt x="50" y="502"/>
                  </a:lnTo>
                  <a:lnTo>
                    <a:pt x="50" y="504"/>
                  </a:lnTo>
                  <a:lnTo>
                    <a:pt x="47" y="502"/>
                  </a:lnTo>
                  <a:lnTo>
                    <a:pt x="40" y="511"/>
                  </a:lnTo>
                  <a:lnTo>
                    <a:pt x="52" y="521"/>
                  </a:lnTo>
                  <a:lnTo>
                    <a:pt x="54" y="518"/>
                  </a:lnTo>
                  <a:lnTo>
                    <a:pt x="52" y="523"/>
                  </a:lnTo>
                  <a:lnTo>
                    <a:pt x="54" y="532"/>
                  </a:lnTo>
                  <a:lnTo>
                    <a:pt x="54" y="532"/>
                  </a:lnTo>
                  <a:lnTo>
                    <a:pt x="61" y="539"/>
                  </a:lnTo>
                  <a:lnTo>
                    <a:pt x="76" y="542"/>
                  </a:lnTo>
                  <a:lnTo>
                    <a:pt x="85" y="528"/>
                  </a:lnTo>
                  <a:lnTo>
                    <a:pt x="92" y="542"/>
                  </a:lnTo>
                  <a:lnTo>
                    <a:pt x="88" y="551"/>
                  </a:lnTo>
                  <a:lnTo>
                    <a:pt x="92" y="554"/>
                  </a:lnTo>
                  <a:lnTo>
                    <a:pt x="90" y="556"/>
                  </a:lnTo>
                  <a:lnTo>
                    <a:pt x="92" y="561"/>
                  </a:lnTo>
                  <a:lnTo>
                    <a:pt x="85" y="566"/>
                  </a:lnTo>
                  <a:lnTo>
                    <a:pt x="88" y="568"/>
                  </a:lnTo>
                  <a:lnTo>
                    <a:pt x="109" y="561"/>
                  </a:lnTo>
                  <a:lnTo>
                    <a:pt x="111" y="556"/>
                  </a:lnTo>
                  <a:lnTo>
                    <a:pt x="111" y="561"/>
                  </a:lnTo>
                  <a:lnTo>
                    <a:pt x="121" y="561"/>
                  </a:lnTo>
                  <a:lnTo>
                    <a:pt x="132" y="575"/>
                  </a:lnTo>
                  <a:lnTo>
                    <a:pt x="137" y="570"/>
                  </a:lnTo>
                  <a:lnTo>
                    <a:pt x="135" y="563"/>
                  </a:lnTo>
                  <a:lnTo>
                    <a:pt x="137" y="561"/>
                  </a:lnTo>
                  <a:lnTo>
                    <a:pt x="144" y="570"/>
                  </a:lnTo>
                  <a:lnTo>
                    <a:pt x="156" y="561"/>
                  </a:lnTo>
                  <a:lnTo>
                    <a:pt x="151" y="568"/>
                  </a:lnTo>
                  <a:lnTo>
                    <a:pt x="149" y="577"/>
                  </a:lnTo>
                  <a:lnTo>
                    <a:pt x="154" y="577"/>
                  </a:lnTo>
                  <a:lnTo>
                    <a:pt x="144" y="601"/>
                  </a:lnTo>
                  <a:lnTo>
                    <a:pt x="137" y="606"/>
                  </a:lnTo>
                  <a:lnTo>
                    <a:pt x="135" y="613"/>
                  </a:lnTo>
                  <a:lnTo>
                    <a:pt x="114" y="625"/>
                  </a:lnTo>
                  <a:lnTo>
                    <a:pt x="109" y="637"/>
                  </a:lnTo>
                  <a:lnTo>
                    <a:pt x="99" y="632"/>
                  </a:lnTo>
                  <a:lnTo>
                    <a:pt x="71" y="653"/>
                  </a:lnTo>
                  <a:lnTo>
                    <a:pt x="66" y="656"/>
                  </a:lnTo>
                  <a:lnTo>
                    <a:pt x="66" y="658"/>
                  </a:lnTo>
                  <a:lnTo>
                    <a:pt x="66" y="656"/>
                  </a:lnTo>
                  <a:lnTo>
                    <a:pt x="52" y="660"/>
                  </a:lnTo>
                  <a:lnTo>
                    <a:pt x="45" y="670"/>
                  </a:lnTo>
                  <a:lnTo>
                    <a:pt x="52" y="679"/>
                  </a:lnTo>
                  <a:lnTo>
                    <a:pt x="59" y="670"/>
                  </a:lnTo>
                  <a:lnTo>
                    <a:pt x="71" y="670"/>
                  </a:lnTo>
                  <a:lnTo>
                    <a:pt x="71" y="670"/>
                  </a:lnTo>
                  <a:lnTo>
                    <a:pt x="71" y="670"/>
                  </a:lnTo>
                  <a:lnTo>
                    <a:pt x="76" y="667"/>
                  </a:lnTo>
                  <a:lnTo>
                    <a:pt x="73" y="665"/>
                  </a:lnTo>
                  <a:lnTo>
                    <a:pt x="73" y="658"/>
                  </a:lnTo>
                  <a:lnTo>
                    <a:pt x="83" y="660"/>
                  </a:lnTo>
                  <a:lnTo>
                    <a:pt x="83" y="660"/>
                  </a:lnTo>
                  <a:lnTo>
                    <a:pt x="90" y="658"/>
                  </a:lnTo>
                  <a:lnTo>
                    <a:pt x="95" y="651"/>
                  </a:lnTo>
                  <a:lnTo>
                    <a:pt x="95" y="653"/>
                  </a:lnTo>
                  <a:lnTo>
                    <a:pt x="104" y="648"/>
                  </a:lnTo>
                  <a:lnTo>
                    <a:pt x="104" y="658"/>
                  </a:lnTo>
                  <a:lnTo>
                    <a:pt x="114" y="658"/>
                  </a:lnTo>
                  <a:lnTo>
                    <a:pt x="109" y="651"/>
                  </a:lnTo>
                  <a:lnTo>
                    <a:pt x="104" y="648"/>
                  </a:lnTo>
                  <a:lnTo>
                    <a:pt x="118" y="641"/>
                  </a:lnTo>
                  <a:lnTo>
                    <a:pt x="123" y="651"/>
                  </a:lnTo>
                  <a:lnTo>
                    <a:pt x="125" y="639"/>
                  </a:lnTo>
                  <a:lnTo>
                    <a:pt x="137" y="637"/>
                  </a:lnTo>
                  <a:lnTo>
                    <a:pt x="137" y="637"/>
                  </a:lnTo>
                  <a:lnTo>
                    <a:pt x="142" y="637"/>
                  </a:lnTo>
                  <a:lnTo>
                    <a:pt x="142" y="629"/>
                  </a:lnTo>
                  <a:lnTo>
                    <a:pt x="140" y="627"/>
                  </a:lnTo>
                  <a:lnTo>
                    <a:pt x="151" y="625"/>
                  </a:lnTo>
                  <a:lnTo>
                    <a:pt x="149" y="622"/>
                  </a:lnTo>
                  <a:lnTo>
                    <a:pt x="154" y="620"/>
                  </a:lnTo>
                  <a:lnTo>
                    <a:pt x="154" y="615"/>
                  </a:lnTo>
                  <a:lnTo>
                    <a:pt x="168" y="611"/>
                  </a:lnTo>
                  <a:lnTo>
                    <a:pt x="170" y="601"/>
                  </a:lnTo>
                  <a:lnTo>
                    <a:pt x="177" y="596"/>
                  </a:lnTo>
                  <a:lnTo>
                    <a:pt x="180" y="592"/>
                  </a:lnTo>
                  <a:lnTo>
                    <a:pt x="182" y="594"/>
                  </a:lnTo>
                  <a:lnTo>
                    <a:pt x="187" y="584"/>
                  </a:lnTo>
                  <a:lnTo>
                    <a:pt x="201" y="580"/>
                  </a:lnTo>
                  <a:lnTo>
                    <a:pt x="201" y="575"/>
                  </a:lnTo>
                  <a:lnTo>
                    <a:pt x="201" y="573"/>
                  </a:lnTo>
                  <a:lnTo>
                    <a:pt x="213" y="561"/>
                  </a:lnTo>
                  <a:lnTo>
                    <a:pt x="206" y="554"/>
                  </a:lnTo>
                  <a:lnTo>
                    <a:pt x="201" y="554"/>
                  </a:lnTo>
                  <a:lnTo>
                    <a:pt x="201" y="547"/>
                  </a:lnTo>
                  <a:lnTo>
                    <a:pt x="222" y="530"/>
                  </a:lnTo>
                  <a:lnTo>
                    <a:pt x="218" y="525"/>
                  </a:lnTo>
                  <a:lnTo>
                    <a:pt x="222" y="525"/>
                  </a:lnTo>
                  <a:lnTo>
                    <a:pt x="234" y="504"/>
                  </a:lnTo>
                  <a:lnTo>
                    <a:pt x="248" y="494"/>
                  </a:lnTo>
                  <a:lnTo>
                    <a:pt x="255" y="497"/>
                  </a:lnTo>
                  <a:lnTo>
                    <a:pt x="258" y="494"/>
                  </a:lnTo>
                  <a:lnTo>
                    <a:pt x="255" y="499"/>
                  </a:lnTo>
                  <a:lnTo>
                    <a:pt x="255" y="499"/>
                  </a:lnTo>
                  <a:lnTo>
                    <a:pt x="253" y="499"/>
                  </a:lnTo>
                  <a:lnTo>
                    <a:pt x="237" y="506"/>
                  </a:lnTo>
                  <a:lnTo>
                    <a:pt x="237" y="521"/>
                  </a:lnTo>
                  <a:lnTo>
                    <a:pt x="229" y="537"/>
                  </a:lnTo>
                  <a:lnTo>
                    <a:pt x="237" y="542"/>
                  </a:lnTo>
                  <a:lnTo>
                    <a:pt x="239" y="539"/>
                  </a:lnTo>
                  <a:lnTo>
                    <a:pt x="237" y="542"/>
                  </a:lnTo>
                  <a:lnTo>
                    <a:pt x="232" y="542"/>
                  </a:lnTo>
                  <a:lnTo>
                    <a:pt x="229" y="549"/>
                  </a:lnTo>
                  <a:lnTo>
                    <a:pt x="234" y="554"/>
                  </a:lnTo>
                  <a:lnTo>
                    <a:pt x="246" y="551"/>
                  </a:lnTo>
                  <a:lnTo>
                    <a:pt x="251" y="547"/>
                  </a:lnTo>
                  <a:lnTo>
                    <a:pt x="251" y="547"/>
                  </a:lnTo>
                  <a:lnTo>
                    <a:pt x="253" y="547"/>
                  </a:lnTo>
                  <a:lnTo>
                    <a:pt x="258" y="539"/>
                  </a:lnTo>
                  <a:lnTo>
                    <a:pt x="263" y="539"/>
                  </a:lnTo>
                  <a:lnTo>
                    <a:pt x="263" y="537"/>
                  </a:lnTo>
                  <a:lnTo>
                    <a:pt x="265" y="537"/>
                  </a:lnTo>
                  <a:lnTo>
                    <a:pt x="267" y="530"/>
                  </a:lnTo>
                  <a:lnTo>
                    <a:pt x="279" y="532"/>
                  </a:lnTo>
                  <a:lnTo>
                    <a:pt x="289" y="511"/>
                  </a:lnTo>
                  <a:lnTo>
                    <a:pt x="281" y="513"/>
                  </a:lnTo>
                  <a:lnTo>
                    <a:pt x="284" y="509"/>
                  </a:lnTo>
                  <a:lnTo>
                    <a:pt x="279" y="506"/>
                  </a:lnTo>
                  <a:lnTo>
                    <a:pt x="286" y="499"/>
                  </a:lnTo>
                  <a:lnTo>
                    <a:pt x="284" y="506"/>
                  </a:lnTo>
                  <a:lnTo>
                    <a:pt x="291" y="504"/>
                  </a:lnTo>
                  <a:lnTo>
                    <a:pt x="291" y="502"/>
                  </a:lnTo>
                  <a:lnTo>
                    <a:pt x="293" y="504"/>
                  </a:lnTo>
                  <a:lnTo>
                    <a:pt x="303" y="502"/>
                  </a:lnTo>
                  <a:lnTo>
                    <a:pt x="300" y="506"/>
                  </a:lnTo>
                  <a:lnTo>
                    <a:pt x="303" y="506"/>
                  </a:lnTo>
                  <a:lnTo>
                    <a:pt x="303" y="506"/>
                  </a:lnTo>
                  <a:lnTo>
                    <a:pt x="305" y="511"/>
                  </a:lnTo>
                  <a:lnTo>
                    <a:pt x="308" y="509"/>
                  </a:lnTo>
                  <a:lnTo>
                    <a:pt x="305" y="511"/>
                  </a:lnTo>
                  <a:lnTo>
                    <a:pt x="315" y="511"/>
                  </a:lnTo>
                  <a:lnTo>
                    <a:pt x="315" y="513"/>
                  </a:lnTo>
                  <a:lnTo>
                    <a:pt x="324" y="523"/>
                  </a:lnTo>
                  <a:lnTo>
                    <a:pt x="329" y="518"/>
                  </a:lnTo>
                  <a:lnTo>
                    <a:pt x="341" y="532"/>
                  </a:lnTo>
                  <a:lnTo>
                    <a:pt x="376" y="530"/>
                  </a:lnTo>
                  <a:lnTo>
                    <a:pt x="378" y="535"/>
                  </a:lnTo>
                  <a:lnTo>
                    <a:pt x="390" y="539"/>
                  </a:lnTo>
                  <a:lnTo>
                    <a:pt x="400" y="537"/>
                  </a:lnTo>
                  <a:lnTo>
                    <a:pt x="405" y="530"/>
                  </a:lnTo>
                  <a:lnTo>
                    <a:pt x="402" y="539"/>
                  </a:lnTo>
                  <a:lnTo>
                    <a:pt x="397" y="542"/>
                  </a:lnTo>
                  <a:lnTo>
                    <a:pt x="419" y="556"/>
                  </a:lnTo>
                  <a:lnTo>
                    <a:pt x="423" y="551"/>
                  </a:lnTo>
                  <a:lnTo>
                    <a:pt x="423" y="558"/>
                  </a:lnTo>
                  <a:lnTo>
                    <a:pt x="431" y="566"/>
                  </a:lnTo>
                  <a:lnTo>
                    <a:pt x="431" y="568"/>
                  </a:lnTo>
                  <a:lnTo>
                    <a:pt x="445" y="580"/>
                  </a:lnTo>
                  <a:lnTo>
                    <a:pt x="452" y="577"/>
                  </a:lnTo>
                  <a:lnTo>
                    <a:pt x="447" y="580"/>
                  </a:lnTo>
                  <a:lnTo>
                    <a:pt x="452" y="584"/>
                  </a:lnTo>
                  <a:lnTo>
                    <a:pt x="449" y="589"/>
                  </a:lnTo>
                  <a:lnTo>
                    <a:pt x="459" y="603"/>
                  </a:lnTo>
                  <a:lnTo>
                    <a:pt x="459" y="603"/>
                  </a:lnTo>
                  <a:lnTo>
                    <a:pt x="464" y="608"/>
                  </a:lnTo>
                  <a:lnTo>
                    <a:pt x="461" y="613"/>
                  </a:lnTo>
                  <a:lnTo>
                    <a:pt x="468" y="618"/>
                  </a:lnTo>
                  <a:lnTo>
                    <a:pt x="468" y="620"/>
                  </a:lnTo>
                  <a:lnTo>
                    <a:pt x="471" y="632"/>
                  </a:lnTo>
                  <a:lnTo>
                    <a:pt x="475" y="629"/>
                  </a:lnTo>
                  <a:lnTo>
                    <a:pt x="475" y="620"/>
                  </a:lnTo>
                  <a:lnTo>
                    <a:pt x="475" y="613"/>
                  </a:lnTo>
                  <a:lnTo>
                    <a:pt x="475" y="613"/>
                  </a:lnTo>
                  <a:lnTo>
                    <a:pt x="480" y="620"/>
                  </a:lnTo>
                  <a:lnTo>
                    <a:pt x="480" y="622"/>
                  </a:lnTo>
                  <a:lnTo>
                    <a:pt x="478" y="622"/>
                  </a:lnTo>
                  <a:lnTo>
                    <a:pt x="478" y="629"/>
                  </a:lnTo>
                  <a:lnTo>
                    <a:pt x="487" y="637"/>
                  </a:lnTo>
                  <a:lnTo>
                    <a:pt x="487" y="637"/>
                  </a:lnTo>
                  <a:lnTo>
                    <a:pt x="490" y="639"/>
                  </a:lnTo>
                  <a:lnTo>
                    <a:pt x="492" y="637"/>
                  </a:lnTo>
                  <a:lnTo>
                    <a:pt x="490" y="646"/>
                  </a:lnTo>
                  <a:lnTo>
                    <a:pt x="497" y="648"/>
                  </a:lnTo>
                  <a:lnTo>
                    <a:pt x="497" y="648"/>
                  </a:lnTo>
                  <a:lnTo>
                    <a:pt x="490" y="651"/>
                  </a:lnTo>
                  <a:lnTo>
                    <a:pt x="494" y="653"/>
                  </a:lnTo>
                  <a:lnTo>
                    <a:pt x="492" y="653"/>
                  </a:lnTo>
                  <a:lnTo>
                    <a:pt x="494" y="660"/>
                  </a:lnTo>
                  <a:lnTo>
                    <a:pt x="499" y="667"/>
                  </a:lnTo>
                  <a:lnTo>
                    <a:pt x="501" y="665"/>
                  </a:lnTo>
                  <a:lnTo>
                    <a:pt x="499" y="658"/>
                  </a:lnTo>
                  <a:lnTo>
                    <a:pt x="497" y="656"/>
                  </a:lnTo>
                  <a:lnTo>
                    <a:pt x="501" y="656"/>
                  </a:lnTo>
                  <a:lnTo>
                    <a:pt x="506" y="670"/>
                  </a:lnTo>
                  <a:lnTo>
                    <a:pt x="513" y="670"/>
                  </a:lnTo>
                  <a:lnTo>
                    <a:pt x="513" y="658"/>
                  </a:lnTo>
                  <a:lnTo>
                    <a:pt x="513" y="658"/>
                  </a:lnTo>
                  <a:lnTo>
                    <a:pt x="513" y="656"/>
                  </a:lnTo>
                  <a:lnTo>
                    <a:pt x="509" y="651"/>
                  </a:lnTo>
                  <a:lnTo>
                    <a:pt x="509" y="648"/>
                  </a:lnTo>
                  <a:lnTo>
                    <a:pt x="511" y="648"/>
                  </a:lnTo>
                  <a:lnTo>
                    <a:pt x="511" y="646"/>
                  </a:lnTo>
                  <a:lnTo>
                    <a:pt x="516" y="641"/>
                  </a:lnTo>
                  <a:lnTo>
                    <a:pt x="513" y="651"/>
                  </a:lnTo>
                  <a:lnTo>
                    <a:pt x="518" y="656"/>
                  </a:lnTo>
                  <a:lnTo>
                    <a:pt x="518" y="656"/>
                  </a:lnTo>
                  <a:lnTo>
                    <a:pt x="528" y="658"/>
                  </a:lnTo>
                  <a:lnTo>
                    <a:pt x="525" y="658"/>
                  </a:lnTo>
                  <a:lnTo>
                    <a:pt x="525" y="670"/>
                  </a:lnTo>
                  <a:lnTo>
                    <a:pt x="537" y="663"/>
                  </a:lnTo>
                  <a:lnTo>
                    <a:pt x="537" y="667"/>
                  </a:lnTo>
                  <a:lnTo>
                    <a:pt x="535" y="667"/>
                  </a:lnTo>
                  <a:lnTo>
                    <a:pt x="532" y="674"/>
                  </a:lnTo>
                  <a:lnTo>
                    <a:pt x="539" y="679"/>
                  </a:lnTo>
                  <a:lnTo>
                    <a:pt x="537" y="684"/>
                  </a:lnTo>
                  <a:lnTo>
                    <a:pt x="535" y="679"/>
                  </a:lnTo>
                  <a:lnTo>
                    <a:pt x="528" y="686"/>
                  </a:lnTo>
                  <a:lnTo>
                    <a:pt x="535" y="689"/>
                  </a:lnTo>
                  <a:lnTo>
                    <a:pt x="535" y="689"/>
                  </a:lnTo>
                  <a:lnTo>
                    <a:pt x="537" y="691"/>
                  </a:lnTo>
                  <a:lnTo>
                    <a:pt x="535" y="691"/>
                  </a:lnTo>
                  <a:lnTo>
                    <a:pt x="532" y="693"/>
                  </a:lnTo>
                  <a:lnTo>
                    <a:pt x="542" y="705"/>
                  </a:lnTo>
                  <a:lnTo>
                    <a:pt x="544" y="703"/>
                  </a:lnTo>
                  <a:lnTo>
                    <a:pt x="546" y="708"/>
                  </a:lnTo>
                  <a:lnTo>
                    <a:pt x="549" y="701"/>
                  </a:lnTo>
                  <a:lnTo>
                    <a:pt x="549" y="701"/>
                  </a:lnTo>
                  <a:lnTo>
                    <a:pt x="551" y="701"/>
                  </a:lnTo>
                  <a:lnTo>
                    <a:pt x="551" y="710"/>
                  </a:lnTo>
                  <a:lnTo>
                    <a:pt x="556" y="722"/>
                  </a:lnTo>
                  <a:lnTo>
                    <a:pt x="563" y="719"/>
                  </a:lnTo>
                  <a:lnTo>
                    <a:pt x="563" y="727"/>
                  </a:lnTo>
                  <a:lnTo>
                    <a:pt x="568" y="724"/>
                  </a:lnTo>
                  <a:lnTo>
                    <a:pt x="570" y="743"/>
                  </a:lnTo>
                  <a:lnTo>
                    <a:pt x="575" y="741"/>
                  </a:lnTo>
                  <a:lnTo>
                    <a:pt x="575" y="741"/>
                  </a:lnTo>
                  <a:lnTo>
                    <a:pt x="568" y="743"/>
                  </a:lnTo>
                  <a:lnTo>
                    <a:pt x="572" y="745"/>
                  </a:lnTo>
                  <a:lnTo>
                    <a:pt x="570" y="748"/>
                  </a:lnTo>
                  <a:lnTo>
                    <a:pt x="572" y="753"/>
                  </a:lnTo>
                  <a:lnTo>
                    <a:pt x="580" y="757"/>
                  </a:lnTo>
                  <a:lnTo>
                    <a:pt x="589" y="757"/>
                  </a:lnTo>
                  <a:lnTo>
                    <a:pt x="589" y="757"/>
                  </a:lnTo>
                  <a:lnTo>
                    <a:pt x="594" y="760"/>
                  </a:lnTo>
                  <a:lnTo>
                    <a:pt x="594" y="762"/>
                  </a:lnTo>
                  <a:lnTo>
                    <a:pt x="568" y="755"/>
                  </a:lnTo>
                  <a:lnTo>
                    <a:pt x="558" y="762"/>
                  </a:lnTo>
                  <a:lnTo>
                    <a:pt x="572" y="764"/>
                  </a:lnTo>
                  <a:lnTo>
                    <a:pt x="572" y="764"/>
                  </a:lnTo>
                  <a:lnTo>
                    <a:pt x="568" y="764"/>
                  </a:lnTo>
                  <a:lnTo>
                    <a:pt x="568" y="776"/>
                  </a:lnTo>
                  <a:lnTo>
                    <a:pt x="580" y="776"/>
                  </a:lnTo>
                  <a:lnTo>
                    <a:pt x="580" y="781"/>
                  </a:lnTo>
                  <a:lnTo>
                    <a:pt x="589" y="783"/>
                  </a:lnTo>
                  <a:lnTo>
                    <a:pt x="587" y="783"/>
                  </a:lnTo>
                  <a:lnTo>
                    <a:pt x="589" y="790"/>
                  </a:lnTo>
                  <a:lnTo>
                    <a:pt x="598" y="793"/>
                  </a:lnTo>
                  <a:lnTo>
                    <a:pt x="598" y="793"/>
                  </a:lnTo>
                  <a:lnTo>
                    <a:pt x="596" y="793"/>
                  </a:lnTo>
                  <a:lnTo>
                    <a:pt x="601" y="800"/>
                  </a:lnTo>
                  <a:lnTo>
                    <a:pt x="608" y="800"/>
                  </a:lnTo>
                  <a:lnTo>
                    <a:pt x="606" y="802"/>
                  </a:lnTo>
                  <a:lnTo>
                    <a:pt x="613" y="805"/>
                  </a:lnTo>
                  <a:lnTo>
                    <a:pt x="610" y="807"/>
                  </a:lnTo>
                  <a:lnTo>
                    <a:pt x="615" y="809"/>
                  </a:lnTo>
                  <a:lnTo>
                    <a:pt x="615" y="814"/>
                  </a:lnTo>
                  <a:lnTo>
                    <a:pt x="622" y="840"/>
                  </a:lnTo>
                  <a:lnTo>
                    <a:pt x="625" y="840"/>
                  </a:lnTo>
                  <a:lnTo>
                    <a:pt x="622" y="843"/>
                  </a:lnTo>
                  <a:lnTo>
                    <a:pt x="622" y="840"/>
                  </a:lnTo>
                  <a:lnTo>
                    <a:pt x="625" y="854"/>
                  </a:lnTo>
                  <a:lnTo>
                    <a:pt x="629" y="857"/>
                  </a:lnTo>
                  <a:lnTo>
                    <a:pt x="625" y="857"/>
                  </a:lnTo>
                  <a:lnTo>
                    <a:pt x="622" y="911"/>
                  </a:lnTo>
                  <a:lnTo>
                    <a:pt x="617" y="921"/>
                  </a:lnTo>
                  <a:lnTo>
                    <a:pt x="622" y="942"/>
                  </a:lnTo>
                  <a:lnTo>
                    <a:pt x="625" y="949"/>
                  </a:lnTo>
                  <a:lnTo>
                    <a:pt x="620" y="970"/>
                  </a:lnTo>
                  <a:lnTo>
                    <a:pt x="627" y="982"/>
                  </a:lnTo>
                  <a:lnTo>
                    <a:pt x="629" y="997"/>
                  </a:lnTo>
                  <a:lnTo>
                    <a:pt x="641" y="1011"/>
                  </a:lnTo>
                  <a:lnTo>
                    <a:pt x="646" y="1015"/>
                  </a:lnTo>
                  <a:lnTo>
                    <a:pt x="646" y="1018"/>
                  </a:lnTo>
                  <a:lnTo>
                    <a:pt x="648" y="1027"/>
                  </a:lnTo>
                  <a:lnTo>
                    <a:pt x="655" y="1032"/>
                  </a:lnTo>
                  <a:lnTo>
                    <a:pt x="655" y="1041"/>
                  </a:lnTo>
                  <a:lnTo>
                    <a:pt x="672" y="1063"/>
                  </a:lnTo>
                  <a:lnTo>
                    <a:pt x="672" y="1072"/>
                  </a:lnTo>
                  <a:lnTo>
                    <a:pt x="700" y="1082"/>
                  </a:lnTo>
                  <a:lnTo>
                    <a:pt x="705" y="1086"/>
                  </a:lnTo>
                  <a:lnTo>
                    <a:pt x="710" y="1089"/>
                  </a:lnTo>
                  <a:lnTo>
                    <a:pt x="719" y="1096"/>
                  </a:lnTo>
                  <a:lnTo>
                    <a:pt x="719" y="1103"/>
                  </a:lnTo>
                  <a:lnTo>
                    <a:pt x="719" y="1105"/>
                  </a:lnTo>
                  <a:lnTo>
                    <a:pt x="719" y="1108"/>
                  </a:lnTo>
                  <a:lnTo>
                    <a:pt x="721" y="1108"/>
                  </a:lnTo>
                  <a:lnTo>
                    <a:pt x="721" y="1108"/>
                  </a:lnTo>
                  <a:lnTo>
                    <a:pt x="729" y="1117"/>
                  </a:lnTo>
                  <a:lnTo>
                    <a:pt x="738" y="1143"/>
                  </a:lnTo>
                  <a:lnTo>
                    <a:pt x="740" y="1143"/>
                  </a:lnTo>
                  <a:lnTo>
                    <a:pt x="743" y="1153"/>
                  </a:lnTo>
                  <a:lnTo>
                    <a:pt x="752" y="1158"/>
                  </a:lnTo>
                  <a:lnTo>
                    <a:pt x="764" y="1172"/>
                  </a:lnTo>
                  <a:lnTo>
                    <a:pt x="764" y="1181"/>
                  </a:lnTo>
                  <a:lnTo>
                    <a:pt x="752" y="1181"/>
                  </a:lnTo>
                  <a:lnTo>
                    <a:pt x="752" y="1174"/>
                  </a:lnTo>
                  <a:lnTo>
                    <a:pt x="748" y="1174"/>
                  </a:lnTo>
                  <a:lnTo>
                    <a:pt x="748" y="1179"/>
                  </a:lnTo>
                  <a:lnTo>
                    <a:pt x="752" y="1184"/>
                  </a:lnTo>
                  <a:lnTo>
                    <a:pt x="752" y="1186"/>
                  </a:lnTo>
                  <a:lnTo>
                    <a:pt x="774" y="1200"/>
                  </a:lnTo>
                  <a:lnTo>
                    <a:pt x="778" y="1203"/>
                  </a:lnTo>
                  <a:lnTo>
                    <a:pt x="778" y="1200"/>
                  </a:lnTo>
                  <a:lnTo>
                    <a:pt x="781" y="1203"/>
                  </a:lnTo>
                  <a:lnTo>
                    <a:pt x="788" y="1210"/>
                  </a:lnTo>
                  <a:lnTo>
                    <a:pt x="792" y="1217"/>
                  </a:lnTo>
                  <a:lnTo>
                    <a:pt x="790" y="1233"/>
                  </a:lnTo>
                  <a:lnTo>
                    <a:pt x="797" y="1233"/>
                  </a:lnTo>
                  <a:lnTo>
                    <a:pt x="816" y="1250"/>
                  </a:lnTo>
                  <a:lnTo>
                    <a:pt x="823" y="1262"/>
                  </a:lnTo>
                  <a:lnTo>
                    <a:pt x="833" y="1257"/>
                  </a:lnTo>
                  <a:lnTo>
                    <a:pt x="833" y="1250"/>
                  </a:lnTo>
                  <a:lnTo>
                    <a:pt x="821" y="1236"/>
                  </a:lnTo>
                  <a:lnTo>
                    <a:pt x="818" y="1238"/>
                  </a:lnTo>
                  <a:lnTo>
                    <a:pt x="816" y="1236"/>
                  </a:lnTo>
                  <a:lnTo>
                    <a:pt x="804" y="1200"/>
                  </a:lnTo>
                  <a:lnTo>
                    <a:pt x="797" y="1195"/>
                  </a:lnTo>
                  <a:lnTo>
                    <a:pt x="781" y="1165"/>
                  </a:lnTo>
                  <a:lnTo>
                    <a:pt x="776" y="1165"/>
                  </a:lnTo>
                  <a:lnTo>
                    <a:pt x="774" y="1158"/>
                  </a:lnTo>
                  <a:lnTo>
                    <a:pt x="764" y="1150"/>
                  </a:lnTo>
                  <a:lnTo>
                    <a:pt x="762" y="1146"/>
                  </a:lnTo>
                  <a:lnTo>
                    <a:pt x="757" y="1120"/>
                  </a:lnTo>
                  <a:lnTo>
                    <a:pt x="764" y="1124"/>
                  </a:lnTo>
                  <a:lnTo>
                    <a:pt x="769" y="1124"/>
                  </a:lnTo>
                  <a:lnTo>
                    <a:pt x="776" y="1131"/>
                  </a:lnTo>
                  <a:lnTo>
                    <a:pt x="783" y="1150"/>
                  </a:lnTo>
                  <a:lnTo>
                    <a:pt x="790" y="1160"/>
                  </a:lnTo>
                  <a:lnTo>
                    <a:pt x="785" y="1162"/>
                  </a:lnTo>
                  <a:lnTo>
                    <a:pt x="785" y="1167"/>
                  </a:lnTo>
                  <a:lnTo>
                    <a:pt x="795" y="1169"/>
                  </a:lnTo>
                  <a:lnTo>
                    <a:pt x="792" y="1167"/>
                  </a:lnTo>
                  <a:lnTo>
                    <a:pt x="797" y="1172"/>
                  </a:lnTo>
                  <a:lnTo>
                    <a:pt x="807" y="1181"/>
                  </a:lnTo>
                  <a:lnTo>
                    <a:pt x="814" y="1184"/>
                  </a:lnTo>
                  <a:lnTo>
                    <a:pt x="816" y="1193"/>
                  </a:lnTo>
                  <a:lnTo>
                    <a:pt x="833" y="1205"/>
                  </a:lnTo>
                  <a:lnTo>
                    <a:pt x="830" y="1212"/>
                  </a:lnTo>
                  <a:lnTo>
                    <a:pt x="833" y="1219"/>
                  </a:lnTo>
                  <a:lnTo>
                    <a:pt x="837" y="1219"/>
                  </a:lnTo>
                  <a:lnTo>
                    <a:pt x="837" y="1221"/>
                  </a:lnTo>
                  <a:lnTo>
                    <a:pt x="847" y="1224"/>
                  </a:lnTo>
                  <a:lnTo>
                    <a:pt x="852" y="1229"/>
                  </a:lnTo>
                  <a:lnTo>
                    <a:pt x="852" y="1236"/>
                  </a:lnTo>
                  <a:lnTo>
                    <a:pt x="866" y="1245"/>
                  </a:lnTo>
                  <a:lnTo>
                    <a:pt x="873" y="1257"/>
                  </a:lnTo>
                  <a:lnTo>
                    <a:pt x="882" y="1264"/>
                  </a:lnTo>
                  <a:lnTo>
                    <a:pt x="889" y="1283"/>
                  </a:lnTo>
                  <a:lnTo>
                    <a:pt x="885" y="1290"/>
                  </a:lnTo>
                  <a:lnTo>
                    <a:pt x="887" y="1293"/>
                  </a:lnTo>
                  <a:lnTo>
                    <a:pt x="882" y="1295"/>
                  </a:lnTo>
                  <a:lnTo>
                    <a:pt x="887" y="1307"/>
                  </a:lnTo>
                  <a:lnTo>
                    <a:pt x="894" y="1314"/>
                  </a:lnTo>
                  <a:lnTo>
                    <a:pt x="908" y="1321"/>
                  </a:lnTo>
                  <a:lnTo>
                    <a:pt x="915" y="1328"/>
                  </a:lnTo>
                  <a:lnTo>
                    <a:pt x="937" y="1333"/>
                  </a:lnTo>
                  <a:lnTo>
                    <a:pt x="949" y="1345"/>
                  </a:lnTo>
                  <a:lnTo>
                    <a:pt x="982" y="1354"/>
                  </a:lnTo>
                  <a:lnTo>
                    <a:pt x="994" y="1364"/>
                  </a:lnTo>
                  <a:lnTo>
                    <a:pt x="1017" y="1368"/>
                  </a:lnTo>
                  <a:lnTo>
                    <a:pt x="1034" y="1361"/>
                  </a:lnTo>
                  <a:lnTo>
                    <a:pt x="1038" y="1359"/>
                  </a:lnTo>
                  <a:lnTo>
                    <a:pt x="1053" y="1366"/>
                  </a:lnTo>
                  <a:lnTo>
                    <a:pt x="1069" y="1382"/>
                  </a:lnTo>
                  <a:lnTo>
                    <a:pt x="1069" y="1382"/>
                  </a:lnTo>
                  <a:lnTo>
                    <a:pt x="1069" y="1382"/>
                  </a:lnTo>
                  <a:lnTo>
                    <a:pt x="1072" y="1385"/>
                  </a:lnTo>
                  <a:lnTo>
                    <a:pt x="1072" y="1385"/>
                  </a:lnTo>
                  <a:lnTo>
                    <a:pt x="1083" y="1392"/>
                  </a:lnTo>
                  <a:lnTo>
                    <a:pt x="1102" y="1397"/>
                  </a:lnTo>
                  <a:lnTo>
                    <a:pt x="1121" y="1404"/>
                  </a:lnTo>
                  <a:lnTo>
                    <a:pt x="1128" y="1404"/>
                  </a:lnTo>
                  <a:lnTo>
                    <a:pt x="1135" y="1401"/>
                  </a:lnTo>
                  <a:lnTo>
                    <a:pt x="1138" y="1401"/>
                  </a:lnTo>
                  <a:lnTo>
                    <a:pt x="1138" y="1401"/>
                  </a:lnTo>
                  <a:lnTo>
                    <a:pt x="1135" y="1401"/>
                  </a:lnTo>
                  <a:lnTo>
                    <a:pt x="1135" y="1406"/>
                  </a:lnTo>
                  <a:lnTo>
                    <a:pt x="1162" y="1432"/>
                  </a:lnTo>
                  <a:lnTo>
                    <a:pt x="1159" y="1442"/>
                  </a:lnTo>
                  <a:lnTo>
                    <a:pt x="1164" y="1449"/>
                  </a:lnTo>
                  <a:lnTo>
                    <a:pt x="1173" y="1456"/>
                  </a:lnTo>
                  <a:lnTo>
                    <a:pt x="1176" y="1451"/>
                  </a:lnTo>
                  <a:lnTo>
                    <a:pt x="1180" y="1456"/>
                  </a:lnTo>
                  <a:lnTo>
                    <a:pt x="1190" y="1461"/>
                  </a:lnTo>
                  <a:lnTo>
                    <a:pt x="1190" y="1468"/>
                  </a:lnTo>
                  <a:lnTo>
                    <a:pt x="1199" y="1472"/>
                  </a:lnTo>
                  <a:lnTo>
                    <a:pt x="1199" y="1470"/>
                  </a:lnTo>
                  <a:lnTo>
                    <a:pt x="1199" y="1470"/>
                  </a:lnTo>
                  <a:lnTo>
                    <a:pt x="1202" y="1477"/>
                  </a:lnTo>
                  <a:lnTo>
                    <a:pt x="1206" y="1472"/>
                  </a:lnTo>
                  <a:lnTo>
                    <a:pt x="1218" y="1475"/>
                  </a:lnTo>
                  <a:lnTo>
                    <a:pt x="1218" y="1477"/>
                  </a:lnTo>
                  <a:lnTo>
                    <a:pt x="1214" y="1484"/>
                  </a:lnTo>
                  <a:lnTo>
                    <a:pt x="1223" y="1489"/>
                  </a:lnTo>
                  <a:lnTo>
                    <a:pt x="1221" y="1477"/>
                  </a:lnTo>
                  <a:lnTo>
                    <a:pt x="1225" y="1482"/>
                  </a:lnTo>
                  <a:lnTo>
                    <a:pt x="1228" y="1482"/>
                  </a:lnTo>
                  <a:lnTo>
                    <a:pt x="1230" y="1489"/>
                  </a:lnTo>
                  <a:lnTo>
                    <a:pt x="1237" y="1489"/>
                  </a:lnTo>
                  <a:lnTo>
                    <a:pt x="1244" y="1484"/>
                  </a:lnTo>
                  <a:lnTo>
                    <a:pt x="1240" y="1477"/>
                  </a:lnTo>
                  <a:lnTo>
                    <a:pt x="1240" y="1475"/>
                  </a:lnTo>
                  <a:lnTo>
                    <a:pt x="1254" y="1463"/>
                  </a:lnTo>
                  <a:lnTo>
                    <a:pt x="1266" y="1472"/>
                  </a:lnTo>
                  <a:lnTo>
                    <a:pt x="1268" y="1472"/>
                  </a:lnTo>
                  <a:lnTo>
                    <a:pt x="1266" y="1477"/>
                  </a:lnTo>
                  <a:lnTo>
                    <a:pt x="1273" y="1487"/>
                  </a:lnTo>
                  <a:lnTo>
                    <a:pt x="1280" y="1499"/>
                  </a:lnTo>
                  <a:lnTo>
                    <a:pt x="1277" y="1536"/>
                  </a:lnTo>
                  <a:lnTo>
                    <a:pt x="1282" y="1536"/>
                  </a:lnTo>
                  <a:lnTo>
                    <a:pt x="1277" y="1544"/>
                  </a:lnTo>
                  <a:lnTo>
                    <a:pt x="1275" y="1548"/>
                  </a:lnTo>
                  <a:lnTo>
                    <a:pt x="1263" y="1551"/>
                  </a:lnTo>
                  <a:lnTo>
                    <a:pt x="1261" y="1562"/>
                  </a:lnTo>
                  <a:lnTo>
                    <a:pt x="1256" y="1565"/>
                  </a:lnTo>
                  <a:lnTo>
                    <a:pt x="1258" y="1570"/>
                  </a:lnTo>
                  <a:lnTo>
                    <a:pt x="1242" y="1577"/>
                  </a:lnTo>
                  <a:lnTo>
                    <a:pt x="1242" y="1586"/>
                  </a:lnTo>
                  <a:lnTo>
                    <a:pt x="1237" y="1598"/>
                  </a:lnTo>
                  <a:lnTo>
                    <a:pt x="1230" y="1603"/>
                  </a:lnTo>
                  <a:lnTo>
                    <a:pt x="1230" y="1622"/>
                  </a:lnTo>
                  <a:lnTo>
                    <a:pt x="1240" y="1629"/>
                  </a:lnTo>
                  <a:lnTo>
                    <a:pt x="1244" y="1624"/>
                  </a:lnTo>
                  <a:lnTo>
                    <a:pt x="1244" y="1624"/>
                  </a:lnTo>
                  <a:lnTo>
                    <a:pt x="1244" y="1631"/>
                  </a:lnTo>
                  <a:lnTo>
                    <a:pt x="1240" y="1633"/>
                  </a:lnTo>
                  <a:lnTo>
                    <a:pt x="1240" y="1633"/>
                  </a:lnTo>
                  <a:lnTo>
                    <a:pt x="1237" y="1636"/>
                  </a:lnTo>
                  <a:lnTo>
                    <a:pt x="1237" y="1636"/>
                  </a:lnTo>
                  <a:lnTo>
                    <a:pt x="1237" y="1636"/>
                  </a:lnTo>
                  <a:lnTo>
                    <a:pt x="1225" y="1648"/>
                  </a:lnTo>
                  <a:lnTo>
                    <a:pt x="1228" y="1664"/>
                  </a:lnTo>
                  <a:lnTo>
                    <a:pt x="1230" y="1667"/>
                  </a:lnTo>
                  <a:lnTo>
                    <a:pt x="1225" y="1671"/>
                  </a:lnTo>
                  <a:lnTo>
                    <a:pt x="1244" y="1686"/>
                  </a:lnTo>
                  <a:lnTo>
                    <a:pt x="1251" y="1700"/>
                  </a:lnTo>
                  <a:lnTo>
                    <a:pt x="1258" y="1707"/>
                  </a:lnTo>
                  <a:lnTo>
                    <a:pt x="1275" y="1750"/>
                  </a:lnTo>
                  <a:lnTo>
                    <a:pt x="1294" y="1776"/>
                  </a:lnTo>
                  <a:lnTo>
                    <a:pt x="1294" y="1792"/>
                  </a:lnTo>
                  <a:lnTo>
                    <a:pt x="1311" y="1806"/>
                  </a:lnTo>
                  <a:lnTo>
                    <a:pt x="1329" y="1821"/>
                  </a:lnTo>
                  <a:lnTo>
                    <a:pt x="1351" y="1828"/>
                  </a:lnTo>
                  <a:lnTo>
                    <a:pt x="1374" y="1849"/>
                  </a:lnTo>
                  <a:lnTo>
                    <a:pt x="1379" y="1873"/>
                  </a:lnTo>
                  <a:lnTo>
                    <a:pt x="1382" y="1896"/>
                  </a:lnTo>
                  <a:lnTo>
                    <a:pt x="1379" y="1915"/>
                  </a:lnTo>
                  <a:lnTo>
                    <a:pt x="1374" y="1922"/>
                  </a:lnTo>
                  <a:lnTo>
                    <a:pt x="1377" y="1953"/>
                  </a:lnTo>
                  <a:lnTo>
                    <a:pt x="1372" y="1963"/>
                  </a:lnTo>
                  <a:lnTo>
                    <a:pt x="1372" y="1977"/>
                  </a:lnTo>
                  <a:lnTo>
                    <a:pt x="1363" y="2010"/>
                  </a:lnTo>
                  <a:lnTo>
                    <a:pt x="1363" y="2027"/>
                  </a:lnTo>
                  <a:lnTo>
                    <a:pt x="1360" y="2034"/>
                  </a:lnTo>
                  <a:lnTo>
                    <a:pt x="1358" y="2041"/>
                  </a:lnTo>
                  <a:lnTo>
                    <a:pt x="1363" y="2069"/>
                  </a:lnTo>
                  <a:lnTo>
                    <a:pt x="1360" y="2091"/>
                  </a:lnTo>
                  <a:lnTo>
                    <a:pt x="1341" y="2138"/>
                  </a:lnTo>
                  <a:lnTo>
                    <a:pt x="1337" y="2138"/>
                  </a:lnTo>
                  <a:lnTo>
                    <a:pt x="1339" y="2147"/>
                  </a:lnTo>
                  <a:lnTo>
                    <a:pt x="1332" y="2152"/>
                  </a:lnTo>
                  <a:lnTo>
                    <a:pt x="1332" y="2176"/>
                  </a:lnTo>
                  <a:lnTo>
                    <a:pt x="1337" y="2192"/>
                  </a:lnTo>
                  <a:lnTo>
                    <a:pt x="1332" y="2199"/>
                  </a:lnTo>
                  <a:lnTo>
                    <a:pt x="1329" y="2228"/>
                  </a:lnTo>
                  <a:lnTo>
                    <a:pt x="1332" y="2230"/>
                  </a:lnTo>
                  <a:lnTo>
                    <a:pt x="1329" y="2230"/>
                  </a:lnTo>
                  <a:lnTo>
                    <a:pt x="1329" y="2230"/>
                  </a:lnTo>
                  <a:lnTo>
                    <a:pt x="1325" y="2237"/>
                  </a:lnTo>
                  <a:lnTo>
                    <a:pt x="1322" y="2261"/>
                  </a:lnTo>
                  <a:lnTo>
                    <a:pt x="1322" y="2266"/>
                  </a:lnTo>
                  <a:lnTo>
                    <a:pt x="1332" y="2268"/>
                  </a:lnTo>
                  <a:lnTo>
                    <a:pt x="1334" y="2261"/>
                  </a:lnTo>
                  <a:lnTo>
                    <a:pt x="1337" y="2261"/>
                  </a:lnTo>
                  <a:lnTo>
                    <a:pt x="1337" y="2256"/>
                  </a:lnTo>
                  <a:lnTo>
                    <a:pt x="1339" y="2256"/>
                  </a:lnTo>
                  <a:lnTo>
                    <a:pt x="1334" y="2249"/>
                  </a:lnTo>
                  <a:lnTo>
                    <a:pt x="1339" y="2247"/>
                  </a:lnTo>
                  <a:lnTo>
                    <a:pt x="1337" y="2235"/>
                  </a:lnTo>
                  <a:lnTo>
                    <a:pt x="1337" y="2237"/>
                  </a:lnTo>
                  <a:lnTo>
                    <a:pt x="1344" y="2230"/>
                  </a:lnTo>
                  <a:lnTo>
                    <a:pt x="1348" y="2233"/>
                  </a:lnTo>
                  <a:lnTo>
                    <a:pt x="1341" y="2240"/>
                  </a:lnTo>
                  <a:lnTo>
                    <a:pt x="1348" y="2240"/>
                  </a:lnTo>
                  <a:lnTo>
                    <a:pt x="1348" y="2242"/>
                  </a:lnTo>
                  <a:lnTo>
                    <a:pt x="1344" y="2244"/>
                  </a:lnTo>
                  <a:lnTo>
                    <a:pt x="1346" y="2249"/>
                  </a:lnTo>
                  <a:lnTo>
                    <a:pt x="1344" y="2252"/>
                  </a:lnTo>
                  <a:lnTo>
                    <a:pt x="1346" y="2256"/>
                  </a:lnTo>
                  <a:lnTo>
                    <a:pt x="1339" y="2266"/>
                  </a:lnTo>
                  <a:lnTo>
                    <a:pt x="1344" y="2273"/>
                  </a:lnTo>
                  <a:lnTo>
                    <a:pt x="1337" y="2280"/>
                  </a:lnTo>
                  <a:lnTo>
                    <a:pt x="1341" y="2282"/>
                  </a:lnTo>
                  <a:lnTo>
                    <a:pt x="1332" y="2287"/>
                  </a:lnTo>
                  <a:lnTo>
                    <a:pt x="1337" y="2294"/>
                  </a:lnTo>
                  <a:lnTo>
                    <a:pt x="1337" y="2297"/>
                  </a:lnTo>
                  <a:lnTo>
                    <a:pt x="1337" y="2304"/>
                  </a:lnTo>
                  <a:lnTo>
                    <a:pt x="1337" y="2304"/>
                  </a:lnTo>
                  <a:lnTo>
                    <a:pt x="1334" y="2304"/>
                  </a:lnTo>
                  <a:lnTo>
                    <a:pt x="1332" y="2294"/>
                  </a:lnTo>
                  <a:lnTo>
                    <a:pt x="1322" y="2297"/>
                  </a:lnTo>
                  <a:lnTo>
                    <a:pt x="1334" y="2304"/>
                  </a:lnTo>
                  <a:lnTo>
                    <a:pt x="1332" y="2313"/>
                  </a:lnTo>
                  <a:lnTo>
                    <a:pt x="1334" y="2311"/>
                  </a:lnTo>
                  <a:lnTo>
                    <a:pt x="1334" y="2311"/>
                  </a:lnTo>
                  <a:lnTo>
                    <a:pt x="1334" y="2313"/>
                  </a:lnTo>
                  <a:lnTo>
                    <a:pt x="1332" y="2315"/>
                  </a:lnTo>
                  <a:lnTo>
                    <a:pt x="1329" y="2320"/>
                  </a:lnTo>
                  <a:lnTo>
                    <a:pt x="1329" y="2320"/>
                  </a:lnTo>
                  <a:lnTo>
                    <a:pt x="1327" y="2311"/>
                  </a:lnTo>
                  <a:lnTo>
                    <a:pt x="1311" y="2311"/>
                  </a:lnTo>
                  <a:lnTo>
                    <a:pt x="1315" y="2320"/>
                  </a:lnTo>
                  <a:lnTo>
                    <a:pt x="1306" y="2325"/>
                  </a:lnTo>
                  <a:lnTo>
                    <a:pt x="1303" y="2332"/>
                  </a:lnTo>
                  <a:lnTo>
                    <a:pt x="1313" y="2339"/>
                  </a:lnTo>
                  <a:lnTo>
                    <a:pt x="1311" y="2332"/>
                  </a:lnTo>
                  <a:lnTo>
                    <a:pt x="1313" y="2330"/>
                  </a:lnTo>
                  <a:lnTo>
                    <a:pt x="1318" y="2334"/>
                  </a:lnTo>
                  <a:lnTo>
                    <a:pt x="1325" y="2334"/>
                  </a:lnTo>
                  <a:lnTo>
                    <a:pt x="1327" y="2337"/>
                  </a:lnTo>
                  <a:lnTo>
                    <a:pt x="1325" y="2339"/>
                  </a:lnTo>
                  <a:lnTo>
                    <a:pt x="1327" y="2342"/>
                  </a:lnTo>
                  <a:lnTo>
                    <a:pt x="1318" y="2346"/>
                  </a:lnTo>
                  <a:lnTo>
                    <a:pt x="1327" y="2349"/>
                  </a:lnTo>
                  <a:lnTo>
                    <a:pt x="1325" y="2356"/>
                  </a:lnTo>
                  <a:lnTo>
                    <a:pt x="1329" y="2353"/>
                  </a:lnTo>
                  <a:lnTo>
                    <a:pt x="1334" y="2358"/>
                  </a:lnTo>
                  <a:lnTo>
                    <a:pt x="1325" y="2356"/>
                  </a:lnTo>
                  <a:lnTo>
                    <a:pt x="1325" y="2358"/>
                  </a:lnTo>
                  <a:lnTo>
                    <a:pt x="1322" y="2356"/>
                  </a:lnTo>
                  <a:lnTo>
                    <a:pt x="1320" y="2356"/>
                  </a:lnTo>
                  <a:lnTo>
                    <a:pt x="1322" y="2368"/>
                  </a:lnTo>
                  <a:lnTo>
                    <a:pt x="1325" y="2368"/>
                  </a:lnTo>
                  <a:lnTo>
                    <a:pt x="1325" y="2391"/>
                  </a:lnTo>
                  <a:lnTo>
                    <a:pt x="1327" y="2387"/>
                  </a:lnTo>
                  <a:lnTo>
                    <a:pt x="1327" y="2389"/>
                  </a:lnTo>
                  <a:lnTo>
                    <a:pt x="1329" y="2391"/>
                  </a:lnTo>
                  <a:lnTo>
                    <a:pt x="1325" y="2391"/>
                  </a:lnTo>
                  <a:lnTo>
                    <a:pt x="1320" y="2398"/>
                  </a:lnTo>
                  <a:lnTo>
                    <a:pt x="1322" y="2377"/>
                  </a:lnTo>
                  <a:lnTo>
                    <a:pt x="1318" y="2370"/>
                  </a:lnTo>
                  <a:lnTo>
                    <a:pt x="1315" y="2377"/>
                  </a:lnTo>
                  <a:lnTo>
                    <a:pt x="1313" y="2382"/>
                  </a:lnTo>
                  <a:lnTo>
                    <a:pt x="1315" y="2384"/>
                  </a:lnTo>
                  <a:lnTo>
                    <a:pt x="1311" y="2384"/>
                  </a:lnTo>
                  <a:lnTo>
                    <a:pt x="1318" y="2389"/>
                  </a:lnTo>
                  <a:lnTo>
                    <a:pt x="1318" y="2398"/>
                  </a:lnTo>
                  <a:lnTo>
                    <a:pt x="1320" y="2401"/>
                  </a:lnTo>
                  <a:lnTo>
                    <a:pt x="1318" y="2403"/>
                  </a:lnTo>
                  <a:lnTo>
                    <a:pt x="1327" y="2410"/>
                  </a:lnTo>
                  <a:lnTo>
                    <a:pt x="1325" y="2413"/>
                  </a:lnTo>
                  <a:lnTo>
                    <a:pt x="1325" y="2413"/>
                  </a:lnTo>
                  <a:lnTo>
                    <a:pt x="1320" y="2408"/>
                  </a:lnTo>
                  <a:lnTo>
                    <a:pt x="1322" y="2415"/>
                  </a:lnTo>
                  <a:lnTo>
                    <a:pt x="1327" y="2417"/>
                  </a:lnTo>
                  <a:lnTo>
                    <a:pt x="1327" y="2417"/>
                  </a:lnTo>
                  <a:lnTo>
                    <a:pt x="1327" y="2417"/>
                  </a:lnTo>
                  <a:lnTo>
                    <a:pt x="1325" y="2417"/>
                  </a:lnTo>
                  <a:lnTo>
                    <a:pt x="1325" y="2424"/>
                  </a:lnTo>
                  <a:lnTo>
                    <a:pt x="1332" y="2432"/>
                  </a:lnTo>
                  <a:lnTo>
                    <a:pt x="1332" y="2434"/>
                  </a:lnTo>
                  <a:lnTo>
                    <a:pt x="1329" y="2432"/>
                  </a:lnTo>
                  <a:lnTo>
                    <a:pt x="1334" y="2439"/>
                  </a:lnTo>
                  <a:lnTo>
                    <a:pt x="1334" y="2446"/>
                  </a:lnTo>
                  <a:lnTo>
                    <a:pt x="1339" y="2448"/>
                  </a:lnTo>
                  <a:lnTo>
                    <a:pt x="1334" y="2450"/>
                  </a:lnTo>
                  <a:lnTo>
                    <a:pt x="1334" y="2462"/>
                  </a:lnTo>
                  <a:lnTo>
                    <a:pt x="1339" y="2467"/>
                  </a:lnTo>
                  <a:lnTo>
                    <a:pt x="1344" y="2467"/>
                  </a:lnTo>
                  <a:lnTo>
                    <a:pt x="1346" y="2472"/>
                  </a:lnTo>
                  <a:lnTo>
                    <a:pt x="1341" y="2472"/>
                  </a:lnTo>
                  <a:lnTo>
                    <a:pt x="1348" y="2479"/>
                  </a:lnTo>
                  <a:lnTo>
                    <a:pt x="1351" y="2479"/>
                  </a:lnTo>
                  <a:lnTo>
                    <a:pt x="1351" y="2474"/>
                  </a:lnTo>
                  <a:lnTo>
                    <a:pt x="1353" y="2481"/>
                  </a:lnTo>
                  <a:lnTo>
                    <a:pt x="1360" y="2488"/>
                  </a:lnTo>
                  <a:lnTo>
                    <a:pt x="1372" y="2488"/>
                  </a:lnTo>
                  <a:lnTo>
                    <a:pt x="1374" y="2462"/>
                  </a:lnTo>
                  <a:lnTo>
                    <a:pt x="1396" y="2450"/>
                  </a:lnTo>
                  <a:lnTo>
                    <a:pt x="1408" y="2453"/>
                  </a:lnTo>
                  <a:lnTo>
                    <a:pt x="1412" y="2455"/>
                  </a:lnTo>
                  <a:lnTo>
                    <a:pt x="1400" y="2436"/>
                  </a:lnTo>
                  <a:lnTo>
                    <a:pt x="1400" y="2436"/>
                  </a:lnTo>
                  <a:lnTo>
                    <a:pt x="1400" y="2434"/>
                  </a:lnTo>
                  <a:lnTo>
                    <a:pt x="1398" y="2420"/>
                  </a:lnTo>
                  <a:lnTo>
                    <a:pt x="1396" y="2422"/>
                  </a:lnTo>
                  <a:lnTo>
                    <a:pt x="1400" y="2410"/>
                  </a:lnTo>
                  <a:lnTo>
                    <a:pt x="1408" y="2405"/>
                  </a:lnTo>
                  <a:lnTo>
                    <a:pt x="1417" y="2401"/>
                  </a:lnTo>
                  <a:lnTo>
                    <a:pt x="1422" y="2379"/>
                  </a:lnTo>
                  <a:lnTo>
                    <a:pt x="1443" y="2360"/>
                  </a:lnTo>
                  <a:lnTo>
                    <a:pt x="1448" y="2349"/>
                  </a:lnTo>
                  <a:lnTo>
                    <a:pt x="1445" y="2337"/>
                  </a:lnTo>
                  <a:lnTo>
                    <a:pt x="1431" y="2334"/>
                  </a:lnTo>
                  <a:lnTo>
                    <a:pt x="1424" y="2327"/>
                  </a:lnTo>
                  <a:lnTo>
                    <a:pt x="1422" y="2320"/>
                  </a:lnTo>
                  <a:lnTo>
                    <a:pt x="1422" y="2318"/>
                  </a:lnTo>
                  <a:lnTo>
                    <a:pt x="1431" y="2304"/>
                  </a:lnTo>
                  <a:lnTo>
                    <a:pt x="1438" y="2299"/>
                  </a:lnTo>
                  <a:lnTo>
                    <a:pt x="1450" y="2299"/>
                  </a:lnTo>
                  <a:lnTo>
                    <a:pt x="1448" y="2292"/>
                  </a:lnTo>
                  <a:lnTo>
                    <a:pt x="1455" y="2285"/>
                  </a:lnTo>
                  <a:lnTo>
                    <a:pt x="1455" y="2268"/>
                  </a:lnTo>
                  <a:lnTo>
                    <a:pt x="1457" y="2263"/>
                  </a:lnTo>
                  <a:lnTo>
                    <a:pt x="1469" y="2259"/>
                  </a:lnTo>
                  <a:lnTo>
                    <a:pt x="1460" y="2252"/>
                  </a:lnTo>
                  <a:lnTo>
                    <a:pt x="1462" y="2252"/>
                  </a:lnTo>
                  <a:lnTo>
                    <a:pt x="1464" y="2254"/>
                  </a:lnTo>
                  <a:lnTo>
                    <a:pt x="1474" y="2254"/>
                  </a:lnTo>
                  <a:lnTo>
                    <a:pt x="1478" y="2249"/>
                  </a:lnTo>
                  <a:lnTo>
                    <a:pt x="1476" y="2242"/>
                  </a:lnTo>
                  <a:lnTo>
                    <a:pt x="1474" y="2237"/>
                  </a:lnTo>
                  <a:lnTo>
                    <a:pt x="1462" y="2240"/>
                  </a:lnTo>
                  <a:lnTo>
                    <a:pt x="1464" y="2244"/>
                  </a:lnTo>
                  <a:lnTo>
                    <a:pt x="1464" y="2244"/>
                  </a:lnTo>
                  <a:lnTo>
                    <a:pt x="1457" y="2237"/>
                  </a:lnTo>
                  <a:lnTo>
                    <a:pt x="1455" y="2218"/>
                  </a:lnTo>
                  <a:lnTo>
                    <a:pt x="1457" y="2216"/>
                  </a:lnTo>
                  <a:lnTo>
                    <a:pt x="1471" y="2223"/>
                  </a:lnTo>
                  <a:lnTo>
                    <a:pt x="1483" y="2223"/>
                  </a:lnTo>
                  <a:lnTo>
                    <a:pt x="1493" y="2218"/>
                  </a:lnTo>
                  <a:lnTo>
                    <a:pt x="1495" y="2214"/>
                  </a:lnTo>
                  <a:lnTo>
                    <a:pt x="1493" y="2202"/>
                  </a:lnTo>
                  <a:lnTo>
                    <a:pt x="1500" y="2190"/>
                  </a:lnTo>
                  <a:lnTo>
                    <a:pt x="1495" y="2185"/>
                  </a:lnTo>
                  <a:lnTo>
                    <a:pt x="1495" y="2183"/>
                  </a:lnTo>
                  <a:lnTo>
                    <a:pt x="1495" y="2183"/>
                  </a:lnTo>
                  <a:lnTo>
                    <a:pt x="1512" y="2183"/>
                  </a:lnTo>
                  <a:lnTo>
                    <a:pt x="1554" y="2173"/>
                  </a:lnTo>
                  <a:lnTo>
                    <a:pt x="1561" y="2169"/>
                  </a:lnTo>
                  <a:lnTo>
                    <a:pt x="1564" y="2162"/>
                  </a:lnTo>
                  <a:lnTo>
                    <a:pt x="1573" y="2150"/>
                  </a:lnTo>
                  <a:lnTo>
                    <a:pt x="1573" y="2133"/>
                  </a:lnTo>
                  <a:lnTo>
                    <a:pt x="1566" y="2131"/>
                  </a:lnTo>
                  <a:lnTo>
                    <a:pt x="1564" y="2126"/>
                  </a:lnTo>
                  <a:lnTo>
                    <a:pt x="1566" y="2117"/>
                  </a:lnTo>
                  <a:lnTo>
                    <a:pt x="1549" y="2105"/>
                  </a:lnTo>
                  <a:lnTo>
                    <a:pt x="1549" y="2100"/>
                  </a:lnTo>
                  <a:lnTo>
                    <a:pt x="1554" y="2105"/>
                  </a:lnTo>
                  <a:lnTo>
                    <a:pt x="1564" y="2105"/>
                  </a:lnTo>
                  <a:lnTo>
                    <a:pt x="1578" y="2112"/>
                  </a:lnTo>
                  <a:lnTo>
                    <a:pt x="1597" y="2112"/>
                  </a:lnTo>
                  <a:lnTo>
                    <a:pt x="1609" y="2107"/>
                  </a:lnTo>
                  <a:lnTo>
                    <a:pt x="1620" y="2093"/>
                  </a:lnTo>
                  <a:lnTo>
                    <a:pt x="1632" y="2076"/>
                  </a:lnTo>
                  <a:lnTo>
                    <a:pt x="1635" y="2067"/>
                  </a:lnTo>
                  <a:lnTo>
                    <a:pt x="1654" y="2055"/>
                  </a:lnTo>
                  <a:lnTo>
                    <a:pt x="1663" y="2038"/>
                  </a:lnTo>
                  <a:lnTo>
                    <a:pt x="1670" y="2022"/>
                  </a:lnTo>
                  <a:lnTo>
                    <a:pt x="1687" y="2003"/>
                  </a:lnTo>
                  <a:lnTo>
                    <a:pt x="1689" y="1989"/>
                  </a:lnTo>
                  <a:lnTo>
                    <a:pt x="1689" y="1984"/>
                  </a:lnTo>
                  <a:lnTo>
                    <a:pt x="1687" y="1979"/>
                  </a:lnTo>
                  <a:lnTo>
                    <a:pt x="1687" y="1967"/>
                  </a:lnTo>
                  <a:lnTo>
                    <a:pt x="1691" y="1958"/>
                  </a:lnTo>
                  <a:lnTo>
                    <a:pt x="1713" y="1937"/>
                  </a:lnTo>
                  <a:lnTo>
                    <a:pt x="1743" y="1925"/>
                  </a:lnTo>
                  <a:lnTo>
                    <a:pt x="1746" y="1920"/>
                  </a:lnTo>
                  <a:lnTo>
                    <a:pt x="1777" y="1918"/>
                  </a:lnTo>
                  <a:lnTo>
                    <a:pt x="1779" y="1913"/>
                  </a:lnTo>
                  <a:lnTo>
                    <a:pt x="1791" y="1903"/>
                  </a:lnTo>
                  <a:lnTo>
                    <a:pt x="1795" y="1894"/>
                  </a:lnTo>
                  <a:lnTo>
                    <a:pt x="1812" y="1866"/>
                  </a:lnTo>
                  <a:lnTo>
                    <a:pt x="1814" y="1849"/>
                  </a:lnTo>
                  <a:lnTo>
                    <a:pt x="1819" y="1840"/>
                  </a:lnTo>
                  <a:lnTo>
                    <a:pt x="1824" y="1811"/>
                  </a:lnTo>
                  <a:lnTo>
                    <a:pt x="1822" y="1792"/>
                  </a:lnTo>
                  <a:lnTo>
                    <a:pt x="1824" y="1776"/>
                  </a:lnTo>
                  <a:lnTo>
                    <a:pt x="1833" y="1771"/>
                  </a:lnTo>
                  <a:lnTo>
                    <a:pt x="1845" y="1750"/>
                  </a:lnTo>
                  <a:lnTo>
                    <a:pt x="1859" y="1735"/>
                  </a:lnTo>
                  <a:lnTo>
                    <a:pt x="1876" y="1716"/>
                  </a:lnTo>
                  <a:lnTo>
                    <a:pt x="1881" y="1688"/>
                  </a:lnTo>
                  <a:lnTo>
                    <a:pt x="1878" y="1667"/>
                  </a:lnTo>
                  <a:lnTo>
                    <a:pt x="1871" y="1660"/>
                  </a:lnTo>
                  <a:lnTo>
                    <a:pt x="1850" y="1657"/>
                  </a:lnTo>
                  <a:lnTo>
                    <a:pt x="1817" y="1629"/>
                  </a:lnTo>
                  <a:lnTo>
                    <a:pt x="1810" y="1626"/>
                  </a:lnTo>
                  <a:lnTo>
                    <a:pt x="1781" y="1629"/>
                  </a:lnTo>
                  <a:lnTo>
                    <a:pt x="1758" y="1619"/>
                  </a:lnTo>
                  <a:lnTo>
                    <a:pt x="1748" y="1624"/>
                  </a:lnTo>
                  <a:lnTo>
                    <a:pt x="1751" y="1619"/>
                  </a:lnTo>
                  <a:lnTo>
                    <a:pt x="1743" y="1617"/>
                  </a:lnTo>
                  <a:lnTo>
                    <a:pt x="1746" y="1615"/>
                  </a:lnTo>
                  <a:lnTo>
                    <a:pt x="1741" y="1607"/>
                  </a:lnTo>
                  <a:lnTo>
                    <a:pt x="1734" y="1610"/>
                  </a:lnTo>
                  <a:lnTo>
                    <a:pt x="1732" y="1605"/>
                  </a:lnTo>
                  <a:lnTo>
                    <a:pt x="1708" y="1596"/>
                  </a:lnTo>
                  <a:lnTo>
                    <a:pt x="1694" y="1598"/>
                  </a:lnTo>
                  <a:lnTo>
                    <a:pt x="1689" y="1607"/>
                  </a:lnTo>
                  <a:lnTo>
                    <a:pt x="1682" y="1610"/>
                  </a:lnTo>
                  <a:lnTo>
                    <a:pt x="1689" y="1600"/>
                  </a:lnTo>
                  <a:lnTo>
                    <a:pt x="1691" y="1591"/>
                  </a:lnTo>
                  <a:lnTo>
                    <a:pt x="1682" y="1588"/>
                  </a:lnTo>
                  <a:lnTo>
                    <a:pt x="1677" y="1588"/>
                  </a:lnTo>
                  <a:lnTo>
                    <a:pt x="1672" y="1584"/>
                  </a:lnTo>
                  <a:lnTo>
                    <a:pt x="1670" y="1586"/>
                  </a:lnTo>
                  <a:lnTo>
                    <a:pt x="1665" y="1579"/>
                  </a:lnTo>
                  <a:lnTo>
                    <a:pt x="1663" y="1581"/>
                  </a:lnTo>
                  <a:lnTo>
                    <a:pt x="1668" y="1574"/>
                  </a:lnTo>
                  <a:lnTo>
                    <a:pt x="1670" y="1565"/>
                  </a:lnTo>
                  <a:lnTo>
                    <a:pt x="1663" y="1562"/>
                  </a:lnTo>
                  <a:lnTo>
                    <a:pt x="1654" y="1532"/>
                  </a:lnTo>
                  <a:lnTo>
                    <a:pt x="1646" y="1527"/>
                  </a:lnTo>
                  <a:lnTo>
                    <a:pt x="1646" y="1529"/>
                  </a:lnTo>
                  <a:lnTo>
                    <a:pt x="1642" y="1525"/>
                  </a:lnTo>
                  <a:lnTo>
                    <a:pt x="1630" y="1515"/>
                  </a:lnTo>
                  <a:lnTo>
                    <a:pt x="1613" y="1508"/>
                  </a:lnTo>
                  <a:lnTo>
                    <a:pt x="1613" y="1506"/>
                  </a:lnTo>
                  <a:lnTo>
                    <a:pt x="1597" y="1503"/>
                  </a:lnTo>
                  <a:lnTo>
                    <a:pt x="1568" y="1506"/>
                  </a:lnTo>
                  <a:lnTo>
                    <a:pt x="1559" y="1494"/>
                  </a:lnTo>
                  <a:lnTo>
                    <a:pt x="1549" y="1491"/>
                  </a:lnTo>
                  <a:lnTo>
                    <a:pt x="1547" y="1480"/>
                  </a:lnTo>
                  <a:lnTo>
                    <a:pt x="1533" y="1470"/>
                  </a:lnTo>
                  <a:lnTo>
                    <a:pt x="1531" y="1470"/>
                  </a:lnTo>
                  <a:lnTo>
                    <a:pt x="1523" y="1465"/>
                  </a:lnTo>
                  <a:lnTo>
                    <a:pt x="1519" y="1468"/>
                  </a:lnTo>
                  <a:lnTo>
                    <a:pt x="1516" y="1468"/>
                  </a:lnTo>
                  <a:lnTo>
                    <a:pt x="1516" y="1465"/>
                  </a:lnTo>
                  <a:lnTo>
                    <a:pt x="1514" y="1456"/>
                  </a:lnTo>
                  <a:lnTo>
                    <a:pt x="1502" y="1449"/>
                  </a:lnTo>
                  <a:lnTo>
                    <a:pt x="1500" y="1449"/>
                  </a:lnTo>
                  <a:lnTo>
                    <a:pt x="1512" y="1446"/>
                  </a:lnTo>
                  <a:lnTo>
                    <a:pt x="1514" y="1435"/>
                  </a:lnTo>
                  <a:lnTo>
                    <a:pt x="1500" y="1435"/>
                  </a:lnTo>
                  <a:lnTo>
                    <a:pt x="1502" y="1442"/>
                  </a:lnTo>
                  <a:lnTo>
                    <a:pt x="1495" y="1449"/>
                  </a:lnTo>
                  <a:lnTo>
                    <a:pt x="1490" y="1444"/>
                  </a:lnTo>
                  <a:lnTo>
                    <a:pt x="1490" y="1442"/>
                  </a:lnTo>
                  <a:lnTo>
                    <a:pt x="1497" y="1439"/>
                  </a:lnTo>
                  <a:lnTo>
                    <a:pt x="1497" y="1437"/>
                  </a:lnTo>
                  <a:lnTo>
                    <a:pt x="1471" y="1437"/>
                  </a:lnTo>
                  <a:lnTo>
                    <a:pt x="1476" y="1435"/>
                  </a:lnTo>
                  <a:lnTo>
                    <a:pt x="1471" y="1427"/>
                  </a:lnTo>
                  <a:lnTo>
                    <a:pt x="1460" y="1432"/>
                  </a:lnTo>
                  <a:lnTo>
                    <a:pt x="1467" y="1437"/>
                  </a:lnTo>
                  <a:lnTo>
                    <a:pt x="1460" y="1439"/>
                  </a:lnTo>
                  <a:lnTo>
                    <a:pt x="1467" y="1442"/>
                  </a:lnTo>
                  <a:lnTo>
                    <a:pt x="1455" y="1444"/>
                  </a:lnTo>
                  <a:lnTo>
                    <a:pt x="1448" y="1444"/>
                  </a:lnTo>
                  <a:lnTo>
                    <a:pt x="1441" y="1437"/>
                  </a:lnTo>
                  <a:lnTo>
                    <a:pt x="1415" y="1439"/>
                  </a:lnTo>
                  <a:lnTo>
                    <a:pt x="1410" y="1427"/>
                  </a:lnTo>
                  <a:lnTo>
                    <a:pt x="1393" y="1425"/>
                  </a:lnTo>
                  <a:lnTo>
                    <a:pt x="1386" y="1413"/>
                  </a:lnTo>
                  <a:lnTo>
                    <a:pt x="1379" y="1425"/>
                  </a:lnTo>
                  <a:lnTo>
                    <a:pt x="1384" y="1425"/>
                  </a:lnTo>
                  <a:lnTo>
                    <a:pt x="1372" y="1427"/>
                  </a:lnTo>
                  <a:lnTo>
                    <a:pt x="1365" y="1435"/>
                  </a:lnTo>
                  <a:lnTo>
                    <a:pt x="1360" y="1425"/>
                  </a:lnTo>
                  <a:lnTo>
                    <a:pt x="1367" y="1423"/>
                  </a:lnTo>
                  <a:lnTo>
                    <a:pt x="1367" y="1423"/>
                  </a:lnTo>
                  <a:lnTo>
                    <a:pt x="1370" y="1416"/>
                  </a:lnTo>
                  <a:lnTo>
                    <a:pt x="1363" y="1411"/>
                  </a:lnTo>
                  <a:lnTo>
                    <a:pt x="1355" y="1416"/>
                  </a:lnTo>
                  <a:lnTo>
                    <a:pt x="1351" y="1420"/>
                  </a:lnTo>
                  <a:lnTo>
                    <a:pt x="1339" y="1425"/>
                  </a:lnTo>
                  <a:lnTo>
                    <a:pt x="1325" y="1427"/>
                  </a:lnTo>
                  <a:lnTo>
                    <a:pt x="1322" y="1432"/>
                  </a:lnTo>
                  <a:lnTo>
                    <a:pt x="1322" y="1432"/>
                  </a:lnTo>
                  <a:lnTo>
                    <a:pt x="1315" y="1432"/>
                  </a:lnTo>
                  <a:lnTo>
                    <a:pt x="1303" y="1439"/>
                  </a:lnTo>
                  <a:lnTo>
                    <a:pt x="1303" y="1454"/>
                  </a:lnTo>
                  <a:lnTo>
                    <a:pt x="1287" y="1465"/>
                  </a:lnTo>
                  <a:lnTo>
                    <a:pt x="1287" y="1470"/>
                  </a:lnTo>
                  <a:lnTo>
                    <a:pt x="1282" y="1465"/>
                  </a:lnTo>
                  <a:lnTo>
                    <a:pt x="1282" y="1465"/>
                  </a:lnTo>
                  <a:lnTo>
                    <a:pt x="1282" y="1465"/>
                  </a:lnTo>
                  <a:lnTo>
                    <a:pt x="1280" y="1463"/>
                  </a:lnTo>
                  <a:lnTo>
                    <a:pt x="1280" y="1463"/>
                  </a:lnTo>
                  <a:lnTo>
                    <a:pt x="1270" y="1456"/>
                  </a:lnTo>
                  <a:lnTo>
                    <a:pt x="1254" y="1451"/>
                  </a:lnTo>
                  <a:lnTo>
                    <a:pt x="1247" y="1451"/>
                  </a:lnTo>
                  <a:lnTo>
                    <a:pt x="1244" y="1458"/>
                  </a:lnTo>
                  <a:lnTo>
                    <a:pt x="1242" y="1456"/>
                  </a:lnTo>
                  <a:lnTo>
                    <a:pt x="1228" y="1461"/>
                  </a:lnTo>
                  <a:lnTo>
                    <a:pt x="1216" y="1461"/>
                  </a:lnTo>
                  <a:lnTo>
                    <a:pt x="1214" y="1454"/>
                  </a:lnTo>
                  <a:lnTo>
                    <a:pt x="1209" y="1451"/>
                  </a:lnTo>
                  <a:lnTo>
                    <a:pt x="1199" y="1444"/>
                  </a:lnTo>
                  <a:lnTo>
                    <a:pt x="1195" y="1432"/>
                  </a:lnTo>
                  <a:lnTo>
                    <a:pt x="1192" y="1427"/>
                  </a:lnTo>
                  <a:lnTo>
                    <a:pt x="1199" y="1378"/>
                  </a:lnTo>
                  <a:lnTo>
                    <a:pt x="1202" y="1375"/>
                  </a:lnTo>
                  <a:lnTo>
                    <a:pt x="1199" y="1375"/>
                  </a:lnTo>
                  <a:lnTo>
                    <a:pt x="1199" y="1373"/>
                  </a:lnTo>
                  <a:lnTo>
                    <a:pt x="1197" y="1373"/>
                  </a:lnTo>
                  <a:lnTo>
                    <a:pt x="1188" y="1364"/>
                  </a:lnTo>
                  <a:lnTo>
                    <a:pt x="1173" y="1359"/>
                  </a:lnTo>
                  <a:lnTo>
                    <a:pt x="1126" y="1361"/>
                  </a:lnTo>
                  <a:lnTo>
                    <a:pt x="1121" y="1361"/>
                  </a:lnTo>
                  <a:lnTo>
                    <a:pt x="1128" y="1347"/>
                  </a:lnTo>
                  <a:lnTo>
                    <a:pt x="1131" y="1330"/>
                  </a:lnTo>
                  <a:lnTo>
                    <a:pt x="1133" y="1335"/>
                  </a:lnTo>
                  <a:lnTo>
                    <a:pt x="1140" y="1311"/>
                  </a:lnTo>
                  <a:lnTo>
                    <a:pt x="1138" y="1309"/>
                  </a:lnTo>
                  <a:lnTo>
                    <a:pt x="1140" y="1307"/>
                  </a:lnTo>
                  <a:lnTo>
                    <a:pt x="1138" y="1307"/>
                  </a:lnTo>
                  <a:lnTo>
                    <a:pt x="1150" y="1283"/>
                  </a:lnTo>
                  <a:lnTo>
                    <a:pt x="1147" y="1278"/>
                  </a:lnTo>
                  <a:lnTo>
                    <a:pt x="1138" y="1276"/>
                  </a:lnTo>
                  <a:lnTo>
                    <a:pt x="1135" y="1276"/>
                  </a:lnTo>
                  <a:lnTo>
                    <a:pt x="1135" y="1276"/>
                  </a:lnTo>
                  <a:lnTo>
                    <a:pt x="1135" y="1276"/>
                  </a:lnTo>
                  <a:lnTo>
                    <a:pt x="1128" y="1276"/>
                  </a:lnTo>
                  <a:lnTo>
                    <a:pt x="1095" y="1283"/>
                  </a:lnTo>
                  <a:lnTo>
                    <a:pt x="1091" y="1311"/>
                  </a:lnTo>
                  <a:lnTo>
                    <a:pt x="1083" y="1316"/>
                  </a:lnTo>
                  <a:lnTo>
                    <a:pt x="1083" y="1321"/>
                  </a:lnTo>
                  <a:lnTo>
                    <a:pt x="1081" y="1321"/>
                  </a:lnTo>
                  <a:lnTo>
                    <a:pt x="1069" y="1319"/>
                  </a:lnTo>
                  <a:lnTo>
                    <a:pt x="1041" y="1326"/>
                  </a:lnTo>
                  <a:lnTo>
                    <a:pt x="1034" y="1321"/>
                  </a:lnTo>
                  <a:lnTo>
                    <a:pt x="1024" y="1319"/>
                  </a:lnTo>
                  <a:lnTo>
                    <a:pt x="1020" y="1314"/>
                  </a:lnTo>
                  <a:lnTo>
                    <a:pt x="1015" y="1302"/>
                  </a:lnTo>
                  <a:lnTo>
                    <a:pt x="1003" y="1288"/>
                  </a:lnTo>
                  <a:lnTo>
                    <a:pt x="1005" y="1278"/>
                  </a:lnTo>
                  <a:lnTo>
                    <a:pt x="996" y="1269"/>
                  </a:lnTo>
                  <a:lnTo>
                    <a:pt x="998" y="1250"/>
                  </a:lnTo>
                  <a:lnTo>
                    <a:pt x="996" y="1231"/>
                  </a:lnTo>
                  <a:lnTo>
                    <a:pt x="998" y="1221"/>
                  </a:lnTo>
                  <a:lnTo>
                    <a:pt x="1005" y="1219"/>
                  </a:lnTo>
                  <a:lnTo>
                    <a:pt x="1005" y="1217"/>
                  </a:lnTo>
                  <a:lnTo>
                    <a:pt x="1008" y="1217"/>
                  </a:lnTo>
                  <a:lnTo>
                    <a:pt x="1005" y="1212"/>
                  </a:lnTo>
                  <a:lnTo>
                    <a:pt x="1005" y="1212"/>
                  </a:lnTo>
                  <a:lnTo>
                    <a:pt x="1005" y="1212"/>
                  </a:lnTo>
                  <a:lnTo>
                    <a:pt x="1001" y="1200"/>
                  </a:lnTo>
                  <a:lnTo>
                    <a:pt x="1003" y="1193"/>
                  </a:lnTo>
                  <a:lnTo>
                    <a:pt x="1003" y="1193"/>
                  </a:lnTo>
                  <a:lnTo>
                    <a:pt x="1003" y="1193"/>
                  </a:lnTo>
                  <a:lnTo>
                    <a:pt x="1003" y="1184"/>
                  </a:lnTo>
                  <a:lnTo>
                    <a:pt x="1005" y="1181"/>
                  </a:lnTo>
                  <a:lnTo>
                    <a:pt x="1003" y="1184"/>
                  </a:lnTo>
                  <a:lnTo>
                    <a:pt x="1008" y="1186"/>
                  </a:lnTo>
                  <a:lnTo>
                    <a:pt x="1015" y="1176"/>
                  </a:lnTo>
                  <a:lnTo>
                    <a:pt x="1012" y="1174"/>
                  </a:lnTo>
                  <a:lnTo>
                    <a:pt x="1015" y="1174"/>
                  </a:lnTo>
                  <a:lnTo>
                    <a:pt x="1015" y="1169"/>
                  </a:lnTo>
                  <a:lnTo>
                    <a:pt x="1024" y="1169"/>
                  </a:lnTo>
                  <a:lnTo>
                    <a:pt x="1031" y="1167"/>
                  </a:lnTo>
                  <a:lnTo>
                    <a:pt x="1034" y="1158"/>
                  </a:lnTo>
                  <a:lnTo>
                    <a:pt x="1048" y="1153"/>
                  </a:lnTo>
                  <a:lnTo>
                    <a:pt x="1072" y="1155"/>
                  </a:lnTo>
                  <a:lnTo>
                    <a:pt x="1076" y="1153"/>
                  </a:lnTo>
                  <a:lnTo>
                    <a:pt x="1091" y="1162"/>
                  </a:lnTo>
                  <a:lnTo>
                    <a:pt x="1100" y="1162"/>
                  </a:lnTo>
                  <a:lnTo>
                    <a:pt x="1102" y="1160"/>
                  </a:lnTo>
                  <a:lnTo>
                    <a:pt x="1112" y="1165"/>
                  </a:lnTo>
                  <a:lnTo>
                    <a:pt x="1117" y="1162"/>
                  </a:lnTo>
                  <a:lnTo>
                    <a:pt x="1109" y="1153"/>
                  </a:lnTo>
                  <a:lnTo>
                    <a:pt x="1117" y="1143"/>
                  </a:lnTo>
                  <a:lnTo>
                    <a:pt x="1100" y="1143"/>
                  </a:lnTo>
                  <a:lnTo>
                    <a:pt x="1100" y="1143"/>
                  </a:lnTo>
                  <a:lnTo>
                    <a:pt x="1128" y="1143"/>
                  </a:lnTo>
                  <a:lnTo>
                    <a:pt x="1128" y="1141"/>
                  </a:lnTo>
                  <a:lnTo>
                    <a:pt x="1131" y="1146"/>
                  </a:lnTo>
                  <a:lnTo>
                    <a:pt x="1143" y="1141"/>
                  </a:lnTo>
                  <a:lnTo>
                    <a:pt x="1143" y="1141"/>
                  </a:lnTo>
                  <a:lnTo>
                    <a:pt x="1154" y="1141"/>
                  </a:lnTo>
                  <a:lnTo>
                    <a:pt x="1169" y="1153"/>
                  </a:lnTo>
                  <a:lnTo>
                    <a:pt x="1188" y="1148"/>
                  </a:lnTo>
                  <a:lnTo>
                    <a:pt x="1202" y="1160"/>
                  </a:lnTo>
                  <a:lnTo>
                    <a:pt x="1204" y="1184"/>
                  </a:lnTo>
                  <a:lnTo>
                    <a:pt x="1206" y="1184"/>
                  </a:lnTo>
                  <a:lnTo>
                    <a:pt x="1204" y="1188"/>
                  </a:lnTo>
                  <a:lnTo>
                    <a:pt x="1211" y="1198"/>
                  </a:lnTo>
                  <a:lnTo>
                    <a:pt x="1214" y="1198"/>
                  </a:lnTo>
                  <a:lnTo>
                    <a:pt x="1218" y="1212"/>
                  </a:lnTo>
                  <a:lnTo>
                    <a:pt x="1223" y="1214"/>
                  </a:lnTo>
                  <a:lnTo>
                    <a:pt x="1228" y="1226"/>
                  </a:lnTo>
                  <a:lnTo>
                    <a:pt x="1240" y="1221"/>
                  </a:lnTo>
                  <a:lnTo>
                    <a:pt x="1244" y="1210"/>
                  </a:lnTo>
                  <a:lnTo>
                    <a:pt x="1244" y="1195"/>
                  </a:lnTo>
                  <a:lnTo>
                    <a:pt x="1223" y="1136"/>
                  </a:lnTo>
                  <a:lnTo>
                    <a:pt x="1232" y="1113"/>
                  </a:lnTo>
                  <a:lnTo>
                    <a:pt x="1237" y="1110"/>
                  </a:lnTo>
                  <a:lnTo>
                    <a:pt x="1237" y="1108"/>
                  </a:lnTo>
                  <a:lnTo>
                    <a:pt x="1244" y="1108"/>
                  </a:lnTo>
                  <a:lnTo>
                    <a:pt x="1256" y="1096"/>
                  </a:lnTo>
                  <a:lnTo>
                    <a:pt x="1261" y="1089"/>
                  </a:lnTo>
                  <a:lnTo>
                    <a:pt x="1277" y="1082"/>
                  </a:lnTo>
                  <a:lnTo>
                    <a:pt x="1282" y="1075"/>
                  </a:lnTo>
                  <a:lnTo>
                    <a:pt x="1296" y="1068"/>
                  </a:lnTo>
                  <a:lnTo>
                    <a:pt x="1296" y="1063"/>
                  </a:lnTo>
                  <a:lnTo>
                    <a:pt x="1296" y="1063"/>
                  </a:lnTo>
                  <a:lnTo>
                    <a:pt x="1296" y="1060"/>
                  </a:lnTo>
                  <a:lnTo>
                    <a:pt x="1299" y="1060"/>
                  </a:lnTo>
                  <a:lnTo>
                    <a:pt x="1308" y="1053"/>
                  </a:lnTo>
                  <a:lnTo>
                    <a:pt x="1303" y="1046"/>
                  </a:lnTo>
                  <a:lnTo>
                    <a:pt x="1306" y="1049"/>
                  </a:lnTo>
                  <a:lnTo>
                    <a:pt x="1303" y="1030"/>
                  </a:lnTo>
                  <a:lnTo>
                    <a:pt x="1318" y="1001"/>
                  </a:lnTo>
                  <a:lnTo>
                    <a:pt x="1315" y="999"/>
                  </a:lnTo>
                  <a:lnTo>
                    <a:pt x="1327" y="982"/>
                  </a:lnTo>
                  <a:lnTo>
                    <a:pt x="1332" y="973"/>
                  </a:lnTo>
                  <a:lnTo>
                    <a:pt x="1329" y="968"/>
                  </a:lnTo>
                  <a:lnTo>
                    <a:pt x="1353" y="961"/>
                  </a:lnTo>
                  <a:lnTo>
                    <a:pt x="1358" y="952"/>
                  </a:lnTo>
                  <a:lnTo>
                    <a:pt x="1365" y="952"/>
                  </a:lnTo>
                  <a:lnTo>
                    <a:pt x="1367" y="947"/>
                  </a:lnTo>
                  <a:lnTo>
                    <a:pt x="1370" y="949"/>
                  </a:lnTo>
                  <a:lnTo>
                    <a:pt x="1389" y="944"/>
                  </a:lnTo>
                  <a:lnTo>
                    <a:pt x="1389" y="940"/>
                  </a:lnTo>
                  <a:lnTo>
                    <a:pt x="1384" y="937"/>
                  </a:lnTo>
                  <a:lnTo>
                    <a:pt x="1384" y="942"/>
                  </a:lnTo>
                  <a:lnTo>
                    <a:pt x="1382" y="942"/>
                  </a:lnTo>
                  <a:lnTo>
                    <a:pt x="1374" y="933"/>
                  </a:lnTo>
                  <a:lnTo>
                    <a:pt x="1384" y="907"/>
                  </a:lnTo>
                  <a:lnTo>
                    <a:pt x="1398" y="902"/>
                  </a:lnTo>
                  <a:lnTo>
                    <a:pt x="1403" y="892"/>
                  </a:lnTo>
                  <a:lnTo>
                    <a:pt x="1410" y="897"/>
                  </a:lnTo>
                  <a:lnTo>
                    <a:pt x="1426" y="888"/>
                  </a:lnTo>
                  <a:lnTo>
                    <a:pt x="1429" y="885"/>
                  </a:lnTo>
                  <a:lnTo>
                    <a:pt x="1429" y="883"/>
                  </a:lnTo>
                  <a:lnTo>
                    <a:pt x="1429" y="878"/>
                  </a:lnTo>
                  <a:lnTo>
                    <a:pt x="1448" y="876"/>
                  </a:lnTo>
                  <a:lnTo>
                    <a:pt x="1462" y="864"/>
                  </a:lnTo>
                  <a:lnTo>
                    <a:pt x="1457" y="869"/>
                  </a:lnTo>
                  <a:lnTo>
                    <a:pt x="1457" y="876"/>
                  </a:lnTo>
                  <a:lnTo>
                    <a:pt x="1460" y="876"/>
                  </a:lnTo>
                  <a:lnTo>
                    <a:pt x="1438" y="888"/>
                  </a:lnTo>
                  <a:lnTo>
                    <a:pt x="1441" y="890"/>
                  </a:lnTo>
                  <a:lnTo>
                    <a:pt x="1438" y="895"/>
                  </a:lnTo>
                  <a:lnTo>
                    <a:pt x="1438" y="904"/>
                  </a:lnTo>
                  <a:lnTo>
                    <a:pt x="1450" y="911"/>
                  </a:lnTo>
                  <a:lnTo>
                    <a:pt x="1467" y="895"/>
                  </a:lnTo>
                  <a:lnTo>
                    <a:pt x="1469" y="890"/>
                  </a:lnTo>
                  <a:lnTo>
                    <a:pt x="1478" y="892"/>
                  </a:lnTo>
                  <a:lnTo>
                    <a:pt x="1478" y="888"/>
                  </a:lnTo>
                  <a:lnTo>
                    <a:pt x="1486" y="885"/>
                  </a:lnTo>
                  <a:lnTo>
                    <a:pt x="1519" y="873"/>
                  </a:lnTo>
                  <a:lnTo>
                    <a:pt x="1509" y="871"/>
                  </a:lnTo>
                  <a:lnTo>
                    <a:pt x="1509" y="869"/>
                  </a:lnTo>
                  <a:lnTo>
                    <a:pt x="1521" y="869"/>
                  </a:lnTo>
                  <a:lnTo>
                    <a:pt x="1531" y="862"/>
                  </a:lnTo>
                  <a:lnTo>
                    <a:pt x="1526" y="850"/>
                  </a:lnTo>
                  <a:lnTo>
                    <a:pt x="1521" y="857"/>
                  </a:lnTo>
                  <a:lnTo>
                    <a:pt x="1519" y="857"/>
                  </a:lnTo>
                  <a:lnTo>
                    <a:pt x="1523" y="843"/>
                  </a:lnTo>
                  <a:lnTo>
                    <a:pt x="1519" y="838"/>
                  </a:lnTo>
                  <a:lnTo>
                    <a:pt x="1505" y="857"/>
                  </a:lnTo>
                  <a:lnTo>
                    <a:pt x="1502" y="864"/>
                  </a:lnTo>
                  <a:lnTo>
                    <a:pt x="1505" y="866"/>
                  </a:lnTo>
                  <a:lnTo>
                    <a:pt x="1502" y="864"/>
                  </a:lnTo>
                  <a:lnTo>
                    <a:pt x="1500" y="859"/>
                  </a:lnTo>
                  <a:lnTo>
                    <a:pt x="1488" y="864"/>
                  </a:lnTo>
                  <a:lnTo>
                    <a:pt x="1474" y="859"/>
                  </a:lnTo>
                  <a:lnTo>
                    <a:pt x="1476" y="857"/>
                  </a:lnTo>
                  <a:lnTo>
                    <a:pt x="1464" y="852"/>
                  </a:lnTo>
                  <a:lnTo>
                    <a:pt x="1462" y="850"/>
                  </a:lnTo>
                  <a:lnTo>
                    <a:pt x="1460" y="835"/>
                  </a:lnTo>
                  <a:lnTo>
                    <a:pt x="1455" y="835"/>
                  </a:lnTo>
                  <a:lnTo>
                    <a:pt x="1462" y="824"/>
                  </a:lnTo>
                  <a:lnTo>
                    <a:pt x="1455" y="819"/>
                  </a:lnTo>
                  <a:lnTo>
                    <a:pt x="1448" y="821"/>
                  </a:lnTo>
                  <a:lnTo>
                    <a:pt x="1445" y="819"/>
                  </a:lnTo>
                  <a:lnTo>
                    <a:pt x="1443" y="819"/>
                  </a:lnTo>
                  <a:lnTo>
                    <a:pt x="1443" y="817"/>
                  </a:lnTo>
                  <a:lnTo>
                    <a:pt x="1452" y="819"/>
                  </a:lnTo>
                  <a:lnTo>
                    <a:pt x="1469" y="807"/>
                  </a:lnTo>
                  <a:lnTo>
                    <a:pt x="1467" y="798"/>
                  </a:lnTo>
                  <a:lnTo>
                    <a:pt x="1455" y="790"/>
                  </a:lnTo>
                  <a:lnTo>
                    <a:pt x="1434" y="793"/>
                  </a:lnTo>
                  <a:lnTo>
                    <a:pt x="1408" y="805"/>
                  </a:lnTo>
                  <a:lnTo>
                    <a:pt x="1389" y="819"/>
                  </a:lnTo>
                  <a:lnTo>
                    <a:pt x="1386" y="821"/>
                  </a:lnTo>
                  <a:lnTo>
                    <a:pt x="1389" y="817"/>
                  </a:lnTo>
                  <a:lnTo>
                    <a:pt x="1396" y="814"/>
                  </a:lnTo>
                  <a:lnTo>
                    <a:pt x="1403" y="802"/>
                  </a:lnTo>
                  <a:lnTo>
                    <a:pt x="1412" y="793"/>
                  </a:lnTo>
                  <a:lnTo>
                    <a:pt x="1424" y="790"/>
                  </a:lnTo>
                  <a:lnTo>
                    <a:pt x="1431" y="779"/>
                  </a:lnTo>
                  <a:lnTo>
                    <a:pt x="1438" y="772"/>
                  </a:lnTo>
                  <a:lnTo>
                    <a:pt x="1495" y="772"/>
                  </a:lnTo>
                  <a:lnTo>
                    <a:pt x="1505" y="776"/>
                  </a:lnTo>
                  <a:lnTo>
                    <a:pt x="1521" y="769"/>
                  </a:lnTo>
                  <a:lnTo>
                    <a:pt x="1521" y="772"/>
                  </a:lnTo>
                  <a:lnTo>
                    <a:pt x="1526" y="772"/>
                  </a:lnTo>
                  <a:lnTo>
                    <a:pt x="1549" y="748"/>
                  </a:lnTo>
                  <a:lnTo>
                    <a:pt x="1573" y="743"/>
                  </a:lnTo>
                  <a:lnTo>
                    <a:pt x="1571" y="745"/>
                  </a:lnTo>
                  <a:lnTo>
                    <a:pt x="1559" y="760"/>
                  </a:lnTo>
                  <a:lnTo>
                    <a:pt x="1564" y="762"/>
                  </a:lnTo>
                  <a:lnTo>
                    <a:pt x="1559" y="772"/>
                  </a:lnTo>
                  <a:lnTo>
                    <a:pt x="1561" y="772"/>
                  </a:lnTo>
                  <a:lnTo>
                    <a:pt x="1557" y="772"/>
                  </a:lnTo>
                  <a:lnTo>
                    <a:pt x="1554" y="786"/>
                  </a:lnTo>
                  <a:lnTo>
                    <a:pt x="1549" y="788"/>
                  </a:lnTo>
                  <a:lnTo>
                    <a:pt x="1552" y="793"/>
                  </a:lnTo>
                  <a:lnTo>
                    <a:pt x="1547" y="793"/>
                  </a:lnTo>
                  <a:lnTo>
                    <a:pt x="1545" y="805"/>
                  </a:lnTo>
                  <a:lnTo>
                    <a:pt x="1531" y="809"/>
                  </a:lnTo>
                  <a:lnTo>
                    <a:pt x="1542" y="812"/>
                  </a:lnTo>
                  <a:lnTo>
                    <a:pt x="1535" y="821"/>
                  </a:lnTo>
                  <a:lnTo>
                    <a:pt x="1535" y="826"/>
                  </a:lnTo>
                  <a:lnTo>
                    <a:pt x="1540" y="831"/>
                  </a:lnTo>
                  <a:lnTo>
                    <a:pt x="1573" y="831"/>
                  </a:lnTo>
                  <a:lnTo>
                    <a:pt x="1583" y="826"/>
                  </a:lnTo>
                  <a:lnTo>
                    <a:pt x="1575" y="833"/>
                  </a:lnTo>
                  <a:lnTo>
                    <a:pt x="1590" y="833"/>
                  </a:lnTo>
                  <a:lnTo>
                    <a:pt x="1580" y="838"/>
                  </a:lnTo>
                  <a:lnTo>
                    <a:pt x="1587" y="845"/>
                  </a:lnTo>
                  <a:lnTo>
                    <a:pt x="1606" y="833"/>
                  </a:lnTo>
                  <a:lnTo>
                    <a:pt x="1609" y="824"/>
                  </a:lnTo>
                  <a:lnTo>
                    <a:pt x="1611" y="831"/>
                  </a:lnTo>
                  <a:lnTo>
                    <a:pt x="1606" y="847"/>
                  </a:lnTo>
                  <a:lnTo>
                    <a:pt x="1616" y="840"/>
                  </a:lnTo>
                  <a:lnTo>
                    <a:pt x="1616" y="850"/>
                  </a:lnTo>
                  <a:lnTo>
                    <a:pt x="1625" y="847"/>
                  </a:lnTo>
                  <a:lnTo>
                    <a:pt x="1630" y="831"/>
                  </a:lnTo>
                  <a:lnTo>
                    <a:pt x="1628" y="821"/>
                  </a:lnTo>
                  <a:lnTo>
                    <a:pt x="1625" y="821"/>
                  </a:lnTo>
                  <a:lnTo>
                    <a:pt x="1628" y="817"/>
                  </a:lnTo>
                  <a:lnTo>
                    <a:pt x="1625" y="814"/>
                  </a:lnTo>
                  <a:lnTo>
                    <a:pt x="1616" y="824"/>
                  </a:lnTo>
                  <a:lnTo>
                    <a:pt x="1616" y="824"/>
                  </a:lnTo>
                  <a:lnTo>
                    <a:pt x="1618" y="817"/>
                  </a:lnTo>
                  <a:lnTo>
                    <a:pt x="1616" y="817"/>
                  </a:lnTo>
                  <a:lnTo>
                    <a:pt x="1623" y="812"/>
                  </a:lnTo>
                  <a:lnTo>
                    <a:pt x="1625" y="802"/>
                  </a:lnTo>
                  <a:lnTo>
                    <a:pt x="1613" y="807"/>
                  </a:lnTo>
                  <a:lnTo>
                    <a:pt x="1618" y="788"/>
                  </a:lnTo>
                  <a:lnTo>
                    <a:pt x="1604" y="786"/>
                  </a:lnTo>
                  <a:lnTo>
                    <a:pt x="1594" y="788"/>
                  </a:lnTo>
                  <a:lnTo>
                    <a:pt x="1597" y="783"/>
                  </a:lnTo>
                  <a:lnTo>
                    <a:pt x="1585" y="786"/>
                  </a:lnTo>
                  <a:lnTo>
                    <a:pt x="1583" y="783"/>
                  </a:lnTo>
                  <a:lnTo>
                    <a:pt x="1597" y="776"/>
                  </a:lnTo>
                  <a:lnTo>
                    <a:pt x="1583" y="774"/>
                  </a:lnTo>
                  <a:lnTo>
                    <a:pt x="1583" y="774"/>
                  </a:lnTo>
                  <a:lnTo>
                    <a:pt x="1580" y="772"/>
                  </a:lnTo>
                  <a:lnTo>
                    <a:pt x="1573" y="779"/>
                  </a:lnTo>
                  <a:lnTo>
                    <a:pt x="1573" y="774"/>
                  </a:lnTo>
                  <a:lnTo>
                    <a:pt x="1583" y="764"/>
                  </a:lnTo>
                  <a:lnTo>
                    <a:pt x="1583" y="757"/>
                  </a:lnTo>
                  <a:lnTo>
                    <a:pt x="1585" y="757"/>
                  </a:lnTo>
                  <a:lnTo>
                    <a:pt x="1585" y="757"/>
                  </a:lnTo>
                  <a:lnTo>
                    <a:pt x="1587" y="750"/>
                  </a:lnTo>
                  <a:lnTo>
                    <a:pt x="1585" y="745"/>
                  </a:lnTo>
                  <a:lnTo>
                    <a:pt x="1594" y="738"/>
                  </a:lnTo>
                  <a:lnTo>
                    <a:pt x="1587" y="741"/>
                  </a:lnTo>
                  <a:lnTo>
                    <a:pt x="1578" y="741"/>
                  </a:lnTo>
                  <a:lnTo>
                    <a:pt x="1575" y="743"/>
                  </a:lnTo>
                  <a:lnTo>
                    <a:pt x="1590" y="727"/>
                  </a:lnTo>
                  <a:lnTo>
                    <a:pt x="1587" y="724"/>
                  </a:lnTo>
                  <a:lnTo>
                    <a:pt x="1592" y="727"/>
                  </a:lnTo>
                  <a:lnTo>
                    <a:pt x="1585" y="719"/>
                  </a:lnTo>
                  <a:lnTo>
                    <a:pt x="1587" y="717"/>
                  </a:lnTo>
                  <a:lnTo>
                    <a:pt x="1585" y="708"/>
                  </a:lnTo>
                  <a:lnTo>
                    <a:pt x="1583" y="705"/>
                  </a:lnTo>
                  <a:lnTo>
                    <a:pt x="1590" y="705"/>
                  </a:lnTo>
                  <a:lnTo>
                    <a:pt x="1585" y="696"/>
                  </a:lnTo>
                  <a:lnTo>
                    <a:pt x="1587" y="693"/>
                  </a:lnTo>
                  <a:lnTo>
                    <a:pt x="1568" y="686"/>
                  </a:lnTo>
                  <a:lnTo>
                    <a:pt x="1566" y="691"/>
                  </a:lnTo>
                  <a:lnTo>
                    <a:pt x="1566" y="679"/>
                  </a:lnTo>
                  <a:lnTo>
                    <a:pt x="1552" y="679"/>
                  </a:lnTo>
                  <a:lnTo>
                    <a:pt x="1552" y="682"/>
                  </a:lnTo>
                  <a:lnTo>
                    <a:pt x="1545" y="682"/>
                  </a:lnTo>
                  <a:lnTo>
                    <a:pt x="1545" y="679"/>
                  </a:lnTo>
                  <a:lnTo>
                    <a:pt x="1566" y="672"/>
                  </a:lnTo>
                  <a:lnTo>
                    <a:pt x="1554" y="658"/>
                  </a:lnTo>
                  <a:lnTo>
                    <a:pt x="1549" y="663"/>
                  </a:lnTo>
                  <a:lnTo>
                    <a:pt x="1545" y="663"/>
                  </a:lnTo>
                  <a:lnTo>
                    <a:pt x="1538" y="653"/>
                  </a:lnTo>
                  <a:lnTo>
                    <a:pt x="1535" y="656"/>
                  </a:lnTo>
                  <a:lnTo>
                    <a:pt x="1531" y="651"/>
                  </a:lnTo>
                  <a:lnTo>
                    <a:pt x="1523" y="651"/>
                  </a:lnTo>
                  <a:lnTo>
                    <a:pt x="1523" y="651"/>
                  </a:lnTo>
                  <a:lnTo>
                    <a:pt x="1523" y="641"/>
                  </a:lnTo>
                  <a:lnTo>
                    <a:pt x="1509" y="637"/>
                  </a:lnTo>
                  <a:lnTo>
                    <a:pt x="1509" y="627"/>
                  </a:lnTo>
                  <a:lnTo>
                    <a:pt x="1505" y="629"/>
                  </a:lnTo>
                  <a:lnTo>
                    <a:pt x="1505" y="627"/>
                  </a:lnTo>
                  <a:lnTo>
                    <a:pt x="1500" y="625"/>
                  </a:lnTo>
                  <a:lnTo>
                    <a:pt x="1505" y="620"/>
                  </a:lnTo>
                  <a:lnTo>
                    <a:pt x="1505" y="620"/>
                  </a:lnTo>
                  <a:lnTo>
                    <a:pt x="1505" y="620"/>
                  </a:lnTo>
                  <a:lnTo>
                    <a:pt x="1505" y="620"/>
                  </a:lnTo>
                  <a:lnTo>
                    <a:pt x="1505" y="620"/>
                  </a:lnTo>
                  <a:lnTo>
                    <a:pt x="1502" y="615"/>
                  </a:lnTo>
                  <a:lnTo>
                    <a:pt x="1509" y="611"/>
                  </a:lnTo>
                  <a:lnTo>
                    <a:pt x="1500" y="596"/>
                  </a:lnTo>
                  <a:lnTo>
                    <a:pt x="1502" y="594"/>
                  </a:lnTo>
                  <a:lnTo>
                    <a:pt x="1495" y="584"/>
                  </a:lnTo>
                  <a:lnTo>
                    <a:pt x="1495" y="584"/>
                  </a:lnTo>
                  <a:lnTo>
                    <a:pt x="1495" y="584"/>
                  </a:lnTo>
                  <a:lnTo>
                    <a:pt x="1490" y="577"/>
                  </a:lnTo>
                  <a:lnTo>
                    <a:pt x="1488" y="580"/>
                  </a:lnTo>
                  <a:lnTo>
                    <a:pt x="1495" y="573"/>
                  </a:lnTo>
                  <a:lnTo>
                    <a:pt x="1483" y="570"/>
                  </a:lnTo>
                  <a:lnTo>
                    <a:pt x="1490" y="568"/>
                  </a:lnTo>
                  <a:lnTo>
                    <a:pt x="1483" y="561"/>
                  </a:lnTo>
                  <a:lnTo>
                    <a:pt x="1483" y="554"/>
                  </a:lnTo>
                  <a:lnTo>
                    <a:pt x="1476" y="554"/>
                  </a:lnTo>
                  <a:lnTo>
                    <a:pt x="1483" y="551"/>
                  </a:lnTo>
                  <a:lnTo>
                    <a:pt x="1474" y="547"/>
                  </a:lnTo>
                  <a:lnTo>
                    <a:pt x="1476" y="542"/>
                  </a:lnTo>
                  <a:lnTo>
                    <a:pt x="1469" y="539"/>
                  </a:lnTo>
                  <a:lnTo>
                    <a:pt x="1467" y="530"/>
                  </a:lnTo>
                  <a:lnTo>
                    <a:pt x="1467" y="530"/>
                  </a:lnTo>
                  <a:lnTo>
                    <a:pt x="1467" y="528"/>
                  </a:lnTo>
                  <a:lnTo>
                    <a:pt x="1462" y="518"/>
                  </a:lnTo>
                  <a:lnTo>
                    <a:pt x="1457" y="518"/>
                  </a:lnTo>
                  <a:lnTo>
                    <a:pt x="1445" y="537"/>
                  </a:lnTo>
                  <a:lnTo>
                    <a:pt x="1450" y="544"/>
                  </a:lnTo>
                  <a:lnTo>
                    <a:pt x="1443" y="549"/>
                  </a:lnTo>
                  <a:lnTo>
                    <a:pt x="1445" y="551"/>
                  </a:lnTo>
                  <a:lnTo>
                    <a:pt x="1443" y="558"/>
                  </a:lnTo>
                  <a:lnTo>
                    <a:pt x="1436" y="558"/>
                  </a:lnTo>
                  <a:lnTo>
                    <a:pt x="1438" y="561"/>
                  </a:lnTo>
                  <a:lnTo>
                    <a:pt x="1434" y="558"/>
                  </a:lnTo>
                  <a:lnTo>
                    <a:pt x="1429" y="570"/>
                  </a:lnTo>
                  <a:lnTo>
                    <a:pt x="1419" y="577"/>
                  </a:lnTo>
                  <a:lnTo>
                    <a:pt x="1417" y="568"/>
                  </a:lnTo>
                  <a:lnTo>
                    <a:pt x="1417" y="568"/>
                  </a:lnTo>
                  <a:lnTo>
                    <a:pt x="1417" y="568"/>
                  </a:lnTo>
                  <a:lnTo>
                    <a:pt x="1412" y="566"/>
                  </a:lnTo>
                  <a:lnTo>
                    <a:pt x="1412" y="570"/>
                  </a:lnTo>
                  <a:lnTo>
                    <a:pt x="1408" y="558"/>
                  </a:lnTo>
                  <a:lnTo>
                    <a:pt x="1393" y="561"/>
                  </a:lnTo>
                  <a:lnTo>
                    <a:pt x="1398" y="558"/>
                  </a:lnTo>
                  <a:lnTo>
                    <a:pt x="1393" y="554"/>
                  </a:lnTo>
                  <a:lnTo>
                    <a:pt x="1400" y="547"/>
                  </a:lnTo>
                  <a:lnTo>
                    <a:pt x="1393" y="547"/>
                  </a:lnTo>
                  <a:lnTo>
                    <a:pt x="1396" y="539"/>
                  </a:lnTo>
                  <a:lnTo>
                    <a:pt x="1391" y="530"/>
                  </a:lnTo>
                  <a:lnTo>
                    <a:pt x="1384" y="530"/>
                  </a:lnTo>
                  <a:lnTo>
                    <a:pt x="1396" y="530"/>
                  </a:lnTo>
                  <a:lnTo>
                    <a:pt x="1391" y="516"/>
                  </a:lnTo>
                  <a:lnTo>
                    <a:pt x="1396" y="502"/>
                  </a:lnTo>
                  <a:lnTo>
                    <a:pt x="1391" y="497"/>
                  </a:lnTo>
                  <a:lnTo>
                    <a:pt x="1384" y="502"/>
                  </a:lnTo>
                  <a:lnTo>
                    <a:pt x="1382" y="497"/>
                  </a:lnTo>
                  <a:lnTo>
                    <a:pt x="1363" y="494"/>
                  </a:lnTo>
                  <a:lnTo>
                    <a:pt x="1360" y="487"/>
                  </a:lnTo>
                  <a:lnTo>
                    <a:pt x="1370" y="480"/>
                  </a:lnTo>
                  <a:lnTo>
                    <a:pt x="1355" y="483"/>
                  </a:lnTo>
                  <a:lnTo>
                    <a:pt x="1358" y="483"/>
                  </a:lnTo>
                  <a:lnTo>
                    <a:pt x="1353" y="471"/>
                  </a:lnTo>
                  <a:lnTo>
                    <a:pt x="1348" y="473"/>
                  </a:lnTo>
                  <a:lnTo>
                    <a:pt x="1351" y="466"/>
                  </a:lnTo>
                  <a:lnTo>
                    <a:pt x="1329" y="454"/>
                  </a:lnTo>
                  <a:lnTo>
                    <a:pt x="1313" y="464"/>
                  </a:lnTo>
                  <a:lnTo>
                    <a:pt x="1277" y="452"/>
                  </a:lnTo>
                  <a:lnTo>
                    <a:pt x="1268" y="464"/>
                  </a:lnTo>
                  <a:lnTo>
                    <a:pt x="1268" y="478"/>
                  </a:lnTo>
                  <a:lnTo>
                    <a:pt x="1277" y="480"/>
                  </a:lnTo>
                  <a:lnTo>
                    <a:pt x="1268" y="506"/>
                  </a:lnTo>
                  <a:lnTo>
                    <a:pt x="1273" y="509"/>
                  </a:lnTo>
                  <a:lnTo>
                    <a:pt x="1273" y="509"/>
                  </a:lnTo>
                  <a:lnTo>
                    <a:pt x="1273" y="518"/>
                  </a:lnTo>
                  <a:lnTo>
                    <a:pt x="1277" y="525"/>
                  </a:lnTo>
                  <a:lnTo>
                    <a:pt x="1273" y="532"/>
                  </a:lnTo>
                  <a:lnTo>
                    <a:pt x="1280" y="532"/>
                  </a:lnTo>
                  <a:lnTo>
                    <a:pt x="1277" y="537"/>
                  </a:lnTo>
                  <a:lnTo>
                    <a:pt x="1275" y="537"/>
                  </a:lnTo>
                  <a:lnTo>
                    <a:pt x="1275" y="549"/>
                  </a:lnTo>
                  <a:lnTo>
                    <a:pt x="1258" y="554"/>
                  </a:lnTo>
                  <a:lnTo>
                    <a:pt x="1258" y="563"/>
                  </a:lnTo>
                  <a:lnTo>
                    <a:pt x="1277" y="577"/>
                  </a:lnTo>
                  <a:lnTo>
                    <a:pt x="1287" y="611"/>
                  </a:lnTo>
                  <a:lnTo>
                    <a:pt x="1289" y="629"/>
                  </a:lnTo>
                  <a:lnTo>
                    <a:pt x="1275" y="651"/>
                  </a:lnTo>
                  <a:lnTo>
                    <a:pt x="1247" y="672"/>
                  </a:lnTo>
                  <a:lnTo>
                    <a:pt x="1256" y="686"/>
                  </a:lnTo>
                  <a:lnTo>
                    <a:pt x="1261" y="722"/>
                  </a:lnTo>
                  <a:lnTo>
                    <a:pt x="1266" y="727"/>
                  </a:lnTo>
                  <a:lnTo>
                    <a:pt x="1254" y="736"/>
                  </a:lnTo>
                  <a:lnTo>
                    <a:pt x="1261" y="743"/>
                  </a:lnTo>
                  <a:lnTo>
                    <a:pt x="1258" y="745"/>
                  </a:lnTo>
                  <a:lnTo>
                    <a:pt x="1251" y="741"/>
                  </a:lnTo>
                  <a:lnTo>
                    <a:pt x="1251" y="741"/>
                  </a:lnTo>
                  <a:lnTo>
                    <a:pt x="1249" y="743"/>
                  </a:lnTo>
                  <a:lnTo>
                    <a:pt x="1247" y="743"/>
                  </a:lnTo>
                  <a:lnTo>
                    <a:pt x="1247" y="748"/>
                  </a:lnTo>
                  <a:lnTo>
                    <a:pt x="1240" y="745"/>
                  </a:lnTo>
                  <a:lnTo>
                    <a:pt x="1237" y="745"/>
                  </a:lnTo>
                  <a:lnTo>
                    <a:pt x="1235" y="736"/>
                  </a:lnTo>
                  <a:lnTo>
                    <a:pt x="1228" y="729"/>
                  </a:lnTo>
                  <a:lnTo>
                    <a:pt x="1221" y="729"/>
                  </a:lnTo>
                  <a:lnTo>
                    <a:pt x="1225" y="724"/>
                  </a:lnTo>
                  <a:lnTo>
                    <a:pt x="1216" y="712"/>
                  </a:lnTo>
                  <a:lnTo>
                    <a:pt x="1237" y="719"/>
                  </a:lnTo>
                  <a:lnTo>
                    <a:pt x="1230" y="703"/>
                  </a:lnTo>
                  <a:lnTo>
                    <a:pt x="1214" y="703"/>
                  </a:lnTo>
                  <a:lnTo>
                    <a:pt x="1214" y="705"/>
                  </a:lnTo>
                  <a:lnTo>
                    <a:pt x="1214" y="703"/>
                  </a:lnTo>
                  <a:lnTo>
                    <a:pt x="1211" y="682"/>
                  </a:lnTo>
                  <a:lnTo>
                    <a:pt x="1214" y="656"/>
                  </a:lnTo>
                  <a:lnTo>
                    <a:pt x="1171" y="653"/>
                  </a:lnTo>
                  <a:lnTo>
                    <a:pt x="1171" y="651"/>
                  </a:lnTo>
                  <a:lnTo>
                    <a:pt x="1162" y="644"/>
                  </a:lnTo>
                  <a:lnTo>
                    <a:pt x="1138" y="637"/>
                  </a:lnTo>
                  <a:lnTo>
                    <a:pt x="1128" y="622"/>
                  </a:lnTo>
                  <a:lnTo>
                    <a:pt x="1114" y="615"/>
                  </a:lnTo>
                  <a:lnTo>
                    <a:pt x="1088" y="601"/>
                  </a:lnTo>
                  <a:lnTo>
                    <a:pt x="1072" y="608"/>
                  </a:lnTo>
                  <a:lnTo>
                    <a:pt x="1072" y="596"/>
                  </a:lnTo>
                  <a:lnTo>
                    <a:pt x="1060" y="563"/>
                  </a:lnTo>
                  <a:lnTo>
                    <a:pt x="1046" y="561"/>
                  </a:lnTo>
                  <a:lnTo>
                    <a:pt x="1043" y="561"/>
                  </a:lnTo>
                  <a:lnTo>
                    <a:pt x="1036" y="551"/>
                  </a:lnTo>
                  <a:lnTo>
                    <a:pt x="1038" y="516"/>
                  </a:lnTo>
                  <a:lnTo>
                    <a:pt x="1046" y="494"/>
                  </a:lnTo>
                  <a:lnTo>
                    <a:pt x="1041" y="490"/>
                  </a:lnTo>
                  <a:lnTo>
                    <a:pt x="1055" y="483"/>
                  </a:lnTo>
                  <a:lnTo>
                    <a:pt x="1057" y="478"/>
                  </a:lnTo>
                  <a:lnTo>
                    <a:pt x="1057" y="476"/>
                  </a:lnTo>
                  <a:lnTo>
                    <a:pt x="1057" y="476"/>
                  </a:lnTo>
                  <a:lnTo>
                    <a:pt x="1062" y="468"/>
                  </a:lnTo>
                  <a:lnTo>
                    <a:pt x="1069" y="473"/>
                  </a:lnTo>
                  <a:lnTo>
                    <a:pt x="1069" y="457"/>
                  </a:lnTo>
                  <a:lnTo>
                    <a:pt x="1076" y="457"/>
                  </a:lnTo>
                  <a:lnTo>
                    <a:pt x="1076" y="452"/>
                  </a:lnTo>
                  <a:lnTo>
                    <a:pt x="1072" y="452"/>
                  </a:lnTo>
                  <a:lnTo>
                    <a:pt x="1072" y="447"/>
                  </a:lnTo>
                  <a:lnTo>
                    <a:pt x="1083" y="449"/>
                  </a:lnTo>
                  <a:lnTo>
                    <a:pt x="1098" y="442"/>
                  </a:lnTo>
                  <a:lnTo>
                    <a:pt x="1093" y="426"/>
                  </a:lnTo>
                  <a:lnTo>
                    <a:pt x="1095" y="428"/>
                  </a:lnTo>
                  <a:lnTo>
                    <a:pt x="1105" y="421"/>
                  </a:lnTo>
                  <a:lnTo>
                    <a:pt x="1105" y="412"/>
                  </a:lnTo>
                  <a:lnTo>
                    <a:pt x="1107" y="412"/>
                  </a:lnTo>
                  <a:lnTo>
                    <a:pt x="1107" y="409"/>
                  </a:lnTo>
                  <a:lnTo>
                    <a:pt x="1117" y="412"/>
                  </a:lnTo>
                  <a:lnTo>
                    <a:pt x="1131" y="405"/>
                  </a:lnTo>
                  <a:lnTo>
                    <a:pt x="1150" y="369"/>
                  </a:lnTo>
                  <a:lnTo>
                    <a:pt x="1138" y="367"/>
                  </a:lnTo>
                  <a:lnTo>
                    <a:pt x="1143" y="367"/>
                  </a:lnTo>
                  <a:lnTo>
                    <a:pt x="1162" y="341"/>
                  </a:lnTo>
                  <a:lnTo>
                    <a:pt x="1159" y="331"/>
                  </a:lnTo>
                  <a:lnTo>
                    <a:pt x="1152" y="329"/>
                  </a:lnTo>
                  <a:lnTo>
                    <a:pt x="1154" y="324"/>
                  </a:lnTo>
                  <a:lnTo>
                    <a:pt x="1169" y="324"/>
                  </a:lnTo>
                  <a:lnTo>
                    <a:pt x="1171" y="336"/>
                  </a:lnTo>
                  <a:lnTo>
                    <a:pt x="1180" y="338"/>
                  </a:lnTo>
                  <a:lnTo>
                    <a:pt x="1178" y="341"/>
                  </a:lnTo>
                  <a:lnTo>
                    <a:pt x="1185" y="350"/>
                  </a:lnTo>
                  <a:lnTo>
                    <a:pt x="1197" y="357"/>
                  </a:lnTo>
                  <a:lnTo>
                    <a:pt x="1199" y="355"/>
                  </a:lnTo>
                  <a:lnTo>
                    <a:pt x="1190" y="343"/>
                  </a:lnTo>
                  <a:lnTo>
                    <a:pt x="1183" y="338"/>
                  </a:lnTo>
                  <a:lnTo>
                    <a:pt x="1183" y="338"/>
                  </a:lnTo>
                  <a:lnTo>
                    <a:pt x="1183" y="333"/>
                  </a:lnTo>
                  <a:lnTo>
                    <a:pt x="1195" y="343"/>
                  </a:lnTo>
                  <a:lnTo>
                    <a:pt x="1188" y="324"/>
                  </a:lnTo>
                  <a:lnTo>
                    <a:pt x="1188" y="322"/>
                  </a:lnTo>
                  <a:lnTo>
                    <a:pt x="1197" y="331"/>
                  </a:lnTo>
                  <a:lnTo>
                    <a:pt x="1209" y="324"/>
                  </a:lnTo>
                  <a:lnTo>
                    <a:pt x="1228" y="300"/>
                  </a:lnTo>
                  <a:lnTo>
                    <a:pt x="1228" y="288"/>
                  </a:lnTo>
                  <a:lnTo>
                    <a:pt x="1216" y="274"/>
                  </a:lnTo>
                  <a:lnTo>
                    <a:pt x="1218" y="260"/>
                  </a:lnTo>
                  <a:lnTo>
                    <a:pt x="1214" y="262"/>
                  </a:lnTo>
                  <a:lnTo>
                    <a:pt x="1214" y="258"/>
                  </a:lnTo>
                  <a:lnTo>
                    <a:pt x="1211" y="253"/>
                  </a:lnTo>
                  <a:lnTo>
                    <a:pt x="1214" y="253"/>
                  </a:lnTo>
                  <a:lnTo>
                    <a:pt x="1216" y="260"/>
                  </a:lnTo>
                  <a:lnTo>
                    <a:pt x="1225" y="251"/>
                  </a:lnTo>
                  <a:lnTo>
                    <a:pt x="1228" y="239"/>
                  </a:lnTo>
                  <a:lnTo>
                    <a:pt x="1221" y="236"/>
                  </a:lnTo>
                  <a:lnTo>
                    <a:pt x="1230" y="227"/>
                  </a:lnTo>
                  <a:lnTo>
                    <a:pt x="1214" y="222"/>
                  </a:lnTo>
                  <a:lnTo>
                    <a:pt x="1209" y="215"/>
                  </a:lnTo>
                  <a:lnTo>
                    <a:pt x="1211" y="213"/>
                  </a:lnTo>
                  <a:lnTo>
                    <a:pt x="1209" y="203"/>
                  </a:lnTo>
                  <a:lnTo>
                    <a:pt x="1166" y="198"/>
                  </a:lnTo>
                  <a:lnTo>
                    <a:pt x="1166" y="222"/>
                  </a:lnTo>
                  <a:lnTo>
                    <a:pt x="1176" y="232"/>
                  </a:lnTo>
                  <a:lnTo>
                    <a:pt x="1169" y="239"/>
                  </a:lnTo>
                  <a:lnTo>
                    <a:pt x="1173" y="241"/>
                  </a:lnTo>
                  <a:lnTo>
                    <a:pt x="1162" y="243"/>
                  </a:lnTo>
                  <a:lnTo>
                    <a:pt x="1162" y="258"/>
                  </a:lnTo>
                  <a:lnTo>
                    <a:pt x="1152" y="274"/>
                  </a:lnTo>
                  <a:lnTo>
                    <a:pt x="1152" y="258"/>
                  </a:lnTo>
                  <a:lnTo>
                    <a:pt x="1145" y="260"/>
                  </a:lnTo>
                  <a:lnTo>
                    <a:pt x="1145" y="277"/>
                  </a:lnTo>
                  <a:lnTo>
                    <a:pt x="1150" y="281"/>
                  </a:lnTo>
                  <a:lnTo>
                    <a:pt x="1150" y="291"/>
                  </a:lnTo>
                  <a:lnTo>
                    <a:pt x="1140" y="296"/>
                  </a:lnTo>
                  <a:lnTo>
                    <a:pt x="1128" y="272"/>
                  </a:lnTo>
                  <a:lnTo>
                    <a:pt x="1128" y="262"/>
                  </a:lnTo>
                  <a:lnTo>
                    <a:pt x="1135" y="260"/>
                  </a:lnTo>
                  <a:lnTo>
                    <a:pt x="1128" y="236"/>
                  </a:lnTo>
                  <a:lnTo>
                    <a:pt x="1117" y="220"/>
                  </a:lnTo>
                  <a:lnTo>
                    <a:pt x="1109" y="222"/>
                  </a:lnTo>
                  <a:lnTo>
                    <a:pt x="1105" y="232"/>
                  </a:lnTo>
                  <a:lnTo>
                    <a:pt x="1105" y="243"/>
                  </a:lnTo>
                  <a:lnTo>
                    <a:pt x="1098" y="255"/>
                  </a:lnTo>
                  <a:lnTo>
                    <a:pt x="1098" y="251"/>
                  </a:lnTo>
                  <a:lnTo>
                    <a:pt x="1100" y="239"/>
                  </a:lnTo>
                  <a:lnTo>
                    <a:pt x="1088" y="222"/>
                  </a:lnTo>
                  <a:lnTo>
                    <a:pt x="1093" y="222"/>
                  </a:lnTo>
                  <a:lnTo>
                    <a:pt x="1093" y="210"/>
                  </a:lnTo>
                  <a:lnTo>
                    <a:pt x="1067" y="206"/>
                  </a:lnTo>
                  <a:lnTo>
                    <a:pt x="1079" y="194"/>
                  </a:lnTo>
                  <a:lnTo>
                    <a:pt x="1074" y="189"/>
                  </a:lnTo>
                  <a:lnTo>
                    <a:pt x="1086" y="189"/>
                  </a:lnTo>
                  <a:lnTo>
                    <a:pt x="1065" y="158"/>
                  </a:lnTo>
                  <a:lnTo>
                    <a:pt x="1062" y="137"/>
                  </a:lnTo>
                  <a:lnTo>
                    <a:pt x="1053" y="125"/>
                  </a:lnTo>
                  <a:lnTo>
                    <a:pt x="1053" y="113"/>
                  </a:lnTo>
                  <a:lnTo>
                    <a:pt x="1041" y="118"/>
                  </a:lnTo>
                  <a:lnTo>
                    <a:pt x="1041" y="116"/>
                  </a:lnTo>
                  <a:lnTo>
                    <a:pt x="1043" y="109"/>
                  </a:lnTo>
                  <a:lnTo>
                    <a:pt x="1036" y="106"/>
                  </a:lnTo>
                  <a:lnTo>
                    <a:pt x="1046" y="104"/>
                  </a:lnTo>
                  <a:lnTo>
                    <a:pt x="1057" y="85"/>
                  </a:lnTo>
                  <a:lnTo>
                    <a:pt x="1046" y="73"/>
                  </a:lnTo>
                  <a:lnTo>
                    <a:pt x="1074" y="75"/>
                  </a:lnTo>
                  <a:lnTo>
                    <a:pt x="1083" y="54"/>
                  </a:lnTo>
                  <a:lnTo>
                    <a:pt x="1086" y="47"/>
                  </a:lnTo>
                  <a:lnTo>
                    <a:pt x="1086" y="47"/>
                  </a:lnTo>
                  <a:lnTo>
                    <a:pt x="1088" y="47"/>
                  </a:lnTo>
                  <a:lnTo>
                    <a:pt x="1091" y="33"/>
                  </a:lnTo>
                  <a:lnTo>
                    <a:pt x="1093" y="33"/>
                  </a:lnTo>
                  <a:lnTo>
                    <a:pt x="1100" y="11"/>
                  </a:lnTo>
                  <a:lnTo>
                    <a:pt x="1055" y="0"/>
                  </a:lnTo>
                  <a:lnTo>
                    <a:pt x="1055"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1" name="Freeform 55"/>
            <p:cNvSpPr/>
            <p:nvPr/>
          </p:nvSpPr>
          <p:spPr bwMode="auto">
            <a:xfrm>
              <a:off x="830263" y="2895601"/>
              <a:ext cx="33338" cy="36513"/>
            </a:xfrm>
            <a:custGeom>
              <a:avLst/>
              <a:gdLst/>
              <a:ahLst/>
              <a:cxnLst>
                <a:cxn ang="0">
                  <a:pos x="2" y="0"/>
                </a:cxn>
                <a:cxn ang="0">
                  <a:pos x="2" y="2"/>
                </a:cxn>
                <a:cxn ang="0">
                  <a:pos x="0" y="9"/>
                </a:cxn>
                <a:cxn ang="0">
                  <a:pos x="4" y="21"/>
                </a:cxn>
                <a:cxn ang="0">
                  <a:pos x="7" y="23"/>
                </a:cxn>
                <a:cxn ang="0">
                  <a:pos x="14" y="16"/>
                </a:cxn>
                <a:cxn ang="0">
                  <a:pos x="19" y="16"/>
                </a:cxn>
                <a:cxn ang="0">
                  <a:pos x="21" y="9"/>
                </a:cxn>
                <a:cxn ang="0">
                  <a:pos x="14" y="2"/>
                </a:cxn>
                <a:cxn ang="0">
                  <a:pos x="2" y="0"/>
                </a:cxn>
                <a:cxn ang="0">
                  <a:pos x="2" y="0"/>
                </a:cxn>
              </a:cxnLst>
              <a:rect l="0" t="0" r="r" b="b"/>
              <a:pathLst>
                <a:path w="21" h="23">
                  <a:moveTo>
                    <a:pt x="2" y="0"/>
                  </a:moveTo>
                  <a:lnTo>
                    <a:pt x="2" y="2"/>
                  </a:lnTo>
                  <a:lnTo>
                    <a:pt x="0" y="9"/>
                  </a:lnTo>
                  <a:lnTo>
                    <a:pt x="4" y="21"/>
                  </a:lnTo>
                  <a:lnTo>
                    <a:pt x="7" y="23"/>
                  </a:lnTo>
                  <a:lnTo>
                    <a:pt x="14" y="16"/>
                  </a:lnTo>
                  <a:lnTo>
                    <a:pt x="19" y="16"/>
                  </a:lnTo>
                  <a:lnTo>
                    <a:pt x="21" y="9"/>
                  </a:lnTo>
                  <a:lnTo>
                    <a:pt x="14" y="2"/>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2" name="Freeform 56"/>
            <p:cNvSpPr/>
            <p:nvPr/>
          </p:nvSpPr>
          <p:spPr bwMode="auto">
            <a:xfrm>
              <a:off x="800100" y="2868613"/>
              <a:ext cx="36513" cy="22225"/>
            </a:xfrm>
            <a:custGeom>
              <a:avLst/>
              <a:gdLst/>
              <a:ahLst/>
              <a:cxnLst>
                <a:cxn ang="0">
                  <a:pos x="0" y="0"/>
                </a:cxn>
                <a:cxn ang="0">
                  <a:pos x="0" y="7"/>
                </a:cxn>
                <a:cxn ang="0">
                  <a:pos x="9" y="7"/>
                </a:cxn>
                <a:cxn ang="0">
                  <a:pos x="16" y="14"/>
                </a:cxn>
                <a:cxn ang="0">
                  <a:pos x="23" y="12"/>
                </a:cxn>
                <a:cxn ang="0">
                  <a:pos x="16" y="5"/>
                </a:cxn>
                <a:cxn ang="0">
                  <a:pos x="12" y="5"/>
                </a:cxn>
                <a:cxn ang="0">
                  <a:pos x="12" y="2"/>
                </a:cxn>
                <a:cxn ang="0">
                  <a:pos x="0" y="0"/>
                </a:cxn>
                <a:cxn ang="0">
                  <a:pos x="0" y="0"/>
                </a:cxn>
              </a:cxnLst>
              <a:rect l="0" t="0" r="r" b="b"/>
              <a:pathLst>
                <a:path w="23" h="14">
                  <a:moveTo>
                    <a:pt x="0" y="0"/>
                  </a:moveTo>
                  <a:lnTo>
                    <a:pt x="0" y="7"/>
                  </a:lnTo>
                  <a:lnTo>
                    <a:pt x="9" y="7"/>
                  </a:lnTo>
                  <a:lnTo>
                    <a:pt x="16" y="14"/>
                  </a:lnTo>
                  <a:lnTo>
                    <a:pt x="23" y="12"/>
                  </a:lnTo>
                  <a:lnTo>
                    <a:pt x="16" y="5"/>
                  </a:lnTo>
                  <a:lnTo>
                    <a:pt x="12" y="5"/>
                  </a:lnTo>
                  <a:lnTo>
                    <a:pt x="12" y="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3" name="Freeform 57"/>
            <p:cNvSpPr/>
            <p:nvPr/>
          </p:nvSpPr>
          <p:spPr bwMode="auto">
            <a:xfrm>
              <a:off x="784225" y="2857501"/>
              <a:ext cx="15875" cy="19050"/>
            </a:xfrm>
            <a:custGeom>
              <a:avLst/>
              <a:gdLst/>
              <a:ahLst/>
              <a:cxnLst>
                <a:cxn ang="0">
                  <a:pos x="3" y="0"/>
                </a:cxn>
                <a:cxn ang="0">
                  <a:pos x="0" y="5"/>
                </a:cxn>
                <a:cxn ang="0">
                  <a:pos x="3" y="12"/>
                </a:cxn>
                <a:cxn ang="0">
                  <a:pos x="10" y="9"/>
                </a:cxn>
                <a:cxn ang="0">
                  <a:pos x="3" y="0"/>
                </a:cxn>
                <a:cxn ang="0">
                  <a:pos x="3" y="0"/>
                </a:cxn>
              </a:cxnLst>
              <a:rect l="0" t="0" r="r" b="b"/>
              <a:pathLst>
                <a:path w="10" h="12">
                  <a:moveTo>
                    <a:pt x="3" y="0"/>
                  </a:moveTo>
                  <a:lnTo>
                    <a:pt x="0" y="5"/>
                  </a:lnTo>
                  <a:lnTo>
                    <a:pt x="3" y="12"/>
                  </a:lnTo>
                  <a:lnTo>
                    <a:pt x="10" y="9"/>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4" name="Freeform 58"/>
            <p:cNvSpPr/>
            <p:nvPr/>
          </p:nvSpPr>
          <p:spPr bwMode="auto">
            <a:xfrm>
              <a:off x="742950" y="2846388"/>
              <a:ext cx="19050" cy="14288"/>
            </a:xfrm>
            <a:custGeom>
              <a:avLst/>
              <a:gdLst/>
              <a:ahLst/>
              <a:cxnLst>
                <a:cxn ang="0">
                  <a:pos x="5" y="0"/>
                </a:cxn>
                <a:cxn ang="0">
                  <a:pos x="0" y="5"/>
                </a:cxn>
                <a:cxn ang="0">
                  <a:pos x="7" y="9"/>
                </a:cxn>
                <a:cxn ang="0">
                  <a:pos x="12" y="2"/>
                </a:cxn>
                <a:cxn ang="0">
                  <a:pos x="5" y="0"/>
                </a:cxn>
                <a:cxn ang="0">
                  <a:pos x="5" y="0"/>
                </a:cxn>
              </a:cxnLst>
              <a:rect l="0" t="0" r="r" b="b"/>
              <a:pathLst>
                <a:path w="12" h="9">
                  <a:moveTo>
                    <a:pt x="5" y="0"/>
                  </a:moveTo>
                  <a:lnTo>
                    <a:pt x="0" y="5"/>
                  </a:lnTo>
                  <a:lnTo>
                    <a:pt x="7" y="9"/>
                  </a:lnTo>
                  <a:lnTo>
                    <a:pt x="12" y="2"/>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5" name="Freeform 59"/>
            <p:cNvSpPr/>
            <p:nvPr/>
          </p:nvSpPr>
          <p:spPr bwMode="auto">
            <a:xfrm>
              <a:off x="890588" y="1736726"/>
              <a:ext cx="33338" cy="22225"/>
            </a:xfrm>
            <a:custGeom>
              <a:avLst/>
              <a:gdLst/>
              <a:ahLst/>
              <a:cxnLst>
                <a:cxn ang="0">
                  <a:pos x="18" y="0"/>
                </a:cxn>
                <a:cxn ang="0">
                  <a:pos x="16" y="0"/>
                </a:cxn>
                <a:cxn ang="0">
                  <a:pos x="16" y="0"/>
                </a:cxn>
                <a:cxn ang="0">
                  <a:pos x="7" y="0"/>
                </a:cxn>
                <a:cxn ang="0">
                  <a:pos x="4" y="5"/>
                </a:cxn>
                <a:cxn ang="0">
                  <a:pos x="4" y="5"/>
                </a:cxn>
                <a:cxn ang="0">
                  <a:pos x="0" y="7"/>
                </a:cxn>
                <a:cxn ang="0">
                  <a:pos x="7" y="14"/>
                </a:cxn>
                <a:cxn ang="0">
                  <a:pos x="21" y="10"/>
                </a:cxn>
                <a:cxn ang="0">
                  <a:pos x="18" y="0"/>
                </a:cxn>
                <a:cxn ang="0">
                  <a:pos x="18" y="0"/>
                </a:cxn>
              </a:cxnLst>
              <a:rect l="0" t="0" r="r" b="b"/>
              <a:pathLst>
                <a:path w="21" h="14">
                  <a:moveTo>
                    <a:pt x="18" y="0"/>
                  </a:moveTo>
                  <a:lnTo>
                    <a:pt x="16" y="0"/>
                  </a:lnTo>
                  <a:lnTo>
                    <a:pt x="16" y="0"/>
                  </a:lnTo>
                  <a:lnTo>
                    <a:pt x="7" y="0"/>
                  </a:lnTo>
                  <a:lnTo>
                    <a:pt x="4" y="5"/>
                  </a:lnTo>
                  <a:lnTo>
                    <a:pt x="4" y="5"/>
                  </a:lnTo>
                  <a:lnTo>
                    <a:pt x="0" y="7"/>
                  </a:lnTo>
                  <a:lnTo>
                    <a:pt x="7" y="14"/>
                  </a:lnTo>
                  <a:lnTo>
                    <a:pt x="21" y="10"/>
                  </a:lnTo>
                  <a:lnTo>
                    <a:pt x="18" y="0"/>
                  </a:lnTo>
                  <a:lnTo>
                    <a:pt x="18"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6" name="Freeform 60"/>
            <p:cNvSpPr/>
            <p:nvPr/>
          </p:nvSpPr>
          <p:spPr bwMode="auto">
            <a:xfrm>
              <a:off x="855663" y="1752601"/>
              <a:ext cx="68263" cy="60325"/>
            </a:xfrm>
            <a:custGeom>
              <a:avLst/>
              <a:gdLst/>
              <a:ahLst/>
              <a:cxnLst>
                <a:cxn ang="0">
                  <a:pos x="22" y="0"/>
                </a:cxn>
                <a:cxn ang="0">
                  <a:pos x="22" y="7"/>
                </a:cxn>
                <a:cxn ang="0">
                  <a:pos x="19" y="9"/>
                </a:cxn>
                <a:cxn ang="0">
                  <a:pos x="17" y="7"/>
                </a:cxn>
                <a:cxn ang="0">
                  <a:pos x="12" y="7"/>
                </a:cxn>
                <a:cxn ang="0">
                  <a:pos x="14" y="14"/>
                </a:cxn>
                <a:cxn ang="0">
                  <a:pos x="14" y="14"/>
                </a:cxn>
                <a:cxn ang="0">
                  <a:pos x="12" y="9"/>
                </a:cxn>
                <a:cxn ang="0">
                  <a:pos x="0" y="21"/>
                </a:cxn>
                <a:cxn ang="0">
                  <a:pos x="10" y="38"/>
                </a:cxn>
                <a:cxn ang="0">
                  <a:pos x="12" y="31"/>
                </a:cxn>
                <a:cxn ang="0">
                  <a:pos x="12" y="31"/>
                </a:cxn>
                <a:cxn ang="0">
                  <a:pos x="12" y="35"/>
                </a:cxn>
                <a:cxn ang="0">
                  <a:pos x="17" y="38"/>
                </a:cxn>
                <a:cxn ang="0">
                  <a:pos x="26" y="23"/>
                </a:cxn>
                <a:cxn ang="0">
                  <a:pos x="36" y="26"/>
                </a:cxn>
                <a:cxn ang="0">
                  <a:pos x="31" y="19"/>
                </a:cxn>
                <a:cxn ang="0">
                  <a:pos x="38" y="21"/>
                </a:cxn>
                <a:cxn ang="0">
                  <a:pos x="43" y="12"/>
                </a:cxn>
                <a:cxn ang="0">
                  <a:pos x="36" y="12"/>
                </a:cxn>
                <a:cxn ang="0">
                  <a:pos x="36" y="2"/>
                </a:cxn>
                <a:cxn ang="0">
                  <a:pos x="29" y="7"/>
                </a:cxn>
                <a:cxn ang="0">
                  <a:pos x="22" y="0"/>
                </a:cxn>
                <a:cxn ang="0">
                  <a:pos x="22" y="0"/>
                </a:cxn>
              </a:cxnLst>
              <a:rect l="0" t="0" r="r" b="b"/>
              <a:pathLst>
                <a:path w="43" h="38">
                  <a:moveTo>
                    <a:pt x="22" y="0"/>
                  </a:moveTo>
                  <a:lnTo>
                    <a:pt x="22" y="7"/>
                  </a:lnTo>
                  <a:lnTo>
                    <a:pt x="19" y="9"/>
                  </a:lnTo>
                  <a:lnTo>
                    <a:pt x="17" y="7"/>
                  </a:lnTo>
                  <a:lnTo>
                    <a:pt x="12" y="7"/>
                  </a:lnTo>
                  <a:lnTo>
                    <a:pt x="14" y="14"/>
                  </a:lnTo>
                  <a:lnTo>
                    <a:pt x="14" y="14"/>
                  </a:lnTo>
                  <a:lnTo>
                    <a:pt x="12" y="9"/>
                  </a:lnTo>
                  <a:lnTo>
                    <a:pt x="0" y="21"/>
                  </a:lnTo>
                  <a:lnTo>
                    <a:pt x="10" y="38"/>
                  </a:lnTo>
                  <a:lnTo>
                    <a:pt x="12" y="31"/>
                  </a:lnTo>
                  <a:lnTo>
                    <a:pt x="12" y="31"/>
                  </a:lnTo>
                  <a:lnTo>
                    <a:pt x="12" y="35"/>
                  </a:lnTo>
                  <a:lnTo>
                    <a:pt x="17" y="38"/>
                  </a:lnTo>
                  <a:lnTo>
                    <a:pt x="26" y="23"/>
                  </a:lnTo>
                  <a:lnTo>
                    <a:pt x="36" y="26"/>
                  </a:lnTo>
                  <a:lnTo>
                    <a:pt x="31" y="19"/>
                  </a:lnTo>
                  <a:lnTo>
                    <a:pt x="38" y="21"/>
                  </a:lnTo>
                  <a:lnTo>
                    <a:pt x="43" y="12"/>
                  </a:lnTo>
                  <a:lnTo>
                    <a:pt x="36" y="12"/>
                  </a:lnTo>
                  <a:lnTo>
                    <a:pt x="36" y="2"/>
                  </a:lnTo>
                  <a:lnTo>
                    <a:pt x="29" y="7"/>
                  </a:lnTo>
                  <a:lnTo>
                    <a:pt x="22" y="0"/>
                  </a:lnTo>
                  <a:lnTo>
                    <a:pt x="2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7" name="Freeform 61"/>
            <p:cNvSpPr/>
            <p:nvPr/>
          </p:nvSpPr>
          <p:spPr bwMode="auto">
            <a:xfrm>
              <a:off x="855663" y="1816101"/>
              <a:ext cx="11113" cy="14288"/>
            </a:xfrm>
            <a:custGeom>
              <a:avLst/>
              <a:gdLst/>
              <a:ahLst/>
              <a:cxnLst>
                <a:cxn ang="0">
                  <a:pos x="0" y="0"/>
                </a:cxn>
                <a:cxn ang="0">
                  <a:pos x="0" y="9"/>
                </a:cxn>
                <a:cxn ang="0">
                  <a:pos x="7" y="2"/>
                </a:cxn>
                <a:cxn ang="0">
                  <a:pos x="0" y="0"/>
                </a:cxn>
                <a:cxn ang="0">
                  <a:pos x="0" y="0"/>
                </a:cxn>
              </a:cxnLst>
              <a:rect l="0" t="0" r="r" b="b"/>
              <a:pathLst>
                <a:path w="7" h="9">
                  <a:moveTo>
                    <a:pt x="0" y="0"/>
                  </a:moveTo>
                  <a:lnTo>
                    <a:pt x="0" y="9"/>
                  </a:lnTo>
                  <a:lnTo>
                    <a:pt x="7" y="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8" name="Freeform 62"/>
            <p:cNvSpPr/>
            <p:nvPr/>
          </p:nvSpPr>
          <p:spPr bwMode="auto">
            <a:xfrm>
              <a:off x="566738" y="1901826"/>
              <a:ext cx="52388" cy="46038"/>
            </a:xfrm>
            <a:custGeom>
              <a:avLst/>
              <a:gdLst/>
              <a:ahLst/>
              <a:cxnLst>
                <a:cxn ang="0">
                  <a:pos x="24" y="0"/>
                </a:cxn>
                <a:cxn ang="0">
                  <a:pos x="21" y="10"/>
                </a:cxn>
                <a:cxn ang="0">
                  <a:pos x="5" y="12"/>
                </a:cxn>
                <a:cxn ang="0">
                  <a:pos x="10" y="17"/>
                </a:cxn>
                <a:cxn ang="0">
                  <a:pos x="0" y="27"/>
                </a:cxn>
                <a:cxn ang="0">
                  <a:pos x="0" y="29"/>
                </a:cxn>
                <a:cxn ang="0">
                  <a:pos x="14" y="24"/>
                </a:cxn>
                <a:cxn ang="0">
                  <a:pos x="21" y="17"/>
                </a:cxn>
                <a:cxn ang="0">
                  <a:pos x="19" y="17"/>
                </a:cxn>
                <a:cxn ang="0">
                  <a:pos x="24" y="10"/>
                </a:cxn>
                <a:cxn ang="0">
                  <a:pos x="33" y="10"/>
                </a:cxn>
                <a:cxn ang="0">
                  <a:pos x="24" y="0"/>
                </a:cxn>
                <a:cxn ang="0">
                  <a:pos x="24" y="0"/>
                </a:cxn>
              </a:cxnLst>
              <a:rect l="0" t="0" r="r" b="b"/>
              <a:pathLst>
                <a:path w="33" h="29">
                  <a:moveTo>
                    <a:pt x="24" y="0"/>
                  </a:moveTo>
                  <a:lnTo>
                    <a:pt x="21" y="10"/>
                  </a:lnTo>
                  <a:lnTo>
                    <a:pt x="5" y="12"/>
                  </a:lnTo>
                  <a:lnTo>
                    <a:pt x="10" y="17"/>
                  </a:lnTo>
                  <a:lnTo>
                    <a:pt x="0" y="27"/>
                  </a:lnTo>
                  <a:lnTo>
                    <a:pt x="0" y="29"/>
                  </a:lnTo>
                  <a:lnTo>
                    <a:pt x="14" y="24"/>
                  </a:lnTo>
                  <a:lnTo>
                    <a:pt x="21" y="17"/>
                  </a:lnTo>
                  <a:lnTo>
                    <a:pt x="19" y="17"/>
                  </a:lnTo>
                  <a:lnTo>
                    <a:pt x="24" y="10"/>
                  </a:lnTo>
                  <a:lnTo>
                    <a:pt x="33" y="10"/>
                  </a:lnTo>
                  <a:lnTo>
                    <a:pt x="24" y="0"/>
                  </a:lnTo>
                  <a:lnTo>
                    <a:pt x="2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19" name="Freeform 63"/>
            <p:cNvSpPr/>
            <p:nvPr/>
          </p:nvSpPr>
          <p:spPr bwMode="auto">
            <a:xfrm>
              <a:off x="1001713" y="1646238"/>
              <a:ext cx="49213" cy="38100"/>
            </a:xfrm>
            <a:custGeom>
              <a:avLst/>
              <a:gdLst/>
              <a:ahLst/>
              <a:cxnLst>
                <a:cxn ang="0">
                  <a:pos x="24" y="0"/>
                </a:cxn>
                <a:cxn ang="0">
                  <a:pos x="19" y="5"/>
                </a:cxn>
                <a:cxn ang="0">
                  <a:pos x="17" y="3"/>
                </a:cxn>
                <a:cxn ang="0">
                  <a:pos x="8" y="15"/>
                </a:cxn>
                <a:cxn ang="0">
                  <a:pos x="0" y="24"/>
                </a:cxn>
                <a:cxn ang="0">
                  <a:pos x="12" y="22"/>
                </a:cxn>
                <a:cxn ang="0">
                  <a:pos x="22" y="8"/>
                </a:cxn>
                <a:cxn ang="0">
                  <a:pos x="22" y="8"/>
                </a:cxn>
                <a:cxn ang="0">
                  <a:pos x="31" y="5"/>
                </a:cxn>
                <a:cxn ang="0">
                  <a:pos x="31" y="3"/>
                </a:cxn>
                <a:cxn ang="0">
                  <a:pos x="24" y="0"/>
                </a:cxn>
                <a:cxn ang="0">
                  <a:pos x="24" y="0"/>
                </a:cxn>
              </a:cxnLst>
              <a:rect l="0" t="0" r="r" b="b"/>
              <a:pathLst>
                <a:path w="31" h="24">
                  <a:moveTo>
                    <a:pt x="24" y="0"/>
                  </a:moveTo>
                  <a:lnTo>
                    <a:pt x="19" y="5"/>
                  </a:lnTo>
                  <a:lnTo>
                    <a:pt x="17" y="3"/>
                  </a:lnTo>
                  <a:lnTo>
                    <a:pt x="8" y="15"/>
                  </a:lnTo>
                  <a:lnTo>
                    <a:pt x="0" y="24"/>
                  </a:lnTo>
                  <a:lnTo>
                    <a:pt x="12" y="22"/>
                  </a:lnTo>
                  <a:lnTo>
                    <a:pt x="22" y="8"/>
                  </a:lnTo>
                  <a:lnTo>
                    <a:pt x="22" y="8"/>
                  </a:lnTo>
                  <a:lnTo>
                    <a:pt x="31" y="5"/>
                  </a:lnTo>
                  <a:lnTo>
                    <a:pt x="31" y="3"/>
                  </a:lnTo>
                  <a:lnTo>
                    <a:pt x="24" y="0"/>
                  </a:lnTo>
                  <a:lnTo>
                    <a:pt x="24"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0" name="Freeform 64"/>
            <p:cNvSpPr/>
            <p:nvPr/>
          </p:nvSpPr>
          <p:spPr bwMode="auto">
            <a:xfrm>
              <a:off x="566738" y="1651001"/>
              <a:ext cx="52388" cy="33338"/>
            </a:xfrm>
            <a:custGeom>
              <a:avLst/>
              <a:gdLst/>
              <a:ahLst/>
              <a:cxnLst>
                <a:cxn ang="0">
                  <a:pos x="24" y="0"/>
                </a:cxn>
                <a:cxn ang="0">
                  <a:pos x="0" y="5"/>
                </a:cxn>
                <a:cxn ang="0">
                  <a:pos x="10" y="14"/>
                </a:cxn>
                <a:cxn ang="0">
                  <a:pos x="24" y="21"/>
                </a:cxn>
                <a:cxn ang="0">
                  <a:pos x="33" y="14"/>
                </a:cxn>
                <a:cxn ang="0">
                  <a:pos x="33" y="5"/>
                </a:cxn>
                <a:cxn ang="0">
                  <a:pos x="24" y="0"/>
                </a:cxn>
                <a:cxn ang="0">
                  <a:pos x="24" y="0"/>
                </a:cxn>
              </a:cxnLst>
              <a:rect l="0" t="0" r="r" b="b"/>
              <a:pathLst>
                <a:path w="33" h="21">
                  <a:moveTo>
                    <a:pt x="24" y="0"/>
                  </a:moveTo>
                  <a:lnTo>
                    <a:pt x="0" y="5"/>
                  </a:lnTo>
                  <a:lnTo>
                    <a:pt x="10" y="14"/>
                  </a:lnTo>
                  <a:lnTo>
                    <a:pt x="24" y="21"/>
                  </a:lnTo>
                  <a:lnTo>
                    <a:pt x="33" y="14"/>
                  </a:lnTo>
                  <a:lnTo>
                    <a:pt x="33" y="5"/>
                  </a:lnTo>
                  <a:lnTo>
                    <a:pt x="24" y="0"/>
                  </a:lnTo>
                  <a:lnTo>
                    <a:pt x="2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1" name="Freeform 65"/>
            <p:cNvSpPr/>
            <p:nvPr/>
          </p:nvSpPr>
          <p:spPr bwMode="auto">
            <a:xfrm>
              <a:off x="1339850" y="1906588"/>
              <a:ext cx="46038" cy="82550"/>
            </a:xfrm>
            <a:custGeom>
              <a:avLst/>
              <a:gdLst/>
              <a:ahLst/>
              <a:cxnLst>
                <a:cxn ang="0">
                  <a:pos x="22" y="0"/>
                </a:cxn>
                <a:cxn ang="0">
                  <a:pos x="19" y="2"/>
                </a:cxn>
                <a:cxn ang="0">
                  <a:pos x="17" y="7"/>
                </a:cxn>
                <a:cxn ang="0">
                  <a:pos x="17" y="7"/>
                </a:cxn>
                <a:cxn ang="0">
                  <a:pos x="15" y="2"/>
                </a:cxn>
                <a:cxn ang="0">
                  <a:pos x="12" y="5"/>
                </a:cxn>
                <a:cxn ang="0">
                  <a:pos x="12" y="2"/>
                </a:cxn>
                <a:cxn ang="0">
                  <a:pos x="0" y="2"/>
                </a:cxn>
                <a:cxn ang="0">
                  <a:pos x="0" y="5"/>
                </a:cxn>
                <a:cxn ang="0">
                  <a:pos x="0" y="9"/>
                </a:cxn>
                <a:cxn ang="0">
                  <a:pos x="5" y="19"/>
                </a:cxn>
                <a:cxn ang="0">
                  <a:pos x="10" y="21"/>
                </a:cxn>
                <a:cxn ang="0">
                  <a:pos x="10" y="21"/>
                </a:cxn>
                <a:cxn ang="0">
                  <a:pos x="12" y="31"/>
                </a:cxn>
                <a:cxn ang="0">
                  <a:pos x="12" y="31"/>
                </a:cxn>
                <a:cxn ang="0">
                  <a:pos x="12" y="31"/>
                </a:cxn>
                <a:cxn ang="0">
                  <a:pos x="12" y="31"/>
                </a:cxn>
                <a:cxn ang="0">
                  <a:pos x="12" y="33"/>
                </a:cxn>
                <a:cxn ang="0">
                  <a:pos x="15" y="33"/>
                </a:cxn>
                <a:cxn ang="0">
                  <a:pos x="15" y="40"/>
                </a:cxn>
                <a:cxn ang="0">
                  <a:pos x="26" y="52"/>
                </a:cxn>
                <a:cxn ang="0">
                  <a:pos x="29" y="50"/>
                </a:cxn>
                <a:cxn ang="0">
                  <a:pos x="22" y="38"/>
                </a:cxn>
                <a:cxn ang="0">
                  <a:pos x="22" y="35"/>
                </a:cxn>
                <a:cxn ang="0">
                  <a:pos x="26" y="33"/>
                </a:cxn>
                <a:cxn ang="0">
                  <a:pos x="24" y="31"/>
                </a:cxn>
                <a:cxn ang="0">
                  <a:pos x="26" y="31"/>
                </a:cxn>
                <a:cxn ang="0">
                  <a:pos x="22" y="24"/>
                </a:cxn>
                <a:cxn ang="0">
                  <a:pos x="24" y="7"/>
                </a:cxn>
                <a:cxn ang="0">
                  <a:pos x="22" y="0"/>
                </a:cxn>
                <a:cxn ang="0">
                  <a:pos x="22" y="0"/>
                </a:cxn>
              </a:cxnLst>
              <a:rect l="0" t="0" r="r" b="b"/>
              <a:pathLst>
                <a:path w="29" h="52">
                  <a:moveTo>
                    <a:pt x="22" y="0"/>
                  </a:moveTo>
                  <a:lnTo>
                    <a:pt x="19" y="2"/>
                  </a:lnTo>
                  <a:lnTo>
                    <a:pt x="17" y="7"/>
                  </a:lnTo>
                  <a:lnTo>
                    <a:pt x="17" y="7"/>
                  </a:lnTo>
                  <a:lnTo>
                    <a:pt x="15" y="2"/>
                  </a:lnTo>
                  <a:lnTo>
                    <a:pt x="12" y="5"/>
                  </a:lnTo>
                  <a:lnTo>
                    <a:pt x="12" y="2"/>
                  </a:lnTo>
                  <a:lnTo>
                    <a:pt x="0" y="2"/>
                  </a:lnTo>
                  <a:lnTo>
                    <a:pt x="0" y="5"/>
                  </a:lnTo>
                  <a:lnTo>
                    <a:pt x="0" y="9"/>
                  </a:lnTo>
                  <a:lnTo>
                    <a:pt x="5" y="19"/>
                  </a:lnTo>
                  <a:lnTo>
                    <a:pt x="10" y="21"/>
                  </a:lnTo>
                  <a:lnTo>
                    <a:pt x="10" y="21"/>
                  </a:lnTo>
                  <a:lnTo>
                    <a:pt x="12" y="31"/>
                  </a:lnTo>
                  <a:lnTo>
                    <a:pt x="12" y="31"/>
                  </a:lnTo>
                  <a:lnTo>
                    <a:pt x="12" y="31"/>
                  </a:lnTo>
                  <a:lnTo>
                    <a:pt x="12" y="31"/>
                  </a:lnTo>
                  <a:lnTo>
                    <a:pt x="12" y="33"/>
                  </a:lnTo>
                  <a:lnTo>
                    <a:pt x="15" y="33"/>
                  </a:lnTo>
                  <a:lnTo>
                    <a:pt x="15" y="40"/>
                  </a:lnTo>
                  <a:lnTo>
                    <a:pt x="26" y="52"/>
                  </a:lnTo>
                  <a:lnTo>
                    <a:pt x="29" y="50"/>
                  </a:lnTo>
                  <a:lnTo>
                    <a:pt x="22" y="38"/>
                  </a:lnTo>
                  <a:lnTo>
                    <a:pt x="22" y="35"/>
                  </a:lnTo>
                  <a:lnTo>
                    <a:pt x="26" y="33"/>
                  </a:lnTo>
                  <a:lnTo>
                    <a:pt x="24" y="31"/>
                  </a:lnTo>
                  <a:lnTo>
                    <a:pt x="26" y="31"/>
                  </a:lnTo>
                  <a:lnTo>
                    <a:pt x="22" y="24"/>
                  </a:lnTo>
                  <a:lnTo>
                    <a:pt x="24" y="7"/>
                  </a:lnTo>
                  <a:lnTo>
                    <a:pt x="22" y="0"/>
                  </a:lnTo>
                  <a:lnTo>
                    <a:pt x="2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2" name="Freeform 66"/>
            <p:cNvSpPr>
              <a:spLocks noEditPoints="1"/>
            </p:cNvSpPr>
            <p:nvPr/>
          </p:nvSpPr>
          <p:spPr bwMode="auto">
            <a:xfrm>
              <a:off x="2024063" y="838201"/>
              <a:ext cx="142875" cy="219075"/>
            </a:xfrm>
            <a:custGeom>
              <a:avLst/>
              <a:gdLst/>
              <a:ahLst/>
              <a:cxnLst>
                <a:cxn ang="0">
                  <a:pos x="52" y="19"/>
                </a:cxn>
                <a:cxn ang="0">
                  <a:pos x="43" y="15"/>
                </a:cxn>
                <a:cxn ang="0">
                  <a:pos x="54" y="17"/>
                </a:cxn>
                <a:cxn ang="0">
                  <a:pos x="52" y="19"/>
                </a:cxn>
                <a:cxn ang="0">
                  <a:pos x="52" y="19"/>
                </a:cxn>
                <a:cxn ang="0">
                  <a:pos x="66" y="0"/>
                </a:cxn>
                <a:cxn ang="0">
                  <a:pos x="40" y="12"/>
                </a:cxn>
                <a:cxn ang="0">
                  <a:pos x="33" y="10"/>
                </a:cxn>
                <a:cxn ang="0">
                  <a:pos x="28" y="15"/>
                </a:cxn>
                <a:cxn ang="0">
                  <a:pos x="33" y="19"/>
                </a:cxn>
                <a:cxn ang="0">
                  <a:pos x="16" y="22"/>
                </a:cxn>
                <a:cxn ang="0">
                  <a:pos x="26" y="29"/>
                </a:cxn>
                <a:cxn ang="0">
                  <a:pos x="26" y="33"/>
                </a:cxn>
                <a:cxn ang="0">
                  <a:pos x="19" y="31"/>
                </a:cxn>
                <a:cxn ang="0">
                  <a:pos x="16" y="36"/>
                </a:cxn>
                <a:cxn ang="0">
                  <a:pos x="31" y="45"/>
                </a:cxn>
                <a:cxn ang="0">
                  <a:pos x="28" y="45"/>
                </a:cxn>
                <a:cxn ang="0">
                  <a:pos x="35" y="60"/>
                </a:cxn>
                <a:cxn ang="0">
                  <a:pos x="31" y="62"/>
                </a:cxn>
                <a:cxn ang="0">
                  <a:pos x="33" y="67"/>
                </a:cxn>
                <a:cxn ang="0">
                  <a:pos x="24" y="71"/>
                </a:cxn>
                <a:cxn ang="0">
                  <a:pos x="12" y="55"/>
                </a:cxn>
                <a:cxn ang="0">
                  <a:pos x="5" y="60"/>
                </a:cxn>
                <a:cxn ang="0">
                  <a:pos x="0" y="69"/>
                </a:cxn>
                <a:cxn ang="0">
                  <a:pos x="16" y="95"/>
                </a:cxn>
                <a:cxn ang="0">
                  <a:pos x="33" y="100"/>
                </a:cxn>
                <a:cxn ang="0">
                  <a:pos x="38" y="109"/>
                </a:cxn>
                <a:cxn ang="0">
                  <a:pos x="45" y="116"/>
                </a:cxn>
                <a:cxn ang="0">
                  <a:pos x="50" y="135"/>
                </a:cxn>
                <a:cxn ang="0">
                  <a:pos x="61" y="138"/>
                </a:cxn>
                <a:cxn ang="0">
                  <a:pos x="69" y="128"/>
                </a:cxn>
                <a:cxn ang="0">
                  <a:pos x="69" y="121"/>
                </a:cxn>
                <a:cxn ang="0">
                  <a:pos x="76" y="123"/>
                </a:cxn>
                <a:cxn ang="0">
                  <a:pos x="90" y="112"/>
                </a:cxn>
                <a:cxn ang="0">
                  <a:pos x="87" y="88"/>
                </a:cxn>
                <a:cxn ang="0">
                  <a:pos x="90" y="81"/>
                </a:cxn>
                <a:cxn ang="0">
                  <a:pos x="85" y="64"/>
                </a:cxn>
                <a:cxn ang="0">
                  <a:pos x="80" y="69"/>
                </a:cxn>
                <a:cxn ang="0">
                  <a:pos x="80" y="69"/>
                </a:cxn>
                <a:cxn ang="0">
                  <a:pos x="71" y="52"/>
                </a:cxn>
                <a:cxn ang="0">
                  <a:pos x="64" y="57"/>
                </a:cxn>
                <a:cxn ang="0">
                  <a:pos x="69" y="45"/>
                </a:cxn>
                <a:cxn ang="0">
                  <a:pos x="78" y="41"/>
                </a:cxn>
                <a:cxn ang="0">
                  <a:pos x="73" y="31"/>
                </a:cxn>
                <a:cxn ang="0">
                  <a:pos x="83" y="19"/>
                </a:cxn>
                <a:cxn ang="0">
                  <a:pos x="73" y="10"/>
                </a:cxn>
                <a:cxn ang="0">
                  <a:pos x="59" y="17"/>
                </a:cxn>
                <a:cxn ang="0">
                  <a:pos x="69" y="3"/>
                </a:cxn>
                <a:cxn ang="0">
                  <a:pos x="66" y="0"/>
                </a:cxn>
                <a:cxn ang="0">
                  <a:pos x="66" y="0"/>
                </a:cxn>
              </a:cxnLst>
              <a:rect l="0" t="0" r="r" b="b"/>
              <a:pathLst>
                <a:path w="90" h="138">
                  <a:moveTo>
                    <a:pt x="52" y="19"/>
                  </a:moveTo>
                  <a:lnTo>
                    <a:pt x="43" y="15"/>
                  </a:lnTo>
                  <a:lnTo>
                    <a:pt x="54" y="17"/>
                  </a:lnTo>
                  <a:lnTo>
                    <a:pt x="52" y="19"/>
                  </a:lnTo>
                  <a:lnTo>
                    <a:pt x="52" y="19"/>
                  </a:lnTo>
                  <a:close/>
                  <a:moveTo>
                    <a:pt x="66" y="0"/>
                  </a:moveTo>
                  <a:lnTo>
                    <a:pt x="40" y="12"/>
                  </a:lnTo>
                  <a:lnTo>
                    <a:pt x="33" y="10"/>
                  </a:lnTo>
                  <a:lnTo>
                    <a:pt x="28" y="15"/>
                  </a:lnTo>
                  <a:lnTo>
                    <a:pt x="33" y="19"/>
                  </a:lnTo>
                  <a:lnTo>
                    <a:pt x="16" y="22"/>
                  </a:lnTo>
                  <a:lnTo>
                    <a:pt x="26" y="29"/>
                  </a:lnTo>
                  <a:lnTo>
                    <a:pt x="26" y="33"/>
                  </a:lnTo>
                  <a:lnTo>
                    <a:pt x="19" y="31"/>
                  </a:lnTo>
                  <a:lnTo>
                    <a:pt x="16" y="36"/>
                  </a:lnTo>
                  <a:lnTo>
                    <a:pt x="31" y="45"/>
                  </a:lnTo>
                  <a:lnTo>
                    <a:pt x="28" y="45"/>
                  </a:lnTo>
                  <a:lnTo>
                    <a:pt x="35" y="60"/>
                  </a:lnTo>
                  <a:lnTo>
                    <a:pt x="31" y="62"/>
                  </a:lnTo>
                  <a:lnTo>
                    <a:pt x="33" y="67"/>
                  </a:lnTo>
                  <a:lnTo>
                    <a:pt x="24" y="71"/>
                  </a:lnTo>
                  <a:lnTo>
                    <a:pt x="12" y="55"/>
                  </a:lnTo>
                  <a:lnTo>
                    <a:pt x="5" y="60"/>
                  </a:lnTo>
                  <a:lnTo>
                    <a:pt x="0" y="69"/>
                  </a:lnTo>
                  <a:lnTo>
                    <a:pt x="16" y="95"/>
                  </a:lnTo>
                  <a:lnTo>
                    <a:pt x="33" y="100"/>
                  </a:lnTo>
                  <a:lnTo>
                    <a:pt x="38" y="109"/>
                  </a:lnTo>
                  <a:lnTo>
                    <a:pt x="45" y="116"/>
                  </a:lnTo>
                  <a:lnTo>
                    <a:pt x="50" y="135"/>
                  </a:lnTo>
                  <a:lnTo>
                    <a:pt x="61" y="138"/>
                  </a:lnTo>
                  <a:lnTo>
                    <a:pt x="69" y="128"/>
                  </a:lnTo>
                  <a:lnTo>
                    <a:pt x="69" y="121"/>
                  </a:lnTo>
                  <a:lnTo>
                    <a:pt x="76" y="123"/>
                  </a:lnTo>
                  <a:lnTo>
                    <a:pt x="90" y="112"/>
                  </a:lnTo>
                  <a:lnTo>
                    <a:pt x="87" y="88"/>
                  </a:lnTo>
                  <a:lnTo>
                    <a:pt x="90" y="81"/>
                  </a:lnTo>
                  <a:lnTo>
                    <a:pt x="85" y="64"/>
                  </a:lnTo>
                  <a:lnTo>
                    <a:pt x="80" y="69"/>
                  </a:lnTo>
                  <a:lnTo>
                    <a:pt x="80" y="69"/>
                  </a:lnTo>
                  <a:lnTo>
                    <a:pt x="71" y="52"/>
                  </a:lnTo>
                  <a:lnTo>
                    <a:pt x="64" y="57"/>
                  </a:lnTo>
                  <a:lnTo>
                    <a:pt x="69" y="45"/>
                  </a:lnTo>
                  <a:lnTo>
                    <a:pt x="78" y="41"/>
                  </a:lnTo>
                  <a:lnTo>
                    <a:pt x="73" y="31"/>
                  </a:lnTo>
                  <a:lnTo>
                    <a:pt x="83" y="19"/>
                  </a:lnTo>
                  <a:lnTo>
                    <a:pt x="73" y="10"/>
                  </a:lnTo>
                  <a:lnTo>
                    <a:pt x="59" y="17"/>
                  </a:lnTo>
                  <a:lnTo>
                    <a:pt x="69" y="3"/>
                  </a:lnTo>
                  <a:lnTo>
                    <a:pt x="66" y="0"/>
                  </a:lnTo>
                  <a:lnTo>
                    <a:pt x="66"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3" name="Freeform 67"/>
            <p:cNvSpPr/>
            <p:nvPr/>
          </p:nvSpPr>
          <p:spPr bwMode="auto">
            <a:xfrm>
              <a:off x="2790825" y="1643063"/>
              <a:ext cx="14288" cy="22225"/>
            </a:xfrm>
            <a:custGeom>
              <a:avLst/>
              <a:gdLst/>
              <a:ahLst/>
              <a:cxnLst>
                <a:cxn ang="0">
                  <a:pos x="9" y="0"/>
                </a:cxn>
                <a:cxn ang="0">
                  <a:pos x="0" y="5"/>
                </a:cxn>
                <a:cxn ang="0">
                  <a:pos x="0" y="14"/>
                </a:cxn>
                <a:cxn ang="0">
                  <a:pos x="9" y="7"/>
                </a:cxn>
                <a:cxn ang="0">
                  <a:pos x="9" y="0"/>
                </a:cxn>
                <a:cxn ang="0">
                  <a:pos x="9" y="0"/>
                </a:cxn>
              </a:cxnLst>
              <a:rect l="0" t="0" r="r" b="b"/>
              <a:pathLst>
                <a:path w="9" h="14">
                  <a:moveTo>
                    <a:pt x="9" y="0"/>
                  </a:moveTo>
                  <a:lnTo>
                    <a:pt x="0" y="5"/>
                  </a:lnTo>
                  <a:lnTo>
                    <a:pt x="0" y="14"/>
                  </a:lnTo>
                  <a:lnTo>
                    <a:pt x="9" y="7"/>
                  </a:lnTo>
                  <a:lnTo>
                    <a:pt x="9" y="0"/>
                  </a:lnTo>
                  <a:lnTo>
                    <a:pt x="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4" name="Freeform 68"/>
            <p:cNvSpPr/>
            <p:nvPr/>
          </p:nvSpPr>
          <p:spPr bwMode="auto">
            <a:xfrm>
              <a:off x="2519363" y="1560513"/>
              <a:ext cx="30163" cy="44450"/>
            </a:xfrm>
            <a:custGeom>
              <a:avLst/>
              <a:gdLst/>
              <a:ahLst/>
              <a:cxnLst>
                <a:cxn ang="0">
                  <a:pos x="5" y="0"/>
                </a:cxn>
                <a:cxn ang="0">
                  <a:pos x="5" y="0"/>
                </a:cxn>
                <a:cxn ang="0">
                  <a:pos x="3" y="5"/>
                </a:cxn>
                <a:cxn ang="0">
                  <a:pos x="0" y="19"/>
                </a:cxn>
                <a:cxn ang="0">
                  <a:pos x="10" y="28"/>
                </a:cxn>
                <a:cxn ang="0">
                  <a:pos x="19" y="2"/>
                </a:cxn>
                <a:cxn ang="0">
                  <a:pos x="5" y="0"/>
                </a:cxn>
                <a:cxn ang="0">
                  <a:pos x="5" y="0"/>
                </a:cxn>
              </a:cxnLst>
              <a:rect l="0" t="0" r="r" b="b"/>
              <a:pathLst>
                <a:path w="19" h="28">
                  <a:moveTo>
                    <a:pt x="5" y="0"/>
                  </a:moveTo>
                  <a:lnTo>
                    <a:pt x="5" y="0"/>
                  </a:lnTo>
                  <a:lnTo>
                    <a:pt x="3" y="5"/>
                  </a:lnTo>
                  <a:lnTo>
                    <a:pt x="0" y="19"/>
                  </a:lnTo>
                  <a:lnTo>
                    <a:pt x="10" y="28"/>
                  </a:lnTo>
                  <a:lnTo>
                    <a:pt x="19" y="2"/>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5" name="Freeform 69"/>
            <p:cNvSpPr/>
            <p:nvPr/>
          </p:nvSpPr>
          <p:spPr bwMode="auto">
            <a:xfrm>
              <a:off x="2441575" y="1533526"/>
              <a:ext cx="47625" cy="46038"/>
            </a:xfrm>
            <a:custGeom>
              <a:avLst/>
              <a:gdLst/>
              <a:ahLst/>
              <a:cxnLst>
                <a:cxn ang="0">
                  <a:pos x="21" y="0"/>
                </a:cxn>
                <a:cxn ang="0">
                  <a:pos x="9" y="5"/>
                </a:cxn>
                <a:cxn ang="0">
                  <a:pos x="0" y="29"/>
                </a:cxn>
                <a:cxn ang="0">
                  <a:pos x="11" y="26"/>
                </a:cxn>
                <a:cxn ang="0">
                  <a:pos x="28" y="10"/>
                </a:cxn>
                <a:cxn ang="0">
                  <a:pos x="30" y="0"/>
                </a:cxn>
                <a:cxn ang="0">
                  <a:pos x="21" y="0"/>
                </a:cxn>
                <a:cxn ang="0">
                  <a:pos x="21" y="0"/>
                </a:cxn>
              </a:cxnLst>
              <a:rect l="0" t="0" r="r" b="b"/>
              <a:pathLst>
                <a:path w="30" h="29">
                  <a:moveTo>
                    <a:pt x="21" y="0"/>
                  </a:moveTo>
                  <a:lnTo>
                    <a:pt x="9" y="5"/>
                  </a:lnTo>
                  <a:lnTo>
                    <a:pt x="0" y="29"/>
                  </a:lnTo>
                  <a:lnTo>
                    <a:pt x="11" y="26"/>
                  </a:lnTo>
                  <a:lnTo>
                    <a:pt x="28" y="10"/>
                  </a:lnTo>
                  <a:lnTo>
                    <a:pt x="30" y="0"/>
                  </a:lnTo>
                  <a:lnTo>
                    <a:pt x="21" y="0"/>
                  </a:lnTo>
                  <a:lnTo>
                    <a:pt x="2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6" name="Freeform 70"/>
            <p:cNvSpPr/>
            <p:nvPr/>
          </p:nvSpPr>
          <p:spPr bwMode="auto">
            <a:xfrm>
              <a:off x="2849563" y="1590676"/>
              <a:ext cx="26988" cy="22225"/>
            </a:xfrm>
            <a:custGeom>
              <a:avLst/>
              <a:gdLst/>
              <a:ahLst/>
              <a:cxnLst>
                <a:cxn ang="0">
                  <a:pos x="10" y="0"/>
                </a:cxn>
                <a:cxn ang="0">
                  <a:pos x="0" y="7"/>
                </a:cxn>
                <a:cxn ang="0">
                  <a:pos x="15" y="14"/>
                </a:cxn>
                <a:cxn ang="0">
                  <a:pos x="17" y="5"/>
                </a:cxn>
                <a:cxn ang="0">
                  <a:pos x="10" y="0"/>
                </a:cxn>
                <a:cxn ang="0">
                  <a:pos x="10" y="0"/>
                </a:cxn>
              </a:cxnLst>
              <a:rect l="0" t="0" r="r" b="b"/>
              <a:pathLst>
                <a:path w="17" h="14">
                  <a:moveTo>
                    <a:pt x="10" y="0"/>
                  </a:moveTo>
                  <a:lnTo>
                    <a:pt x="0" y="7"/>
                  </a:lnTo>
                  <a:lnTo>
                    <a:pt x="15" y="14"/>
                  </a:lnTo>
                  <a:lnTo>
                    <a:pt x="17" y="5"/>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7" name="Freeform 71"/>
            <p:cNvSpPr/>
            <p:nvPr/>
          </p:nvSpPr>
          <p:spPr bwMode="auto">
            <a:xfrm>
              <a:off x="2868613" y="2063751"/>
              <a:ext cx="76200" cy="34925"/>
            </a:xfrm>
            <a:custGeom>
              <a:avLst/>
              <a:gdLst/>
              <a:ahLst/>
              <a:cxnLst>
                <a:cxn ang="0">
                  <a:pos x="12" y="0"/>
                </a:cxn>
                <a:cxn ang="0">
                  <a:pos x="0" y="3"/>
                </a:cxn>
                <a:cxn ang="0">
                  <a:pos x="17" y="10"/>
                </a:cxn>
                <a:cxn ang="0">
                  <a:pos x="19" y="14"/>
                </a:cxn>
                <a:cxn ang="0">
                  <a:pos x="36" y="22"/>
                </a:cxn>
                <a:cxn ang="0">
                  <a:pos x="48" y="19"/>
                </a:cxn>
                <a:cxn ang="0">
                  <a:pos x="43" y="12"/>
                </a:cxn>
                <a:cxn ang="0">
                  <a:pos x="33" y="7"/>
                </a:cxn>
                <a:cxn ang="0">
                  <a:pos x="12" y="0"/>
                </a:cxn>
                <a:cxn ang="0">
                  <a:pos x="12" y="0"/>
                </a:cxn>
              </a:cxnLst>
              <a:rect l="0" t="0" r="r" b="b"/>
              <a:pathLst>
                <a:path w="48" h="22">
                  <a:moveTo>
                    <a:pt x="12" y="0"/>
                  </a:moveTo>
                  <a:lnTo>
                    <a:pt x="0" y="3"/>
                  </a:lnTo>
                  <a:lnTo>
                    <a:pt x="17" y="10"/>
                  </a:lnTo>
                  <a:lnTo>
                    <a:pt x="19" y="14"/>
                  </a:lnTo>
                  <a:lnTo>
                    <a:pt x="36" y="22"/>
                  </a:lnTo>
                  <a:lnTo>
                    <a:pt x="48" y="19"/>
                  </a:lnTo>
                  <a:lnTo>
                    <a:pt x="43" y="12"/>
                  </a:lnTo>
                  <a:lnTo>
                    <a:pt x="33" y="7"/>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8" name="Freeform 72"/>
            <p:cNvSpPr/>
            <p:nvPr/>
          </p:nvSpPr>
          <p:spPr bwMode="auto">
            <a:xfrm>
              <a:off x="2643188" y="1247776"/>
              <a:ext cx="38100" cy="30163"/>
            </a:xfrm>
            <a:custGeom>
              <a:avLst/>
              <a:gdLst/>
              <a:ahLst/>
              <a:cxnLst>
                <a:cxn ang="0">
                  <a:pos x="10" y="0"/>
                </a:cxn>
                <a:cxn ang="0">
                  <a:pos x="0" y="8"/>
                </a:cxn>
                <a:cxn ang="0">
                  <a:pos x="5" y="19"/>
                </a:cxn>
                <a:cxn ang="0">
                  <a:pos x="24" y="17"/>
                </a:cxn>
                <a:cxn ang="0">
                  <a:pos x="10" y="0"/>
                </a:cxn>
                <a:cxn ang="0">
                  <a:pos x="10" y="0"/>
                </a:cxn>
              </a:cxnLst>
              <a:rect l="0" t="0" r="r" b="b"/>
              <a:pathLst>
                <a:path w="24" h="19">
                  <a:moveTo>
                    <a:pt x="10" y="0"/>
                  </a:moveTo>
                  <a:lnTo>
                    <a:pt x="0" y="8"/>
                  </a:lnTo>
                  <a:lnTo>
                    <a:pt x="5" y="19"/>
                  </a:lnTo>
                  <a:lnTo>
                    <a:pt x="24" y="17"/>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29" name="Freeform 73"/>
            <p:cNvSpPr/>
            <p:nvPr/>
          </p:nvSpPr>
          <p:spPr bwMode="auto">
            <a:xfrm>
              <a:off x="2587625" y="1241426"/>
              <a:ext cx="55563" cy="66675"/>
            </a:xfrm>
            <a:custGeom>
              <a:avLst/>
              <a:gdLst/>
              <a:ahLst/>
              <a:cxnLst>
                <a:cxn ang="0">
                  <a:pos x="14" y="0"/>
                </a:cxn>
                <a:cxn ang="0">
                  <a:pos x="0" y="19"/>
                </a:cxn>
                <a:cxn ang="0">
                  <a:pos x="0" y="30"/>
                </a:cxn>
                <a:cxn ang="0">
                  <a:pos x="5" y="42"/>
                </a:cxn>
                <a:cxn ang="0">
                  <a:pos x="26" y="42"/>
                </a:cxn>
                <a:cxn ang="0">
                  <a:pos x="33" y="30"/>
                </a:cxn>
                <a:cxn ang="0">
                  <a:pos x="35" y="12"/>
                </a:cxn>
                <a:cxn ang="0">
                  <a:pos x="31" y="4"/>
                </a:cxn>
                <a:cxn ang="0">
                  <a:pos x="14" y="0"/>
                </a:cxn>
                <a:cxn ang="0">
                  <a:pos x="14" y="0"/>
                </a:cxn>
              </a:cxnLst>
              <a:rect l="0" t="0" r="r" b="b"/>
              <a:pathLst>
                <a:path w="35" h="42">
                  <a:moveTo>
                    <a:pt x="14" y="0"/>
                  </a:moveTo>
                  <a:lnTo>
                    <a:pt x="0" y="19"/>
                  </a:lnTo>
                  <a:lnTo>
                    <a:pt x="0" y="30"/>
                  </a:lnTo>
                  <a:lnTo>
                    <a:pt x="5" y="42"/>
                  </a:lnTo>
                  <a:lnTo>
                    <a:pt x="26" y="42"/>
                  </a:lnTo>
                  <a:lnTo>
                    <a:pt x="33" y="30"/>
                  </a:lnTo>
                  <a:lnTo>
                    <a:pt x="35" y="12"/>
                  </a:lnTo>
                  <a:lnTo>
                    <a:pt x="31" y="4"/>
                  </a:lnTo>
                  <a:lnTo>
                    <a:pt x="14" y="0"/>
                  </a:lnTo>
                  <a:lnTo>
                    <a:pt x="1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0" name="Freeform 74"/>
            <p:cNvSpPr/>
            <p:nvPr/>
          </p:nvSpPr>
          <p:spPr bwMode="auto">
            <a:xfrm>
              <a:off x="2365375" y="1384301"/>
              <a:ext cx="165100" cy="146050"/>
            </a:xfrm>
            <a:custGeom>
              <a:avLst/>
              <a:gdLst/>
              <a:ahLst/>
              <a:cxnLst>
                <a:cxn ang="0">
                  <a:pos x="31" y="0"/>
                </a:cxn>
                <a:cxn ang="0">
                  <a:pos x="22" y="2"/>
                </a:cxn>
                <a:cxn ang="0">
                  <a:pos x="14" y="14"/>
                </a:cxn>
                <a:cxn ang="0">
                  <a:pos x="12" y="42"/>
                </a:cxn>
                <a:cxn ang="0">
                  <a:pos x="14" y="54"/>
                </a:cxn>
                <a:cxn ang="0">
                  <a:pos x="3" y="64"/>
                </a:cxn>
                <a:cxn ang="0">
                  <a:pos x="0" y="71"/>
                </a:cxn>
                <a:cxn ang="0">
                  <a:pos x="3" y="78"/>
                </a:cxn>
                <a:cxn ang="0">
                  <a:pos x="22" y="73"/>
                </a:cxn>
                <a:cxn ang="0">
                  <a:pos x="22" y="85"/>
                </a:cxn>
                <a:cxn ang="0">
                  <a:pos x="31" y="92"/>
                </a:cxn>
                <a:cxn ang="0">
                  <a:pos x="55" y="71"/>
                </a:cxn>
                <a:cxn ang="0">
                  <a:pos x="55" y="61"/>
                </a:cxn>
                <a:cxn ang="0">
                  <a:pos x="59" y="59"/>
                </a:cxn>
                <a:cxn ang="0">
                  <a:pos x="57" y="64"/>
                </a:cxn>
                <a:cxn ang="0">
                  <a:pos x="69" y="64"/>
                </a:cxn>
                <a:cxn ang="0">
                  <a:pos x="69" y="73"/>
                </a:cxn>
                <a:cxn ang="0">
                  <a:pos x="88" y="80"/>
                </a:cxn>
                <a:cxn ang="0">
                  <a:pos x="104" y="68"/>
                </a:cxn>
                <a:cxn ang="0">
                  <a:pos x="92" y="54"/>
                </a:cxn>
                <a:cxn ang="0">
                  <a:pos x="81" y="57"/>
                </a:cxn>
                <a:cxn ang="0">
                  <a:pos x="78" y="40"/>
                </a:cxn>
                <a:cxn ang="0">
                  <a:pos x="48" y="21"/>
                </a:cxn>
                <a:cxn ang="0">
                  <a:pos x="48" y="16"/>
                </a:cxn>
                <a:cxn ang="0">
                  <a:pos x="40" y="12"/>
                </a:cxn>
                <a:cxn ang="0">
                  <a:pos x="36" y="16"/>
                </a:cxn>
                <a:cxn ang="0">
                  <a:pos x="33" y="7"/>
                </a:cxn>
                <a:cxn ang="0">
                  <a:pos x="31" y="0"/>
                </a:cxn>
                <a:cxn ang="0">
                  <a:pos x="31" y="0"/>
                </a:cxn>
              </a:cxnLst>
              <a:rect l="0" t="0" r="r" b="b"/>
              <a:pathLst>
                <a:path w="104" h="92">
                  <a:moveTo>
                    <a:pt x="31" y="0"/>
                  </a:moveTo>
                  <a:lnTo>
                    <a:pt x="22" y="2"/>
                  </a:lnTo>
                  <a:lnTo>
                    <a:pt x="14" y="14"/>
                  </a:lnTo>
                  <a:lnTo>
                    <a:pt x="12" y="42"/>
                  </a:lnTo>
                  <a:lnTo>
                    <a:pt x="14" y="54"/>
                  </a:lnTo>
                  <a:lnTo>
                    <a:pt x="3" y="64"/>
                  </a:lnTo>
                  <a:lnTo>
                    <a:pt x="0" y="71"/>
                  </a:lnTo>
                  <a:lnTo>
                    <a:pt x="3" y="78"/>
                  </a:lnTo>
                  <a:lnTo>
                    <a:pt x="22" y="73"/>
                  </a:lnTo>
                  <a:lnTo>
                    <a:pt x="22" y="85"/>
                  </a:lnTo>
                  <a:lnTo>
                    <a:pt x="31" y="92"/>
                  </a:lnTo>
                  <a:lnTo>
                    <a:pt x="55" y="71"/>
                  </a:lnTo>
                  <a:lnTo>
                    <a:pt x="55" y="61"/>
                  </a:lnTo>
                  <a:lnTo>
                    <a:pt x="59" y="59"/>
                  </a:lnTo>
                  <a:lnTo>
                    <a:pt x="57" y="64"/>
                  </a:lnTo>
                  <a:lnTo>
                    <a:pt x="69" y="64"/>
                  </a:lnTo>
                  <a:lnTo>
                    <a:pt x="69" y="73"/>
                  </a:lnTo>
                  <a:lnTo>
                    <a:pt x="88" y="80"/>
                  </a:lnTo>
                  <a:lnTo>
                    <a:pt x="104" y="68"/>
                  </a:lnTo>
                  <a:lnTo>
                    <a:pt x="92" y="54"/>
                  </a:lnTo>
                  <a:lnTo>
                    <a:pt x="81" y="57"/>
                  </a:lnTo>
                  <a:lnTo>
                    <a:pt x="78" y="40"/>
                  </a:lnTo>
                  <a:lnTo>
                    <a:pt x="48" y="21"/>
                  </a:lnTo>
                  <a:lnTo>
                    <a:pt x="48" y="16"/>
                  </a:lnTo>
                  <a:lnTo>
                    <a:pt x="40" y="12"/>
                  </a:lnTo>
                  <a:lnTo>
                    <a:pt x="36" y="16"/>
                  </a:lnTo>
                  <a:lnTo>
                    <a:pt x="33" y="7"/>
                  </a:lnTo>
                  <a:lnTo>
                    <a:pt x="31" y="0"/>
                  </a:lnTo>
                  <a:lnTo>
                    <a:pt x="3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1" name="Freeform 75"/>
            <p:cNvSpPr/>
            <p:nvPr/>
          </p:nvSpPr>
          <p:spPr bwMode="auto">
            <a:xfrm>
              <a:off x="2876550" y="2162176"/>
              <a:ext cx="63500" cy="41275"/>
            </a:xfrm>
            <a:custGeom>
              <a:avLst/>
              <a:gdLst/>
              <a:ahLst/>
              <a:cxnLst>
                <a:cxn ang="0">
                  <a:pos x="7" y="0"/>
                </a:cxn>
                <a:cxn ang="0">
                  <a:pos x="0" y="9"/>
                </a:cxn>
                <a:cxn ang="0">
                  <a:pos x="14" y="19"/>
                </a:cxn>
                <a:cxn ang="0">
                  <a:pos x="21" y="19"/>
                </a:cxn>
                <a:cxn ang="0">
                  <a:pos x="28" y="26"/>
                </a:cxn>
                <a:cxn ang="0">
                  <a:pos x="40" y="12"/>
                </a:cxn>
                <a:cxn ang="0">
                  <a:pos x="12" y="9"/>
                </a:cxn>
                <a:cxn ang="0">
                  <a:pos x="9" y="5"/>
                </a:cxn>
                <a:cxn ang="0">
                  <a:pos x="9" y="2"/>
                </a:cxn>
                <a:cxn ang="0">
                  <a:pos x="7" y="0"/>
                </a:cxn>
                <a:cxn ang="0">
                  <a:pos x="7" y="0"/>
                </a:cxn>
              </a:cxnLst>
              <a:rect l="0" t="0" r="r" b="b"/>
              <a:pathLst>
                <a:path w="40" h="26">
                  <a:moveTo>
                    <a:pt x="7" y="0"/>
                  </a:moveTo>
                  <a:lnTo>
                    <a:pt x="0" y="9"/>
                  </a:lnTo>
                  <a:lnTo>
                    <a:pt x="14" y="19"/>
                  </a:lnTo>
                  <a:lnTo>
                    <a:pt x="21" y="19"/>
                  </a:lnTo>
                  <a:lnTo>
                    <a:pt x="28" y="26"/>
                  </a:lnTo>
                  <a:lnTo>
                    <a:pt x="40" y="12"/>
                  </a:lnTo>
                  <a:lnTo>
                    <a:pt x="12" y="9"/>
                  </a:lnTo>
                  <a:lnTo>
                    <a:pt x="9" y="5"/>
                  </a:lnTo>
                  <a:lnTo>
                    <a:pt x="9" y="2"/>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2" name="Freeform 76"/>
            <p:cNvSpPr/>
            <p:nvPr/>
          </p:nvSpPr>
          <p:spPr bwMode="auto">
            <a:xfrm>
              <a:off x="2557463" y="1508126"/>
              <a:ext cx="30163" cy="22225"/>
            </a:xfrm>
            <a:custGeom>
              <a:avLst/>
              <a:gdLst/>
              <a:ahLst/>
              <a:cxnLst>
                <a:cxn ang="0">
                  <a:pos x="16" y="0"/>
                </a:cxn>
                <a:cxn ang="0">
                  <a:pos x="0" y="0"/>
                </a:cxn>
                <a:cxn ang="0">
                  <a:pos x="14" y="14"/>
                </a:cxn>
                <a:cxn ang="0">
                  <a:pos x="19" y="9"/>
                </a:cxn>
                <a:cxn ang="0">
                  <a:pos x="16" y="0"/>
                </a:cxn>
                <a:cxn ang="0">
                  <a:pos x="16" y="0"/>
                </a:cxn>
              </a:cxnLst>
              <a:rect l="0" t="0" r="r" b="b"/>
              <a:pathLst>
                <a:path w="19" h="14">
                  <a:moveTo>
                    <a:pt x="16" y="0"/>
                  </a:moveTo>
                  <a:lnTo>
                    <a:pt x="0" y="0"/>
                  </a:lnTo>
                  <a:lnTo>
                    <a:pt x="14" y="14"/>
                  </a:lnTo>
                  <a:lnTo>
                    <a:pt x="19" y="9"/>
                  </a:lnTo>
                  <a:lnTo>
                    <a:pt x="16" y="0"/>
                  </a:lnTo>
                  <a:lnTo>
                    <a:pt x="16"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3" name="Freeform 77"/>
            <p:cNvSpPr/>
            <p:nvPr/>
          </p:nvSpPr>
          <p:spPr bwMode="auto">
            <a:xfrm>
              <a:off x="2139950" y="909638"/>
              <a:ext cx="22225" cy="30163"/>
            </a:xfrm>
            <a:custGeom>
              <a:avLst/>
              <a:gdLst/>
              <a:ahLst/>
              <a:cxnLst>
                <a:cxn ang="0">
                  <a:pos x="10" y="0"/>
                </a:cxn>
                <a:cxn ang="0">
                  <a:pos x="0" y="5"/>
                </a:cxn>
                <a:cxn ang="0">
                  <a:pos x="5" y="19"/>
                </a:cxn>
                <a:cxn ang="0">
                  <a:pos x="14" y="12"/>
                </a:cxn>
                <a:cxn ang="0">
                  <a:pos x="10" y="0"/>
                </a:cxn>
                <a:cxn ang="0">
                  <a:pos x="10" y="0"/>
                </a:cxn>
              </a:cxnLst>
              <a:rect l="0" t="0" r="r" b="b"/>
              <a:pathLst>
                <a:path w="14" h="19">
                  <a:moveTo>
                    <a:pt x="10" y="0"/>
                  </a:moveTo>
                  <a:lnTo>
                    <a:pt x="0" y="5"/>
                  </a:lnTo>
                  <a:lnTo>
                    <a:pt x="5" y="19"/>
                  </a:lnTo>
                  <a:lnTo>
                    <a:pt x="14" y="12"/>
                  </a:lnTo>
                  <a:lnTo>
                    <a:pt x="10" y="0"/>
                  </a:lnTo>
                  <a:lnTo>
                    <a:pt x="10"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4" name="Freeform 78"/>
            <p:cNvSpPr/>
            <p:nvPr/>
          </p:nvSpPr>
          <p:spPr bwMode="auto">
            <a:xfrm>
              <a:off x="1655763" y="865188"/>
              <a:ext cx="409575" cy="371475"/>
            </a:xfrm>
            <a:custGeom>
              <a:avLst/>
              <a:gdLst/>
              <a:ahLst/>
              <a:cxnLst>
                <a:cxn ang="0">
                  <a:pos x="168" y="16"/>
                </a:cxn>
                <a:cxn ang="0">
                  <a:pos x="168" y="24"/>
                </a:cxn>
                <a:cxn ang="0">
                  <a:pos x="152" y="19"/>
                </a:cxn>
                <a:cxn ang="0">
                  <a:pos x="152" y="31"/>
                </a:cxn>
                <a:cxn ang="0">
                  <a:pos x="163" y="88"/>
                </a:cxn>
                <a:cxn ang="0">
                  <a:pos x="154" y="95"/>
                </a:cxn>
                <a:cxn ang="0">
                  <a:pos x="152" y="83"/>
                </a:cxn>
                <a:cxn ang="0">
                  <a:pos x="135" y="40"/>
                </a:cxn>
                <a:cxn ang="0">
                  <a:pos x="128" y="52"/>
                </a:cxn>
                <a:cxn ang="0">
                  <a:pos x="125" y="57"/>
                </a:cxn>
                <a:cxn ang="0">
                  <a:pos x="114" y="52"/>
                </a:cxn>
                <a:cxn ang="0">
                  <a:pos x="76" y="40"/>
                </a:cxn>
                <a:cxn ang="0">
                  <a:pos x="66" y="54"/>
                </a:cxn>
                <a:cxn ang="0">
                  <a:pos x="71" y="24"/>
                </a:cxn>
                <a:cxn ang="0">
                  <a:pos x="12" y="54"/>
                </a:cxn>
                <a:cxn ang="0">
                  <a:pos x="12" y="73"/>
                </a:cxn>
                <a:cxn ang="0">
                  <a:pos x="2" y="104"/>
                </a:cxn>
                <a:cxn ang="0">
                  <a:pos x="17" y="106"/>
                </a:cxn>
                <a:cxn ang="0">
                  <a:pos x="12" y="116"/>
                </a:cxn>
                <a:cxn ang="0">
                  <a:pos x="40" y="111"/>
                </a:cxn>
                <a:cxn ang="0">
                  <a:pos x="10" y="128"/>
                </a:cxn>
                <a:cxn ang="0">
                  <a:pos x="52" y="151"/>
                </a:cxn>
                <a:cxn ang="0">
                  <a:pos x="95" y="154"/>
                </a:cxn>
                <a:cxn ang="0">
                  <a:pos x="66" y="156"/>
                </a:cxn>
                <a:cxn ang="0">
                  <a:pos x="36" y="194"/>
                </a:cxn>
                <a:cxn ang="0">
                  <a:pos x="76" y="211"/>
                </a:cxn>
                <a:cxn ang="0">
                  <a:pos x="78" y="222"/>
                </a:cxn>
                <a:cxn ang="0">
                  <a:pos x="78" y="234"/>
                </a:cxn>
                <a:cxn ang="0">
                  <a:pos x="149" y="215"/>
                </a:cxn>
                <a:cxn ang="0">
                  <a:pos x="178" y="194"/>
                </a:cxn>
                <a:cxn ang="0">
                  <a:pos x="178" y="204"/>
                </a:cxn>
                <a:cxn ang="0">
                  <a:pos x="194" y="215"/>
                </a:cxn>
                <a:cxn ang="0">
                  <a:pos x="253" y="206"/>
                </a:cxn>
                <a:cxn ang="0">
                  <a:pos x="244" y="192"/>
                </a:cxn>
                <a:cxn ang="0">
                  <a:pos x="227" y="199"/>
                </a:cxn>
                <a:cxn ang="0">
                  <a:pos x="237" y="192"/>
                </a:cxn>
                <a:cxn ang="0">
                  <a:pos x="239" y="177"/>
                </a:cxn>
                <a:cxn ang="0">
                  <a:pos x="248" y="187"/>
                </a:cxn>
                <a:cxn ang="0">
                  <a:pos x="251" y="187"/>
                </a:cxn>
                <a:cxn ang="0">
                  <a:pos x="258" y="170"/>
                </a:cxn>
                <a:cxn ang="0">
                  <a:pos x="248" y="163"/>
                </a:cxn>
                <a:cxn ang="0">
                  <a:pos x="222" y="142"/>
                </a:cxn>
                <a:cxn ang="0">
                  <a:pos x="208" y="102"/>
                </a:cxn>
                <a:cxn ang="0">
                  <a:pos x="196" y="54"/>
                </a:cxn>
                <a:cxn ang="0">
                  <a:pos x="194" y="47"/>
                </a:cxn>
                <a:cxn ang="0">
                  <a:pos x="194" y="45"/>
                </a:cxn>
                <a:cxn ang="0">
                  <a:pos x="208" y="9"/>
                </a:cxn>
                <a:cxn ang="0">
                  <a:pos x="178" y="0"/>
                </a:cxn>
              </a:cxnLst>
              <a:rect l="0" t="0" r="r" b="b"/>
              <a:pathLst>
                <a:path w="258" h="234">
                  <a:moveTo>
                    <a:pt x="178" y="0"/>
                  </a:moveTo>
                  <a:lnTo>
                    <a:pt x="168" y="16"/>
                  </a:lnTo>
                  <a:lnTo>
                    <a:pt x="175" y="24"/>
                  </a:lnTo>
                  <a:lnTo>
                    <a:pt x="168" y="24"/>
                  </a:lnTo>
                  <a:lnTo>
                    <a:pt x="170" y="28"/>
                  </a:lnTo>
                  <a:lnTo>
                    <a:pt x="152" y="19"/>
                  </a:lnTo>
                  <a:lnTo>
                    <a:pt x="154" y="26"/>
                  </a:lnTo>
                  <a:lnTo>
                    <a:pt x="152" y="31"/>
                  </a:lnTo>
                  <a:lnTo>
                    <a:pt x="159" y="73"/>
                  </a:lnTo>
                  <a:lnTo>
                    <a:pt x="163" y="88"/>
                  </a:lnTo>
                  <a:lnTo>
                    <a:pt x="154" y="97"/>
                  </a:lnTo>
                  <a:lnTo>
                    <a:pt x="154" y="95"/>
                  </a:lnTo>
                  <a:lnTo>
                    <a:pt x="154" y="88"/>
                  </a:lnTo>
                  <a:lnTo>
                    <a:pt x="152" y="83"/>
                  </a:lnTo>
                  <a:lnTo>
                    <a:pt x="149" y="59"/>
                  </a:lnTo>
                  <a:lnTo>
                    <a:pt x="135" y="40"/>
                  </a:lnTo>
                  <a:lnTo>
                    <a:pt x="116" y="35"/>
                  </a:lnTo>
                  <a:lnTo>
                    <a:pt x="128" y="52"/>
                  </a:lnTo>
                  <a:lnTo>
                    <a:pt x="123" y="52"/>
                  </a:lnTo>
                  <a:lnTo>
                    <a:pt x="125" y="57"/>
                  </a:lnTo>
                  <a:lnTo>
                    <a:pt x="104" y="66"/>
                  </a:lnTo>
                  <a:lnTo>
                    <a:pt x="114" y="52"/>
                  </a:lnTo>
                  <a:lnTo>
                    <a:pt x="85" y="35"/>
                  </a:lnTo>
                  <a:lnTo>
                    <a:pt x="76" y="40"/>
                  </a:lnTo>
                  <a:lnTo>
                    <a:pt x="76" y="52"/>
                  </a:lnTo>
                  <a:lnTo>
                    <a:pt x="66" y="54"/>
                  </a:lnTo>
                  <a:lnTo>
                    <a:pt x="73" y="40"/>
                  </a:lnTo>
                  <a:lnTo>
                    <a:pt x="71" y="24"/>
                  </a:lnTo>
                  <a:lnTo>
                    <a:pt x="62" y="19"/>
                  </a:lnTo>
                  <a:lnTo>
                    <a:pt x="12" y="54"/>
                  </a:lnTo>
                  <a:lnTo>
                    <a:pt x="7" y="69"/>
                  </a:lnTo>
                  <a:lnTo>
                    <a:pt x="12" y="73"/>
                  </a:lnTo>
                  <a:lnTo>
                    <a:pt x="0" y="90"/>
                  </a:lnTo>
                  <a:lnTo>
                    <a:pt x="2" y="104"/>
                  </a:lnTo>
                  <a:lnTo>
                    <a:pt x="17" y="102"/>
                  </a:lnTo>
                  <a:lnTo>
                    <a:pt x="17" y="106"/>
                  </a:lnTo>
                  <a:lnTo>
                    <a:pt x="10" y="109"/>
                  </a:lnTo>
                  <a:lnTo>
                    <a:pt x="12" y="116"/>
                  </a:lnTo>
                  <a:lnTo>
                    <a:pt x="43" y="109"/>
                  </a:lnTo>
                  <a:lnTo>
                    <a:pt x="40" y="111"/>
                  </a:lnTo>
                  <a:lnTo>
                    <a:pt x="43" y="114"/>
                  </a:lnTo>
                  <a:lnTo>
                    <a:pt x="10" y="128"/>
                  </a:lnTo>
                  <a:lnTo>
                    <a:pt x="21" y="147"/>
                  </a:lnTo>
                  <a:lnTo>
                    <a:pt x="52" y="151"/>
                  </a:lnTo>
                  <a:lnTo>
                    <a:pt x="73" y="144"/>
                  </a:lnTo>
                  <a:lnTo>
                    <a:pt x="95" y="154"/>
                  </a:lnTo>
                  <a:lnTo>
                    <a:pt x="92" y="159"/>
                  </a:lnTo>
                  <a:lnTo>
                    <a:pt x="66" y="156"/>
                  </a:lnTo>
                  <a:lnTo>
                    <a:pt x="21" y="168"/>
                  </a:lnTo>
                  <a:lnTo>
                    <a:pt x="36" y="194"/>
                  </a:lnTo>
                  <a:lnTo>
                    <a:pt x="59" y="201"/>
                  </a:lnTo>
                  <a:lnTo>
                    <a:pt x="76" y="211"/>
                  </a:lnTo>
                  <a:lnTo>
                    <a:pt x="76" y="215"/>
                  </a:lnTo>
                  <a:lnTo>
                    <a:pt x="78" y="222"/>
                  </a:lnTo>
                  <a:lnTo>
                    <a:pt x="83" y="227"/>
                  </a:lnTo>
                  <a:lnTo>
                    <a:pt x="78" y="234"/>
                  </a:lnTo>
                  <a:lnTo>
                    <a:pt x="135" y="227"/>
                  </a:lnTo>
                  <a:lnTo>
                    <a:pt x="149" y="215"/>
                  </a:lnTo>
                  <a:lnTo>
                    <a:pt x="168" y="213"/>
                  </a:lnTo>
                  <a:lnTo>
                    <a:pt x="178" y="194"/>
                  </a:lnTo>
                  <a:lnTo>
                    <a:pt x="178" y="196"/>
                  </a:lnTo>
                  <a:lnTo>
                    <a:pt x="178" y="204"/>
                  </a:lnTo>
                  <a:lnTo>
                    <a:pt x="196" y="208"/>
                  </a:lnTo>
                  <a:lnTo>
                    <a:pt x="194" y="215"/>
                  </a:lnTo>
                  <a:lnTo>
                    <a:pt x="227" y="222"/>
                  </a:lnTo>
                  <a:lnTo>
                    <a:pt x="253" y="206"/>
                  </a:lnTo>
                  <a:lnTo>
                    <a:pt x="241" y="201"/>
                  </a:lnTo>
                  <a:lnTo>
                    <a:pt x="244" y="192"/>
                  </a:lnTo>
                  <a:lnTo>
                    <a:pt x="239" y="189"/>
                  </a:lnTo>
                  <a:lnTo>
                    <a:pt x="227" y="199"/>
                  </a:lnTo>
                  <a:lnTo>
                    <a:pt x="227" y="192"/>
                  </a:lnTo>
                  <a:lnTo>
                    <a:pt x="237" y="192"/>
                  </a:lnTo>
                  <a:lnTo>
                    <a:pt x="234" y="182"/>
                  </a:lnTo>
                  <a:lnTo>
                    <a:pt x="239" y="177"/>
                  </a:lnTo>
                  <a:lnTo>
                    <a:pt x="241" y="185"/>
                  </a:lnTo>
                  <a:lnTo>
                    <a:pt x="248" y="187"/>
                  </a:lnTo>
                  <a:lnTo>
                    <a:pt x="248" y="182"/>
                  </a:lnTo>
                  <a:lnTo>
                    <a:pt x="251" y="187"/>
                  </a:lnTo>
                  <a:lnTo>
                    <a:pt x="258" y="187"/>
                  </a:lnTo>
                  <a:lnTo>
                    <a:pt x="258" y="170"/>
                  </a:lnTo>
                  <a:lnTo>
                    <a:pt x="258" y="163"/>
                  </a:lnTo>
                  <a:lnTo>
                    <a:pt x="248" y="163"/>
                  </a:lnTo>
                  <a:lnTo>
                    <a:pt x="232" y="142"/>
                  </a:lnTo>
                  <a:lnTo>
                    <a:pt x="222" y="142"/>
                  </a:lnTo>
                  <a:lnTo>
                    <a:pt x="208" y="125"/>
                  </a:lnTo>
                  <a:lnTo>
                    <a:pt x="208" y="102"/>
                  </a:lnTo>
                  <a:lnTo>
                    <a:pt x="201" y="85"/>
                  </a:lnTo>
                  <a:lnTo>
                    <a:pt x="196" y="54"/>
                  </a:lnTo>
                  <a:lnTo>
                    <a:pt x="194" y="52"/>
                  </a:lnTo>
                  <a:lnTo>
                    <a:pt x="194" y="47"/>
                  </a:lnTo>
                  <a:lnTo>
                    <a:pt x="192" y="43"/>
                  </a:lnTo>
                  <a:lnTo>
                    <a:pt x="194" y="45"/>
                  </a:lnTo>
                  <a:lnTo>
                    <a:pt x="201" y="35"/>
                  </a:lnTo>
                  <a:lnTo>
                    <a:pt x="208" y="9"/>
                  </a:lnTo>
                  <a:lnTo>
                    <a:pt x="204" y="2"/>
                  </a:lnTo>
                  <a:lnTo>
                    <a:pt x="178" y="0"/>
                  </a:lnTo>
                  <a:lnTo>
                    <a:pt x="178"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5" name="Freeform 79"/>
            <p:cNvSpPr/>
            <p:nvPr/>
          </p:nvSpPr>
          <p:spPr bwMode="auto">
            <a:xfrm>
              <a:off x="1501775" y="793751"/>
              <a:ext cx="244475" cy="274638"/>
            </a:xfrm>
            <a:custGeom>
              <a:avLst/>
              <a:gdLst/>
              <a:ahLst/>
              <a:cxnLst>
                <a:cxn ang="0">
                  <a:pos x="64" y="0"/>
                </a:cxn>
                <a:cxn ang="0">
                  <a:pos x="40" y="5"/>
                </a:cxn>
                <a:cxn ang="0">
                  <a:pos x="40" y="5"/>
                </a:cxn>
                <a:cxn ang="0">
                  <a:pos x="17" y="12"/>
                </a:cxn>
                <a:cxn ang="0">
                  <a:pos x="21" y="21"/>
                </a:cxn>
                <a:cxn ang="0">
                  <a:pos x="21" y="26"/>
                </a:cxn>
                <a:cxn ang="0">
                  <a:pos x="24" y="33"/>
                </a:cxn>
                <a:cxn ang="0">
                  <a:pos x="29" y="40"/>
                </a:cxn>
                <a:cxn ang="0">
                  <a:pos x="12" y="76"/>
                </a:cxn>
                <a:cxn ang="0">
                  <a:pos x="17" y="83"/>
                </a:cxn>
                <a:cxn ang="0">
                  <a:pos x="10" y="85"/>
                </a:cxn>
                <a:cxn ang="0">
                  <a:pos x="12" y="102"/>
                </a:cxn>
                <a:cxn ang="0">
                  <a:pos x="0" y="133"/>
                </a:cxn>
                <a:cxn ang="0">
                  <a:pos x="24" y="142"/>
                </a:cxn>
                <a:cxn ang="0">
                  <a:pos x="38" y="173"/>
                </a:cxn>
                <a:cxn ang="0">
                  <a:pos x="59" y="154"/>
                </a:cxn>
                <a:cxn ang="0">
                  <a:pos x="64" y="159"/>
                </a:cxn>
                <a:cxn ang="0">
                  <a:pos x="76" y="151"/>
                </a:cxn>
                <a:cxn ang="0">
                  <a:pos x="81" y="142"/>
                </a:cxn>
                <a:cxn ang="0">
                  <a:pos x="78" y="130"/>
                </a:cxn>
                <a:cxn ang="0">
                  <a:pos x="83" y="118"/>
                </a:cxn>
                <a:cxn ang="0">
                  <a:pos x="95" y="116"/>
                </a:cxn>
                <a:cxn ang="0">
                  <a:pos x="99" y="99"/>
                </a:cxn>
                <a:cxn ang="0">
                  <a:pos x="154" y="59"/>
                </a:cxn>
                <a:cxn ang="0">
                  <a:pos x="121" y="19"/>
                </a:cxn>
                <a:cxn ang="0">
                  <a:pos x="99" y="19"/>
                </a:cxn>
                <a:cxn ang="0">
                  <a:pos x="99" y="21"/>
                </a:cxn>
                <a:cxn ang="0">
                  <a:pos x="99" y="16"/>
                </a:cxn>
                <a:cxn ang="0">
                  <a:pos x="90" y="26"/>
                </a:cxn>
                <a:cxn ang="0">
                  <a:pos x="92" y="21"/>
                </a:cxn>
                <a:cxn ang="0">
                  <a:pos x="64" y="0"/>
                </a:cxn>
                <a:cxn ang="0">
                  <a:pos x="64" y="0"/>
                </a:cxn>
              </a:cxnLst>
              <a:rect l="0" t="0" r="r" b="b"/>
              <a:pathLst>
                <a:path w="154" h="173">
                  <a:moveTo>
                    <a:pt x="64" y="0"/>
                  </a:moveTo>
                  <a:lnTo>
                    <a:pt x="40" y="5"/>
                  </a:lnTo>
                  <a:lnTo>
                    <a:pt x="40" y="5"/>
                  </a:lnTo>
                  <a:lnTo>
                    <a:pt x="17" y="12"/>
                  </a:lnTo>
                  <a:lnTo>
                    <a:pt x="21" y="21"/>
                  </a:lnTo>
                  <a:lnTo>
                    <a:pt x="21" y="26"/>
                  </a:lnTo>
                  <a:lnTo>
                    <a:pt x="24" y="33"/>
                  </a:lnTo>
                  <a:lnTo>
                    <a:pt x="29" y="40"/>
                  </a:lnTo>
                  <a:lnTo>
                    <a:pt x="12" y="76"/>
                  </a:lnTo>
                  <a:lnTo>
                    <a:pt x="17" y="83"/>
                  </a:lnTo>
                  <a:lnTo>
                    <a:pt x="10" y="85"/>
                  </a:lnTo>
                  <a:lnTo>
                    <a:pt x="12" y="102"/>
                  </a:lnTo>
                  <a:lnTo>
                    <a:pt x="0" y="133"/>
                  </a:lnTo>
                  <a:lnTo>
                    <a:pt x="24" y="142"/>
                  </a:lnTo>
                  <a:lnTo>
                    <a:pt x="38" y="173"/>
                  </a:lnTo>
                  <a:lnTo>
                    <a:pt x="59" y="154"/>
                  </a:lnTo>
                  <a:lnTo>
                    <a:pt x="64" y="159"/>
                  </a:lnTo>
                  <a:lnTo>
                    <a:pt x="76" y="151"/>
                  </a:lnTo>
                  <a:lnTo>
                    <a:pt x="81" y="142"/>
                  </a:lnTo>
                  <a:lnTo>
                    <a:pt x="78" y="130"/>
                  </a:lnTo>
                  <a:lnTo>
                    <a:pt x="83" y="118"/>
                  </a:lnTo>
                  <a:lnTo>
                    <a:pt x="95" y="116"/>
                  </a:lnTo>
                  <a:lnTo>
                    <a:pt x="99" y="99"/>
                  </a:lnTo>
                  <a:lnTo>
                    <a:pt x="154" y="59"/>
                  </a:lnTo>
                  <a:lnTo>
                    <a:pt x="121" y="19"/>
                  </a:lnTo>
                  <a:lnTo>
                    <a:pt x="99" y="19"/>
                  </a:lnTo>
                  <a:lnTo>
                    <a:pt x="99" y="21"/>
                  </a:lnTo>
                  <a:lnTo>
                    <a:pt x="99" y="16"/>
                  </a:lnTo>
                  <a:lnTo>
                    <a:pt x="90" y="26"/>
                  </a:lnTo>
                  <a:lnTo>
                    <a:pt x="92" y="21"/>
                  </a:lnTo>
                  <a:lnTo>
                    <a:pt x="64" y="0"/>
                  </a:lnTo>
                  <a:lnTo>
                    <a:pt x="6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6" name="Freeform 80"/>
            <p:cNvSpPr/>
            <p:nvPr/>
          </p:nvSpPr>
          <p:spPr bwMode="auto">
            <a:xfrm>
              <a:off x="2535238" y="1173163"/>
              <a:ext cx="36513" cy="41275"/>
            </a:xfrm>
            <a:custGeom>
              <a:avLst/>
              <a:gdLst/>
              <a:ahLst/>
              <a:cxnLst>
                <a:cxn ang="0">
                  <a:pos x="23" y="0"/>
                </a:cxn>
                <a:cxn ang="0">
                  <a:pos x="14" y="0"/>
                </a:cxn>
                <a:cxn ang="0">
                  <a:pos x="14" y="5"/>
                </a:cxn>
                <a:cxn ang="0">
                  <a:pos x="0" y="26"/>
                </a:cxn>
                <a:cxn ang="0">
                  <a:pos x="14" y="21"/>
                </a:cxn>
                <a:cxn ang="0">
                  <a:pos x="19" y="12"/>
                </a:cxn>
                <a:cxn ang="0">
                  <a:pos x="19" y="10"/>
                </a:cxn>
                <a:cxn ang="0">
                  <a:pos x="21" y="10"/>
                </a:cxn>
                <a:cxn ang="0">
                  <a:pos x="23" y="0"/>
                </a:cxn>
                <a:cxn ang="0">
                  <a:pos x="23" y="0"/>
                </a:cxn>
              </a:cxnLst>
              <a:rect l="0" t="0" r="r" b="b"/>
              <a:pathLst>
                <a:path w="23" h="26">
                  <a:moveTo>
                    <a:pt x="23" y="0"/>
                  </a:moveTo>
                  <a:lnTo>
                    <a:pt x="14" y="0"/>
                  </a:lnTo>
                  <a:lnTo>
                    <a:pt x="14" y="5"/>
                  </a:lnTo>
                  <a:lnTo>
                    <a:pt x="0" y="26"/>
                  </a:lnTo>
                  <a:lnTo>
                    <a:pt x="14" y="21"/>
                  </a:lnTo>
                  <a:lnTo>
                    <a:pt x="19" y="12"/>
                  </a:lnTo>
                  <a:lnTo>
                    <a:pt x="19" y="10"/>
                  </a:lnTo>
                  <a:lnTo>
                    <a:pt x="21" y="10"/>
                  </a:lnTo>
                  <a:lnTo>
                    <a:pt x="23" y="0"/>
                  </a:lnTo>
                  <a:lnTo>
                    <a:pt x="2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7" name="Freeform 81"/>
            <p:cNvSpPr/>
            <p:nvPr/>
          </p:nvSpPr>
          <p:spPr bwMode="auto">
            <a:xfrm>
              <a:off x="5276850" y="3621088"/>
              <a:ext cx="168275" cy="327025"/>
            </a:xfrm>
            <a:custGeom>
              <a:avLst/>
              <a:gdLst/>
              <a:ahLst/>
              <a:cxnLst>
                <a:cxn ang="0">
                  <a:pos x="87" y="0"/>
                </a:cxn>
                <a:cxn ang="0">
                  <a:pos x="78" y="7"/>
                </a:cxn>
                <a:cxn ang="0">
                  <a:pos x="78" y="16"/>
                </a:cxn>
                <a:cxn ang="0">
                  <a:pos x="75" y="16"/>
                </a:cxn>
                <a:cxn ang="0">
                  <a:pos x="73" y="21"/>
                </a:cxn>
                <a:cxn ang="0">
                  <a:pos x="66" y="21"/>
                </a:cxn>
                <a:cxn ang="0">
                  <a:pos x="68" y="28"/>
                </a:cxn>
                <a:cxn ang="0">
                  <a:pos x="63" y="35"/>
                </a:cxn>
                <a:cxn ang="0">
                  <a:pos x="63" y="35"/>
                </a:cxn>
                <a:cxn ang="0">
                  <a:pos x="59" y="40"/>
                </a:cxn>
                <a:cxn ang="0">
                  <a:pos x="54" y="45"/>
                </a:cxn>
                <a:cxn ang="0">
                  <a:pos x="54" y="45"/>
                </a:cxn>
                <a:cxn ang="0">
                  <a:pos x="45" y="52"/>
                </a:cxn>
                <a:cxn ang="0">
                  <a:pos x="47" y="56"/>
                </a:cxn>
                <a:cxn ang="0">
                  <a:pos x="42" y="52"/>
                </a:cxn>
                <a:cxn ang="0">
                  <a:pos x="33" y="56"/>
                </a:cxn>
                <a:cxn ang="0">
                  <a:pos x="30" y="56"/>
                </a:cxn>
                <a:cxn ang="0">
                  <a:pos x="18" y="61"/>
                </a:cxn>
                <a:cxn ang="0">
                  <a:pos x="18" y="64"/>
                </a:cxn>
                <a:cxn ang="0">
                  <a:pos x="18" y="66"/>
                </a:cxn>
                <a:cxn ang="0">
                  <a:pos x="11" y="80"/>
                </a:cxn>
                <a:cxn ang="0">
                  <a:pos x="18" y="113"/>
                </a:cxn>
                <a:cxn ang="0">
                  <a:pos x="0" y="144"/>
                </a:cxn>
                <a:cxn ang="0">
                  <a:pos x="2" y="158"/>
                </a:cxn>
                <a:cxn ang="0">
                  <a:pos x="9" y="170"/>
                </a:cxn>
                <a:cxn ang="0">
                  <a:pos x="11" y="187"/>
                </a:cxn>
                <a:cxn ang="0">
                  <a:pos x="14" y="194"/>
                </a:cxn>
                <a:cxn ang="0">
                  <a:pos x="30" y="206"/>
                </a:cxn>
                <a:cxn ang="0">
                  <a:pos x="42" y="199"/>
                </a:cxn>
                <a:cxn ang="0">
                  <a:pos x="54" y="196"/>
                </a:cxn>
                <a:cxn ang="0">
                  <a:pos x="61" y="187"/>
                </a:cxn>
                <a:cxn ang="0">
                  <a:pos x="89" y="97"/>
                </a:cxn>
                <a:cxn ang="0">
                  <a:pos x="92" y="75"/>
                </a:cxn>
                <a:cxn ang="0">
                  <a:pos x="97" y="68"/>
                </a:cxn>
                <a:cxn ang="0">
                  <a:pos x="97" y="52"/>
                </a:cxn>
                <a:cxn ang="0">
                  <a:pos x="99" y="59"/>
                </a:cxn>
                <a:cxn ang="0">
                  <a:pos x="104" y="59"/>
                </a:cxn>
                <a:cxn ang="0">
                  <a:pos x="106" y="49"/>
                </a:cxn>
                <a:cxn ang="0">
                  <a:pos x="97" y="14"/>
                </a:cxn>
                <a:cxn ang="0">
                  <a:pos x="87" y="0"/>
                </a:cxn>
                <a:cxn ang="0">
                  <a:pos x="87" y="0"/>
                </a:cxn>
              </a:cxnLst>
              <a:rect l="0" t="0" r="r" b="b"/>
              <a:pathLst>
                <a:path w="106" h="206">
                  <a:moveTo>
                    <a:pt x="87" y="0"/>
                  </a:moveTo>
                  <a:lnTo>
                    <a:pt x="78" y="7"/>
                  </a:lnTo>
                  <a:lnTo>
                    <a:pt x="78" y="16"/>
                  </a:lnTo>
                  <a:lnTo>
                    <a:pt x="75" y="16"/>
                  </a:lnTo>
                  <a:lnTo>
                    <a:pt x="73" y="21"/>
                  </a:lnTo>
                  <a:lnTo>
                    <a:pt x="66" y="21"/>
                  </a:lnTo>
                  <a:lnTo>
                    <a:pt x="68" y="28"/>
                  </a:lnTo>
                  <a:lnTo>
                    <a:pt x="63" y="35"/>
                  </a:lnTo>
                  <a:lnTo>
                    <a:pt x="63" y="35"/>
                  </a:lnTo>
                  <a:lnTo>
                    <a:pt x="59" y="40"/>
                  </a:lnTo>
                  <a:lnTo>
                    <a:pt x="54" y="45"/>
                  </a:lnTo>
                  <a:lnTo>
                    <a:pt x="54" y="45"/>
                  </a:lnTo>
                  <a:lnTo>
                    <a:pt x="45" y="52"/>
                  </a:lnTo>
                  <a:lnTo>
                    <a:pt x="47" y="56"/>
                  </a:lnTo>
                  <a:lnTo>
                    <a:pt x="42" y="52"/>
                  </a:lnTo>
                  <a:lnTo>
                    <a:pt x="33" y="56"/>
                  </a:lnTo>
                  <a:lnTo>
                    <a:pt x="30" y="56"/>
                  </a:lnTo>
                  <a:lnTo>
                    <a:pt x="18" y="61"/>
                  </a:lnTo>
                  <a:lnTo>
                    <a:pt x="18" y="64"/>
                  </a:lnTo>
                  <a:lnTo>
                    <a:pt x="18" y="66"/>
                  </a:lnTo>
                  <a:lnTo>
                    <a:pt x="11" y="80"/>
                  </a:lnTo>
                  <a:lnTo>
                    <a:pt x="18" y="113"/>
                  </a:lnTo>
                  <a:lnTo>
                    <a:pt x="0" y="144"/>
                  </a:lnTo>
                  <a:lnTo>
                    <a:pt x="2" y="158"/>
                  </a:lnTo>
                  <a:lnTo>
                    <a:pt x="9" y="170"/>
                  </a:lnTo>
                  <a:lnTo>
                    <a:pt x="11" y="187"/>
                  </a:lnTo>
                  <a:lnTo>
                    <a:pt x="14" y="194"/>
                  </a:lnTo>
                  <a:lnTo>
                    <a:pt x="30" y="206"/>
                  </a:lnTo>
                  <a:lnTo>
                    <a:pt x="42" y="199"/>
                  </a:lnTo>
                  <a:lnTo>
                    <a:pt x="54" y="196"/>
                  </a:lnTo>
                  <a:lnTo>
                    <a:pt x="61" y="187"/>
                  </a:lnTo>
                  <a:lnTo>
                    <a:pt x="89" y="97"/>
                  </a:lnTo>
                  <a:lnTo>
                    <a:pt x="92" y="75"/>
                  </a:lnTo>
                  <a:lnTo>
                    <a:pt x="97" y="68"/>
                  </a:lnTo>
                  <a:lnTo>
                    <a:pt x="97" y="52"/>
                  </a:lnTo>
                  <a:lnTo>
                    <a:pt x="99" y="59"/>
                  </a:lnTo>
                  <a:lnTo>
                    <a:pt x="104" y="59"/>
                  </a:lnTo>
                  <a:lnTo>
                    <a:pt x="106" y="49"/>
                  </a:lnTo>
                  <a:lnTo>
                    <a:pt x="97" y="14"/>
                  </a:lnTo>
                  <a:lnTo>
                    <a:pt x="87" y="0"/>
                  </a:lnTo>
                  <a:lnTo>
                    <a:pt x="8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8" name="Freeform 82"/>
            <p:cNvSpPr/>
            <p:nvPr/>
          </p:nvSpPr>
          <p:spPr bwMode="auto">
            <a:xfrm>
              <a:off x="5035550" y="2492376"/>
              <a:ext cx="63500" cy="41275"/>
            </a:xfrm>
            <a:custGeom>
              <a:avLst/>
              <a:gdLst/>
              <a:ahLst/>
              <a:cxnLst>
                <a:cxn ang="0">
                  <a:pos x="40" y="0"/>
                </a:cxn>
                <a:cxn ang="0">
                  <a:pos x="36" y="3"/>
                </a:cxn>
                <a:cxn ang="0">
                  <a:pos x="29" y="7"/>
                </a:cxn>
                <a:cxn ang="0">
                  <a:pos x="12" y="10"/>
                </a:cxn>
                <a:cxn ang="0">
                  <a:pos x="0" y="17"/>
                </a:cxn>
                <a:cxn ang="0">
                  <a:pos x="5" y="24"/>
                </a:cxn>
                <a:cxn ang="0">
                  <a:pos x="14" y="26"/>
                </a:cxn>
                <a:cxn ang="0">
                  <a:pos x="29" y="19"/>
                </a:cxn>
                <a:cxn ang="0">
                  <a:pos x="40" y="0"/>
                </a:cxn>
                <a:cxn ang="0">
                  <a:pos x="40" y="0"/>
                </a:cxn>
              </a:cxnLst>
              <a:rect l="0" t="0" r="r" b="b"/>
              <a:pathLst>
                <a:path w="40" h="26">
                  <a:moveTo>
                    <a:pt x="40" y="0"/>
                  </a:moveTo>
                  <a:lnTo>
                    <a:pt x="36" y="3"/>
                  </a:lnTo>
                  <a:lnTo>
                    <a:pt x="29" y="7"/>
                  </a:lnTo>
                  <a:lnTo>
                    <a:pt x="12" y="10"/>
                  </a:lnTo>
                  <a:lnTo>
                    <a:pt x="0" y="17"/>
                  </a:lnTo>
                  <a:lnTo>
                    <a:pt x="5" y="24"/>
                  </a:lnTo>
                  <a:lnTo>
                    <a:pt x="14" y="26"/>
                  </a:lnTo>
                  <a:lnTo>
                    <a:pt x="29" y="19"/>
                  </a:lnTo>
                  <a:lnTo>
                    <a:pt x="40" y="0"/>
                  </a:lnTo>
                  <a:lnTo>
                    <a:pt x="4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39" name="Freeform 83"/>
            <p:cNvSpPr/>
            <p:nvPr/>
          </p:nvSpPr>
          <p:spPr bwMode="auto">
            <a:xfrm>
              <a:off x="4641850" y="1860551"/>
              <a:ext cx="14288" cy="19050"/>
            </a:xfrm>
            <a:custGeom>
              <a:avLst/>
              <a:gdLst/>
              <a:ahLst/>
              <a:cxnLst>
                <a:cxn ang="0">
                  <a:pos x="0" y="0"/>
                </a:cxn>
                <a:cxn ang="0">
                  <a:pos x="0" y="10"/>
                </a:cxn>
                <a:cxn ang="0">
                  <a:pos x="7" y="12"/>
                </a:cxn>
                <a:cxn ang="0">
                  <a:pos x="9" y="10"/>
                </a:cxn>
                <a:cxn ang="0">
                  <a:pos x="0" y="0"/>
                </a:cxn>
                <a:cxn ang="0">
                  <a:pos x="0" y="0"/>
                </a:cxn>
              </a:cxnLst>
              <a:rect l="0" t="0" r="r" b="b"/>
              <a:pathLst>
                <a:path w="9" h="12">
                  <a:moveTo>
                    <a:pt x="0" y="0"/>
                  </a:moveTo>
                  <a:lnTo>
                    <a:pt x="0" y="10"/>
                  </a:lnTo>
                  <a:lnTo>
                    <a:pt x="7" y="12"/>
                  </a:lnTo>
                  <a:lnTo>
                    <a:pt x="9" y="10"/>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0" name="Freeform 84"/>
            <p:cNvSpPr/>
            <p:nvPr/>
          </p:nvSpPr>
          <p:spPr bwMode="auto">
            <a:xfrm>
              <a:off x="4768850" y="2417763"/>
              <a:ext cx="19050" cy="22225"/>
            </a:xfrm>
            <a:custGeom>
              <a:avLst/>
              <a:gdLst/>
              <a:ahLst/>
              <a:cxnLst>
                <a:cxn ang="0">
                  <a:pos x="7" y="0"/>
                </a:cxn>
                <a:cxn ang="0">
                  <a:pos x="0" y="7"/>
                </a:cxn>
                <a:cxn ang="0">
                  <a:pos x="12" y="14"/>
                </a:cxn>
                <a:cxn ang="0">
                  <a:pos x="7" y="0"/>
                </a:cxn>
                <a:cxn ang="0">
                  <a:pos x="7" y="0"/>
                </a:cxn>
              </a:cxnLst>
              <a:rect l="0" t="0" r="r" b="b"/>
              <a:pathLst>
                <a:path w="12" h="14">
                  <a:moveTo>
                    <a:pt x="7" y="0"/>
                  </a:moveTo>
                  <a:lnTo>
                    <a:pt x="0" y="7"/>
                  </a:lnTo>
                  <a:lnTo>
                    <a:pt x="12" y="1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1" name="Freeform 85"/>
            <p:cNvSpPr/>
            <p:nvPr/>
          </p:nvSpPr>
          <p:spPr bwMode="auto">
            <a:xfrm>
              <a:off x="4840288" y="2500313"/>
              <a:ext cx="68263" cy="26988"/>
            </a:xfrm>
            <a:custGeom>
              <a:avLst/>
              <a:gdLst/>
              <a:ahLst/>
              <a:cxnLst>
                <a:cxn ang="0">
                  <a:pos x="12" y="0"/>
                </a:cxn>
                <a:cxn ang="0">
                  <a:pos x="5" y="0"/>
                </a:cxn>
                <a:cxn ang="0">
                  <a:pos x="0" y="9"/>
                </a:cxn>
                <a:cxn ang="0">
                  <a:pos x="14" y="12"/>
                </a:cxn>
                <a:cxn ang="0">
                  <a:pos x="19" y="17"/>
                </a:cxn>
                <a:cxn ang="0">
                  <a:pos x="40" y="14"/>
                </a:cxn>
                <a:cxn ang="0">
                  <a:pos x="43" y="5"/>
                </a:cxn>
                <a:cxn ang="0">
                  <a:pos x="36" y="7"/>
                </a:cxn>
                <a:cxn ang="0">
                  <a:pos x="24" y="2"/>
                </a:cxn>
                <a:cxn ang="0">
                  <a:pos x="14" y="5"/>
                </a:cxn>
                <a:cxn ang="0">
                  <a:pos x="12" y="0"/>
                </a:cxn>
                <a:cxn ang="0">
                  <a:pos x="12" y="0"/>
                </a:cxn>
              </a:cxnLst>
              <a:rect l="0" t="0" r="r" b="b"/>
              <a:pathLst>
                <a:path w="43" h="17">
                  <a:moveTo>
                    <a:pt x="12" y="0"/>
                  </a:moveTo>
                  <a:lnTo>
                    <a:pt x="5" y="0"/>
                  </a:lnTo>
                  <a:lnTo>
                    <a:pt x="0" y="9"/>
                  </a:lnTo>
                  <a:lnTo>
                    <a:pt x="14" y="12"/>
                  </a:lnTo>
                  <a:lnTo>
                    <a:pt x="19" y="17"/>
                  </a:lnTo>
                  <a:lnTo>
                    <a:pt x="40" y="14"/>
                  </a:lnTo>
                  <a:lnTo>
                    <a:pt x="43" y="5"/>
                  </a:lnTo>
                  <a:lnTo>
                    <a:pt x="36" y="7"/>
                  </a:lnTo>
                  <a:lnTo>
                    <a:pt x="24" y="2"/>
                  </a:lnTo>
                  <a:lnTo>
                    <a:pt x="14" y="5"/>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2" name="Freeform 86"/>
            <p:cNvSpPr/>
            <p:nvPr/>
          </p:nvSpPr>
          <p:spPr bwMode="auto">
            <a:xfrm>
              <a:off x="4870450" y="2376488"/>
              <a:ext cx="19050" cy="11113"/>
            </a:xfrm>
            <a:custGeom>
              <a:avLst/>
              <a:gdLst/>
              <a:ahLst/>
              <a:cxnLst>
                <a:cxn ang="0">
                  <a:pos x="10" y="0"/>
                </a:cxn>
                <a:cxn ang="0">
                  <a:pos x="2" y="0"/>
                </a:cxn>
                <a:cxn ang="0">
                  <a:pos x="0" y="7"/>
                </a:cxn>
                <a:cxn ang="0">
                  <a:pos x="12" y="2"/>
                </a:cxn>
                <a:cxn ang="0">
                  <a:pos x="10" y="0"/>
                </a:cxn>
                <a:cxn ang="0">
                  <a:pos x="10" y="0"/>
                </a:cxn>
              </a:cxnLst>
              <a:rect l="0" t="0" r="r" b="b"/>
              <a:pathLst>
                <a:path w="12" h="7">
                  <a:moveTo>
                    <a:pt x="10" y="0"/>
                  </a:moveTo>
                  <a:lnTo>
                    <a:pt x="2" y="0"/>
                  </a:lnTo>
                  <a:lnTo>
                    <a:pt x="0" y="7"/>
                  </a:lnTo>
                  <a:lnTo>
                    <a:pt x="12" y="2"/>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3" name="Freeform 87"/>
            <p:cNvSpPr>
              <a:spLocks noEditPoints="1"/>
            </p:cNvSpPr>
            <p:nvPr/>
          </p:nvSpPr>
          <p:spPr bwMode="auto">
            <a:xfrm>
              <a:off x="3767138" y="1343026"/>
              <a:ext cx="250825" cy="173038"/>
            </a:xfrm>
            <a:custGeom>
              <a:avLst/>
              <a:gdLst/>
              <a:ahLst/>
              <a:cxnLst>
                <a:cxn ang="0">
                  <a:pos x="30" y="49"/>
                </a:cxn>
                <a:cxn ang="0">
                  <a:pos x="37" y="49"/>
                </a:cxn>
                <a:cxn ang="0">
                  <a:pos x="118" y="0"/>
                </a:cxn>
                <a:cxn ang="0">
                  <a:pos x="113" y="11"/>
                </a:cxn>
                <a:cxn ang="0">
                  <a:pos x="99" y="16"/>
                </a:cxn>
                <a:cxn ang="0">
                  <a:pos x="89" y="19"/>
                </a:cxn>
                <a:cxn ang="0">
                  <a:pos x="73" y="16"/>
                </a:cxn>
                <a:cxn ang="0">
                  <a:pos x="59" y="11"/>
                </a:cxn>
                <a:cxn ang="0">
                  <a:pos x="52" y="28"/>
                </a:cxn>
                <a:cxn ang="0">
                  <a:pos x="52" y="38"/>
                </a:cxn>
                <a:cxn ang="0">
                  <a:pos x="47" y="33"/>
                </a:cxn>
                <a:cxn ang="0">
                  <a:pos x="49" y="28"/>
                </a:cxn>
                <a:cxn ang="0">
                  <a:pos x="49" y="19"/>
                </a:cxn>
                <a:cxn ang="0">
                  <a:pos x="21" y="2"/>
                </a:cxn>
                <a:cxn ang="0">
                  <a:pos x="23" y="11"/>
                </a:cxn>
                <a:cxn ang="0">
                  <a:pos x="28" y="16"/>
                </a:cxn>
                <a:cxn ang="0">
                  <a:pos x="16" y="14"/>
                </a:cxn>
                <a:cxn ang="0">
                  <a:pos x="9" y="16"/>
                </a:cxn>
                <a:cxn ang="0">
                  <a:pos x="9" y="23"/>
                </a:cxn>
                <a:cxn ang="0">
                  <a:pos x="2" y="21"/>
                </a:cxn>
                <a:cxn ang="0">
                  <a:pos x="2" y="30"/>
                </a:cxn>
                <a:cxn ang="0">
                  <a:pos x="30" y="35"/>
                </a:cxn>
                <a:cxn ang="0">
                  <a:pos x="26" y="49"/>
                </a:cxn>
                <a:cxn ang="0">
                  <a:pos x="9" y="59"/>
                </a:cxn>
                <a:cxn ang="0">
                  <a:pos x="28" y="61"/>
                </a:cxn>
                <a:cxn ang="0">
                  <a:pos x="33" y="80"/>
                </a:cxn>
                <a:cxn ang="0">
                  <a:pos x="37" y="80"/>
                </a:cxn>
                <a:cxn ang="0">
                  <a:pos x="26" y="94"/>
                </a:cxn>
                <a:cxn ang="0">
                  <a:pos x="66" y="104"/>
                </a:cxn>
                <a:cxn ang="0">
                  <a:pos x="108" y="90"/>
                </a:cxn>
                <a:cxn ang="0">
                  <a:pos x="132" y="75"/>
                </a:cxn>
                <a:cxn ang="0">
                  <a:pos x="149" y="64"/>
                </a:cxn>
                <a:cxn ang="0">
                  <a:pos x="156" y="56"/>
                </a:cxn>
                <a:cxn ang="0">
                  <a:pos x="156" y="42"/>
                </a:cxn>
                <a:cxn ang="0">
                  <a:pos x="151" y="28"/>
                </a:cxn>
                <a:cxn ang="0">
                  <a:pos x="142" y="14"/>
                </a:cxn>
                <a:cxn ang="0">
                  <a:pos x="144" y="0"/>
                </a:cxn>
                <a:cxn ang="0">
                  <a:pos x="118" y="0"/>
                </a:cxn>
              </a:cxnLst>
              <a:rect l="0" t="0" r="r" b="b"/>
              <a:pathLst>
                <a:path w="158" h="109">
                  <a:moveTo>
                    <a:pt x="37" y="49"/>
                  </a:moveTo>
                  <a:lnTo>
                    <a:pt x="30" y="49"/>
                  </a:lnTo>
                  <a:lnTo>
                    <a:pt x="37" y="49"/>
                  </a:lnTo>
                  <a:lnTo>
                    <a:pt x="37" y="49"/>
                  </a:lnTo>
                  <a:lnTo>
                    <a:pt x="37" y="49"/>
                  </a:lnTo>
                  <a:close/>
                  <a:moveTo>
                    <a:pt x="118" y="0"/>
                  </a:moveTo>
                  <a:lnTo>
                    <a:pt x="111" y="2"/>
                  </a:lnTo>
                  <a:lnTo>
                    <a:pt x="113" y="11"/>
                  </a:lnTo>
                  <a:lnTo>
                    <a:pt x="101" y="11"/>
                  </a:lnTo>
                  <a:lnTo>
                    <a:pt x="99" y="16"/>
                  </a:lnTo>
                  <a:lnTo>
                    <a:pt x="87" y="9"/>
                  </a:lnTo>
                  <a:lnTo>
                    <a:pt x="89" y="19"/>
                  </a:lnTo>
                  <a:lnTo>
                    <a:pt x="85" y="9"/>
                  </a:lnTo>
                  <a:lnTo>
                    <a:pt x="73" y="16"/>
                  </a:lnTo>
                  <a:lnTo>
                    <a:pt x="71" y="23"/>
                  </a:lnTo>
                  <a:lnTo>
                    <a:pt x="59" y="11"/>
                  </a:lnTo>
                  <a:lnTo>
                    <a:pt x="59" y="30"/>
                  </a:lnTo>
                  <a:lnTo>
                    <a:pt x="52" y="28"/>
                  </a:lnTo>
                  <a:lnTo>
                    <a:pt x="52" y="30"/>
                  </a:lnTo>
                  <a:lnTo>
                    <a:pt x="52" y="38"/>
                  </a:lnTo>
                  <a:lnTo>
                    <a:pt x="49" y="40"/>
                  </a:lnTo>
                  <a:lnTo>
                    <a:pt x="47" y="33"/>
                  </a:lnTo>
                  <a:lnTo>
                    <a:pt x="45" y="30"/>
                  </a:lnTo>
                  <a:lnTo>
                    <a:pt x="49" y="28"/>
                  </a:lnTo>
                  <a:lnTo>
                    <a:pt x="45" y="21"/>
                  </a:lnTo>
                  <a:lnTo>
                    <a:pt x="49" y="19"/>
                  </a:lnTo>
                  <a:lnTo>
                    <a:pt x="33" y="2"/>
                  </a:lnTo>
                  <a:lnTo>
                    <a:pt x="21" y="2"/>
                  </a:lnTo>
                  <a:lnTo>
                    <a:pt x="19" y="9"/>
                  </a:lnTo>
                  <a:lnTo>
                    <a:pt x="23" y="11"/>
                  </a:lnTo>
                  <a:lnTo>
                    <a:pt x="21" y="11"/>
                  </a:lnTo>
                  <a:lnTo>
                    <a:pt x="28" y="16"/>
                  </a:lnTo>
                  <a:lnTo>
                    <a:pt x="28" y="21"/>
                  </a:lnTo>
                  <a:lnTo>
                    <a:pt x="16" y="14"/>
                  </a:lnTo>
                  <a:lnTo>
                    <a:pt x="14" y="16"/>
                  </a:lnTo>
                  <a:lnTo>
                    <a:pt x="9" y="16"/>
                  </a:lnTo>
                  <a:lnTo>
                    <a:pt x="11" y="21"/>
                  </a:lnTo>
                  <a:lnTo>
                    <a:pt x="9" y="23"/>
                  </a:lnTo>
                  <a:lnTo>
                    <a:pt x="11" y="26"/>
                  </a:lnTo>
                  <a:lnTo>
                    <a:pt x="2" y="21"/>
                  </a:lnTo>
                  <a:lnTo>
                    <a:pt x="7" y="30"/>
                  </a:lnTo>
                  <a:lnTo>
                    <a:pt x="2" y="30"/>
                  </a:lnTo>
                  <a:lnTo>
                    <a:pt x="0" y="40"/>
                  </a:lnTo>
                  <a:lnTo>
                    <a:pt x="30" y="35"/>
                  </a:lnTo>
                  <a:lnTo>
                    <a:pt x="37" y="40"/>
                  </a:lnTo>
                  <a:lnTo>
                    <a:pt x="26" y="49"/>
                  </a:lnTo>
                  <a:lnTo>
                    <a:pt x="26" y="49"/>
                  </a:lnTo>
                  <a:lnTo>
                    <a:pt x="9" y="59"/>
                  </a:lnTo>
                  <a:lnTo>
                    <a:pt x="11" y="61"/>
                  </a:lnTo>
                  <a:lnTo>
                    <a:pt x="28" y="61"/>
                  </a:lnTo>
                  <a:lnTo>
                    <a:pt x="35" y="73"/>
                  </a:lnTo>
                  <a:lnTo>
                    <a:pt x="33" y="80"/>
                  </a:lnTo>
                  <a:lnTo>
                    <a:pt x="37" y="78"/>
                  </a:lnTo>
                  <a:lnTo>
                    <a:pt x="37" y="80"/>
                  </a:lnTo>
                  <a:lnTo>
                    <a:pt x="26" y="83"/>
                  </a:lnTo>
                  <a:lnTo>
                    <a:pt x="26" y="94"/>
                  </a:lnTo>
                  <a:lnTo>
                    <a:pt x="49" y="92"/>
                  </a:lnTo>
                  <a:lnTo>
                    <a:pt x="66" y="104"/>
                  </a:lnTo>
                  <a:lnTo>
                    <a:pt x="85" y="109"/>
                  </a:lnTo>
                  <a:lnTo>
                    <a:pt x="108" y="90"/>
                  </a:lnTo>
                  <a:lnTo>
                    <a:pt x="118" y="90"/>
                  </a:lnTo>
                  <a:lnTo>
                    <a:pt x="132" y="75"/>
                  </a:lnTo>
                  <a:lnTo>
                    <a:pt x="137" y="80"/>
                  </a:lnTo>
                  <a:lnTo>
                    <a:pt x="149" y="64"/>
                  </a:lnTo>
                  <a:lnTo>
                    <a:pt x="146" y="64"/>
                  </a:lnTo>
                  <a:lnTo>
                    <a:pt x="156" y="56"/>
                  </a:lnTo>
                  <a:lnTo>
                    <a:pt x="158" y="45"/>
                  </a:lnTo>
                  <a:lnTo>
                    <a:pt x="156" y="42"/>
                  </a:lnTo>
                  <a:lnTo>
                    <a:pt x="156" y="38"/>
                  </a:lnTo>
                  <a:lnTo>
                    <a:pt x="151" y="28"/>
                  </a:lnTo>
                  <a:lnTo>
                    <a:pt x="142" y="28"/>
                  </a:lnTo>
                  <a:lnTo>
                    <a:pt x="142" y="14"/>
                  </a:lnTo>
                  <a:lnTo>
                    <a:pt x="137" y="16"/>
                  </a:lnTo>
                  <a:lnTo>
                    <a:pt x="144" y="0"/>
                  </a:lnTo>
                  <a:lnTo>
                    <a:pt x="130" y="11"/>
                  </a:lnTo>
                  <a:lnTo>
                    <a:pt x="118" y="0"/>
                  </a:lnTo>
                  <a:lnTo>
                    <a:pt x="118"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4" name="Freeform 88"/>
            <p:cNvSpPr/>
            <p:nvPr/>
          </p:nvSpPr>
          <p:spPr bwMode="auto">
            <a:xfrm>
              <a:off x="4498975" y="2286001"/>
              <a:ext cx="38100" cy="128588"/>
            </a:xfrm>
            <a:custGeom>
              <a:avLst/>
              <a:gdLst/>
              <a:ahLst/>
              <a:cxnLst>
                <a:cxn ang="0">
                  <a:pos x="19" y="0"/>
                </a:cxn>
                <a:cxn ang="0">
                  <a:pos x="16" y="0"/>
                </a:cxn>
                <a:cxn ang="0">
                  <a:pos x="14" y="5"/>
                </a:cxn>
                <a:cxn ang="0">
                  <a:pos x="7" y="7"/>
                </a:cxn>
                <a:cxn ang="0">
                  <a:pos x="5" y="12"/>
                </a:cxn>
                <a:cxn ang="0">
                  <a:pos x="7" y="26"/>
                </a:cxn>
                <a:cxn ang="0">
                  <a:pos x="14" y="33"/>
                </a:cxn>
                <a:cxn ang="0">
                  <a:pos x="7" y="40"/>
                </a:cxn>
                <a:cxn ang="0">
                  <a:pos x="0" y="38"/>
                </a:cxn>
                <a:cxn ang="0">
                  <a:pos x="5" y="59"/>
                </a:cxn>
                <a:cxn ang="0">
                  <a:pos x="2" y="71"/>
                </a:cxn>
                <a:cxn ang="0">
                  <a:pos x="9" y="81"/>
                </a:cxn>
                <a:cxn ang="0">
                  <a:pos x="16" y="73"/>
                </a:cxn>
                <a:cxn ang="0">
                  <a:pos x="21" y="76"/>
                </a:cxn>
                <a:cxn ang="0">
                  <a:pos x="24" y="69"/>
                </a:cxn>
                <a:cxn ang="0">
                  <a:pos x="24" y="45"/>
                </a:cxn>
                <a:cxn ang="0">
                  <a:pos x="21" y="36"/>
                </a:cxn>
                <a:cxn ang="0">
                  <a:pos x="19" y="33"/>
                </a:cxn>
                <a:cxn ang="0">
                  <a:pos x="21" y="17"/>
                </a:cxn>
                <a:cxn ang="0">
                  <a:pos x="19" y="0"/>
                </a:cxn>
                <a:cxn ang="0">
                  <a:pos x="19" y="0"/>
                </a:cxn>
              </a:cxnLst>
              <a:rect l="0" t="0" r="r" b="b"/>
              <a:pathLst>
                <a:path w="24" h="81">
                  <a:moveTo>
                    <a:pt x="19" y="0"/>
                  </a:moveTo>
                  <a:lnTo>
                    <a:pt x="16" y="0"/>
                  </a:lnTo>
                  <a:lnTo>
                    <a:pt x="14" y="5"/>
                  </a:lnTo>
                  <a:lnTo>
                    <a:pt x="7" y="7"/>
                  </a:lnTo>
                  <a:lnTo>
                    <a:pt x="5" y="12"/>
                  </a:lnTo>
                  <a:lnTo>
                    <a:pt x="7" y="26"/>
                  </a:lnTo>
                  <a:lnTo>
                    <a:pt x="14" y="33"/>
                  </a:lnTo>
                  <a:lnTo>
                    <a:pt x="7" y="40"/>
                  </a:lnTo>
                  <a:lnTo>
                    <a:pt x="0" y="38"/>
                  </a:lnTo>
                  <a:lnTo>
                    <a:pt x="5" y="59"/>
                  </a:lnTo>
                  <a:lnTo>
                    <a:pt x="2" y="71"/>
                  </a:lnTo>
                  <a:lnTo>
                    <a:pt x="9" y="81"/>
                  </a:lnTo>
                  <a:lnTo>
                    <a:pt x="16" y="73"/>
                  </a:lnTo>
                  <a:lnTo>
                    <a:pt x="21" y="76"/>
                  </a:lnTo>
                  <a:lnTo>
                    <a:pt x="24" y="69"/>
                  </a:lnTo>
                  <a:lnTo>
                    <a:pt x="24" y="45"/>
                  </a:lnTo>
                  <a:lnTo>
                    <a:pt x="21" y="36"/>
                  </a:lnTo>
                  <a:lnTo>
                    <a:pt x="19" y="33"/>
                  </a:lnTo>
                  <a:lnTo>
                    <a:pt x="21" y="17"/>
                  </a:lnTo>
                  <a:lnTo>
                    <a:pt x="19" y="0"/>
                  </a:lnTo>
                  <a:lnTo>
                    <a:pt x="19"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5" name="Freeform 89"/>
            <p:cNvSpPr/>
            <p:nvPr/>
          </p:nvSpPr>
          <p:spPr bwMode="auto">
            <a:xfrm>
              <a:off x="4341813" y="2395538"/>
              <a:ext cx="17463" cy="19050"/>
            </a:xfrm>
            <a:custGeom>
              <a:avLst/>
              <a:gdLst/>
              <a:ahLst/>
              <a:cxnLst>
                <a:cxn ang="0">
                  <a:pos x="11" y="0"/>
                </a:cxn>
                <a:cxn ang="0">
                  <a:pos x="0" y="9"/>
                </a:cxn>
                <a:cxn ang="0">
                  <a:pos x="7" y="12"/>
                </a:cxn>
                <a:cxn ang="0">
                  <a:pos x="11" y="0"/>
                </a:cxn>
                <a:cxn ang="0">
                  <a:pos x="11" y="0"/>
                </a:cxn>
              </a:cxnLst>
              <a:rect l="0" t="0" r="r" b="b"/>
              <a:pathLst>
                <a:path w="11" h="12">
                  <a:moveTo>
                    <a:pt x="11" y="0"/>
                  </a:moveTo>
                  <a:lnTo>
                    <a:pt x="0" y="9"/>
                  </a:lnTo>
                  <a:lnTo>
                    <a:pt x="7" y="12"/>
                  </a:lnTo>
                  <a:lnTo>
                    <a:pt x="11" y="0"/>
                  </a:lnTo>
                  <a:lnTo>
                    <a:pt x="11"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6" name="Freeform 90"/>
            <p:cNvSpPr/>
            <p:nvPr/>
          </p:nvSpPr>
          <p:spPr bwMode="auto">
            <a:xfrm>
              <a:off x="4405313" y="2376488"/>
              <a:ext cx="19050" cy="11113"/>
            </a:xfrm>
            <a:custGeom>
              <a:avLst/>
              <a:gdLst/>
              <a:ahLst/>
              <a:cxnLst>
                <a:cxn ang="0">
                  <a:pos x="7" y="0"/>
                </a:cxn>
                <a:cxn ang="0">
                  <a:pos x="0" y="0"/>
                </a:cxn>
                <a:cxn ang="0">
                  <a:pos x="0" y="2"/>
                </a:cxn>
                <a:cxn ang="0">
                  <a:pos x="12" y="7"/>
                </a:cxn>
                <a:cxn ang="0">
                  <a:pos x="7" y="0"/>
                </a:cxn>
                <a:cxn ang="0">
                  <a:pos x="7" y="0"/>
                </a:cxn>
              </a:cxnLst>
              <a:rect l="0" t="0" r="r" b="b"/>
              <a:pathLst>
                <a:path w="12" h="7">
                  <a:moveTo>
                    <a:pt x="7" y="0"/>
                  </a:moveTo>
                  <a:lnTo>
                    <a:pt x="0" y="0"/>
                  </a:lnTo>
                  <a:lnTo>
                    <a:pt x="0" y="2"/>
                  </a:lnTo>
                  <a:lnTo>
                    <a:pt x="12" y="7"/>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7" name="Freeform 91"/>
            <p:cNvSpPr/>
            <p:nvPr/>
          </p:nvSpPr>
          <p:spPr bwMode="auto">
            <a:xfrm>
              <a:off x="4367213" y="2371726"/>
              <a:ext cx="33338" cy="30163"/>
            </a:xfrm>
            <a:custGeom>
              <a:avLst/>
              <a:gdLst/>
              <a:ahLst/>
              <a:cxnLst>
                <a:cxn ang="0">
                  <a:pos x="17" y="0"/>
                </a:cxn>
                <a:cxn ang="0">
                  <a:pos x="0" y="12"/>
                </a:cxn>
                <a:cxn ang="0">
                  <a:pos x="14" y="19"/>
                </a:cxn>
                <a:cxn ang="0">
                  <a:pos x="21" y="10"/>
                </a:cxn>
                <a:cxn ang="0">
                  <a:pos x="17" y="8"/>
                </a:cxn>
                <a:cxn ang="0">
                  <a:pos x="17" y="0"/>
                </a:cxn>
                <a:cxn ang="0">
                  <a:pos x="17" y="0"/>
                </a:cxn>
              </a:cxnLst>
              <a:rect l="0" t="0" r="r" b="b"/>
              <a:pathLst>
                <a:path w="21" h="19">
                  <a:moveTo>
                    <a:pt x="17" y="0"/>
                  </a:moveTo>
                  <a:lnTo>
                    <a:pt x="0" y="12"/>
                  </a:lnTo>
                  <a:lnTo>
                    <a:pt x="14" y="19"/>
                  </a:lnTo>
                  <a:lnTo>
                    <a:pt x="21" y="10"/>
                  </a:lnTo>
                  <a:lnTo>
                    <a:pt x="17" y="8"/>
                  </a:lnTo>
                  <a:lnTo>
                    <a:pt x="17" y="0"/>
                  </a:lnTo>
                  <a:lnTo>
                    <a:pt x="1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8" name="Freeform 92"/>
            <p:cNvSpPr/>
            <p:nvPr/>
          </p:nvSpPr>
          <p:spPr bwMode="auto">
            <a:xfrm>
              <a:off x="4806950" y="1090613"/>
              <a:ext cx="38100" cy="19050"/>
            </a:xfrm>
            <a:custGeom>
              <a:avLst/>
              <a:gdLst/>
              <a:ahLst/>
              <a:cxnLst>
                <a:cxn ang="0">
                  <a:pos x="5" y="0"/>
                </a:cxn>
                <a:cxn ang="0">
                  <a:pos x="0" y="2"/>
                </a:cxn>
                <a:cxn ang="0">
                  <a:pos x="5" y="12"/>
                </a:cxn>
                <a:cxn ang="0">
                  <a:pos x="24" y="0"/>
                </a:cxn>
                <a:cxn ang="0">
                  <a:pos x="5" y="0"/>
                </a:cxn>
                <a:cxn ang="0">
                  <a:pos x="5" y="0"/>
                </a:cxn>
              </a:cxnLst>
              <a:rect l="0" t="0" r="r" b="b"/>
              <a:pathLst>
                <a:path w="24" h="12">
                  <a:moveTo>
                    <a:pt x="5" y="0"/>
                  </a:moveTo>
                  <a:lnTo>
                    <a:pt x="0" y="2"/>
                  </a:lnTo>
                  <a:lnTo>
                    <a:pt x="5" y="12"/>
                  </a:lnTo>
                  <a:lnTo>
                    <a:pt x="24" y="0"/>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49" name="Freeform 93"/>
            <p:cNvSpPr/>
            <p:nvPr/>
          </p:nvSpPr>
          <p:spPr bwMode="auto">
            <a:xfrm>
              <a:off x="4716463" y="1758951"/>
              <a:ext cx="26988" cy="49213"/>
            </a:xfrm>
            <a:custGeom>
              <a:avLst/>
              <a:gdLst/>
              <a:ahLst/>
              <a:cxnLst>
                <a:cxn ang="0">
                  <a:pos x="17" y="0"/>
                </a:cxn>
                <a:cxn ang="0">
                  <a:pos x="10" y="0"/>
                </a:cxn>
                <a:cxn ang="0">
                  <a:pos x="2" y="10"/>
                </a:cxn>
                <a:cxn ang="0">
                  <a:pos x="0" y="31"/>
                </a:cxn>
                <a:cxn ang="0">
                  <a:pos x="14" y="15"/>
                </a:cxn>
                <a:cxn ang="0">
                  <a:pos x="14" y="5"/>
                </a:cxn>
                <a:cxn ang="0">
                  <a:pos x="17" y="0"/>
                </a:cxn>
                <a:cxn ang="0">
                  <a:pos x="17" y="0"/>
                </a:cxn>
              </a:cxnLst>
              <a:rect l="0" t="0" r="r" b="b"/>
              <a:pathLst>
                <a:path w="17" h="31">
                  <a:moveTo>
                    <a:pt x="17" y="0"/>
                  </a:moveTo>
                  <a:lnTo>
                    <a:pt x="10" y="0"/>
                  </a:lnTo>
                  <a:lnTo>
                    <a:pt x="2" y="10"/>
                  </a:lnTo>
                  <a:lnTo>
                    <a:pt x="0" y="31"/>
                  </a:lnTo>
                  <a:lnTo>
                    <a:pt x="14" y="15"/>
                  </a:lnTo>
                  <a:lnTo>
                    <a:pt x="14" y="5"/>
                  </a:lnTo>
                  <a:lnTo>
                    <a:pt x="17" y="0"/>
                  </a:lnTo>
                  <a:lnTo>
                    <a:pt x="1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0" name="Freeform 94"/>
            <p:cNvSpPr/>
            <p:nvPr/>
          </p:nvSpPr>
          <p:spPr bwMode="auto">
            <a:xfrm>
              <a:off x="2936875" y="2978151"/>
              <a:ext cx="19050" cy="19050"/>
            </a:xfrm>
            <a:custGeom>
              <a:avLst/>
              <a:gdLst/>
              <a:ahLst/>
              <a:cxnLst>
                <a:cxn ang="0">
                  <a:pos x="7" y="0"/>
                </a:cxn>
                <a:cxn ang="0">
                  <a:pos x="0" y="2"/>
                </a:cxn>
                <a:cxn ang="0">
                  <a:pos x="0" y="12"/>
                </a:cxn>
                <a:cxn ang="0">
                  <a:pos x="12" y="4"/>
                </a:cxn>
                <a:cxn ang="0">
                  <a:pos x="7" y="0"/>
                </a:cxn>
                <a:cxn ang="0">
                  <a:pos x="7" y="0"/>
                </a:cxn>
              </a:cxnLst>
              <a:rect l="0" t="0" r="r" b="b"/>
              <a:pathLst>
                <a:path w="12" h="12">
                  <a:moveTo>
                    <a:pt x="7" y="0"/>
                  </a:moveTo>
                  <a:lnTo>
                    <a:pt x="0" y="2"/>
                  </a:lnTo>
                  <a:lnTo>
                    <a:pt x="0" y="12"/>
                  </a:lnTo>
                  <a:lnTo>
                    <a:pt x="12" y="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1" name="Freeform 95"/>
            <p:cNvSpPr/>
            <p:nvPr/>
          </p:nvSpPr>
          <p:spPr bwMode="auto">
            <a:xfrm>
              <a:off x="2947988" y="3014663"/>
              <a:ext cx="14288" cy="15875"/>
            </a:xfrm>
            <a:custGeom>
              <a:avLst/>
              <a:gdLst/>
              <a:ahLst/>
              <a:cxnLst>
                <a:cxn ang="0">
                  <a:pos x="5" y="0"/>
                </a:cxn>
                <a:cxn ang="0">
                  <a:pos x="0" y="3"/>
                </a:cxn>
                <a:cxn ang="0">
                  <a:pos x="2" y="10"/>
                </a:cxn>
                <a:cxn ang="0">
                  <a:pos x="9" y="10"/>
                </a:cxn>
                <a:cxn ang="0">
                  <a:pos x="5" y="0"/>
                </a:cxn>
                <a:cxn ang="0">
                  <a:pos x="5" y="0"/>
                </a:cxn>
              </a:cxnLst>
              <a:rect l="0" t="0" r="r" b="b"/>
              <a:pathLst>
                <a:path w="9" h="10">
                  <a:moveTo>
                    <a:pt x="5" y="0"/>
                  </a:moveTo>
                  <a:lnTo>
                    <a:pt x="0" y="3"/>
                  </a:lnTo>
                  <a:lnTo>
                    <a:pt x="2" y="10"/>
                  </a:lnTo>
                  <a:lnTo>
                    <a:pt x="9" y="10"/>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2" name="Freeform 96"/>
            <p:cNvSpPr/>
            <p:nvPr/>
          </p:nvSpPr>
          <p:spPr bwMode="auto">
            <a:xfrm>
              <a:off x="4754563" y="1651001"/>
              <a:ext cx="14288" cy="22225"/>
            </a:xfrm>
            <a:custGeom>
              <a:avLst/>
              <a:gdLst/>
              <a:ahLst/>
              <a:cxnLst>
                <a:cxn ang="0">
                  <a:pos x="7" y="0"/>
                </a:cxn>
                <a:cxn ang="0">
                  <a:pos x="0" y="0"/>
                </a:cxn>
                <a:cxn ang="0">
                  <a:pos x="0" y="9"/>
                </a:cxn>
                <a:cxn ang="0">
                  <a:pos x="9" y="14"/>
                </a:cxn>
                <a:cxn ang="0">
                  <a:pos x="7" y="0"/>
                </a:cxn>
                <a:cxn ang="0">
                  <a:pos x="7" y="0"/>
                </a:cxn>
              </a:cxnLst>
              <a:rect l="0" t="0" r="r" b="b"/>
              <a:pathLst>
                <a:path w="9" h="14">
                  <a:moveTo>
                    <a:pt x="7" y="0"/>
                  </a:moveTo>
                  <a:lnTo>
                    <a:pt x="0" y="0"/>
                  </a:lnTo>
                  <a:lnTo>
                    <a:pt x="0" y="9"/>
                  </a:lnTo>
                  <a:lnTo>
                    <a:pt x="9" y="1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3" name="Freeform 97"/>
            <p:cNvSpPr/>
            <p:nvPr/>
          </p:nvSpPr>
          <p:spPr bwMode="auto">
            <a:xfrm>
              <a:off x="4078288" y="1860551"/>
              <a:ext cx="123825" cy="153988"/>
            </a:xfrm>
            <a:custGeom>
              <a:avLst/>
              <a:gdLst/>
              <a:ahLst/>
              <a:cxnLst>
                <a:cxn ang="0">
                  <a:pos x="47" y="0"/>
                </a:cxn>
                <a:cxn ang="0">
                  <a:pos x="47" y="3"/>
                </a:cxn>
                <a:cxn ang="0">
                  <a:pos x="47" y="3"/>
                </a:cxn>
                <a:cxn ang="0">
                  <a:pos x="45" y="5"/>
                </a:cxn>
                <a:cxn ang="0">
                  <a:pos x="38" y="8"/>
                </a:cxn>
                <a:cxn ang="0">
                  <a:pos x="26" y="19"/>
                </a:cxn>
                <a:cxn ang="0">
                  <a:pos x="33" y="22"/>
                </a:cxn>
                <a:cxn ang="0">
                  <a:pos x="31" y="29"/>
                </a:cxn>
                <a:cxn ang="0">
                  <a:pos x="14" y="26"/>
                </a:cxn>
                <a:cxn ang="0">
                  <a:pos x="12" y="34"/>
                </a:cxn>
                <a:cxn ang="0">
                  <a:pos x="12" y="34"/>
                </a:cxn>
                <a:cxn ang="0">
                  <a:pos x="5" y="34"/>
                </a:cxn>
                <a:cxn ang="0">
                  <a:pos x="14" y="41"/>
                </a:cxn>
                <a:cxn ang="0">
                  <a:pos x="9" y="45"/>
                </a:cxn>
                <a:cxn ang="0">
                  <a:pos x="12" y="53"/>
                </a:cxn>
                <a:cxn ang="0">
                  <a:pos x="24" y="57"/>
                </a:cxn>
                <a:cxn ang="0">
                  <a:pos x="14" y="69"/>
                </a:cxn>
                <a:cxn ang="0">
                  <a:pos x="14" y="71"/>
                </a:cxn>
                <a:cxn ang="0">
                  <a:pos x="12" y="76"/>
                </a:cxn>
                <a:cxn ang="0">
                  <a:pos x="0" y="79"/>
                </a:cxn>
                <a:cxn ang="0">
                  <a:pos x="9" y="81"/>
                </a:cxn>
                <a:cxn ang="0">
                  <a:pos x="2" y="88"/>
                </a:cxn>
                <a:cxn ang="0">
                  <a:pos x="12" y="88"/>
                </a:cxn>
                <a:cxn ang="0">
                  <a:pos x="9" y="90"/>
                </a:cxn>
                <a:cxn ang="0">
                  <a:pos x="12" y="93"/>
                </a:cxn>
                <a:cxn ang="0">
                  <a:pos x="14" y="93"/>
                </a:cxn>
                <a:cxn ang="0">
                  <a:pos x="12" y="97"/>
                </a:cxn>
                <a:cxn ang="0">
                  <a:pos x="16" y="95"/>
                </a:cxn>
                <a:cxn ang="0">
                  <a:pos x="24" y="95"/>
                </a:cxn>
                <a:cxn ang="0">
                  <a:pos x="47" y="81"/>
                </a:cxn>
                <a:cxn ang="0">
                  <a:pos x="64" y="81"/>
                </a:cxn>
                <a:cxn ang="0">
                  <a:pos x="69" y="62"/>
                </a:cxn>
                <a:cxn ang="0">
                  <a:pos x="69" y="45"/>
                </a:cxn>
                <a:cxn ang="0">
                  <a:pos x="66" y="38"/>
                </a:cxn>
                <a:cxn ang="0">
                  <a:pos x="66" y="36"/>
                </a:cxn>
                <a:cxn ang="0">
                  <a:pos x="73" y="31"/>
                </a:cxn>
                <a:cxn ang="0">
                  <a:pos x="76" y="31"/>
                </a:cxn>
                <a:cxn ang="0">
                  <a:pos x="76" y="31"/>
                </a:cxn>
                <a:cxn ang="0">
                  <a:pos x="76" y="29"/>
                </a:cxn>
                <a:cxn ang="0">
                  <a:pos x="76" y="26"/>
                </a:cxn>
                <a:cxn ang="0">
                  <a:pos x="78" y="24"/>
                </a:cxn>
                <a:cxn ang="0">
                  <a:pos x="71" y="19"/>
                </a:cxn>
                <a:cxn ang="0">
                  <a:pos x="71" y="12"/>
                </a:cxn>
                <a:cxn ang="0">
                  <a:pos x="66" y="5"/>
                </a:cxn>
                <a:cxn ang="0">
                  <a:pos x="54" y="8"/>
                </a:cxn>
                <a:cxn ang="0">
                  <a:pos x="57" y="5"/>
                </a:cxn>
                <a:cxn ang="0">
                  <a:pos x="47" y="0"/>
                </a:cxn>
                <a:cxn ang="0">
                  <a:pos x="47" y="0"/>
                </a:cxn>
              </a:cxnLst>
              <a:rect l="0" t="0" r="r" b="b"/>
              <a:pathLst>
                <a:path w="78" h="97">
                  <a:moveTo>
                    <a:pt x="47" y="0"/>
                  </a:moveTo>
                  <a:lnTo>
                    <a:pt x="47" y="3"/>
                  </a:lnTo>
                  <a:lnTo>
                    <a:pt x="47" y="3"/>
                  </a:lnTo>
                  <a:lnTo>
                    <a:pt x="45" y="5"/>
                  </a:lnTo>
                  <a:lnTo>
                    <a:pt x="38" y="8"/>
                  </a:lnTo>
                  <a:lnTo>
                    <a:pt x="26" y="19"/>
                  </a:lnTo>
                  <a:lnTo>
                    <a:pt x="33" y="22"/>
                  </a:lnTo>
                  <a:lnTo>
                    <a:pt x="31" y="29"/>
                  </a:lnTo>
                  <a:lnTo>
                    <a:pt x="14" y="26"/>
                  </a:lnTo>
                  <a:lnTo>
                    <a:pt x="12" y="34"/>
                  </a:lnTo>
                  <a:lnTo>
                    <a:pt x="12" y="34"/>
                  </a:lnTo>
                  <a:lnTo>
                    <a:pt x="5" y="34"/>
                  </a:lnTo>
                  <a:lnTo>
                    <a:pt x="14" y="41"/>
                  </a:lnTo>
                  <a:lnTo>
                    <a:pt x="9" y="45"/>
                  </a:lnTo>
                  <a:lnTo>
                    <a:pt x="12" y="53"/>
                  </a:lnTo>
                  <a:lnTo>
                    <a:pt x="24" y="57"/>
                  </a:lnTo>
                  <a:lnTo>
                    <a:pt x="14" y="69"/>
                  </a:lnTo>
                  <a:lnTo>
                    <a:pt x="14" y="71"/>
                  </a:lnTo>
                  <a:lnTo>
                    <a:pt x="12" y="76"/>
                  </a:lnTo>
                  <a:lnTo>
                    <a:pt x="0" y="79"/>
                  </a:lnTo>
                  <a:lnTo>
                    <a:pt x="9" y="81"/>
                  </a:lnTo>
                  <a:lnTo>
                    <a:pt x="2" y="88"/>
                  </a:lnTo>
                  <a:lnTo>
                    <a:pt x="12" y="88"/>
                  </a:lnTo>
                  <a:lnTo>
                    <a:pt x="9" y="90"/>
                  </a:lnTo>
                  <a:lnTo>
                    <a:pt x="12" y="93"/>
                  </a:lnTo>
                  <a:lnTo>
                    <a:pt x="14" y="93"/>
                  </a:lnTo>
                  <a:lnTo>
                    <a:pt x="12" y="97"/>
                  </a:lnTo>
                  <a:lnTo>
                    <a:pt x="16" y="95"/>
                  </a:lnTo>
                  <a:lnTo>
                    <a:pt x="24" y="95"/>
                  </a:lnTo>
                  <a:lnTo>
                    <a:pt x="47" y="81"/>
                  </a:lnTo>
                  <a:lnTo>
                    <a:pt x="64" y="81"/>
                  </a:lnTo>
                  <a:lnTo>
                    <a:pt x="69" y="62"/>
                  </a:lnTo>
                  <a:lnTo>
                    <a:pt x="69" y="45"/>
                  </a:lnTo>
                  <a:lnTo>
                    <a:pt x="66" y="38"/>
                  </a:lnTo>
                  <a:lnTo>
                    <a:pt x="66" y="36"/>
                  </a:lnTo>
                  <a:lnTo>
                    <a:pt x="73" y="31"/>
                  </a:lnTo>
                  <a:lnTo>
                    <a:pt x="76" y="31"/>
                  </a:lnTo>
                  <a:lnTo>
                    <a:pt x="76" y="31"/>
                  </a:lnTo>
                  <a:lnTo>
                    <a:pt x="76" y="29"/>
                  </a:lnTo>
                  <a:lnTo>
                    <a:pt x="76" y="26"/>
                  </a:lnTo>
                  <a:lnTo>
                    <a:pt x="78" y="24"/>
                  </a:lnTo>
                  <a:lnTo>
                    <a:pt x="71" y="19"/>
                  </a:lnTo>
                  <a:lnTo>
                    <a:pt x="71" y="12"/>
                  </a:lnTo>
                  <a:lnTo>
                    <a:pt x="66" y="5"/>
                  </a:lnTo>
                  <a:lnTo>
                    <a:pt x="54" y="8"/>
                  </a:lnTo>
                  <a:lnTo>
                    <a:pt x="57" y="5"/>
                  </a:lnTo>
                  <a:lnTo>
                    <a:pt x="47" y="0"/>
                  </a:lnTo>
                  <a:lnTo>
                    <a:pt x="4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4" name="Freeform 98"/>
            <p:cNvSpPr>
              <a:spLocks noEditPoints="1"/>
            </p:cNvSpPr>
            <p:nvPr/>
          </p:nvSpPr>
          <p:spPr bwMode="auto">
            <a:xfrm>
              <a:off x="4164013" y="1725613"/>
              <a:ext cx="195263" cy="338138"/>
            </a:xfrm>
            <a:custGeom>
              <a:avLst/>
              <a:gdLst/>
              <a:ahLst/>
              <a:cxnLst>
                <a:cxn ang="0">
                  <a:pos x="57" y="180"/>
                </a:cxn>
                <a:cxn ang="0">
                  <a:pos x="50" y="185"/>
                </a:cxn>
                <a:cxn ang="0">
                  <a:pos x="22" y="64"/>
                </a:cxn>
                <a:cxn ang="0">
                  <a:pos x="22" y="59"/>
                </a:cxn>
                <a:cxn ang="0">
                  <a:pos x="22" y="64"/>
                </a:cxn>
                <a:cxn ang="0">
                  <a:pos x="26" y="3"/>
                </a:cxn>
                <a:cxn ang="0">
                  <a:pos x="22" y="12"/>
                </a:cxn>
                <a:cxn ang="0">
                  <a:pos x="22" y="21"/>
                </a:cxn>
                <a:cxn ang="0">
                  <a:pos x="17" y="31"/>
                </a:cxn>
                <a:cxn ang="0">
                  <a:pos x="15" y="38"/>
                </a:cxn>
                <a:cxn ang="0">
                  <a:pos x="15" y="38"/>
                </a:cxn>
                <a:cxn ang="0">
                  <a:pos x="0" y="36"/>
                </a:cxn>
                <a:cxn ang="0">
                  <a:pos x="15" y="50"/>
                </a:cxn>
                <a:cxn ang="0">
                  <a:pos x="10" y="55"/>
                </a:cxn>
                <a:cxn ang="0">
                  <a:pos x="12" y="64"/>
                </a:cxn>
                <a:cxn ang="0">
                  <a:pos x="19" y="66"/>
                </a:cxn>
                <a:cxn ang="0">
                  <a:pos x="12" y="74"/>
                </a:cxn>
                <a:cxn ang="0">
                  <a:pos x="3" y="81"/>
                </a:cxn>
                <a:cxn ang="0">
                  <a:pos x="15" y="76"/>
                </a:cxn>
                <a:cxn ang="0">
                  <a:pos x="19" y="74"/>
                </a:cxn>
                <a:cxn ang="0">
                  <a:pos x="19" y="90"/>
                </a:cxn>
                <a:cxn ang="0">
                  <a:pos x="24" y="85"/>
                </a:cxn>
                <a:cxn ang="0">
                  <a:pos x="29" y="78"/>
                </a:cxn>
                <a:cxn ang="0">
                  <a:pos x="26" y="76"/>
                </a:cxn>
                <a:cxn ang="0">
                  <a:pos x="31" y="74"/>
                </a:cxn>
                <a:cxn ang="0">
                  <a:pos x="31" y="85"/>
                </a:cxn>
                <a:cxn ang="0">
                  <a:pos x="22" y="95"/>
                </a:cxn>
                <a:cxn ang="0">
                  <a:pos x="31" y="102"/>
                </a:cxn>
                <a:cxn ang="0">
                  <a:pos x="38" y="102"/>
                </a:cxn>
                <a:cxn ang="0">
                  <a:pos x="45" y="109"/>
                </a:cxn>
                <a:cxn ang="0">
                  <a:pos x="57" y="119"/>
                </a:cxn>
                <a:cxn ang="0">
                  <a:pos x="57" y="128"/>
                </a:cxn>
                <a:cxn ang="0">
                  <a:pos x="55" y="133"/>
                </a:cxn>
                <a:cxn ang="0">
                  <a:pos x="43" y="138"/>
                </a:cxn>
                <a:cxn ang="0">
                  <a:pos x="33" y="135"/>
                </a:cxn>
                <a:cxn ang="0">
                  <a:pos x="38" y="140"/>
                </a:cxn>
                <a:cxn ang="0">
                  <a:pos x="33" y="149"/>
                </a:cxn>
                <a:cxn ang="0">
                  <a:pos x="41" y="154"/>
                </a:cxn>
                <a:cxn ang="0">
                  <a:pos x="22" y="171"/>
                </a:cxn>
                <a:cxn ang="0">
                  <a:pos x="36" y="175"/>
                </a:cxn>
                <a:cxn ang="0">
                  <a:pos x="43" y="178"/>
                </a:cxn>
                <a:cxn ang="0">
                  <a:pos x="38" y="185"/>
                </a:cxn>
                <a:cxn ang="0">
                  <a:pos x="26" y="213"/>
                </a:cxn>
                <a:cxn ang="0">
                  <a:pos x="48" y="209"/>
                </a:cxn>
                <a:cxn ang="0">
                  <a:pos x="59" y="197"/>
                </a:cxn>
                <a:cxn ang="0">
                  <a:pos x="76" y="199"/>
                </a:cxn>
                <a:cxn ang="0">
                  <a:pos x="88" y="197"/>
                </a:cxn>
                <a:cxn ang="0">
                  <a:pos x="121" y="182"/>
                </a:cxn>
                <a:cxn ang="0">
                  <a:pos x="109" y="178"/>
                </a:cxn>
                <a:cxn ang="0">
                  <a:pos x="123" y="149"/>
                </a:cxn>
                <a:cxn ang="0">
                  <a:pos x="102" y="145"/>
                </a:cxn>
                <a:cxn ang="0">
                  <a:pos x="100" y="133"/>
                </a:cxn>
                <a:cxn ang="0">
                  <a:pos x="102" y="126"/>
                </a:cxn>
                <a:cxn ang="0">
                  <a:pos x="83" y="104"/>
                </a:cxn>
                <a:cxn ang="0">
                  <a:pos x="62" y="69"/>
                </a:cxn>
                <a:cxn ang="0">
                  <a:pos x="64" y="66"/>
                </a:cxn>
                <a:cxn ang="0">
                  <a:pos x="62" y="62"/>
                </a:cxn>
                <a:cxn ang="0">
                  <a:pos x="74" y="36"/>
                </a:cxn>
                <a:cxn ang="0">
                  <a:pos x="41" y="31"/>
                </a:cxn>
                <a:cxn ang="0">
                  <a:pos x="48" y="26"/>
                </a:cxn>
                <a:cxn ang="0">
                  <a:pos x="55" y="12"/>
                </a:cxn>
                <a:cxn ang="0">
                  <a:pos x="55" y="3"/>
                </a:cxn>
                <a:cxn ang="0">
                  <a:pos x="52" y="0"/>
                </a:cxn>
              </a:cxnLst>
              <a:rect l="0" t="0" r="r" b="b"/>
              <a:pathLst>
                <a:path w="123" h="213">
                  <a:moveTo>
                    <a:pt x="50" y="185"/>
                  </a:moveTo>
                  <a:lnTo>
                    <a:pt x="57" y="180"/>
                  </a:lnTo>
                  <a:lnTo>
                    <a:pt x="55" y="182"/>
                  </a:lnTo>
                  <a:lnTo>
                    <a:pt x="50" y="185"/>
                  </a:lnTo>
                  <a:lnTo>
                    <a:pt x="50" y="185"/>
                  </a:lnTo>
                  <a:close/>
                  <a:moveTo>
                    <a:pt x="22" y="64"/>
                  </a:moveTo>
                  <a:lnTo>
                    <a:pt x="19" y="62"/>
                  </a:lnTo>
                  <a:lnTo>
                    <a:pt x="22" y="59"/>
                  </a:lnTo>
                  <a:lnTo>
                    <a:pt x="22" y="64"/>
                  </a:lnTo>
                  <a:lnTo>
                    <a:pt x="22" y="64"/>
                  </a:lnTo>
                  <a:close/>
                  <a:moveTo>
                    <a:pt x="52" y="0"/>
                  </a:moveTo>
                  <a:lnTo>
                    <a:pt x="26" y="3"/>
                  </a:lnTo>
                  <a:lnTo>
                    <a:pt x="24" y="12"/>
                  </a:lnTo>
                  <a:lnTo>
                    <a:pt x="22" y="12"/>
                  </a:lnTo>
                  <a:lnTo>
                    <a:pt x="19" y="19"/>
                  </a:lnTo>
                  <a:lnTo>
                    <a:pt x="22" y="21"/>
                  </a:lnTo>
                  <a:lnTo>
                    <a:pt x="15" y="24"/>
                  </a:lnTo>
                  <a:lnTo>
                    <a:pt x="17" y="31"/>
                  </a:lnTo>
                  <a:lnTo>
                    <a:pt x="15" y="31"/>
                  </a:lnTo>
                  <a:lnTo>
                    <a:pt x="15" y="38"/>
                  </a:lnTo>
                  <a:lnTo>
                    <a:pt x="15" y="38"/>
                  </a:lnTo>
                  <a:lnTo>
                    <a:pt x="15" y="38"/>
                  </a:lnTo>
                  <a:lnTo>
                    <a:pt x="10" y="24"/>
                  </a:lnTo>
                  <a:lnTo>
                    <a:pt x="0" y="36"/>
                  </a:lnTo>
                  <a:lnTo>
                    <a:pt x="17" y="45"/>
                  </a:lnTo>
                  <a:lnTo>
                    <a:pt x="15" y="50"/>
                  </a:lnTo>
                  <a:lnTo>
                    <a:pt x="7" y="52"/>
                  </a:lnTo>
                  <a:lnTo>
                    <a:pt x="10" y="55"/>
                  </a:lnTo>
                  <a:lnTo>
                    <a:pt x="7" y="57"/>
                  </a:lnTo>
                  <a:lnTo>
                    <a:pt x="12" y="64"/>
                  </a:lnTo>
                  <a:lnTo>
                    <a:pt x="22" y="64"/>
                  </a:lnTo>
                  <a:lnTo>
                    <a:pt x="19" y="66"/>
                  </a:lnTo>
                  <a:lnTo>
                    <a:pt x="17" y="66"/>
                  </a:lnTo>
                  <a:lnTo>
                    <a:pt x="12" y="74"/>
                  </a:lnTo>
                  <a:lnTo>
                    <a:pt x="12" y="71"/>
                  </a:lnTo>
                  <a:lnTo>
                    <a:pt x="3" y="81"/>
                  </a:lnTo>
                  <a:lnTo>
                    <a:pt x="17" y="83"/>
                  </a:lnTo>
                  <a:lnTo>
                    <a:pt x="15" y="76"/>
                  </a:lnTo>
                  <a:lnTo>
                    <a:pt x="15" y="78"/>
                  </a:lnTo>
                  <a:lnTo>
                    <a:pt x="19" y="74"/>
                  </a:lnTo>
                  <a:lnTo>
                    <a:pt x="15" y="88"/>
                  </a:lnTo>
                  <a:lnTo>
                    <a:pt x="19" y="90"/>
                  </a:lnTo>
                  <a:lnTo>
                    <a:pt x="22" y="83"/>
                  </a:lnTo>
                  <a:lnTo>
                    <a:pt x="24" y="85"/>
                  </a:lnTo>
                  <a:lnTo>
                    <a:pt x="26" y="85"/>
                  </a:lnTo>
                  <a:lnTo>
                    <a:pt x="29" y="78"/>
                  </a:lnTo>
                  <a:lnTo>
                    <a:pt x="26" y="78"/>
                  </a:lnTo>
                  <a:lnTo>
                    <a:pt x="26" y="76"/>
                  </a:lnTo>
                  <a:lnTo>
                    <a:pt x="29" y="74"/>
                  </a:lnTo>
                  <a:lnTo>
                    <a:pt x="31" y="74"/>
                  </a:lnTo>
                  <a:lnTo>
                    <a:pt x="29" y="78"/>
                  </a:lnTo>
                  <a:lnTo>
                    <a:pt x="31" y="85"/>
                  </a:lnTo>
                  <a:lnTo>
                    <a:pt x="26" y="95"/>
                  </a:lnTo>
                  <a:lnTo>
                    <a:pt x="22" y="95"/>
                  </a:lnTo>
                  <a:lnTo>
                    <a:pt x="29" y="109"/>
                  </a:lnTo>
                  <a:lnTo>
                    <a:pt x="31" y="102"/>
                  </a:lnTo>
                  <a:lnTo>
                    <a:pt x="36" y="107"/>
                  </a:lnTo>
                  <a:lnTo>
                    <a:pt x="38" y="102"/>
                  </a:lnTo>
                  <a:lnTo>
                    <a:pt x="50" y="100"/>
                  </a:lnTo>
                  <a:lnTo>
                    <a:pt x="45" y="109"/>
                  </a:lnTo>
                  <a:lnTo>
                    <a:pt x="52" y="121"/>
                  </a:lnTo>
                  <a:lnTo>
                    <a:pt x="57" y="119"/>
                  </a:lnTo>
                  <a:lnTo>
                    <a:pt x="52" y="128"/>
                  </a:lnTo>
                  <a:lnTo>
                    <a:pt x="57" y="128"/>
                  </a:lnTo>
                  <a:lnTo>
                    <a:pt x="55" y="133"/>
                  </a:lnTo>
                  <a:lnTo>
                    <a:pt x="55" y="133"/>
                  </a:lnTo>
                  <a:lnTo>
                    <a:pt x="45" y="135"/>
                  </a:lnTo>
                  <a:lnTo>
                    <a:pt x="43" y="138"/>
                  </a:lnTo>
                  <a:lnTo>
                    <a:pt x="36" y="133"/>
                  </a:lnTo>
                  <a:lnTo>
                    <a:pt x="33" y="135"/>
                  </a:lnTo>
                  <a:lnTo>
                    <a:pt x="38" y="140"/>
                  </a:lnTo>
                  <a:lnTo>
                    <a:pt x="38" y="140"/>
                  </a:lnTo>
                  <a:lnTo>
                    <a:pt x="31" y="147"/>
                  </a:lnTo>
                  <a:lnTo>
                    <a:pt x="33" y="149"/>
                  </a:lnTo>
                  <a:lnTo>
                    <a:pt x="38" y="147"/>
                  </a:lnTo>
                  <a:lnTo>
                    <a:pt x="41" y="154"/>
                  </a:lnTo>
                  <a:lnTo>
                    <a:pt x="38" y="159"/>
                  </a:lnTo>
                  <a:lnTo>
                    <a:pt x="22" y="171"/>
                  </a:lnTo>
                  <a:lnTo>
                    <a:pt x="26" y="178"/>
                  </a:lnTo>
                  <a:lnTo>
                    <a:pt x="36" y="175"/>
                  </a:lnTo>
                  <a:lnTo>
                    <a:pt x="36" y="178"/>
                  </a:lnTo>
                  <a:lnTo>
                    <a:pt x="43" y="178"/>
                  </a:lnTo>
                  <a:lnTo>
                    <a:pt x="50" y="185"/>
                  </a:lnTo>
                  <a:lnTo>
                    <a:pt x="38" y="185"/>
                  </a:lnTo>
                  <a:lnTo>
                    <a:pt x="17" y="213"/>
                  </a:lnTo>
                  <a:lnTo>
                    <a:pt x="26" y="213"/>
                  </a:lnTo>
                  <a:lnTo>
                    <a:pt x="33" y="206"/>
                  </a:lnTo>
                  <a:lnTo>
                    <a:pt x="48" y="209"/>
                  </a:lnTo>
                  <a:lnTo>
                    <a:pt x="52" y="199"/>
                  </a:lnTo>
                  <a:lnTo>
                    <a:pt x="59" y="197"/>
                  </a:lnTo>
                  <a:lnTo>
                    <a:pt x="64" y="201"/>
                  </a:lnTo>
                  <a:lnTo>
                    <a:pt x="76" y="199"/>
                  </a:lnTo>
                  <a:lnTo>
                    <a:pt x="78" y="194"/>
                  </a:lnTo>
                  <a:lnTo>
                    <a:pt x="88" y="197"/>
                  </a:lnTo>
                  <a:lnTo>
                    <a:pt x="112" y="192"/>
                  </a:lnTo>
                  <a:lnTo>
                    <a:pt x="121" y="182"/>
                  </a:lnTo>
                  <a:lnTo>
                    <a:pt x="109" y="180"/>
                  </a:lnTo>
                  <a:lnTo>
                    <a:pt x="109" y="178"/>
                  </a:lnTo>
                  <a:lnTo>
                    <a:pt x="123" y="166"/>
                  </a:lnTo>
                  <a:lnTo>
                    <a:pt x="123" y="149"/>
                  </a:lnTo>
                  <a:lnTo>
                    <a:pt x="116" y="145"/>
                  </a:lnTo>
                  <a:lnTo>
                    <a:pt x="102" y="145"/>
                  </a:lnTo>
                  <a:lnTo>
                    <a:pt x="104" y="138"/>
                  </a:lnTo>
                  <a:lnTo>
                    <a:pt x="100" y="133"/>
                  </a:lnTo>
                  <a:lnTo>
                    <a:pt x="102" y="133"/>
                  </a:lnTo>
                  <a:lnTo>
                    <a:pt x="102" y="126"/>
                  </a:lnTo>
                  <a:lnTo>
                    <a:pt x="90" y="107"/>
                  </a:lnTo>
                  <a:lnTo>
                    <a:pt x="83" y="104"/>
                  </a:lnTo>
                  <a:lnTo>
                    <a:pt x="78" y="81"/>
                  </a:lnTo>
                  <a:lnTo>
                    <a:pt x="62" y="69"/>
                  </a:lnTo>
                  <a:lnTo>
                    <a:pt x="59" y="69"/>
                  </a:lnTo>
                  <a:lnTo>
                    <a:pt x="64" y="66"/>
                  </a:lnTo>
                  <a:lnTo>
                    <a:pt x="59" y="62"/>
                  </a:lnTo>
                  <a:lnTo>
                    <a:pt x="62" y="62"/>
                  </a:lnTo>
                  <a:lnTo>
                    <a:pt x="69" y="50"/>
                  </a:lnTo>
                  <a:lnTo>
                    <a:pt x="74" y="36"/>
                  </a:lnTo>
                  <a:lnTo>
                    <a:pt x="74" y="26"/>
                  </a:lnTo>
                  <a:lnTo>
                    <a:pt x="41" y="31"/>
                  </a:lnTo>
                  <a:lnTo>
                    <a:pt x="41" y="29"/>
                  </a:lnTo>
                  <a:lnTo>
                    <a:pt x="48" y="26"/>
                  </a:lnTo>
                  <a:lnTo>
                    <a:pt x="43" y="21"/>
                  </a:lnTo>
                  <a:lnTo>
                    <a:pt x="55" y="12"/>
                  </a:lnTo>
                  <a:lnTo>
                    <a:pt x="55" y="3"/>
                  </a:lnTo>
                  <a:lnTo>
                    <a:pt x="55" y="3"/>
                  </a:lnTo>
                  <a:lnTo>
                    <a:pt x="52" y="0"/>
                  </a:lnTo>
                  <a:lnTo>
                    <a:pt x="5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5" name="Freeform 99"/>
            <p:cNvSpPr/>
            <p:nvPr/>
          </p:nvSpPr>
          <p:spPr bwMode="auto">
            <a:xfrm>
              <a:off x="4205288" y="1901826"/>
              <a:ext cx="19050" cy="19050"/>
            </a:xfrm>
            <a:custGeom>
              <a:avLst/>
              <a:gdLst/>
              <a:ahLst/>
              <a:cxnLst>
                <a:cxn ang="0">
                  <a:pos x="7" y="0"/>
                </a:cxn>
                <a:cxn ang="0">
                  <a:pos x="0" y="12"/>
                </a:cxn>
                <a:cxn ang="0">
                  <a:pos x="12" y="8"/>
                </a:cxn>
                <a:cxn ang="0">
                  <a:pos x="12" y="0"/>
                </a:cxn>
                <a:cxn ang="0">
                  <a:pos x="7" y="0"/>
                </a:cxn>
                <a:cxn ang="0">
                  <a:pos x="7" y="0"/>
                </a:cxn>
              </a:cxnLst>
              <a:rect l="0" t="0" r="r" b="b"/>
              <a:pathLst>
                <a:path w="12" h="12">
                  <a:moveTo>
                    <a:pt x="7" y="0"/>
                  </a:moveTo>
                  <a:lnTo>
                    <a:pt x="0" y="12"/>
                  </a:lnTo>
                  <a:lnTo>
                    <a:pt x="12" y="8"/>
                  </a:lnTo>
                  <a:lnTo>
                    <a:pt x="12" y="0"/>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6" name="Freeform 100"/>
            <p:cNvSpPr/>
            <p:nvPr/>
          </p:nvSpPr>
          <p:spPr bwMode="auto">
            <a:xfrm>
              <a:off x="4160838" y="1733551"/>
              <a:ext cx="22225" cy="38100"/>
            </a:xfrm>
            <a:custGeom>
              <a:avLst/>
              <a:gdLst/>
              <a:ahLst/>
              <a:cxnLst>
                <a:cxn ang="0">
                  <a:pos x="14" y="0"/>
                </a:cxn>
                <a:cxn ang="0">
                  <a:pos x="0" y="9"/>
                </a:cxn>
                <a:cxn ang="0">
                  <a:pos x="0" y="24"/>
                </a:cxn>
                <a:cxn ang="0">
                  <a:pos x="14" y="14"/>
                </a:cxn>
                <a:cxn ang="0">
                  <a:pos x="12" y="12"/>
                </a:cxn>
                <a:cxn ang="0">
                  <a:pos x="14" y="9"/>
                </a:cxn>
                <a:cxn ang="0">
                  <a:pos x="14" y="0"/>
                </a:cxn>
                <a:cxn ang="0">
                  <a:pos x="14" y="0"/>
                </a:cxn>
              </a:cxnLst>
              <a:rect l="0" t="0" r="r" b="b"/>
              <a:pathLst>
                <a:path w="14" h="24">
                  <a:moveTo>
                    <a:pt x="14" y="0"/>
                  </a:moveTo>
                  <a:lnTo>
                    <a:pt x="0" y="9"/>
                  </a:lnTo>
                  <a:lnTo>
                    <a:pt x="0" y="24"/>
                  </a:lnTo>
                  <a:lnTo>
                    <a:pt x="14" y="14"/>
                  </a:lnTo>
                  <a:lnTo>
                    <a:pt x="12" y="12"/>
                  </a:lnTo>
                  <a:lnTo>
                    <a:pt x="14" y="9"/>
                  </a:lnTo>
                  <a:lnTo>
                    <a:pt x="14" y="0"/>
                  </a:lnTo>
                  <a:lnTo>
                    <a:pt x="14"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7" name="Freeform 101"/>
            <p:cNvSpPr/>
            <p:nvPr/>
          </p:nvSpPr>
          <p:spPr bwMode="auto">
            <a:xfrm>
              <a:off x="8016875" y="1865313"/>
              <a:ext cx="26988" cy="33338"/>
            </a:xfrm>
            <a:custGeom>
              <a:avLst/>
              <a:gdLst/>
              <a:ahLst/>
              <a:cxnLst>
                <a:cxn ang="0">
                  <a:pos x="5" y="0"/>
                </a:cxn>
                <a:cxn ang="0">
                  <a:pos x="0" y="2"/>
                </a:cxn>
                <a:cxn ang="0">
                  <a:pos x="8" y="14"/>
                </a:cxn>
                <a:cxn ang="0">
                  <a:pos x="17" y="21"/>
                </a:cxn>
                <a:cxn ang="0">
                  <a:pos x="10" y="0"/>
                </a:cxn>
                <a:cxn ang="0">
                  <a:pos x="5" y="0"/>
                </a:cxn>
                <a:cxn ang="0">
                  <a:pos x="5" y="0"/>
                </a:cxn>
              </a:cxnLst>
              <a:rect l="0" t="0" r="r" b="b"/>
              <a:pathLst>
                <a:path w="17" h="21">
                  <a:moveTo>
                    <a:pt x="5" y="0"/>
                  </a:moveTo>
                  <a:lnTo>
                    <a:pt x="0" y="2"/>
                  </a:lnTo>
                  <a:lnTo>
                    <a:pt x="8" y="14"/>
                  </a:lnTo>
                  <a:lnTo>
                    <a:pt x="17" y="21"/>
                  </a:lnTo>
                  <a:lnTo>
                    <a:pt x="10" y="0"/>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8" name="Freeform 102"/>
            <p:cNvSpPr/>
            <p:nvPr/>
          </p:nvSpPr>
          <p:spPr bwMode="auto">
            <a:xfrm>
              <a:off x="7600950" y="2206626"/>
              <a:ext cx="49213" cy="41275"/>
            </a:xfrm>
            <a:custGeom>
              <a:avLst/>
              <a:gdLst/>
              <a:ahLst/>
              <a:cxnLst>
                <a:cxn ang="0">
                  <a:pos x="28" y="0"/>
                </a:cxn>
                <a:cxn ang="0">
                  <a:pos x="19" y="7"/>
                </a:cxn>
                <a:cxn ang="0">
                  <a:pos x="12" y="5"/>
                </a:cxn>
                <a:cxn ang="0">
                  <a:pos x="0" y="24"/>
                </a:cxn>
                <a:cxn ang="0">
                  <a:pos x="2" y="26"/>
                </a:cxn>
                <a:cxn ang="0">
                  <a:pos x="31" y="7"/>
                </a:cxn>
                <a:cxn ang="0">
                  <a:pos x="28" y="0"/>
                </a:cxn>
                <a:cxn ang="0">
                  <a:pos x="28" y="0"/>
                </a:cxn>
              </a:cxnLst>
              <a:rect l="0" t="0" r="r" b="b"/>
              <a:pathLst>
                <a:path w="31" h="26">
                  <a:moveTo>
                    <a:pt x="28" y="0"/>
                  </a:moveTo>
                  <a:lnTo>
                    <a:pt x="19" y="7"/>
                  </a:lnTo>
                  <a:lnTo>
                    <a:pt x="12" y="5"/>
                  </a:lnTo>
                  <a:lnTo>
                    <a:pt x="0" y="24"/>
                  </a:lnTo>
                  <a:lnTo>
                    <a:pt x="2" y="26"/>
                  </a:lnTo>
                  <a:lnTo>
                    <a:pt x="31" y="7"/>
                  </a:lnTo>
                  <a:lnTo>
                    <a:pt x="28" y="0"/>
                  </a:lnTo>
                  <a:lnTo>
                    <a:pt x="28"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59" name="Freeform 103"/>
            <p:cNvSpPr/>
            <p:nvPr/>
          </p:nvSpPr>
          <p:spPr bwMode="auto">
            <a:xfrm>
              <a:off x="6135688" y="711201"/>
              <a:ext cx="19050" cy="41275"/>
            </a:xfrm>
            <a:custGeom>
              <a:avLst/>
              <a:gdLst/>
              <a:ahLst/>
              <a:cxnLst>
                <a:cxn ang="0">
                  <a:pos x="5" y="0"/>
                </a:cxn>
                <a:cxn ang="0">
                  <a:pos x="0" y="12"/>
                </a:cxn>
                <a:cxn ang="0">
                  <a:pos x="10" y="26"/>
                </a:cxn>
                <a:cxn ang="0">
                  <a:pos x="12" y="9"/>
                </a:cxn>
                <a:cxn ang="0">
                  <a:pos x="5" y="0"/>
                </a:cxn>
                <a:cxn ang="0">
                  <a:pos x="5" y="0"/>
                </a:cxn>
              </a:cxnLst>
              <a:rect l="0" t="0" r="r" b="b"/>
              <a:pathLst>
                <a:path w="12" h="26">
                  <a:moveTo>
                    <a:pt x="5" y="0"/>
                  </a:moveTo>
                  <a:lnTo>
                    <a:pt x="0" y="12"/>
                  </a:lnTo>
                  <a:lnTo>
                    <a:pt x="10" y="26"/>
                  </a:lnTo>
                  <a:lnTo>
                    <a:pt x="12" y="9"/>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0" name="Freeform 104"/>
            <p:cNvSpPr/>
            <p:nvPr/>
          </p:nvSpPr>
          <p:spPr bwMode="auto">
            <a:xfrm>
              <a:off x="6030913" y="958851"/>
              <a:ext cx="44450" cy="30163"/>
            </a:xfrm>
            <a:custGeom>
              <a:avLst/>
              <a:gdLst/>
              <a:ahLst/>
              <a:cxnLst>
                <a:cxn ang="0">
                  <a:pos x="10" y="0"/>
                </a:cxn>
                <a:cxn ang="0">
                  <a:pos x="0" y="19"/>
                </a:cxn>
                <a:cxn ang="0">
                  <a:pos x="28" y="2"/>
                </a:cxn>
                <a:cxn ang="0">
                  <a:pos x="10" y="0"/>
                </a:cxn>
                <a:cxn ang="0">
                  <a:pos x="10" y="0"/>
                </a:cxn>
              </a:cxnLst>
              <a:rect l="0" t="0" r="r" b="b"/>
              <a:pathLst>
                <a:path w="28" h="19">
                  <a:moveTo>
                    <a:pt x="10" y="0"/>
                  </a:moveTo>
                  <a:lnTo>
                    <a:pt x="0" y="19"/>
                  </a:lnTo>
                  <a:lnTo>
                    <a:pt x="28" y="2"/>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1" name="Freeform 105"/>
            <p:cNvSpPr/>
            <p:nvPr/>
          </p:nvSpPr>
          <p:spPr bwMode="auto">
            <a:xfrm>
              <a:off x="6072188" y="917576"/>
              <a:ext cx="26988" cy="38100"/>
            </a:xfrm>
            <a:custGeom>
              <a:avLst/>
              <a:gdLst/>
              <a:ahLst/>
              <a:cxnLst>
                <a:cxn ang="0">
                  <a:pos x="12" y="0"/>
                </a:cxn>
                <a:cxn ang="0">
                  <a:pos x="0" y="14"/>
                </a:cxn>
                <a:cxn ang="0">
                  <a:pos x="17" y="24"/>
                </a:cxn>
                <a:cxn ang="0">
                  <a:pos x="12" y="0"/>
                </a:cxn>
                <a:cxn ang="0">
                  <a:pos x="12" y="0"/>
                </a:cxn>
              </a:cxnLst>
              <a:rect l="0" t="0" r="r" b="b"/>
              <a:pathLst>
                <a:path w="17" h="24">
                  <a:moveTo>
                    <a:pt x="12" y="0"/>
                  </a:moveTo>
                  <a:lnTo>
                    <a:pt x="0" y="14"/>
                  </a:lnTo>
                  <a:lnTo>
                    <a:pt x="17" y="24"/>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2" name="Freeform 106"/>
            <p:cNvSpPr/>
            <p:nvPr/>
          </p:nvSpPr>
          <p:spPr bwMode="auto">
            <a:xfrm>
              <a:off x="5884863" y="887413"/>
              <a:ext cx="41275" cy="41275"/>
            </a:xfrm>
            <a:custGeom>
              <a:avLst/>
              <a:gdLst/>
              <a:ahLst/>
              <a:cxnLst>
                <a:cxn ang="0">
                  <a:pos x="14" y="0"/>
                </a:cxn>
                <a:cxn ang="0">
                  <a:pos x="2" y="0"/>
                </a:cxn>
                <a:cxn ang="0">
                  <a:pos x="0" y="10"/>
                </a:cxn>
                <a:cxn ang="0">
                  <a:pos x="0" y="26"/>
                </a:cxn>
                <a:cxn ang="0">
                  <a:pos x="26" y="14"/>
                </a:cxn>
                <a:cxn ang="0">
                  <a:pos x="14" y="10"/>
                </a:cxn>
                <a:cxn ang="0">
                  <a:pos x="16" y="5"/>
                </a:cxn>
                <a:cxn ang="0">
                  <a:pos x="14" y="0"/>
                </a:cxn>
                <a:cxn ang="0">
                  <a:pos x="14" y="0"/>
                </a:cxn>
              </a:cxnLst>
              <a:rect l="0" t="0" r="r" b="b"/>
              <a:pathLst>
                <a:path w="26" h="26">
                  <a:moveTo>
                    <a:pt x="14" y="0"/>
                  </a:moveTo>
                  <a:lnTo>
                    <a:pt x="2" y="0"/>
                  </a:lnTo>
                  <a:lnTo>
                    <a:pt x="0" y="10"/>
                  </a:lnTo>
                  <a:lnTo>
                    <a:pt x="0" y="26"/>
                  </a:lnTo>
                  <a:lnTo>
                    <a:pt x="26" y="14"/>
                  </a:lnTo>
                  <a:lnTo>
                    <a:pt x="14" y="10"/>
                  </a:lnTo>
                  <a:lnTo>
                    <a:pt x="16" y="5"/>
                  </a:lnTo>
                  <a:lnTo>
                    <a:pt x="14" y="0"/>
                  </a:lnTo>
                  <a:lnTo>
                    <a:pt x="14"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3" name="Freeform 107"/>
            <p:cNvSpPr/>
            <p:nvPr/>
          </p:nvSpPr>
          <p:spPr bwMode="auto">
            <a:xfrm>
              <a:off x="5464175" y="579438"/>
              <a:ext cx="398463" cy="530225"/>
            </a:xfrm>
            <a:custGeom>
              <a:avLst/>
              <a:gdLst/>
              <a:ahLst/>
              <a:cxnLst>
                <a:cxn ang="0">
                  <a:pos x="182" y="40"/>
                </a:cxn>
                <a:cxn ang="0">
                  <a:pos x="135" y="40"/>
                </a:cxn>
                <a:cxn ang="0">
                  <a:pos x="132" y="57"/>
                </a:cxn>
                <a:cxn ang="0">
                  <a:pos x="128" y="50"/>
                </a:cxn>
                <a:cxn ang="0">
                  <a:pos x="85" y="99"/>
                </a:cxn>
                <a:cxn ang="0">
                  <a:pos x="59" y="104"/>
                </a:cxn>
                <a:cxn ang="0">
                  <a:pos x="57" y="121"/>
                </a:cxn>
                <a:cxn ang="0">
                  <a:pos x="59" y="130"/>
                </a:cxn>
                <a:cxn ang="0">
                  <a:pos x="57" y="135"/>
                </a:cxn>
                <a:cxn ang="0">
                  <a:pos x="50" y="147"/>
                </a:cxn>
                <a:cxn ang="0">
                  <a:pos x="50" y="156"/>
                </a:cxn>
                <a:cxn ang="0">
                  <a:pos x="31" y="180"/>
                </a:cxn>
                <a:cxn ang="0">
                  <a:pos x="47" y="187"/>
                </a:cxn>
                <a:cxn ang="0">
                  <a:pos x="33" y="204"/>
                </a:cxn>
                <a:cxn ang="0">
                  <a:pos x="26" y="218"/>
                </a:cxn>
                <a:cxn ang="0">
                  <a:pos x="26" y="223"/>
                </a:cxn>
                <a:cxn ang="0">
                  <a:pos x="21" y="244"/>
                </a:cxn>
                <a:cxn ang="0">
                  <a:pos x="2" y="260"/>
                </a:cxn>
                <a:cxn ang="0">
                  <a:pos x="2" y="286"/>
                </a:cxn>
                <a:cxn ang="0">
                  <a:pos x="28" y="301"/>
                </a:cxn>
                <a:cxn ang="0">
                  <a:pos x="9" y="294"/>
                </a:cxn>
                <a:cxn ang="0">
                  <a:pos x="28" y="301"/>
                </a:cxn>
                <a:cxn ang="0">
                  <a:pos x="38" y="305"/>
                </a:cxn>
                <a:cxn ang="0">
                  <a:pos x="33" y="320"/>
                </a:cxn>
                <a:cxn ang="0">
                  <a:pos x="45" y="322"/>
                </a:cxn>
                <a:cxn ang="0">
                  <a:pos x="59" y="324"/>
                </a:cxn>
                <a:cxn ang="0">
                  <a:pos x="76" y="327"/>
                </a:cxn>
                <a:cxn ang="0">
                  <a:pos x="80" y="334"/>
                </a:cxn>
                <a:cxn ang="0">
                  <a:pos x="85" y="324"/>
                </a:cxn>
                <a:cxn ang="0">
                  <a:pos x="68" y="301"/>
                </a:cxn>
                <a:cxn ang="0">
                  <a:pos x="59" y="246"/>
                </a:cxn>
                <a:cxn ang="0">
                  <a:pos x="64" y="230"/>
                </a:cxn>
                <a:cxn ang="0">
                  <a:pos x="71" y="218"/>
                </a:cxn>
                <a:cxn ang="0">
                  <a:pos x="76" y="211"/>
                </a:cxn>
                <a:cxn ang="0">
                  <a:pos x="76" y="208"/>
                </a:cxn>
                <a:cxn ang="0">
                  <a:pos x="80" y="189"/>
                </a:cxn>
                <a:cxn ang="0">
                  <a:pos x="83" y="182"/>
                </a:cxn>
                <a:cxn ang="0">
                  <a:pos x="94" y="173"/>
                </a:cxn>
                <a:cxn ang="0">
                  <a:pos x="87" y="161"/>
                </a:cxn>
                <a:cxn ang="0">
                  <a:pos x="106" y="159"/>
                </a:cxn>
                <a:cxn ang="0">
                  <a:pos x="106" y="151"/>
                </a:cxn>
                <a:cxn ang="0">
                  <a:pos x="111" y="140"/>
                </a:cxn>
                <a:cxn ang="0">
                  <a:pos x="118" y="133"/>
                </a:cxn>
                <a:cxn ang="0">
                  <a:pos x="135" y="121"/>
                </a:cxn>
                <a:cxn ang="0">
                  <a:pos x="130" y="114"/>
                </a:cxn>
                <a:cxn ang="0">
                  <a:pos x="173" y="80"/>
                </a:cxn>
                <a:cxn ang="0">
                  <a:pos x="241" y="52"/>
                </a:cxn>
                <a:cxn ang="0">
                  <a:pos x="248" y="28"/>
                </a:cxn>
                <a:cxn ang="0">
                  <a:pos x="241" y="2"/>
                </a:cxn>
                <a:cxn ang="0">
                  <a:pos x="225" y="0"/>
                </a:cxn>
              </a:cxnLst>
              <a:rect l="0" t="0" r="r" b="b"/>
              <a:pathLst>
                <a:path w="251" h="334">
                  <a:moveTo>
                    <a:pt x="225" y="0"/>
                  </a:moveTo>
                  <a:lnTo>
                    <a:pt x="182" y="40"/>
                  </a:lnTo>
                  <a:lnTo>
                    <a:pt x="156" y="50"/>
                  </a:lnTo>
                  <a:lnTo>
                    <a:pt x="135" y="40"/>
                  </a:lnTo>
                  <a:lnTo>
                    <a:pt x="135" y="57"/>
                  </a:lnTo>
                  <a:lnTo>
                    <a:pt x="132" y="57"/>
                  </a:lnTo>
                  <a:lnTo>
                    <a:pt x="135" y="54"/>
                  </a:lnTo>
                  <a:lnTo>
                    <a:pt x="128" y="50"/>
                  </a:lnTo>
                  <a:lnTo>
                    <a:pt x="104" y="71"/>
                  </a:lnTo>
                  <a:lnTo>
                    <a:pt x="85" y="99"/>
                  </a:lnTo>
                  <a:lnTo>
                    <a:pt x="68" y="111"/>
                  </a:lnTo>
                  <a:lnTo>
                    <a:pt x="59" y="104"/>
                  </a:lnTo>
                  <a:lnTo>
                    <a:pt x="57" y="114"/>
                  </a:lnTo>
                  <a:lnTo>
                    <a:pt x="57" y="121"/>
                  </a:lnTo>
                  <a:lnTo>
                    <a:pt x="61" y="121"/>
                  </a:lnTo>
                  <a:lnTo>
                    <a:pt x="59" y="130"/>
                  </a:lnTo>
                  <a:lnTo>
                    <a:pt x="66" y="133"/>
                  </a:lnTo>
                  <a:lnTo>
                    <a:pt x="57" y="135"/>
                  </a:lnTo>
                  <a:lnTo>
                    <a:pt x="64" y="147"/>
                  </a:lnTo>
                  <a:lnTo>
                    <a:pt x="50" y="147"/>
                  </a:lnTo>
                  <a:lnTo>
                    <a:pt x="57" y="154"/>
                  </a:lnTo>
                  <a:lnTo>
                    <a:pt x="50" y="156"/>
                  </a:lnTo>
                  <a:lnTo>
                    <a:pt x="52" y="159"/>
                  </a:lnTo>
                  <a:lnTo>
                    <a:pt x="31" y="180"/>
                  </a:lnTo>
                  <a:lnTo>
                    <a:pt x="35" y="192"/>
                  </a:lnTo>
                  <a:lnTo>
                    <a:pt x="47" y="187"/>
                  </a:lnTo>
                  <a:lnTo>
                    <a:pt x="35" y="201"/>
                  </a:lnTo>
                  <a:lnTo>
                    <a:pt x="33" y="204"/>
                  </a:lnTo>
                  <a:lnTo>
                    <a:pt x="24" y="213"/>
                  </a:lnTo>
                  <a:lnTo>
                    <a:pt x="26" y="218"/>
                  </a:lnTo>
                  <a:lnTo>
                    <a:pt x="21" y="220"/>
                  </a:lnTo>
                  <a:lnTo>
                    <a:pt x="26" y="223"/>
                  </a:lnTo>
                  <a:lnTo>
                    <a:pt x="14" y="227"/>
                  </a:lnTo>
                  <a:lnTo>
                    <a:pt x="21" y="244"/>
                  </a:lnTo>
                  <a:lnTo>
                    <a:pt x="14" y="263"/>
                  </a:lnTo>
                  <a:lnTo>
                    <a:pt x="2" y="260"/>
                  </a:lnTo>
                  <a:lnTo>
                    <a:pt x="0" y="277"/>
                  </a:lnTo>
                  <a:lnTo>
                    <a:pt x="2" y="286"/>
                  </a:lnTo>
                  <a:lnTo>
                    <a:pt x="28" y="289"/>
                  </a:lnTo>
                  <a:lnTo>
                    <a:pt x="28" y="301"/>
                  </a:lnTo>
                  <a:lnTo>
                    <a:pt x="24" y="294"/>
                  </a:lnTo>
                  <a:lnTo>
                    <a:pt x="9" y="294"/>
                  </a:lnTo>
                  <a:lnTo>
                    <a:pt x="28" y="317"/>
                  </a:lnTo>
                  <a:lnTo>
                    <a:pt x="28" y="301"/>
                  </a:lnTo>
                  <a:lnTo>
                    <a:pt x="31" y="301"/>
                  </a:lnTo>
                  <a:lnTo>
                    <a:pt x="38" y="305"/>
                  </a:lnTo>
                  <a:lnTo>
                    <a:pt x="31" y="308"/>
                  </a:lnTo>
                  <a:lnTo>
                    <a:pt x="33" y="320"/>
                  </a:lnTo>
                  <a:lnTo>
                    <a:pt x="45" y="322"/>
                  </a:lnTo>
                  <a:lnTo>
                    <a:pt x="45" y="322"/>
                  </a:lnTo>
                  <a:lnTo>
                    <a:pt x="54" y="331"/>
                  </a:lnTo>
                  <a:lnTo>
                    <a:pt x="59" y="324"/>
                  </a:lnTo>
                  <a:lnTo>
                    <a:pt x="78" y="331"/>
                  </a:lnTo>
                  <a:lnTo>
                    <a:pt x="76" y="327"/>
                  </a:lnTo>
                  <a:lnTo>
                    <a:pt x="78" y="327"/>
                  </a:lnTo>
                  <a:lnTo>
                    <a:pt x="80" y="334"/>
                  </a:lnTo>
                  <a:lnTo>
                    <a:pt x="87" y="327"/>
                  </a:lnTo>
                  <a:lnTo>
                    <a:pt x="85" y="324"/>
                  </a:lnTo>
                  <a:lnTo>
                    <a:pt x="92" y="322"/>
                  </a:lnTo>
                  <a:lnTo>
                    <a:pt x="68" y="301"/>
                  </a:lnTo>
                  <a:lnTo>
                    <a:pt x="59" y="268"/>
                  </a:lnTo>
                  <a:lnTo>
                    <a:pt x="59" y="246"/>
                  </a:lnTo>
                  <a:lnTo>
                    <a:pt x="66" y="232"/>
                  </a:lnTo>
                  <a:lnTo>
                    <a:pt x="64" y="230"/>
                  </a:lnTo>
                  <a:lnTo>
                    <a:pt x="71" y="227"/>
                  </a:lnTo>
                  <a:lnTo>
                    <a:pt x="71" y="218"/>
                  </a:lnTo>
                  <a:lnTo>
                    <a:pt x="68" y="218"/>
                  </a:lnTo>
                  <a:lnTo>
                    <a:pt x="76" y="211"/>
                  </a:lnTo>
                  <a:lnTo>
                    <a:pt x="64" y="204"/>
                  </a:lnTo>
                  <a:lnTo>
                    <a:pt x="76" y="208"/>
                  </a:lnTo>
                  <a:lnTo>
                    <a:pt x="85" y="196"/>
                  </a:lnTo>
                  <a:lnTo>
                    <a:pt x="80" y="189"/>
                  </a:lnTo>
                  <a:lnTo>
                    <a:pt x="92" y="192"/>
                  </a:lnTo>
                  <a:lnTo>
                    <a:pt x="83" y="182"/>
                  </a:lnTo>
                  <a:lnTo>
                    <a:pt x="92" y="185"/>
                  </a:lnTo>
                  <a:lnTo>
                    <a:pt x="94" y="173"/>
                  </a:lnTo>
                  <a:lnTo>
                    <a:pt x="85" y="166"/>
                  </a:lnTo>
                  <a:lnTo>
                    <a:pt x="87" y="161"/>
                  </a:lnTo>
                  <a:lnTo>
                    <a:pt x="97" y="173"/>
                  </a:lnTo>
                  <a:lnTo>
                    <a:pt x="106" y="159"/>
                  </a:lnTo>
                  <a:lnTo>
                    <a:pt x="102" y="147"/>
                  </a:lnTo>
                  <a:lnTo>
                    <a:pt x="106" y="151"/>
                  </a:lnTo>
                  <a:lnTo>
                    <a:pt x="113" y="144"/>
                  </a:lnTo>
                  <a:lnTo>
                    <a:pt x="111" y="140"/>
                  </a:lnTo>
                  <a:lnTo>
                    <a:pt x="125" y="144"/>
                  </a:lnTo>
                  <a:lnTo>
                    <a:pt x="118" y="133"/>
                  </a:lnTo>
                  <a:lnTo>
                    <a:pt x="125" y="135"/>
                  </a:lnTo>
                  <a:lnTo>
                    <a:pt x="135" y="121"/>
                  </a:lnTo>
                  <a:lnTo>
                    <a:pt x="130" y="116"/>
                  </a:lnTo>
                  <a:lnTo>
                    <a:pt x="130" y="114"/>
                  </a:lnTo>
                  <a:lnTo>
                    <a:pt x="142" y="114"/>
                  </a:lnTo>
                  <a:lnTo>
                    <a:pt x="173" y="80"/>
                  </a:lnTo>
                  <a:lnTo>
                    <a:pt x="175" y="85"/>
                  </a:lnTo>
                  <a:lnTo>
                    <a:pt x="241" y="52"/>
                  </a:lnTo>
                  <a:lnTo>
                    <a:pt x="251" y="28"/>
                  </a:lnTo>
                  <a:lnTo>
                    <a:pt x="248" y="28"/>
                  </a:lnTo>
                  <a:lnTo>
                    <a:pt x="251" y="21"/>
                  </a:lnTo>
                  <a:lnTo>
                    <a:pt x="241" y="2"/>
                  </a:lnTo>
                  <a:lnTo>
                    <a:pt x="225" y="0"/>
                  </a:lnTo>
                  <a:lnTo>
                    <a:pt x="225"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4" name="Freeform 108"/>
            <p:cNvSpPr/>
            <p:nvPr/>
          </p:nvSpPr>
          <p:spPr bwMode="auto">
            <a:xfrm>
              <a:off x="5389563" y="1165226"/>
              <a:ext cx="55563" cy="57150"/>
            </a:xfrm>
            <a:custGeom>
              <a:avLst/>
              <a:gdLst/>
              <a:ahLst/>
              <a:cxnLst>
                <a:cxn ang="0">
                  <a:pos x="16" y="0"/>
                </a:cxn>
                <a:cxn ang="0">
                  <a:pos x="9" y="3"/>
                </a:cxn>
                <a:cxn ang="0">
                  <a:pos x="2" y="17"/>
                </a:cxn>
                <a:cxn ang="0">
                  <a:pos x="0" y="29"/>
                </a:cxn>
                <a:cxn ang="0">
                  <a:pos x="2" y="36"/>
                </a:cxn>
                <a:cxn ang="0">
                  <a:pos x="7" y="33"/>
                </a:cxn>
                <a:cxn ang="0">
                  <a:pos x="7" y="31"/>
                </a:cxn>
                <a:cxn ang="0">
                  <a:pos x="14" y="36"/>
                </a:cxn>
                <a:cxn ang="0">
                  <a:pos x="35" y="19"/>
                </a:cxn>
                <a:cxn ang="0">
                  <a:pos x="16" y="0"/>
                </a:cxn>
                <a:cxn ang="0">
                  <a:pos x="16" y="0"/>
                </a:cxn>
              </a:cxnLst>
              <a:rect l="0" t="0" r="r" b="b"/>
              <a:pathLst>
                <a:path w="35" h="36">
                  <a:moveTo>
                    <a:pt x="16" y="0"/>
                  </a:moveTo>
                  <a:lnTo>
                    <a:pt x="9" y="3"/>
                  </a:lnTo>
                  <a:lnTo>
                    <a:pt x="2" y="17"/>
                  </a:lnTo>
                  <a:lnTo>
                    <a:pt x="0" y="29"/>
                  </a:lnTo>
                  <a:lnTo>
                    <a:pt x="2" y="36"/>
                  </a:lnTo>
                  <a:lnTo>
                    <a:pt x="7" y="33"/>
                  </a:lnTo>
                  <a:lnTo>
                    <a:pt x="7" y="31"/>
                  </a:lnTo>
                  <a:lnTo>
                    <a:pt x="14" y="36"/>
                  </a:lnTo>
                  <a:lnTo>
                    <a:pt x="35" y="19"/>
                  </a:lnTo>
                  <a:lnTo>
                    <a:pt x="16" y="0"/>
                  </a:lnTo>
                  <a:lnTo>
                    <a:pt x="16"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5" name="Freeform 109"/>
            <p:cNvSpPr/>
            <p:nvPr/>
          </p:nvSpPr>
          <p:spPr bwMode="auto">
            <a:xfrm>
              <a:off x="7656513" y="2187576"/>
              <a:ext cx="26988" cy="23813"/>
            </a:xfrm>
            <a:custGeom>
              <a:avLst/>
              <a:gdLst/>
              <a:ahLst/>
              <a:cxnLst>
                <a:cxn ang="0">
                  <a:pos x="15" y="0"/>
                </a:cxn>
                <a:cxn ang="0">
                  <a:pos x="7" y="3"/>
                </a:cxn>
                <a:cxn ang="0">
                  <a:pos x="0" y="12"/>
                </a:cxn>
                <a:cxn ang="0">
                  <a:pos x="3" y="15"/>
                </a:cxn>
                <a:cxn ang="0">
                  <a:pos x="17" y="5"/>
                </a:cxn>
                <a:cxn ang="0">
                  <a:pos x="15" y="0"/>
                </a:cxn>
                <a:cxn ang="0">
                  <a:pos x="15" y="0"/>
                </a:cxn>
              </a:cxnLst>
              <a:rect l="0" t="0" r="r" b="b"/>
              <a:pathLst>
                <a:path w="17" h="15">
                  <a:moveTo>
                    <a:pt x="15" y="0"/>
                  </a:moveTo>
                  <a:lnTo>
                    <a:pt x="7" y="3"/>
                  </a:lnTo>
                  <a:lnTo>
                    <a:pt x="0" y="12"/>
                  </a:lnTo>
                  <a:lnTo>
                    <a:pt x="3" y="15"/>
                  </a:lnTo>
                  <a:lnTo>
                    <a:pt x="17" y="5"/>
                  </a:lnTo>
                  <a:lnTo>
                    <a:pt x="15" y="0"/>
                  </a:lnTo>
                  <a:lnTo>
                    <a:pt x="1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6" name="Freeform 110"/>
            <p:cNvSpPr/>
            <p:nvPr/>
          </p:nvSpPr>
          <p:spPr bwMode="auto">
            <a:xfrm>
              <a:off x="8299450" y="1027113"/>
              <a:ext cx="93663" cy="55563"/>
            </a:xfrm>
            <a:custGeom>
              <a:avLst/>
              <a:gdLst/>
              <a:ahLst/>
              <a:cxnLst>
                <a:cxn ang="0">
                  <a:pos x="38" y="0"/>
                </a:cxn>
                <a:cxn ang="0">
                  <a:pos x="26" y="2"/>
                </a:cxn>
                <a:cxn ang="0">
                  <a:pos x="21" y="2"/>
                </a:cxn>
                <a:cxn ang="0">
                  <a:pos x="0" y="26"/>
                </a:cxn>
                <a:cxn ang="0">
                  <a:pos x="7" y="35"/>
                </a:cxn>
                <a:cxn ang="0">
                  <a:pos x="24" y="30"/>
                </a:cxn>
                <a:cxn ang="0">
                  <a:pos x="38" y="33"/>
                </a:cxn>
                <a:cxn ang="0">
                  <a:pos x="57" y="26"/>
                </a:cxn>
                <a:cxn ang="0">
                  <a:pos x="59" y="14"/>
                </a:cxn>
                <a:cxn ang="0">
                  <a:pos x="38" y="0"/>
                </a:cxn>
                <a:cxn ang="0">
                  <a:pos x="38" y="0"/>
                </a:cxn>
              </a:cxnLst>
              <a:rect l="0" t="0" r="r" b="b"/>
              <a:pathLst>
                <a:path w="59" h="35">
                  <a:moveTo>
                    <a:pt x="38" y="0"/>
                  </a:moveTo>
                  <a:lnTo>
                    <a:pt x="26" y="2"/>
                  </a:lnTo>
                  <a:lnTo>
                    <a:pt x="21" y="2"/>
                  </a:lnTo>
                  <a:lnTo>
                    <a:pt x="0" y="26"/>
                  </a:lnTo>
                  <a:lnTo>
                    <a:pt x="7" y="35"/>
                  </a:lnTo>
                  <a:lnTo>
                    <a:pt x="24" y="30"/>
                  </a:lnTo>
                  <a:lnTo>
                    <a:pt x="38" y="33"/>
                  </a:lnTo>
                  <a:lnTo>
                    <a:pt x="57" y="26"/>
                  </a:lnTo>
                  <a:lnTo>
                    <a:pt x="59" y="14"/>
                  </a:lnTo>
                  <a:lnTo>
                    <a:pt x="38" y="0"/>
                  </a:lnTo>
                  <a:lnTo>
                    <a:pt x="38"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7" name="Freeform 111"/>
            <p:cNvSpPr/>
            <p:nvPr/>
          </p:nvSpPr>
          <p:spPr bwMode="auto">
            <a:xfrm>
              <a:off x="8062913" y="1131888"/>
              <a:ext cx="41275" cy="38100"/>
            </a:xfrm>
            <a:custGeom>
              <a:avLst/>
              <a:gdLst/>
              <a:ahLst/>
              <a:cxnLst>
                <a:cxn ang="0">
                  <a:pos x="5" y="0"/>
                </a:cxn>
                <a:cxn ang="0">
                  <a:pos x="0" y="7"/>
                </a:cxn>
                <a:cxn ang="0">
                  <a:pos x="12" y="21"/>
                </a:cxn>
                <a:cxn ang="0">
                  <a:pos x="24" y="24"/>
                </a:cxn>
                <a:cxn ang="0">
                  <a:pos x="26" y="12"/>
                </a:cxn>
                <a:cxn ang="0">
                  <a:pos x="5" y="0"/>
                </a:cxn>
                <a:cxn ang="0">
                  <a:pos x="5" y="0"/>
                </a:cxn>
              </a:cxnLst>
              <a:rect l="0" t="0" r="r" b="b"/>
              <a:pathLst>
                <a:path w="26" h="24">
                  <a:moveTo>
                    <a:pt x="5" y="0"/>
                  </a:moveTo>
                  <a:lnTo>
                    <a:pt x="0" y="7"/>
                  </a:lnTo>
                  <a:lnTo>
                    <a:pt x="12" y="21"/>
                  </a:lnTo>
                  <a:lnTo>
                    <a:pt x="24" y="24"/>
                  </a:lnTo>
                  <a:lnTo>
                    <a:pt x="26" y="12"/>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8" name="Freeform 112"/>
            <p:cNvSpPr/>
            <p:nvPr/>
          </p:nvSpPr>
          <p:spPr bwMode="auto">
            <a:xfrm>
              <a:off x="7780338" y="2033588"/>
              <a:ext cx="26988" cy="34925"/>
            </a:xfrm>
            <a:custGeom>
              <a:avLst/>
              <a:gdLst/>
              <a:ahLst/>
              <a:cxnLst>
                <a:cxn ang="0">
                  <a:pos x="17" y="0"/>
                </a:cxn>
                <a:cxn ang="0">
                  <a:pos x="3" y="12"/>
                </a:cxn>
                <a:cxn ang="0">
                  <a:pos x="0" y="22"/>
                </a:cxn>
                <a:cxn ang="0">
                  <a:pos x="17" y="12"/>
                </a:cxn>
                <a:cxn ang="0">
                  <a:pos x="17" y="7"/>
                </a:cxn>
                <a:cxn ang="0">
                  <a:pos x="17" y="0"/>
                </a:cxn>
                <a:cxn ang="0">
                  <a:pos x="17" y="0"/>
                </a:cxn>
              </a:cxnLst>
              <a:rect l="0" t="0" r="r" b="b"/>
              <a:pathLst>
                <a:path w="17" h="22">
                  <a:moveTo>
                    <a:pt x="17" y="0"/>
                  </a:moveTo>
                  <a:lnTo>
                    <a:pt x="3" y="12"/>
                  </a:lnTo>
                  <a:lnTo>
                    <a:pt x="0" y="22"/>
                  </a:lnTo>
                  <a:lnTo>
                    <a:pt x="17" y="12"/>
                  </a:lnTo>
                  <a:lnTo>
                    <a:pt x="17" y="7"/>
                  </a:lnTo>
                  <a:lnTo>
                    <a:pt x="17" y="0"/>
                  </a:lnTo>
                  <a:lnTo>
                    <a:pt x="1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69" name="Freeform 113"/>
            <p:cNvSpPr/>
            <p:nvPr/>
          </p:nvSpPr>
          <p:spPr bwMode="auto">
            <a:xfrm>
              <a:off x="7431088" y="854076"/>
              <a:ext cx="95250" cy="55563"/>
            </a:xfrm>
            <a:custGeom>
              <a:avLst/>
              <a:gdLst/>
              <a:ahLst/>
              <a:cxnLst>
                <a:cxn ang="0">
                  <a:pos x="29" y="0"/>
                </a:cxn>
                <a:cxn ang="0">
                  <a:pos x="19" y="0"/>
                </a:cxn>
                <a:cxn ang="0">
                  <a:pos x="12" y="19"/>
                </a:cxn>
                <a:cxn ang="0">
                  <a:pos x="0" y="23"/>
                </a:cxn>
                <a:cxn ang="0">
                  <a:pos x="5" y="28"/>
                </a:cxn>
                <a:cxn ang="0">
                  <a:pos x="60" y="35"/>
                </a:cxn>
                <a:cxn ang="0">
                  <a:pos x="57" y="19"/>
                </a:cxn>
                <a:cxn ang="0">
                  <a:pos x="45" y="2"/>
                </a:cxn>
                <a:cxn ang="0">
                  <a:pos x="29" y="0"/>
                </a:cxn>
                <a:cxn ang="0">
                  <a:pos x="29" y="0"/>
                </a:cxn>
              </a:cxnLst>
              <a:rect l="0" t="0" r="r" b="b"/>
              <a:pathLst>
                <a:path w="60" h="35">
                  <a:moveTo>
                    <a:pt x="29" y="0"/>
                  </a:moveTo>
                  <a:lnTo>
                    <a:pt x="19" y="0"/>
                  </a:lnTo>
                  <a:lnTo>
                    <a:pt x="12" y="19"/>
                  </a:lnTo>
                  <a:lnTo>
                    <a:pt x="0" y="23"/>
                  </a:lnTo>
                  <a:lnTo>
                    <a:pt x="5" y="28"/>
                  </a:lnTo>
                  <a:lnTo>
                    <a:pt x="60" y="35"/>
                  </a:lnTo>
                  <a:lnTo>
                    <a:pt x="57" y="19"/>
                  </a:lnTo>
                  <a:lnTo>
                    <a:pt x="45" y="2"/>
                  </a:lnTo>
                  <a:lnTo>
                    <a:pt x="29" y="0"/>
                  </a:lnTo>
                  <a:lnTo>
                    <a:pt x="2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0" name="Freeform 114"/>
            <p:cNvSpPr/>
            <p:nvPr/>
          </p:nvSpPr>
          <p:spPr bwMode="auto">
            <a:xfrm>
              <a:off x="7443788" y="815976"/>
              <a:ext cx="25400" cy="46038"/>
            </a:xfrm>
            <a:custGeom>
              <a:avLst/>
              <a:gdLst/>
              <a:ahLst/>
              <a:cxnLst>
                <a:cxn ang="0">
                  <a:pos x="7" y="0"/>
                </a:cxn>
                <a:cxn ang="0">
                  <a:pos x="0" y="10"/>
                </a:cxn>
                <a:cxn ang="0">
                  <a:pos x="2" y="21"/>
                </a:cxn>
                <a:cxn ang="0">
                  <a:pos x="7" y="29"/>
                </a:cxn>
                <a:cxn ang="0">
                  <a:pos x="16" y="12"/>
                </a:cxn>
                <a:cxn ang="0">
                  <a:pos x="7" y="0"/>
                </a:cxn>
                <a:cxn ang="0">
                  <a:pos x="7" y="0"/>
                </a:cxn>
              </a:cxnLst>
              <a:rect l="0" t="0" r="r" b="b"/>
              <a:pathLst>
                <a:path w="16" h="29">
                  <a:moveTo>
                    <a:pt x="7" y="0"/>
                  </a:moveTo>
                  <a:lnTo>
                    <a:pt x="0" y="10"/>
                  </a:lnTo>
                  <a:lnTo>
                    <a:pt x="2" y="21"/>
                  </a:lnTo>
                  <a:lnTo>
                    <a:pt x="7" y="29"/>
                  </a:lnTo>
                  <a:lnTo>
                    <a:pt x="16" y="12"/>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1" name="Freeform 115"/>
            <p:cNvSpPr/>
            <p:nvPr/>
          </p:nvSpPr>
          <p:spPr bwMode="auto">
            <a:xfrm>
              <a:off x="7578725" y="706438"/>
              <a:ext cx="119063" cy="79375"/>
            </a:xfrm>
            <a:custGeom>
              <a:avLst/>
              <a:gdLst/>
              <a:ahLst/>
              <a:cxnLst>
                <a:cxn ang="0">
                  <a:pos x="0" y="0"/>
                </a:cxn>
                <a:cxn ang="0">
                  <a:pos x="14" y="34"/>
                </a:cxn>
                <a:cxn ang="0">
                  <a:pos x="45" y="50"/>
                </a:cxn>
                <a:cxn ang="0">
                  <a:pos x="66" y="45"/>
                </a:cxn>
                <a:cxn ang="0">
                  <a:pos x="75" y="29"/>
                </a:cxn>
                <a:cxn ang="0">
                  <a:pos x="35" y="19"/>
                </a:cxn>
                <a:cxn ang="0">
                  <a:pos x="40" y="12"/>
                </a:cxn>
                <a:cxn ang="0">
                  <a:pos x="0" y="0"/>
                </a:cxn>
                <a:cxn ang="0">
                  <a:pos x="0" y="0"/>
                </a:cxn>
              </a:cxnLst>
              <a:rect l="0" t="0" r="r" b="b"/>
              <a:pathLst>
                <a:path w="75" h="50">
                  <a:moveTo>
                    <a:pt x="0" y="0"/>
                  </a:moveTo>
                  <a:lnTo>
                    <a:pt x="14" y="34"/>
                  </a:lnTo>
                  <a:lnTo>
                    <a:pt x="45" y="50"/>
                  </a:lnTo>
                  <a:lnTo>
                    <a:pt x="66" y="45"/>
                  </a:lnTo>
                  <a:lnTo>
                    <a:pt x="75" y="29"/>
                  </a:lnTo>
                  <a:lnTo>
                    <a:pt x="35" y="19"/>
                  </a:lnTo>
                  <a:lnTo>
                    <a:pt x="40" y="1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2" name="Freeform 116"/>
            <p:cNvSpPr>
              <a:spLocks noEditPoints="1"/>
            </p:cNvSpPr>
            <p:nvPr/>
          </p:nvSpPr>
          <p:spPr bwMode="auto">
            <a:xfrm>
              <a:off x="7364413" y="650876"/>
              <a:ext cx="209550" cy="142875"/>
            </a:xfrm>
            <a:custGeom>
              <a:avLst/>
              <a:gdLst/>
              <a:ahLst/>
              <a:cxnLst>
                <a:cxn ang="0">
                  <a:pos x="45" y="78"/>
                </a:cxn>
                <a:cxn ang="0">
                  <a:pos x="45" y="73"/>
                </a:cxn>
                <a:cxn ang="0">
                  <a:pos x="47" y="76"/>
                </a:cxn>
                <a:cxn ang="0">
                  <a:pos x="45" y="78"/>
                </a:cxn>
                <a:cxn ang="0">
                  <a:pos x="45" y="78"/>
                </a:cxn>
                <a:cxn ang="0">
                  <a:pos x="90" y="64"/>
                </a:cxn>
                <a:cxn ang="0">
                  <a:pos x="85" y="59"/>
                </a:cxn>
                <a:cxn ang="0">
                  <a:pos x="83" y="52"/>
                </a:cxn>
                <a:cxn ang="0">
                  <a:pos x="90" y="64"/>
                </a:cxn>
                <a:cxn ang="0">
                  <a:pos x="90" y="64"/>
                </a:cxn>
                <a:cxn ang="0">
                  <a:pos x="85" y="28"/>
                </a:cxn>
                <a:cxn ang="0">
                  <a:pos x="76" y="14"/>
                </a:cxn>
                <a:cxn ang="0">
                  <a:pos x="87" y="28"/>
                </a:cxn>
                <a:cxn ang="0">
                  <a:pos x="85" y="28"/>
                </a:cxn>
                <a:cxn ang="0">
                  <a:pos x="85" y="28"/>
                </a:cxn>
                <a:cxn ang="0">
                  <a:pos x="35" y="0"/>
                </a:cxn>
                <a:cxn ang="0">
                  <a:pos x="7" y="16"/>
                </a:cxn>
                <a:cxn ang="0">
                  <a:pos x="12" y="26"/>
                </a:cxn>
                <a:cxn ang="0">
                  <a:pos x="2" y="38"/>
                </a:cxn>
                <a:cxn ang="0">
                  <a:pos x="9" y="50"/>
                </a:cxn>
                <a:cxn ang="0">
                  <a:pos x="0" y="50"/>
                </a:cxn>
                <a:cxn ang="0">
                  <a:pos x="21" y="80"/>
                </a:cxn>
                <a:cxn ang="0">
                  <a:pos x="40" y="90"/>
                </a:cxn>
                <a:cxn ang="0">
                  <a:pos x="45" y="80"/>
                </a:cxn>
                <a:cxn ang="0">
                  <a:pos x="47" y="83"/>
                </a:cxn>
                <a:cxn ang="0">
                  <a:pos x="76" y="69"/>
                </a:cxn>
                <a:cxn ang="0">
                  <a:pos x="80" y="83"/>
                </a:cxn>
                <a:cxn ang="0">
                  <a:pos x="102" y="73"/>
                </a:cxn>
                <a:cxn ang="0">
                  <a:pos x="92" y="69"/>
                </a:cxn>
                <a:cxn ang="0">
                  <a:pos x="111" y="69"/>
                </a:cxn>
                <a:cxn ang="0">
                  <a:pos x="120" y="57"/>
                </a:cxn>
                <a:cxn ang="0">
                  <a:pos x="118" y="47"/>
                </a:cxn>
                <a:cxn ang="0">
                  <a:pos x="132" y="45"/>
                </a:cxn>
                <a:cxn ang="0">
                  <a:pos x="71" y="5"/>
                </a:cxn>
                <a:cxn ang="0">
                  <a:pos x="68" y="7"/>
                </a:cxn>
                <a:cxn ang="0">
                  <a:pos x="73" y="12"/>
                </a:cxn>
                <a:cxn ang="0">
                  <a:pos x="59" y="12"/>
                </a:cxn>
                <a:cxn ang="0">
                  <a:pos x="61" y="28"/>
                </a:cxn>
                <a:cxn ang="0">
                  <a:pos x="59" y="35"/>
                </a:cxn>
                <a:cxn ang="0">
                  <a:pos x="57" y="35"/>
                </a:cxn>
                <a:cxn ang="0">
                  <a:pos x="57" y="24"/>
                </a:cxn>
                <a:cxn ang="0">
                  <a:pos x="50" y="21"/>
                </a:cxn>
                <a:cxn ang="0">
                  <a:pos x="35" y="0"/>
                </a:cxn>
                <a:cxn ang="0">
                  <a:pos x="35" y="0"/>
                </a:cxn>
              </a:cxnLst>
              <a:rect l="0" t="0" r="r" b="b"/>
              <a:pathLst>
                <a:path w="132" h="90">
                  <a:moveTo>
                    <a:pt x="45" y="78"/>
                  </a:moveTo>
                  <a:lnTo>
                    <a:pt x="45" y="73"/>
                  </a:lnTo>
                  <a:lnTo>
                    <a:pt x="47" y="76"/>
                  </a:lnTo>
                  <a:lnTo>
                    <a:pt x="45" y="78"/>
                  </a:lnTo>
                  <a:lnTo>
                    <a:pt x="45" y="78"/>
                  </a:lnTo>
                  <a:close/>
                  <a:moveTo>
                    <a:pt x="90" y="64"/>
                  </a:moveTo>
                  <a:lnTo>
                    <a:pt x="85" y="59"/>
                  </a:lnTo>
                  <a:lnTo>
                    <a:pt x="83" y="52"/>
                  </a:lnTo>
                  <a:lnTo>
                    <a:pt x="90" y="64"/>
                  </a:lnTo>
                  <a:lnTo>
                    <a:pt x="90" y="64"/>
                  </a:lnTo>
                  <a:close/>
                  <a:moveTo>
                    <a:pt x="85" y="28"/>
                  </a:moveTo>
                  <a:lnTo>
                    <a:pt x="76" y="14"/>
                  </a:lnTo>
                  <a:lnTo>
                    <a:pt x="87" y="28"/>
                  </a:lnTo>
                  <a:lnTo>
                    <a:pt x="85" y="28"/>
                  </a:lnTo>
                  <a:lnTo>
                    <a:pt x="85" y="28"/>
                  </a:lnTo>
                  <a:close/>
                  <a:moveTo>
                    <a:pt x="35" y="0"/>
                  </a:moveTo>
                  <a:lnTo>
                    <a:pt x="7" y="16"/>
                  </a:lnTo>
                  <a:lnTo>
                    <a:pt x="12" y="26"/>
                  </a:lnTo>
                  <a:lnTo>
                    <a:pt x="2" y="38"/>
                  </a:lnTo>
                  <a:lnTo>
                    <a:pt x="9" y="50"/>
                  </a:lnTo>
                  <a:lnTo>
                    <a:pt x="0" y="50"/>
                  </a:lnTo>
                  <a:lnTo>
                    <a:pt x="21" y="80"/>
                  </a:lnTo>
                  <a:lnTo>
                    <a:pt x="40" y="90"/>
                  </a:lnTo>
                  <a:lnTo>
                    <a:pt x="45" y="80"/>
                  </a:lnTo>
                  <a:lnTo>
                    <a:pt x="47" y="83"/>
                  </a:lnTo>
                  <a:lnTo>
                    <a:pt x="76" y="69"/>
                  </a:lnTo>
                  <a:lnTo>
                    <a:pt x="80" y="83"/>
                  </a:lnTo>
                  <a:lnTo>
                    <a:pt x="102" y="73"/>
                  </a:lnTo>
                  <a:lnTo>
                    <a:pt x="92" y="69"/>
                  </a:lnTo>
                  <a:lnTo>
                    <a:pt x="111" y="69"/>
                  </a:lnTo>
                  <a:lnTo>
                    <a:pt x="120" y="57"/>
                  </a:lnTo>
                  <a:lnTo>
                    <a:pt x="118" y="47"/>
                  </a:lnTo>
                  <a:lnTo>
                    <a:pt x="132" y="45"/>
                  </a:lnTo>
                  <a:lnTo>
                    <a:pt x="71" y="5"/>
                  </a:lnTo>
                  <a:lnTo>
                    <a:pt x="68" y="7"/>
                  </a:lnTo>
                  <a:lnTo>
                    <a:pt x="73" y="12"/>
                  </a:lnTo>
                  <a:lnTo>
                    <a:pt x="59" y="12"/>
                  </a:lnTo>
                  <a:lnTo>
                    <a:pt x="61" y="28"/>
                  </a:lnTo>
                  <a:lnTo>
                    <a:pt x="59" y="35"/>
                  </a:lnTo>
                  <a:lnTo>
                    <a:pt x="57" y="35"/>
                  </a:lnTo>
                  <a:lnTo>
                    <a:pt x="57" y="24"/>
                  </a:lnTo>
                  <a:lnTo>
                    <a:pt x="50" y="21"/>
                  </a:lnTo>
                  <a:lnTo>
                    <a:pt x="35" y="0"/>
                  </a:lnTo>
                  <a:lnTo>
                    <a:pt x="35"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3" name="Freeform 117"/>
            <p:cNvSpPr/>
            <p:nvPr/>
          </p:nvSpPr>
          <p:spPr bwMode="auto">
            <a:xfrm>
              <a:off x="7337425" y="684213"/>
              <a:ext cx="19050" cy="57150"/>
            </a:xfrm>
            <a:custGeom>
              <a:avLst/>
              <a:gdLst/>
              <a:ahLst/>
              <a:cxnLst>
                <a:cxn ang="0">
                  <a:pos x="7" y="0"/>
                </a:cxn>
                <a:cxn ang="0">
                  <a:pos x="3" y="3"/>
                </a:cxn>
                <a:cxn ang="0">
                  <a:pos x="0" y="26"/>
                </a:cxn>
                <a:cxn ang="0">
                  <a:pos x="7" y="36"/>
                </a:cxn>
                <a:cxn ang="0">
                  <a:pos x="10" y="19"/>
                </a:cxn>
                <a:cxn ang="0">
                  <a:pos x="12" y="14"/>
                </a:cxn>
                <a:cxn ang="0">
                  <a:pos x="7" y="0"/>
                </a:cxn>
                <a:cxn ang="0">
                  <a:pos x="7" y="0"/>
                </a:cxn>
              </a:cxnLst>
              <a:rect l="0" t="0" r="r" b="b"/>
              <a:pathLst>
                <a:path w="12" h="36">
                  <a:moveTo>
                    <a:pt x="7" y="0"/>
                  </a:moveTo>
                  <a:lnTo>
                    <a:pt x="3" y="3"/>
                  </a:lnTo>
                  <a:lnTo>
                    <a:pt x="0" y="26"/>
                  </a:lnTo>
                  <a:lnTo>
                    <a:pt x="7" y="36"/>
                  </a:lnTo>
                  <a:lnTo>
                    <a:pt x="10" y="19"/>
                  </a:lnTo>
                  <a:lnTo>
                    <a:pt x="12" y="1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4" name="Freeform 118"/>
            <p:cNvSpPr/>
            <p:nvPr/>
          </p:nvSpPr>
          <p:spPr bwMode="auto">
            <a:xfrm>
              <a:off x="7342188" y="823913"/>
              <a:ext cx="22225" cy="38100"/>
            </a:xfrm>
            <a:custGeom>
              <a:avLst/>
              <a:gdLst/>
              <a:ahLst/>
              <a:cxnLst>
                <a:cxn ang="0">
                  <a:pos x="2" y="0"/>
                </a:cxn>
                <a:cxn ang="0">
                  <a:pos x="0" y="2"/>
                </a:cxn>
                <a:cxn ang="0">
                  <a:pos x="9" y="24"/>
                </a:cxn>
                <a:cxn ang="0">
                  <a:pos x="14" y="16"/>
                </a:cxn>
                <a:cxn ang="0">
                  <a:pos x="9" y="9"/>
                </a:cxn>
                <a:cxn ang="0">
                  <a:pos x="2" y="0"/>
                </a:cxn>
                <a:cxn ang="0">
                  <a:pos x="2" y="0"/>
                </a:cxn>
              </a:cxnLst>
              <a:rect l="0" t="0" r="r" b="b"/>
              <a:pathLst>
                <a:path w="14" h="24">
                  <a:moveTo>
                    <a:pt x="2" y="0"/>
                  </a:moveTo>
                  <a:lnTo>
                    <a:pt x="0" y="2"/>
                  </a:lnTo>
                  <a:lnTo>
                    <a:pt x="9" y="24"/>
                  </a:lnTo>
                  <a:lnTo>
                    <a:pt x="14" y="16"/>
                  </a:lnTo>
                  <a:lnTo>
                    <a:pt x="9" y="9"/>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5" name="Freeform 119"/>
            <p:cNvSpPr/>
            <p:nvPr/>
          </p:nvSpPr>
          <p:spPr bwMode="auto">
            <a:xfrm>
              <a:off x="7961313" y="1703388"/>
              <a:ext cx="38100" cy="41275"/>
            </a:xfrm>
            <a:custGeom>
              <a:avLst/>
              <a:gdLst/>
              <a:ahLst/>
              <a:cxnLst>
                <a:cxn ang="0">
                  <a:pos x="17" y="0"/>
                </a:cxn>
                <a:cxn ang="0">
                  <a:pos x="5" y="9"/>
                </a:cxn>
                <a:cxn ang="0">
                  <a:pos x="7" y="12"/>
                </a:cxn>
                <a:cxn ang="0">
                  <a:pos x="0" y="24"/>
                </a:cxn>
                <a:cxn ang="0">
                  <a:pos x="5" y="26"/>
                </a:cxn>
                <a:cxn ang="0">
                  <a:pos x="24" y="9"/>
                </a:cxn>
                <a:cxn ang="0">
                  <a:pos x="17" y="0"/>
                </a:cxn>
                <a:cxn ang="0">
                  <a:pos x="17" y="0"/>
                </a:cxn>
              </a:cxnLst>
              <a:rect l="0" t="0" r="r" b="b"/>
              <a:pathLst>
                <a:path w="24" h="26">
                  <a:moveTo>
                    <a:pt x="17" y="0"/>
                  </a:moveTo>
                  <a:lnTo>
                    <a:pt x="5" y="9"/>
                  </a:lnTo>
                  <a:lnTo>
                    <a:pt x="7" y="12"/>
                  </a:lnTo>
                  <a:lnTo>
                    <a:pt x="0" y="24"/>
                  </a:lnTo>
                  <a:lnTo>
                    <a:pt x="5" y="26"/>
                  </a:lnTo>
                  <a:lnTo>
                    <a:pt x="24" y="9"/>
                  </a:lnTo>
                  <a:lnTo>
                    <a:pt x="17" y="0"/>
                  </a:lnTo>
                  <a:lnTo>
                    <a:pt x="1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6" name="Freeform 120"/>
            <p:cNvSpPr/>
            <p:nvPr/>
          </p:nvSpPr>
          <p:spPr bwMode="auto">
            <a:xfrm>
              <a:off x="7378700" y="1868488"/>
              <a:ext cx="30163" cy="30163"/>
            </a:xfrm>
            <a:custGeom>
              <a:avLst/>
              <a:gdLst/>
              <a:ahLst/>
              <a:cxnLst>
                <a:cxn ang="0">
                  <a:pos x="7" y="0"/>
                </a:cxn>
                <a:cxn ang="0">
                  <a:pos x="3" y="12"/>
                </a:cxn>
                <a:cxn ang="0">
                  <a:pos x="0" y="14"/>
                </a:cxn>
                <a:cxn ang="0">
                  <a:pos x="10" y="19"/>
                </a:cxn>
                <a:cxn ang="0">
                  <a:pos x="19" y="5"/>
                </a:cxn>
                <a:cxn ang="0">
                  <a:pos x="7" y="0"/>
                </a:cxn>
                <a:cxn ang="0">
                  <a:pos x="7" y="0"/>
                </a:cxn>
              </a:cxnLst>
              <a:rect l="0" t="0" r="r" b="b"/>
              <a:pathLst>
                <a:path w="19" h="19">
                  <a:moveTo>
                    <a:pt x="7" y="0"/>
                  </a:moveTo>
                  <a:lnTo>
                    <a:pt x="3" y="12"/>
                  </a:lnTo>
                  <a:lnTo>
                    <a:pt x="0" y="14"/>
                  </a:lnTo>
                  <a:lnTo>
                    <a:pt x="10" y="19"/>
                  </a:lnTo>
                  <a:lnTo>
                    <a:pt x="19" y="5"/>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7" name="Freeform 121"/>
            <p:cNvSpPr/>
            <p:nvPr/>
          </p:nvSpPr>
          <p:spPr bwMode="auto">
            <a:xfrm>
              <a:off x="4802188" y="1711326"/>
              <a:ext cx="30163" cy="19050"/>
            </a:xfrm>
            <a:custGeom>
              <a:avLst/>
              <a:gdLst/>
              <a:ahLst/>
              <a:cxnLst>
                <a:cxn ang="0">
                  <a:pos x="15" y="0"/>
                </a:cxn>
                <a:cxn ang="0">
                  <a:pos x="0" y="4"/>
                </a:cxn>
                <a:cxn ang="0">
                  <a:pos x="8" y="12"/>
                </a:cxn>
                <a:cxn ang="0">
                  <a:pos x="19" y="7"/>
                </a:cxn>
                <a:cxn ang="0">
                  <a:pos x="15" y="0"/>
                </a:cxn>
                <a:cxn ang="0">
                  <a:pos x="15" y="0"/>
                </a:cxn>
              </a:cxnLst>
              <a:rect l="0" t="0" r="r" b="b"/>
              <a:pathLst>
                <a:path w="19" h="12">
                  <a:moveTo>
                    <a:pt x="15" y="0"/>
                  </a:moveTo>
                  <a:lnTo>
                    <a:pt x="0" y="4"/>
                  </a:lnTo>
                  <a:lnTo>
                    <a:pt x="8" y="12"/>
                  </a:lnTo>
                  <a:lnTo>
                    <a:pt x="19" y="7"/>
                  </a:lnTo>
                  <a:lnTo>
                    <a:pt x="15" y="0"/>
                  </a:lnTo>
                  <a:lnTo>
                    <a:pt x="1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8" name="Freeform 122"/>
            <p:cNvSpPr/>
            <p:nvPr/>
          </p:nvSpPr>
          <p:spPr bwMode="auto">
            <a:xfrm>
              <a:off x="4802188" y="1730376"/>
              <a:ext cx="38100" cy="28575"/>
            </a:xfrm>
            <a:custGeom>
              <a:avLst/>
              <a:gdLst/>
              <a:ahLst/>
              <a:cxnLst>
                <a:cxn ang="0">
                  <a:pos x="19" y="0"/>
                </a:cxn>
                <a:cxn ang="0">
                  <a:pos x="0" y="2"/>
                </a:cxn>
                <a:cxn ang="0">
                  <a:pos x="0" y="9"/>
                </a:cxn>
                <a:cxn ang="0">
                  <a:pos x="3" y="14"/>
                </a:cxn>
                <a:cxn ang="0">
                  <a:pos x="3" y="18"/>
                </a:cxn>
                <a:cxn ang="0">
                  <a:pos x="8" y="18"/>
                </a:cxn>
                <a:cxn ang="0">
                  <a:pos x="10" y="11"/>
                </a:cxn>
                <a:cxn ang="0">
                  <a:pos x="24" y="7"/>
                </a:cxn>
                <a:cxn ang="0">
                  <a:pos x="19" y="0"/>
                </a:cxn>
                <a:cxn ang="0">
                  <a:pos x="19" y="0"/>
                </a:cxn>
              </a:cxnLst>
              <a:rect l="0" t="0" r="r" b="b"/>
              <a:pathLst>
                <a:path w="24" h="18">
                  <a:moveTo>
                    <a:pt x="19" y="0"/>
                  </a:moveTo>
                  <a:lnTo>
                    <a:pt x="0" y="2"/>
                  </a:lnTo>
                  <a:lnTo>
                    <a:pt x="0" y="9"/>
                  </a:lnTo>
                  <a:lnTo>
                    <a:pt x="3" y="14"/>
                  </a:lnTo>
                  <a:lnTo>
                    <a:pt x="3" y="18"/>
                  </a:lnTo>
                  <a:lnTo>
                    <a:pt x="8" y="18"/>
                  </a:lnTo>
                  <a:lnTo>
                    <a:pt x="10" y="11"/>
                  </a:lnTo>
                  <a:lnTo>
                    <a:pt x="24" y="7"/>
                  </a:lnTo>
                  <a:lnTo>
                    <a:pt x="19" y="0"/>
                  </a:lnTo>
                  <a:lnTo>
                    <a:pt x="1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79" name="Freeform 123"/>
            <p:cNvSpPr/>
            <p:nvPr/>
          </p:nvSpPr>
          <p:spPr bwMode="auto">
            <a:xfrm>
              <a:off x="6845300" y="3586163"/>
              <a:ext cx="909638" cy="719138"/>
            </a:xfrm>
            <a:custGeom>
              <a:avLst/>
              <a:gdLst/>
              <a:ahLst/>
              <a:cxnLst>
                <a:cxn ang="0">
                  <a:pos x="403" y="31"/>
                </a:cxn>
                <a:cxn ang="0">
                  <a:pos x="391" y="100"/>
                </a:cxn>
                <a:cxn ang="0">
                  <a:pos x="353" y="88"/>
                </a:cxn>
                <a:cxn ang="0">
                  <a:pos x="320" y="64"/>
                </a:cxn>
                <a:cxn ang="0">
                  <a:pos x="332" y="41"/>
                </a:cxn>
                <a:cxn ang="0">
                  <a:pos x="332" y="26"/>
                </a:cxn>
                <a:cxn ang="0">
                  <a:pos x="322" y="22"/>
                </a:cxn>
                <a:cxn ang="0">
                  <a:pos x="298" y="22"/>
                </a:cxn>
                <a:cxn ang="0">
                  <a:pos x="275" y="15"/>
                </a:cxn>
                <a:cxn ang="0">
                  <a:pos x="258" y="12"/>
                </a:cxn>
                <a:cxn ang="0">
                  <a:pos x="242" y="10"/>
                </a:cxn>
                <a:cxn ang="0">
                  <a:pos x="249" y="22"/>
                </a:cxn>
                <a:cxn ang="0">
                  <a:pos x="265" y="15"/>
                </a:cxn>
                <a:cxn ang="0">
                  <a:pos x="251" y="24"/>
                </a:cxn>
                <a:cxn ang="0">
                  <a:pos x="239" y="33"/>
                </a:cxn>
                <a:cxn ang="0">
                  <a:pos x="235" y="43"/>
                </a:cxn>
                <a:cxn ang="0">
                  <a:pos x="227" y="62"/>
                </a:cxn>
                <a:cxn ang="0">
                  <a:pos x="204" y="52"/>
                </a:cxn>
                <a:cxn ang="0">
                  <a:pos x="180" y="57"/>
                </a:cxn>
                <a:cxn ang="0">
                  <a:pos x="166" y="69"/>
                </a:cxn>
                <a:cxn ang="0">
                  <a:pos x="157" y="86"/>
                </a:cxn>
                <a:cxn ang="0">
                  <a:pos x="145" y="83"/>
                </a:cxn>
                <a:cxn ang="0">
                  <a:pos x="145" y="97"/>
                </a:cxn>
                <a:cxn ang="0">
                  <a:pos x="126" y="102"/>
                </a:cxn>
                <a:cxn ang="0">
                  <a:pos x="109" y="131"/>
                </a:cxn>
                <a:cxn ang="0">
                  <a:pos x="64" y="147"/>
                </a:cxn>
                <a:cxn ang="0">
                  <a:pos x="19" y="166"/>
                </a:cxn>
                <a:cxn ang="0">
                  <a:pos x="12" y="166"/>
                </a:cxn>
                <a:cxn ang="0">
                  <a:pos x="3" y="206"/>
                </a:cxn>
                <a:cxn ang="0">
                  <a:pos x="7" y="232"/>
                </a:cxn>
                <a:cxn ang="0">
                  <a:pos x="3" y="232"/>
                </a:cxn>
                <a:cxn ang="0">
                  <a:pos x="24" y="282"/>
                </a:cxn>
                <a:cxn ang="0">
                  <a:pos x="34" y="351"/>
                </a:cxn>
                <a:cxn ang="0">
                  <a:pos x="43" y="374"/>
                </a:cxn>
                <a:cxn ang="0">
                  <a:pos x="83" y="370"/>
                </a:cxn>
                <a:cxn ang="0">
                  <a:pos x="157" y="344"/>
                </a:cxn>
                <a:cxn ang="0">
                  <a:pos x="251" y="320"/>
                </a:cxn>
                <a:cxn ang="0">
                  <a:pos x="289" y="334"/>
                </a:cxn>
                <a:cxn ang="0">
                  <a:pos x="303" y="348"/>
                </a:cxn>
                <a:cxn ang="0">
                  <a:pos x="310" y="372"/>
                </a:cxn>
                <a:cxn ang="0">
                  <a:pos x="341" y="356"/>
                </a:cxn>
                <a:cxn ang="0">
                  <a:pos x="341" y="360"/>
                </a:cxn>
                <a:cxn ang="0">
                  <a:pos x="348" y="382"/>
                </a:cxn>
                <a:cxn ang="0">
                  <a:pos x="351" y="389"/>
                </a:cxn>
                <a:cxn ang="0">
                  <a:pos x="336" y="396"/>
                </a:cxn>
                <a:cxn ang="0">
                  <a:pos x="367" y="389"/>
                </a:cxn>
                <a:cxn ang="0">
                  <a:pos x="379" y="419"/>
                </a:cxn>
                <a:cxn ang="0">
                  <a:pos x="414" y="438"/>
                </a:cxn>
                <a:cxn ang="0">
                  <a:pos x="455" y="436"/>
                </a:cxn>
                <a:cxn ang="0">
                  <a:pos x="476" y="443"/>
                </a:cxn>
                <a:cxn ang="0">
                  <a:pos x="526" y="391"/>
                </a:cxn>
                <a:cxn ang="0">
                  <a:pos x="540" y="353"/>
                </a:cxn>
                <a:cxn ang="0">
                  <a:pos x="566" y="249"/>
                </a:cxn>
                <a:cxn ang="0">
                  <a:pos x="571" y="216"/>
                </a:cxn>
                <a:cxn ang="0">
                  <a:pos x="554" y="209"/>
                </a:cxn>
                <a:cxn ang="0">
                  <a:pos x="521" y="166"/>
                </a:cxn>
                <a:cxn ang="0">
                  <a:pos x="509" y="149"/>
                </a:cxn>
                <a:cxn ang="0">
                  <a:pos x="488" y="135"/>
                </a:cxn>
                <a:cxn ang="0">
                  <a:pos x="471" y="123"/>
                </a:cxn>
                <a:cxn ang="0">
                  <a:pos x="459" y="88"/>
                </a:cxn>
                <a:cxn ang="0">
                  <a:pos x="433" y="55"/>
                </a:cxn>
                <a:cxn ang="0">
                  <a:pos x="421" y="17"/>
                </a:cxn>
              </a:cxnLst>
              <a:rect l="0" t="0" r="r" b="b"/>
              <a:pathLst>
                <a:path w="573" h="453">
                  <a:moveTo>
                    <a:pt x="417" y="0"/>
                  </a:moveTo>
                  <a:lnTo>
                    <a:pt x="410" y="5"/>
                  </a:lnTo>
                  <a:lnTo>
                    <a:pt x="400" y="29"/>
                  </a:lnTo>
                  <a:lnTo>
                    <a:pt x="403" y="31"/>
                  </a:lnTo>
                  <a:lnTo>
                    <a:pt x="398" y="45"/>
                  </a:lnTo>
                  <a:lnTo>
                    <a:pt x="400" y="67"/>
                  </a:lnTo>
                  <a:lnTo>
                    <a:pt x="395" y="88"/>
                  </a:lnTo>
                  <a:lnTo>
                    <a:pt x="391" y="100"/>
                  </a:lnTo>
                  <a:lnTo>
                    <a:pt x="381" y="105"/>
                  </a:lnTo>
                  <a:lnTo>
                    <a:pt x="369" y="97"/>
                  </a:lnTo>
                  <a:lnTo>
                    <a:pt x="365" y="90"/>
                  </a:lnTo>
                  <a:lnTo>
                    <a:pt x="353" y="88"/>
                  </a:lnTo>
                  <a:lnTo>
                    <a:pt x="341" y="76"/>
                  </a:lnTo>
                  <a:lnTo>
                    <a:pt x="332" y="78"/>
                  </a:lnTo>
                  <a:lnTo>
                    <a:pt x="329" y="69"/>
                  </a:lnTo>
                  <a:lnTo>
                    <a:pt x="320" y="64"/>
                  </a:lnTo>
                  <a:lnTo>
                    <a:pt x="324" y="45"/>
                  </a:lnTo>
                  <a:lnTo>
                    <a:pt x="327" y="45"/>
                  </a:lnTo>
                  <a:lnTo>
                    <a:pt x="327" y="41"/>
                  </a:lnTo>
                  <a:lnTo>
                    <a:pt x="332" y="41"/>
                  </a:lnTo>
                  <a:lnTo>
                    <a:pt x="334" y="38"/>
                  </a:lnTo>
                  <a:lnTo>
                    <a:pt x="332" y="33"/>
                  </a:lnTo>
                  <a:lnTo>
                    <a:pt x="339" y="26"/>
                  </a:lnTo>
                  <a:lnTo>
                    <a:pt x="332" y="26"/>
                  </a:lnTo>
                  <a:lnTo>
                    <a:pt x="329" y="17"/>
                  </a:lnTo>
                  <a:lnTo>
                    <a:pt x="324" y="24"/>
                  </a:lnTo>
                  <a:lnTo>
                    <a:pt x="324" y="22"/>
                  </a:lnTo>
                  <a:lnTo>
                    <a:pt x="322" y="22"/>
                  </a:lnTo>
                  <a:lnTo>
                    <a:pt x="322" y="19"/>
                  </a:lnTo>
                  <a:lnTo>
                    <a:pt x="310" y="24"/>
                  </a:lnTo>
                  <a:lnTo>
                    <a:pt x="306" y="22"/>
                  </a:lnTo>
                  <a:lnTo>
                    <a:pt x="298" y="22"/>
                  </a:lnTo>
                  <a:lnTo>
                    <a:pt x="291" y="17"/>
                  </a:lnTo>
                  <a:lnTo>
                    <a:pt x="282" y="17"/>
                  </a:lnTo>
                  <a:lnTo>
                    <a:pt x="277" y="10"/>
                  </a:lnTo>
                  <a:lnTo>
                    <a:pt x="275" y="15"/>
                  </a:lnTo>
                  <a:lnTo>
                    <a:pt x="270" y="7"/>
                  </a:lnTo>
                  <a:lnTo>
                    <a:pt x="268" y="10"/>
                  </a:lnTo>
                  <a:lnTo>
                    <a:pt x="265" y="7"/>
                  </a:lnTo>
                  <a:lnTo>
                    <a:pt x="258" y="12"/>
                  </a:lnTo>
                  <a:lnTo>
                    <a:pt x="256" y="7"/>
                  </a:lnTo>
                  <a:lnTo>
                    <a:pt x="249" y="12"/>
                  </a:lnTo>
                  <a:lnTo>
                    <a:pt x="239" y="5"/>
                  </a:lnTo>
                  <a:lnTo>
                    <a:pt x="242" y="10"/>
                  </a:lnTo>
                  <a:lnTo>
                    <a:pt x="242" y="10"/>
                  </a:lnTo>
                  <a:lnTo>
                    <a:pt x="237" y="17"/>
                  </a:lnTo>
                  <a:lnTo>
                    <a:pt x="239" y="22"/>
                  </a:lnTo>
                  <a:lnTo>
                    <a:pt x="249" y="22"/>
                  </a:lnTo>
                  <a:lnTo>
                    <a:pt x="251" y="24"/>
                  </a:lnTo>
                  <a:lnTo>
                    <a:pt x="261" y="17"/>
                  </a:lnTo>
                  <a:lnTo>
                    <a:pt x="258" y="15"/>
                  </a:lnTo>
                  <a:lnTo>
                    <a:pt x="265" y="15"/>
                  </a:lnTo>
                  <a:lnTo>
                    <a:pt x="272" y="19"/>
                  </a:lnTo>
                  <a:lnTo>
                    <a:pt x="272" y="22"/>
                  </a:lnTo>
                  <a:lnTo>
                    <a:pt x="265" y="26"/>
                  </a:lnTo>
                  <a:lnTo>
                    <a:pt x="251" y="24"/>
                  </a:lnTo>
                  <a:lnTo>
                    <a:pt x="249" y="29"/>
                  </a:lnTo>
                  <a:lnTo>
                    <a:pt x="249" y="29"/>
                  </a:lnTo>
                  <a:lnTo>
                    <a:pt x="246" y="29"/>
                  </a:lnTo>
                  <a:lnTo>
                    <a:pt x="239" y="33"/>
                  </a:lnTo>
                  <a:lnTo>
                    <a:pt x="239" y="41"/>
                  </a:lnTo>
                  <a:lnTo>
                    <a:pt x="239" y="41"/>
                  </a:lnTo>
                  <a:lnTo>
                    <a:pt x="239" y="41"/>
                  </a:lnTo>
                  <a:lnTo>
                    <a:pt x="235" y="43"/>
                  </a:lnTo>
                  <a:lnTo>
                    <a:pt x="227" y="57"/>
                  </a:lnTo>
                  <a:lnTo>
                    <a:pt x="232" y="62"/>
                  </a:lnTo>
                  <a:lnTo>
                    <a:pt x="230" y="64"/>
                  </a:lnTo>
                  <a:lnTo>
                    <a:pt x="227" y="62"/>
                  </a:lnTo>
                  <a:lnTo>
                    <a:pt x="216" y="62"/>
                  </a:lnTo>
                  <a:lnTo>
                    <a:pt x="213" y="64"/>
                  </a:lnTo>
                  <a:lnTo>
                    <a:pt x="213" y="60"/>
                  </a:lnTo>
                  <a:lnTo>
                    <a:pt x="204" y="52"/>
                  </a:lnTo>
                  <a:lnTo>
                    <a:pt x="194" y="48"/>
                  </a:lnTo>
                  <a:lnTo>
                    <a:pt x="185" y="52"/>
                  </a:lnTo>
                  <a:lnTo>
                    <a:pt x="180" y="43"/>
                  </a:lnTo>
                  <a:lnTo>
                    <a:pt x="180" y="57"/>
                  </a:lnTo>
                  <a:lnTo>
                    <a:pt x="168" y="60"/>
                  </a:lnTo>
                  <a:lnTo>
                    <a:pt x="168" y="64"/>
                  </a:lnTo>
                  <a:lnTo>
                    <a:pt x="164" y="64"/>
                  </a:lnTo>
                  <a:lnTo>
                    <a:pt x="166" y="69"/>
                  </a:lnTo>
                  <a:lnTo>
                    <a:pt x="159" y="71"/>
                  </a:lnTo>
                  <a:lnTo>
                    <a:pt x="159" y="76"/>
                  </a:lnTo>
                  <a:lnTo>
                    <a:pt x="157" y="83"/>
                  </a:lnTo>
                  <a:lnTo>
                    <a:pt x="157" y="86"/>
                  </a:lnTo>
                  <a:lnTo>
                    <a:pt x="157" y="86"/>
                  </a:lnTo>
                  <a:lnTo>
                    <a:pt x="154" y="81"/>
                  </a:lnTo>
                  <a:lnTo>
                    <a:pt x="145" y="83"/>
                  </a:lnTo>
                  <a:lnTo>
                    <a:pt x="145" y="83"/>
                  </a:lnTo>
                  <a:lnTo>
                    <a:pt x="145" y="90"/>
                  </a:lnTo>
                  <a:lnTo>
                    <a:pt x="147" y="95"/>
                  </a:lnTo>
                  <a:lnTo>
                    <a:pt x="147" y="95"/>
                  </a:lnTo>
                  <a:lnTo>
                    <a:pt x="145" y="97"/>
                  </a:lnTo>
                  <a:lnTo>
                    <a:pt x="138" y="81"/>
                  </a:lnTo>
                  <a:lnTo>
                    <a:pt x="135" y="90"/>
                  </a:lnTo>
                  <a:lnTo>
                    <a:pt x="128" y="95"/>
                  </a:lnTo>
                  <a:lnTo>
                    <a:pt x="126" y="102"/>
                  </a:lnTo>
                  <a:lnTo>
                    <a:pt x="128" y="109"/>
                  </a:lnTo>
                  <a:lnTo>
                    <a:pt x="121" y="116"/>
                  </a:lnTo>
                  <a:lnTo>
                    <a:pt x="116" y="126"/>
                  </a:lnTo>
                  <a:lnTo>
                    <a:pt x="109" y="131"/>
                  </a:lnTo>
                  <a:lnTo>
                    <a:pt x="90" y="138"/>
                  </a:lnTo>
                  <a:lnTo>
                    <a:pt x="83" y="135"/>
                  </a:lnTo>
                  <a:lnTo>
                    <a:pt x="78" y="140"/>
                  </a:lnTo>
                  <a:lnTo>
                    <a:pt x="64" y="147"/>
                  </a:lnTo>
                  <a:lnTo>
                    <a:pt x="50" y="145"/>
                  </a:lnTo>
                  <a:lnTo>
                    <a:pt x="38" y="152"/>
                  </a:lnTo>
                  <a:lnTo>
                    <a:pt x="31" y="161"/>
                  </a:lnTo>
                  <a:lnTo>
                    <a:pt x="19" y="166"/>
                  </a:lnTo>
                  <a:lnTo>
                    <a:pt x="17" y="171"/>
                  </a:lnTo>
                  <a:lnTo>
                    <a:pt x="15" y="164"/>
                  </a:lnTo>
                  <a:lnTo>
                    <a:pt x="12" y="164"/>
                  </a:lnTo>
                  <a:lnTo>
                    <a:pt x="12" y="166"/>
                  </a:lnTo>
                  <a:lnTo>
                    <a:pt x="7" y="173"/>
                  </a:lnTo>
                  <a:lnTo>
                    <a:pt x="7" y="190"/>
                  </a:lnTo>
                  <a:lnTo>
                    <a:pt x="3" y="199"/>
                  </a:lnTo>
                  <a:lnTo>
                    <a:pt x="3" y="206"/>
                  </a:lnTo>
                  <a:lnTo>
                    <a:pt x="15" y="230"/>
                  </a:lnTo>
                  <a:lnTo>
                    <a:pt x="12" y="232"/>
                  </a:lnTo>
                  <a:lnTo>
                    <a:pt x="10" y="230"/>
                  </a:lnTo>
                  <a:lnTo>
                    <a:pt x="7" y="232"/>
                  </a:lnTo>
                  <a:lnTo>
                    <a:pt x="10" y="237"/>
                  </a:lnTo>
                  <a:lnTo>
                    <a:pt x="10" y="237"/>
                  </a:lnTo>
                  <a:lnTo>
                    <a:pt x="7" y="232"/>
                  </a:lnTo>
                  <a:lnTo>
                    <a:pt x="3" y="232"/>
                  </a:lnTo>
                  <a:lnTo>
                    <a:pt x="0" y="235"/>
                  </a:lnTo>
                  <a:lnTo>
                    <a:pt x="10" y="247"/>
                  </a:lnTo>
                  <a:lnTo>
                    <a:pt x="15" y="261"/>
                  </a:lnTo>
                  <a:lnTo>
                    <a:pt x="24" y="282"/>
                  </a:lnTo>
                  <a:lnTo>
                    <a:pt x="26" y="299"/>
                  </a:lnTo>
                  <a:lnTo>
                    <a:pt x="36" y="320"/>
                  </a:lnTo>
                  <a:lnTo>
                    <a:pt x="36" y="344"/>
                  </a:lnTo>
                  <a:lnTo>
                    <a:pt x="34" y="351"/>
                  </a:lnTo>
                  <a:lnTo>
                    <a:pt x="26" y="351"/>
                  </a:lnTo>
                  <a:lnTo>
                    <a:pt x="26" y="365"/>
                  </a:lnTo>
                  <a:lnTo>
                    <a:pt x="34" y="365"/>
                  </a:lnTo>
                  <a:lnTo>
                    <a:pt x="43" y="374"/>
                  </a:lnTo>
                  <a:lnTo>
                    <a:pt x="69" y="379"/>
                  </a:lnTo>
                  <a:lnTo>
                    <a:pt x="71" y="377"/>
                  </a:lnTo>
                  <a:lnTo>
                    <a:pt x="74" y="377"/>
                  </a:lnTo>
                  <a:lnTo>
                    <a:pt x="83" y="370"/>
                  </a:lnTo>
                  <a:lnTo>
                    <a:pt x="90" y="367"/>
                  </a:lnTo>
                  <a:lnTo>
                    <a:pt x="100" y="360"/>
                  </a:lnTo>
                  <a:lnTo>
                    <a:pt x="149" y="358"/>
                  </a:lnTo>
                  <a:lnTo>
                    <a:pt x="157" y="344"/>
                  </a:lnTo>
                  <a:lnTo>
                    <a:pt x="185" y="332"/>
                  </a:lnTo>
                  <a:lnTo>
                    <a:pt x="213" y="329"/>
                  </a:lnTo>
                  <a:lnTo>
                    <a:pt x="227" y="320"/>
                  </a:lnTo>
                  <a:lnTo>
                    <a:pt x="251" y="320"/>
                  </a:lnTo>
                  <a:lnTo>
                    <a:pt x="261" y="322"/>
                  </a:lnTo>
                  <a:lnTo>
                    <a:pt x="272" y="329"/>
                  </a:lnTo>
                  <a:lnTo>
                    <a:pt x="277" y="327"/>
                  </a:lnTo>
                  <a:lnTo>
                    <a:pt x="289" y="334"/>
                  </a:lnTo>
                  <a:lnTo>
                    <a:pt x="289" y="332"/>
                  </a:lnTo>
                  <a:lnTo>
                    <a:pt x="296" y="337"/>
                  </a:lnTo>
                  <a:lnTo>
                    <a:pt x="294" y="344"/>
                  </a:lnTo>
                  <a:lnTo>
                    <a:pt x="303" y="348"/>
                  </a:lnTo>
                  <a:lnTo>
                    <a:pt x="313" y="365"/>
                  </a:lnTo>
                  <a:lnTo>
                    <a:pt x="313" y="367"/>
                  </a:lnTo>
                  <a:lnTo>
                    <a:pt x="310" y="363"/>
                  </a:lnTo>
                  <a:lnTo>
                    <a:pt x="310" y="372"/>
                  </a:lnTo>
                  <a:lnTo>
                    <a:pt x="324" y="382"/>
                  </a:lnTo>
                  <a:lnTo>
                    <a:pt x="324" y="370"/>
                  </a:lnTo>
                  <a:lnTo>
                    <a:pt x="329" y="363"/>
                  </a:lnTo>
                  <a:lnTo>
                    <a:pt x="341" y="356"/>
                  </a:lnTo>
                  <a:lnTo>
                    <a:pt x="348" y="344"/>
                  </a:lnTo>
                  <a:lnTo>
                    <a:pt x="351" y="346"/>
                  </a:lnTo>
                  <a:lnTo>
                    <a:pt x="348" y="351"/>
                  </a:lnTo>
                  <a:lnTo>
                    <a:pt x="341" y="360"/>
                  </a:lnTo>
                  <a:lnTo>
                    <a:pt x="341" y="372"/>
                  </a:lnTo>
                  <a:lnTo>
                    <a:pt x="336" y="374"/>
                  </a:lnTo>
                  <a:lnTo>
                    <a:pt x="334" y="382"/>
                  </a:lnTo>
                  <a:lnTo>
                    <a:pt x="348" y="382"/>
                  </a:lnTo>
                  <a:lnTo>
                    <a:pt x="353" y="367"/>
                  </a:lnTo>
                  <a:lnTo>
                    <a:pt x="355" y="374"/>
                  </a:lnTo>
                  <a:lnTo>
                    <a:pt x="355" y="379"/>
                  </a:lnTo>
                  <a:lnTo>
                    <a:pt x="351" y="389"/>
                  </a:lnTo>
                  <a:lnTo>
                    <a:pt x="341" y="386"/>
                  </a:lnTo>
                  <a:lnTo>
                    <a:pt x="329" y="389"/>
                  </a:lnTo>
                  <a:lnTo>
                    <a:pt x="332" y="396"/>
                  </a:lnTo>
                  <a:lnTo>
                    <a:pt x="336" y="396"/>
                  </a:lnTo>
                  <a:lnTo>
                    <a:pt x="360" y="393"/>
                  </a:lnTo>
                  <a:lnTo>
                    <a:pt x="353" y="389"/>
                  </a:lnTo>
                  <a:lnTo>
                    <a:pt x="367" y="386"/>
                  </a:lnTo>
                  <a:lnTo>
                    <a:pt x="367" y="389"/>
                  </a:lnTo>
                  <a:lnTo>
                    <a:pt x="374" y="396"/>
                  </a:lnTo>
                  <a:lnTo>
                    <a:pt x="374" y="403"/>
                  </a:lnTo>
                  <a:lnTo>
                    <a:pt x="374" y="412"/>
                  </a:lnTo>
                  <a:lnTo>
                    <a:pt x="379" y="419"/>
                  </a:lnTo>
                  <a:lnTo>
                    <a:pt x="386" y="429"/>
                  </a:lnTo>
                  <a:lnTo>
                    <a:pt x="400" y="438"/>
                  </a:lnTo>
                  <a:lnTo>
                    <a:pt x="405" y="436"/>
                  </a:lnTo>
                  <a:lnTo>
                    <a:pt x="414" y="438"/>
                  </a:lnTo>
                  <a:lnTo>
                    <a:pt x="429" y="445"/>
                  </a:lnTo>
                  <a:lnTo>
                    <a:pt x="447" y="434"/>
                  </a:lnTo>
                  <a:lnTo>
                    <a:pt x="443" y="438"/>
                  </a:lnTo>
                  <a:lnTo>
                    <a:pt x="455" y="436"/>
                  </a:lnTo>
                  <a:lnTo>
                    <a:pt x="457" y="441"/>
                  </a:lnTo>
                  <a:lnTo>
                    <a:pt x="471" y="453"/>
                  </a:lnTo>
                  <a:lnTo>
                    <a:pt x="476" y="443"/>
                  </a:lnTo>
                  <a:lnTo>
                    <a:pt x="476" y="443"/>
                  </a:lnTo>
                  <a:lnTo>
                    <a:pt x="495" y="429"/>
                  </a:lnTo>
                  <a:lnTo>
                    <a:pt x="514" y="427"/>
                  </a:lnTo>
                  <a:lnTo>
                    <a:pt x="521" y="422"/>
                  </a:lnTo>
                  <a:lnTo>
                    <a:pt x="526" y="391"/>
                  </a:lnTo>
                  <a:lnTo>
                    <a:pt x="530" y="382"/>
                  </a:lnTo>
                  <a:lnTo>
                    <a:pt x="530" y="384"/>
                  </a:lnTo>
                  <a:lnTo>
                    <a:pt x="542" y="358"/>
                  </a:lnTo>
                  <a:lnTo>
                    <a:pt x="540" y="353"/>
                  </a:lnTo>
                  <a:lnTo>
                    <a:pt x="556" y="334"/>
                  </a:lnTo>
                  <a:lnTo>
                    <a:pt x="563" y="315"/>
                  </a:lnTo>
                  <a:lnTo>
                    <a:pt x="573" y="273"/>
                  </a:lnTo>
                  <a:lnTo>
                    <a:pt x="566" y="249"/>
                  </a:lnTo>
                  <a:lnTo>
                    <a:pt x="566" y="228"/>
                  </a:lnTo>
                  <a:lnTo>
                    <a:pt x="566" y="225"/>
                  </a:lnTo>
                  <a:lnTo>
                    <a:pt x="566" y="225"/>
                  </a:lnTo>
                  <a:lnTo>
                    <a:pt x="571" y="216"/>
                  </a:lnTo>
                  <a:lnTo>
                    <a:pt x="566" y="209"/>
                  </a:lnTo>
                  <a:lnTo>
                    <a:pt x="563" y="211"/>
                  </a:lnTo>
                  <a:lnTo>
                    <a:pt x="563" y="221"/>
                  </a:lnTo>
                  <a:lnTo>
                    <a:pt x="554" y="209"/>
                  </a:lnTo>
                  <a:lnTo>
                    <a:pt x="535" y="190"/>
                  </a:lnTo>
                  <a:lnTo>
                    <a:pt x="530" y="168"/>
                  </a:lnTo>
                  <a:lnTo>
                    <a:pt x="528" y="173"/>
                  </a:lnTo>
                  <a:lnTo>
                    <a:pt x="521" y="166"/>
                  </a:lnTo>
                  <a:lnTo>
                    <a:pt x="518" y="173"/>
                  </a:lnTo>
                  <a:lnTo>
                    <a:pt x="518" y="173"/>
                  </a:lnTo>
                  <a:lnTo>
                    <a:pt x="514" y="159"/>
                  </a:lnTo>
                  <a:lnTo>
                    <a:pt x="509" y="149"/>
                  </a:lnTo>
                  <a:lnTo>
                    <a:pt x="504" y="147"/>
                  </a:lnTo>
                  <a:lnTo>
                    <a:pt x="507" y="142"/>
                  </a:lnTo>
                  <a:lnTo>
                    <a:pt x="495" y="135"/>
                  </a:lnTo>
                  <a:lnTo>
                    <a:pt x="488" y="135"/>
                  </a:lnTo>
                  <a:lnTo>
                    <a:pt x="485" y="126"/>
                  </a:lnTo>
                  <a:lnTo>
                    <a:pt x="485" y="126"/>
                  </a:lnTo>
                  <a:lnTo>
                    <a:pt x="478" y="126"/>
                  </a:lnTo>
                  <a:lnTo>
                    <a:pt x="471" y="123"/>
                  </a:lnTo>
                  <a:lnTo>
                    <a:pt x="471" y="116"/>
                  </a:lnTo>
                  <a:lnTo>
                    <a:pt x="469" y="114"/>
                  </a:lnTo>
                  <a:lnTo>
                    <a:pt x="464" y="93"/>
                  </a:lnTo>
                  <a:lnTo>
                    <a:pt x="459" y="88"/>
                  </a:lnTo>
                  <a:lnTo>
                    <a:pt x="457" y="64"/>
                  </a:lnTo>
                  <a:lnTo>
                    <a:pt x="445" y="52"/>
                  </a:lnTo>
                  <a:lnTo>
                    <a:pt x="436" y="55"/>
                  </a:lnTo>
                  <a:lnTo>
                    <a:pt x="433" y="55"/>
                  </a:lnTo>
                  <a:lnTo>
                    <a:pt x="429" y="31"/>
                  </a:lnTo>
                  <a:lnTo>
                    <a:pt x="424" y="26"/>
                  </a:lnTo>
                  <a:lnTo>
                    <a:pt x="424" y="19"/>
                  </a:lnTo>
                  <a:lnTo>
                    <a:pt x="421" y="17"/>
                  </a:lnTo>
                  <a:lnTo>
                    <a:pt x="419" y="7"/>
                  </a:lnTo>
                  <a:lnTo>
                    <a:pt x="417" y="0"/>
                  </a:lnTo>
                  <a:lnTo>
                    <a:pt x="41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0" name="Freeform 124"/>
            <p:cNvSpPr/>
            <p:nvPr/>
          </p:nvSpPr>
          <p:spPr bwMode="auto">
            <a:xfrm>
              <a:off x="7364413" y="3657601"/>
              <a:ext cx="19050" cy="19050"/>
            </a:xfrm>
            <a:custGeom>
              <a:avLst/>
              <a:gdLst/>
              <a:ahLst/>
              <a:cxnLst>
                <a:cxn ang="0">
                  <a:pos x="9" y="0"/>
                </a:cxn>
                <a:cxn ang="0">
                  <a:pos x="0" y="0"/>
                </a:cxn>
                <a:cxn ang="0">
                  <a:pos x="2" y="12"/>
                </a:cxn>
                <a:cxn ang="0">
                  <a:pos x="12" y="10"/>
                </a:cxn>
                <a:cxn ang="0">
                  <a:pos x="9" y="0"/>
                </a:cxn>
                <a:cxn ang="0">
                  <a:pos x="9" y="0"/>
                </a:cxn>
              </a:cxnLst>
              <a:rect l="0" t="0" r="r" b="b"/>
              <a:pathLst>
                <a:path w="12" h="12">
                  <a:moveTo>
                    <a:pt x="9" y="0"/>
                  </a:moveTo>
                  <a:lnTo>
                    <a:pt x="0" y="0"/>
                  </a:lnTo>
                  <a:lnTo>
                    <a:pt x="2" y="12"/>
                  </a:lnTo>
                  <a:lnTo>
                    <a:pt x="12" y="10"/>
                  </a:lnTo>
                  <a:lnTo>
                    <a:pt x="9" y="0"/>
                  </a:lnTo>
                  <a:lnTo>
                    <a:pt x="9"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1" name="Freeform 125"/>
            <p:cNvSpPr/>
            <p:nvPr/>
          </p:nvSpPr>
          <p:spPr bwMode="auto">
            <a:xfrm>
              <a:off x="7427913" y="3717926"/>
              <a:ext cx="22225" cy="15875"/>
            </a:xfrm>
            <a:custGeom>
              <a:avLst/>
              <a:gdLst/>
              <a:ahLst/>
              <a:cxnLst>
                <a:cxn ang="0">
                  <a:pos x="7" y="0"/>
                </a:cxn>
                <a:cxn ang="0">
                  <a:pos x="0" y="5"/>
                </a:cxn>
                <a:cxn ang="0">
                  <a:pos x="2" y="10"/>
                </a:cxn>
                <a:cxn ang="0">
                  <a:pos x="14" y="5"/>
                </a:cxn>
                <a:cxn ang="0">
                  <a:pos x="7" y="0"/>
                </a:cxn>
                <a:cxn ang="0">
                  <a:pos x="7" y="0"/>
                </a:cxn>
              </a:cxnLst>
              <a:rect l="0" t="0" r="r" b="b"/>
              <a:pathLst>
                <a:path w="14" h="10">
                  <a:moveTo>
                    <a:pt x="7" y="0"/>
                  </a:moveTo>
                  <a:lnTo>
                    <a:pt x="0" y="5"/>
                  </a:lnTo>
                  <a:lnTo>
                    <a:pt x="2" y="10"/>
                  </a:lnTo>
                  <a:lnTo>
                    <a:pt x="14" y="5"/>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2" name="Freeform 126"/>
            <p:cNvSpPr/>
            <p:nvPr/>
          </p:nvSpPr>
          <p:spPr bwMode="auto">
            <a:xfrm>
              <a:off x="7620000" y="4311651"/>
              <a:ext cx="22225" cy="30163"/>
            </a:xfrm>
            <a:custGeom>
              <a:avLst/>
              <a:gdLst/>
              <a:ahLst/>
              <a:cxnLst>
                <a:cxn ang="0">
                  <a:pos x="0" y="0"/>
                </a:cxn>
                <a:cxn ang="0">
                  <a:pos x="4" y="15"/>
                </a:cxn>
                <a:cxn ang="0">
                  <a:pos x="2" y="17"/>
                </a:cxn>
                <a:cxn ang="0">
                  <a:pos x="14" y="19"/>
                </a:cxn>
                <a:cxn ang="0">
                  <a:pos x="12" y="12"/>
                </a:cxn>
                <a:cxn ang="0">
                  <a:pos x="12" y="12"/>
                </a:cxn>
                <a:cxn ang="0">
                  <a:pos x="12" y="5"/>
                </a:cxn>
                <a:cxn ang="0">
                  <a:pos x="0" y="0"/>
                </a:cxn>
                <a:cxn ang="0">
                  <a:pos x="0" y="0"/>
                </a:cxn>
              </a:cxnLst>
              <a:rect l="0" t="0" r="r" b="b"/>
              <a:pathLst>
                <a:path w="14" h="19">
                  <a:moveTo>
                    <a:pt x="0" y="0"/>
                  </a:moveTo>
                  <a:lnTo>
                    <a:pt x="4" y="15"/>
                  </a:lnTo>
                  <a:lnTo>
                    <a:pt x="2" y="17"/>
                  </a:lnTo>
                  <a:lnTo>
                    <a:pt x="14" y="19"/>
                  </a:lnTo>
                  <a:lnTo>
                    <a:pt x="12" y="12"/>
                  </a:lnTo>
                  <a:lnTo>
                    <a:pt x="12" y="12"/>
                  </a:lnTo>
                  <a:lnTo>
                    <a:pt x="12" y="5"/>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3" name="Freeform 127"/>
            <p:cNvSpPr/>
            <p:nvPr/>
          </p:nvSpPr>
          <p:spPr bwMode="auto">
            <a:xfrm>
              <a:off x="7551738" y="4338638"/>
              <a:ext cx="87313" cy="96838"/>
            </a:xfrm>
            <a:custGeom>
              <a:avLst/>
              <a:gdLst/>
              <a:ahLst/>
              <a:cxnLst>
                <a:cxn ang="0">
                  <a:pos x="0" y="0"/>
                </a:cxn>
                <a:cxn ang="0">
                  <a:pos x="0" y="14"/>
                </a:cxn>
                <a:cxn ang="0">
                  <a:pos x="10" y="31"/>
                </a:cxn>
                <a:cxn ang="0">
                  <a:pos x="7" y="31"/>
                </a:cxn>
                <a:cxn ang="0">
                  <a:pos x="10" y="43"/>
                </a:cxn>
                <a:cxn ang="0">
                  <a:pos x="17" y="52"/>
                </a:cxn>
                <a:cxn ang="0">
                  <a:pos x="19" y="54"/>
                </a:cxn>
                <a:cxn ang="0">
                  <a:pos x="17" y="59"/>
                </a:cxn>
                <a:cxn ang="0">
                  <a:pos x="33" y="61"/>
                </a:cxn>
                <a:cxn ang="0">
                  <a:pos x="36" y="54"/>
                </a:cxn>
                <a:cxn ang="0">
                  <a:pos x="40" y="54"/>
                </a:cxn>
                <a:cxn ang="0">
                  <a:pos x="43" y="45"/>
                </a:cxn>
                <a:cxn ang="0">
                  <a:pos x="47" y="45"/>
                </a:cxn>
                <a:cxn ang="0">
                  <a:pos x="55" y="28"/>
                </a:cxn>
                <a:cxn ang="0">
                  <a:pos x="55" y="14"/>
                </a:cxn>
                <a:cxn ang="0">
                  <a:pos x="50" y="5"/>
                </a:cxn>
                <a:cxn ang="0">
                  <a:pos x="29" y="9"/>
                </a:cxn>
                <a:cxn ang="0">
                  <a:pos x="0" y="0"/>
                </a:cxn>
                <a:cxn ang="0">
                  <a:pos x="0" y="0"/>
                </a:cxn>
              </a:cxnLst>
              <a:rect l="0" t="0" r="r" b="b"/>
              <a:pathLst>
                <a:path w="55" h="61">
                  <a:moveTo>
                    <a:pt x="0" y="0"/>
                  </a:moveTo>
                  <a:lnTo>
                    <a:pt x="0" y="14"/>
                  </a:lnTo>
                  <a:lnTo>
                    <a:pt x="10" y="31"/>
                  </a:lnTo>
                  <a:lnTo>
                    <a:pt x="7" y="31"/>
                  </a:lnTo>
                  <a:lnTo>
                    <a:pt x="10" y="43"/>
                  </a:lnTo>
                  <a:lnTo>
                    <a:pt x="17" y="52"/>
                  </a:lnTo>
                  <a:lnTo>
                    <a:pt x="19" y="54"/>
                  </a:lnTo>
                  <a:lnTo>
                    <a:pt x="17" y="59"/>
                  </a:lnTo>
                  <a:lnTo>
                    <a:pt x="33" y="61"/>
                  </a:lnTo>
                  <a:lnTo>
                    <a:pt x="36" y="54"/>
                  </a:lnTo>
                  <a:lnTo>
                    <a:pt x="40" y="54"/>
                  </a:lnTo>
                  <a:lnTo>
                    <a:pt x="43" y="45"/>
                  </a:lnTo>
                  <a:lnTo>
                    <a:pt x="47" y="45"/>
                  </a:lnTo>
                  <a:lnTo>
                    <a:pt x="55" y="28"/>
                  </a:lnTo>
                  <a:lnTo>
                    <a:pt x="55" y="14"/>
                  </a:lnTo>
                  <a:lnTo>
                    <a:pt x="50" y="5"/>
                  </a:lnTo>
                  <a:lnTo>
                    <a:pt x="29" y="9"/>
                  </a:lnTo>
                  <a:lnTo>
                    <a:pt x="0" y="0"/>
                  </a:lnTo>
                  <a:lnTo>
                    <a:pt x="0"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4" name="Freeform 128"/>
            <p:cNvSpPr/>
            <p:nvPr/>
          </p:nvSpPr>
          <p:spPr bwMode="auto">
            <a:xfrm>
              <a:off x="7232650" y="3357563"/>
              <a:ext cx="469900" cy="236538"/>
            </a:xfrm>
            <a:custGeom>
              <a:avLst/>
              <a:gdLst/>
              <a:ahLst/>
              <a:cxnLst>
                <a:cxn ang="0">
                  <a:pos x="26" y="0"/>
                </a:cxn>
                <a:cxn ang="0">
                  <a:pos x="10" y="9"/>
                </a:cxn>
                <a:cxn ang="0">
                  <a:pos x="0" y="9"/>
                </a:cxn>
                <a:cxn ang="0">
                  <a:pos x="5" y="16"/>
                </a:cxn>
                <a:cxn ang="0">
                  <a:pos x="17" y="21"/>
                </a:cxn>
                <a:cxn ang="0">
                  <a:pos x="21" y="31"/>
                </a:cxn>
                <a:cxn ang="0">
                  <a:pos x="45" y="28"/>
                </a:cxn>
                <a:cxn ang="0">
                  <a:pos x="45" y="31"/>
                </a:cxn>
                <a:cxn ang="0">
                  <a:pos x="31" y="33"/>
                </a:cxn>
                <a:cxn ang="0">
                  <a:pos x="19" y="40"/>
                </a:cxn>
                <a:cxn ang="0">
                  <a:pos x="31" y="45"/>
                </a:cxn>
                <a:cxn ang="0">
                  <a:pos x="43" y="54"/>
                </a:cxn>
                <a:cxn ang="0">
                  <a:pos x="54" y="57"/>
                </a:cxn>
                <a:cxn ang="0">
                  <a:pos x="64" y="61"/>
                </a:cxn>
                <a:cxn ang="0">
                  <a:pos x="107" y="73"/>
                </a:cxn>
                <a:cxn ang="0">
                  <a:pos x="111" y="95"/>
                </a:cxn>
                <a:cxn ang="0">
                  <a:pos x="116" y="99"/>
                </a:cxn>
                <a:cxn ang="0">
                  <a:pos x="109" y="99"/>
                </a:cxn>
                <a:cxn ang="0">
                  <a:pos x="121" y="116"/>
                </a:cxn>
                <a:cxn ang="0">
                  <a:pos x="133" y="114"/>
                </a:cxn>
                <a:cxn ang="0">
                  <a:pos x="151" y="128"/>
                </a:cxn>
                <a:cxn ang="0">
                  <a:pos x="156" y="130"/>
                </a:cxn>
                <a:cxn ang="0">
                  <a:pos x="175" y="130"/>
                </a:cxn>
                <a:cxn ang="0">
                  <a:pos x="180" y="116"/>
                </a:cxn>
                <a:cxn ang="0">
                  <a:pos x="187" y="111"/>
                </a:cxn>
                <a:cxn ang="0">
                  <a:pos x="192" y="106"/>
                </a:cxn>
                <a:cxn ang="0">
                  <a:pos x="199" y="104"/>
                </a:cxn>
                <a:cxn ang="0">
                  <a:pos x="227" y="125"/>
                </a:cxn>
                <a:cxn ang="0">
                  <a:pos x="232" y="128"/>
                </a:cxn>
                <a:cxn ang="0">
                  <a:pos x="274" y="144"/>
                </a:cxn>
                <a:cxn ang="0">
                  <a:pos x="289" y="144"/>
                </a:cxn>
                <a:cxn ang="0">
                  <a:pos x="296" y="140"/>
                </a:cxn>
                <a:cxn ang="0">
                  <a:pos x="279" y="132"/>
                </a:cxn>
                <a:cxn ang="0">
                  <a:pos x="267" y="123"/>
                </a:cxn>
                <a:cxn ang="0">
                  <a:pos x="248" y="109"/>
                </a:cxn>
                <a:cxn ang="0">
                  <a:pos x="237" y="95"/>
                </a:cxn>
                <a:cxn ang="0">
                  <a:pos x="244" y="80"/>
                </a:cxn>
                <a:cxn ang="0">
                  <a:pos x="215" y="59"/>
                </a:cxn>
                <a:cxn ang="0">
                  <a:pos x="151" y="31"/>
                </a:cxn>
                <a:cxn ang="0">
                  <a:pos x="151" y="31"/>
                </a:cxn>
                <a:cxn ang="0">
                  <a:pos x="149" y="31"/>
                </a:cxn>
                <a:cxn ang="0">
                  <a:pos x="104" y="14"/>
                </a:cxn>
                <a:cxn ang="0">
                  <a:pos x="92" y="24"/>
                </a:cxn>
                <a:cxn ang="0">
                  <a:pos x="76" y="16"/>
                </a:cxn>
                <a:cxn ang="0">
                  <a:pos x="92" y="26"/>
                </a:cxn>
                <a:cxn ang="0">
                  <a:pos x="83" y="26"/>
                </a:cxn>
                <a:cxn ang="0">
                  <a:pos x="69" y="42"/>
                </a:cxn>
                <a:cxn ang="0">
                  <a:pos x="59" y="33"/>
                </a:cxn>
                <a:cxn ang="0">
                  <a:pos x="54" y="31"/>
                </a:cxn>
                <a:cxn ang="0">
                  <a:pos x="54" y="14"/>
                </a:cxn>
                <a:cxn ang="0">
                  <a:pos x="40" y="7"/>
                </a:cxn>
                <a:cxn ang="0">
                  <a:pos x="33" y="0"/>
                </a:cxn>
              </a:cxnLst>
              <a:rect l="0" t="0" r="r" b="b"/>
              <a:pathLst>
                <a:path w="296" h="149">
                  <a:moveTo>
                    <a:pt x="33" y="0"/>
                  </a:moveTo>
                  <a:lnTo>
                    <a:pt x="26" y="0"/>
                  </a:lnTo>
                  <a:lnTo>
                    <a:pt x="10" y="9"/>
                  </a:lnTo>
                  <a:lnTo>
                    <a:pt x="10" y="9"/>
                  </a:lnTo>
                  <a:lnTo>
                    <a:pt x="10" y="9"/>
                  </a:lnTo>
                  <a:lnTo>
                    <a:pt x="0" y="9"/>
                  </a:lnTo>
                  <a:lnTo>
                    <a:pt x="2" y="16"/>
                  </a:lnTo>
                  <a:lnTo>
                    <a:pt x="5" y="16"/>
                  </a:lnTo>
                  <a:lnTo>
                    <a:pt x="2" y="19"/>
                  </a:lnTo>
                  <a:lnTo>
                    <a:pt x="17" y="21"/>
                  </a:lnTo>
                  <a:lnTo>
                    <a:pt x="21" y="28"/>
                  </a:lnTo>
                  <a:lnTo>
                    <a:pt x="21" y="31"/>
                  </a:lnTo>
                  <a:lnTo>
                    <a:pt x="26" y="31"/>
                  </a:lnTo>
                  <a:lnTo>
                    <a:pt x="45" y="28"/>
                  </a:lnTo>
                  <a:lnTo>
                    <a:pt x="45" y="31"/>
                  </a:lnTo>
                  <a:lnTo>
                    <a:pt x="45" y="31"/>
                  </a:lnTo>
                  <a:lnTo>
                    <a:pt x="38" y="31"/>
                  </a:lnTo>
                  <a:lnTo>
                    <a:pt x="31" y="33"/>
                  </a:lnTo>
                  <a:lnTo>
                    <a:pt x="19" y="35"/>
                  </a:lnTo>
                  <a:lnTo>
                    <a:pt x="19" y="40"/>
                  </a:lnTo>
                  <a:lnTo>
                    <a:pt x="26" y="40"/>
                  </a:lnTo>
                  <a:lnTo>
                    <a:pt x="31" y="45"/>
                  </a:lnTo>
                  <a:lnTo>
                    <a:pt x="33" y="57"/>
                  </a:lnTo>
                  <a:lnTo>
                    <a:pt x="43" y="54"/>
                  </a:lnTo>
                  <a:lnTo>
                    <a:pt x="45" y="50"/>
                  </a:lnTo>
                  <a:lnTo>
                    <a:pt x="54" y="57"/>
                  </a:lnTo>
                  <a:lnTo>
                    <a:pt x="59" y="54"/>
                  </a:lnTo>
                  <a:lnTo>
                    <a:pt x="64" y="61"/>
                  </a:lnTo>
                  <a:lnTo>
                    <a:pt x="85" y="66"/>
                  </a:lnTo>
                  <a:lnTo>
                    <a:pt x="107" y="73"/>
                  </a:lnTo>
                  <a:lnTo>
                    <a:pt x="116" y="90"/>
                  </a:lnTo>
                  <a:lnTo>
                    <a:pt x="111" y="95"/>
                  </a:lnTo>
                  <a:lnTo>
                    <a:pt x="116" y="97"/>
                  </a:lnTo>
                  <a:lnTo>
                    <a:pt x="116" y="99"/>
                  </a:lnTo>
                  <a:lnTo>
                    <a:pt x="116" y="99"/>
                  </a:lnTo>
                  <a:lnTo>
                    <a:pt x="109" y="99"/>
                  </a:lnTo>
                  <a:lnTo>
                    <a:pt x="99" y="116"/>
                  </a:lnTo>
                  <a:lnTo>
                    <a:pt x="121" y="116"/>
                  </a:lnTo>
                  <a:lnTo>
                    <a:pt x="121" y="114"/>
                  </a:lnTo>
                  <a:lnTo>
                    <a:pt x="133" y="114"/>
                  </a:lnTo>
                  <a:lnTo>
                    <a:pt x="151" y="128"/>
                  </a:lnTo>
                  <a:lnTo>
                    <a:pt x="151" y="128"/>
                  </a:lnTo>
                  <a:lnTo>
                    <a:pt x="151" y="128"/>
                  </a:lnTo>
                  <a:lnTo>
                    <a:pt x="156" y="130"/>
                  </a:lnTo>
                  <a:lnTo>
                    <a:pt x="154" y="128"/>
                  </a:lnTo>
                  <a:lnTo>
                    <a:pt x="175" y="130"/>
                  </a:lnTo>
                  <a:lnTo>
                    <a:pt x="185" y="123"/>
                  </a:lnTo>
                  <a:lnTo>
                    <a:pt x="180" y="116"/>
                  </a:lnTo>
                  <a:lnTo>
                    <a:pt x="187" y="114"/>
                  </a:lnTo>
                  <a:lnTo>
                    <a:pt x="187" y="111"/>
                  </a:lnTo>
                  <a:lnTo>
                    <a:pt x="192" y="109"/>
                  </a:lnTo>
                  <a:lnTo>
                    <a:pt x="192" y="106"/>
                  </a:lnTo>
                  <a:lnTo>
                    <a:pt x="194" y="106"/>
                  </a:lnTo>
                  <a:lnTo>
                    <a:pt x="199" y="104"/>
                  </a:lnTo>
                  <a:lnTo>
                    <a:pt x="222" y="116"/>
                  </a:lnTo>
                  <a:lnTo>
                    <a:pt x="227" y="125"/>
                  </a:lnTo>
                  <a:lnTo>
                    <a:pt x="232" y="125"/>
                  </a:lnTo>
                  <a:lnTo>
                    <a:pt x="232" y="128"/>
                  </a:lnTo>
                  <a:lnTo>
                    <a:pt x="244" y="140"/>
                  </a:lnTo>
                  <a:lnTo>
                    <a:pt x="274" y="144"/>
                  </a:lnTo>
                  <a:lnTo>
                    <a:pt x="282" y="149"/>
                  </a:lnTo>
                  <a:lnTo>
                    <a:pt x="289" y="144"/>
                  </a:lnTo>
                  <a:lnTo>
                    <a:pt x="286" y="142"/>
                  </a:lnTo>
                  <a:lnTo>
                    <a:pt x="296" y="140"/>
                  </a:lnTo>
                  <a:lnTo>
                    <a:pt x="277" y="135"/>
                  </a:lnTo>
                  <a:lnTo>
                    <a:pt x="279" y="132"/>
                  </a:lnTo>
                  <a:lnTo>
                    <a:pt x="267" y="128"/>
                  </a:lnTo>
                  <a:lnTo>
                    <a:pt x="267" y="123"/>
                  </a:lnTo>
                  <a:lnTo>
                    <a:pt x="258" y="121"/>
                  </a:lnTo>
                  <a:lnTo>
                    <a:pt x="248" y="109"/>
                  </a:lnTo>
                  <a:lnTo>
                    <a:pt x="239" y="102"/>
                  </a:lnTo>
                  <a:lnTo>
                    <a:pt x="237" y="95"/>
                  </a:lnTo>
                  <a:lnTo>
                    <a:pt x="248" y="95"/>
                  </a:lnTo>
                  <a:lnTo>
                    <a:pt x="244" y="80"/>
                  </a:lnTo>
                  <a:lnTo>
                    <a:pt x="220" y="73"/>
                  </a:lnTo>
                  <a:lnTo>
                    <a:pt x="215" y="59"/>
                  </a:lnTo>
                  <a:lnTo>
                    <a:pt x="199" y="47"/>
                  </a:lnTo>
                  <a:lnTo>
                    <a:pt x="151" y="31"/>
                  </a:lnTo>
                  <a:lnTo>
                    <a:pt x="151" y="31"/>
                  </a:lnTo>
                  <a:lnTo>
                    <a:pt x="151" y="31"/>
                  </a:lnTo>
                  <a:lnTo>
                    <a:pt x="149" y="31"/>
                  </a:lnTo>
                  <a:lnTo>
                    <a:pt x="149" y="31"/>
                  </a:lnTo>
                  <a:lnTo>
                    <a:pt x="130" y="28"/>
                  </a:lnTo>
                  <a:lnTo>
                    <a:pt x="104" y="14"/>
                  </a:lnTo>
                  <a:lnTo>
                    <a:pt x="95" y="21"/>
                  </a:lnTo>
                  <a:lnTo>
                    <a:pt x="92" y="24"/>
                  </a:lnTo>
                  <a:lnTo>
                    <a:pt x="90" y="19"/>
                  </a:lnTo>
                  <a:lnTo>
                    <a:pt x="76" y="16"/>
                  </a:lnTo>
                  <a:lnTo>
                    <a:pt x="66" y="21"/>
                  </a:lnTo>
                  <a:lnTo>
                    <a:pt x="92" y="26"/>
                  </a:lnTo>
                  <a:lnTo>
                    <a:pt x="92" y="26"/>
                  </a:lnTo>
                  <a:lnTo>
                    <a:pt x="83" y="26"/>
                  </a:lnTo>
                  <a:lnTo>
                    <a:pt x="71" y="42"/>
                  </a:lnTo>
                  <a:lnTo>
                    <a:pt x="69" y="42"/>
                  </a:lnTo>
                  <a:lnTo>
                    <a:pt x="64" y="40"/>
                  </a:lnTo>
                  <a:lnTo>
                    <a:pt x="59" y="33"/>
                  </a:lnTo>
                  <a:lnTo>
                    <a:pt x="57" y="31"/>
                  </a:lnTo>
                  <a:lnTo>
                    <a:pt x="54" y="31"/>
                  </a:lnTo>
                  <a:lnTo>
                    <a:pt x="54" y="31"/>
                  </a:lnTo>
                  <a:lnTo>
                    <a:pt x="54" y="14"/>
                  </a:lnTo>
                  <a:lnTo>
                    <a:pt x="52" y="7"/>
                  </a:lnTo>
                  <a:lnTo>
                    <a:pt x="40" y="7"/>
                  </a:lnTo>
                  <a:lnTo>
                    <a:pt x="33" y="0"/>
                  </a:lnTo>
                  <a:lnTo>
                    <a:pt x="33"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5" name="Freeform 129"/>
            <p:cNvSpPr/>
            <p:nvPr/>
          </p:nvSpPr>
          <p:spPr bwMode="auto">
            <a:xfrm>
              <a:off x="7680325" y="3556001"/>
              <a:ext cx="14288" cy="15875"/>
            </a:xfrm>
            <a:custGeom>
              <a:avLst/>
              <a:gdLst/>
              <a:ahLst/>
              <a:cxnLst>
                <a:cxn ang="0">
                  <a:pos x="0" y="0"/>
                </a:cxn>
                <a:cxn ang="0">
                  <a:pos x="2" y="10"/>
                </a:cxn>
                <a:cxn ang="0">
                  <a:pos x="9" y="10"/>
                </a:cxn>
                <a:cxn ang="0">
                  <a:pos x="9" y="3"/>
                </a:cxn>
                <a:cxn ang="0">
                  <a:pos x="0" y="0"/>
                </a:cxn>
                <a:cxn ang="0">
                  <a:pos x="0" y="0"/>
                </a:cxn>
              </a:cxnLst>
              <a:rect l="0" t="0" r="r" b="b"/>
              <a:pathLst>
                <a:path w="9" h="10">
                  <a:moveTo>
                    <a:pt x="0" y="0"/>
                  </a:moveTo>
                  <a:lnTo>
                    <a:pt x="2" y="10"/>
                  </a:lnTo>
                  <a:lnTo>
                    <a:pt x="9" y="10"/>
                  </a:lnTo>
                  <a:lnTo>
                    <a:pt x="9" y="3"/>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6" name="Freeform 130"/>
            <p:cNvSpPr/>
            <p:nvPr/>
          </p:nvSpPr>
          <p:spPr bwMode="auto">
            <a:xfrm>
              <a:off x="7612063" y="3443288"/>
              <a:ext cx="115888" cy="52388"/>
            </a:xfrm>
            <a:custGeom>
              <a:avLst/>
              <a:gdLst/>
              <a:ahLst/>
              <a:cxnLst>
                <a:cxn ang="0">
                  <a:pos x="69" y="0"/>
                </a:cxn>
                <a:cxn ang="0">
                  <a:pos x="59" y="0"/>
                </a:cxn>
                <a:cxn ang="0">
                  <a:pos x="59" y="10"/>
                </a:cxn>
                <a:cxn ang="0">
                  <a:pos x="47" y="19"/>
                </a:cxn>
                <a:cxn ang="0">
                  <a:pos x="40" y="17"/>
                </a:cxn>
                <a:cxn ang="0">
                  <a:pos x="43" y="7"/>
                </a:cxn>
                <a:cxn ang="0">
                  <a:pos x="33" y="19"/>
                </a:cxn>
                <a:cxn ang="0">
                  <a:pos x="9" y="19"/>
                </a:cxn>
                <a:cxn ang="0">
                  <a:pos x="9" y="19"/>
                </a:cxn>
                <a:cxn ang="0">
                  <a:pos x="0" y="17"/>
                </a:cxn>
                <a:cxn ang="0">
                  <a:pos x="12" y="29"/>
                </a:cxn>
                <a:cxn ang="0">
                  <a:pos x="12" y="22"/>
                </a:cxn>
                <a:cxn ang="0">
                  <a:pos x="12" y="22"/>
                </a:cxn>
                <a:cxn ang="0">
                  <a:pos x="17" y="26"/>
                </a:cxn>
                <a:cxn ang="0">
                  <a:pos x="26" y="31"/>
                </a:cxn>
                <a:cxn ang="0">
                  <a:pos x="28" y="31"/>
                </a:cxn>
                <a:cxn ang="0">
                  <a:pos x="33" y="33"/>
                </a:cxn>
                <a:cxn ang="0">
                  <a:pos x="47" y="33"/>
                </a:cxn>
                <a:cxn ang="0">
                  <a:pos x="57" y="29"/>
                </a:cxn>
                <a:cxn ang="0">
                  <a:pos x="61" y="22"/>
                </a:cxn>
                <a:cxn ang="0">
                  <a:pos x="66" y="22"/>
                </a:cxn>
                <a:cxn ang="0">
                  <a:pos x="73" y="5"/>
                </a:cxn>
                <a:cxn ang="0">
                  <a:pos x="69" y="0"/>
                </a:cxn>
                <a:cxn ang="0">
                  <a:pos x="69" y="0"/>
                </a:cxn>
              </a:cxnLst>
              <a:rect l="0" t="0" r="r" b="b"/>
              <a:pathLst>
                <a:path w="73" h="33">
                  <a:moveTo>
                    <a:pt x="69" y="0"/>
                  </a:moveTo>
                  <a:lnTo>
                    <a:pt x="59" y="0"/>
                  </a:lnTo>
                  <a:lnTo>
                    <a:pt x="59" y="10"/>
                  </a:lnTo>
                  <a:lnTo>
                    <a:pt x="47" y="19"/>
                  </a:lnTo>
                  <a:lnTo>
                    <a:pt x="40" y="17"/>
                  </a:lnTo>
                  <a:lnTo>
                    <a:pt x="43" y="7"/>
                  </a:lnTo>
                  <a:lnTo>
                    <a:pt x="33" y="19"/>
                  </a:lnTo>
                  <a:lnTo>
                    <a:pt x="9" y="19"/>
                  </a:lnTo>
                  <a:lnTo>
                    <a:pt x="9" y="19"/>
                  </a:lnTo>
                  <a:lnTo>
                    <a:pt x="0" y="17"/>
                  </a:lnTo>
                  <a:lnTo>
                    <a:pt x="12" y="29"/>
                  </a:lnTo>
                  <a:lnTo>
                    <a:pt x="12" y="22"/>
                  </a:lnTo>
                  <a:lnTo>
                    <a:pt x="12" y="22"/>
                  </a:lnTo>
                  <a:lnTo>
                    <a:pt x="17" y="26"/>
                  </a:lnTo>
                  <a:lnTo>
                    <a:pt x="26" y="31"/>
                  </a:lnTo>
                  <a:lnTo>
                    <a:pt x="28" y="31"/>
                  </a:lnTo>
                  <a:lnTo>
                    <a:pt x="33" y="33"/>
                  </a:lnTo>
                  <a:lnTo>
                    <a:pt x="47" y="33"/>
                  </a:lnTo>
                  <a:lnTo>
                    <a:pt x="57" y="29"/>
                  </a:lnTo>
                  <a:lnTo>
                    <a:pt x="61" y="22"/>
                  </a:lnTo>
                  <a:lnTo>
                    <a:pt x="66" y="22"/>
                  </a:lnTo>
                  <a:lnTo>
                    <a:pt x="73" y="5"/>
                  </a:lnTo>
                  <a:lnTo>
                    <a:pt x="69" y="0"/>
                  </a:lnTo>
                  <a:lnTo>
                    <a:pt x="69"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7" name="Freeform 131"/>
            <p:cNvSpPr/>
            <p:nvPr/>
          </p:nvSpPr>
          <p:spPr bwMode="auto">
            <a:xfrm>
              <a:off x="7721600" y="3424238"/>
              <a:ext cx="25400" cy="38100"/>
            </a:xfrm>
            <a:custGeom>
              <a:avLst/>
              <a:gdLst/>
              <a:ahLst/>
              <a:cxnLst>
                <a:cxn ang="0">
                  <a:pos x="0" y="0"/>
                </a:cxn>
                <a:cxn ang="0">
                  <a:pos x="7" y="24"/>
                </a:cxn>
                <a:cxn ang="0">
                  <a:pos x="11" y="24"/>
                </a:cxn>
                <a:cxn ang="0">
                  <a:pos x="16" y="15"/>
                </a:cxn>
                <a:cxn ang="0">
                  <a:pos x="11" y="10"/>
                </a:cxn>
                <a:cxn ang="0">
                  <a:pos x="0" y="0"/>
                </a:cxn>
                <a:cxn ang="0">
                  <a:pos x="0" y="0"/>
                </a:cxn>
              </a:cxnLst>
              <a:rect l="0" t="0" r="r" b="b"/>
              <a:pathLst>
                <a:path w="16" h="24">
                  <a:moveTo>
                    <a:pt x="0" y="0"/>
                  </a:moveTo>
                  <a:lnTo>
                    <a:pt x="7" y="24"/>
                  </a:lnTo>
                  <a:lnTo>
                    <a:pt x="11" y="24"/>
                  </a:lnTo>
                  <a:lnTo>
                    <a:pt x="16" y="15"/>
                  </a:lnTo>
                  <a:lnTo>
                    <a:pt x="11" y="10"/>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8" name="Freeform 132"/>
            <p:cNvSpPr/>
            <p:nvPr/>
          </p:nvSpPr>
          <p:spPr bwMode="auto">
            <a:xfrm>
              <a:off x="6932613" y="3097213"/>
              <a:ext cx="60325" cy="76200"/>
            </a:xfrm>
            <a:custGeom>
              <a:avLst/>
              <a:gdLst/>
              <a:ahLst/>
              <a:cxnLst>
                <a:cxn ang="0">
                  <a:pos x="31" y="0"/>
                </a:cxn>
                <a:cxn ang="0">
                  <a:pos x="28" y="15"/>
                </a:cxn>
                <a:cxn ang="0">
                  <a:pos x="5" y="36"/>
                </a:cxn>
                <a:cxn ang="0">
                  <a:pos x="0" y="48"/>
                </a:cxn>
                <a:cxn ang="0">
                  <a:pos x="14" y="38"/>
                </a:cxn>
                <a:cxn ang="0">
                  <a:pos x="26" y="27"/>
                </a:cxn>
                <a:cxn ang="0">
                  <a:pos x="26" y="24"/>
                </a:cxn>
                <a:cxn ang="0">
                  <a:pos x="38" y="15"/>
                </a:cxn>
                <a:cxn ang="0">
                  <a:pos x="35" y="0"/>
                </a:cxn>
                <a:cxn ang="0">
                  <a:pos x="31" y="0"/>
                </a:cxn>
                <a:cxn ang="0">
                  <a:pos x="31" y="0"/>
                </a:cxn>
              </a:cxnLst>
              <a:rect l="0" t="0" r="r" b="b"/>
              <a:pathLst>
                <a:path w="38" h="48">
                  <a:moveTo>
                    <a:pt x="31" y="0"/>
                  </a:moveTo>
                  <a:lnTo>
                    <a:pt x="28" y="15"/>
                  </a:lnTo>
                  <a:lnTo>
                    <a:pt x="5" y="36"/>
                  </a:lnTo>
                  <a:lnTo>
                    <a:pt x="0" y="48"/>
                  </a:lnTo>
                  <a:lnTo>
                    <a:pt x="14" y="38"/>
                  </a:lnTo>
                  <a:lnTo>
                    <a:pt x="26" y="27"/>
                  </a:lnTo>
                  <a:lnTo>
                    <a:pt x="26" y="24"/>
                  </a:lnTo>
                  <a:lnTo>
                    <a:pt x="38" y="15"/>
                  </a:lnTo>
                  <a:lnTo>
                    <a:pt x="35" y="0"/>
                  </a:lnTo>
                  <a:lnTo>
                    <a:pt x="31" y="0"/>
                  </a:lnTo>
                  <a:lnTo>
                    <a:pt x="3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89" name="Freeform 133"/>
            <p:cNvSpPr/>
            <p:nvPr/>
          </p:nvSpPr>
          <p:spPr bwMode="auto">
            <a:xfrm>
              <a:off x="6992938" y="3233738"/>
              <a:ext cx="11113" cy="11113"/>
            </a:xfrm>
            <a:custGeom>
              <a:avLst/>
              <a:gdLst/>
              <a:ahLst/>
              <a:cxnLst>
                <a:cxn ang="0">
                  <a:pos x="7" y="0"/>
                </a:cxn>
                <a:cxn ang="0">
                  <a:pos x="2" y="2"/>
                </a:cxn>
                <a:cxn ang="0">
                  <a:pos x="0" y="4"/>
                </a:cxn>
                <a:cxn ang="0">
                  <a:pos x="2" y="7"/>
                </a:cxn>
                <a:cxn ang="0">
                  <a:pos x="7" y="4"/>
                </a:cxn>
                <a:cxn ang="0">
                  <a:pos x="7" y="0"/>
                </a:cxn>
                <a:cxn ang="0">
                  <a:pos x="7" y="0"/>
                </a:cxn>
              </a:cxnLst>
              <a:rect l="0" t="0" r="r" b="b"/>
              <a:pathLst>
                <a:path w="7" h="7">
                  <a:moveTo>
                    <a:pt x="7" y="0"/>
                  </a:moveTo>
                  <a:lnTo>
                    <a:pt x="2" y="2"/>
                  </a:lnTo>
                  <a:lnTo>
                    <a:pt x="0" y="4"/>
                  </a:lnTo>
                  <a:lnTo>
                    <a:pt x="2" y="7"/>
                  </a:lnTo>
                  <a:lnTo>
                    <a:pt x="7" y="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0" name="Freeform 134"/>
            <p:cNvSpPr/>
            <p:nvPr/>
          </p:nvSpPr>
          <p:spPr bwMode="auto">
            <a:xfrm>
              <a:off x="7015163" y="3214688"/>
              <a:ext cx="19050" cy="11113"/>
            </a:xfrm>
            <a:custGeom>
              <a:avLst/>
              <a:gdLst/>
              <a:ahLst/>
              <a:cxnLst>
                <a:cxn ang="0">
                  <a:pos x="5" y="0"/>
                </a:cxn>
                <a:cxn ang="0">
                  <a:pos x="0" y="7"/>
                </a:cxn>
                <a:cxn ang="0">
                  <a:pos x="9" y="7"/>
                </a:cxn>
                <a:cxn ang="0">
                  <a:pos x="12" y="2"/>
                </a:cxn>
                <a:cxn ang="0">
                  <a:pos x="5" y="0"/>
                </a:cxn>
                <a:cxn ang="0">
                  <a:pos x="5" y="0"/>
                </a:cxn>
              </a:cxnLst>
              <a:rect l="0" t="0" r="r" b="b"/>
              <a:pathLst>
                <a:path w="12" h="7">
                  <a:moveTo>
                    <a:pt x="5" y="0"/>
                  </a:moveTo>
                  <a:lnTo>
                    <a:pt x="0" y="7"/>
                  </a:lnTo>
                  <a:lnTo>
                    <a:pt x="9" y="7"/>
                  </a:lnTo>
                  <a:lnTo>
                    <a:pt x="12" y="2"/>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1" name="Freeform 135"/>
            <p:cNvSpPr/>
            <p:nvPr/>
          </p:nvSpPr>
          <p:spPr bwMode="auto">
            <a:xfrm>
              <a:off x="7034213" y="3203576"/>
              <a:ext cx="25400" cy="11113"/>
            </a:xfrm>
            <a:custGeom>
              <a:avLst/>
              <a:gdLst/>
              <a:ahLst/>
              <a:cxnLst>
                <a:cxn ang="0">
                  <a:pos x="16" y="0"/>
                </a:cxn>
                <a:cxn ang="0">
                  <a:pos x="0" y="0"/>
                </a:cxn>
                <a:cxn ang="0">
                  <a:pos x="4" y="7"/>
                </a:cxn>
                <a:cxn ang="0">
                  <a:pos x="16" y="0"/>
                </a:cxn>
                <a:cxn ang="0">
                  <a:pos x="16" y="0"/>
                </a:cxn>
              </a:cxnLst>
              <a:rect l="0" t="0" r="r" b="b"/>
              <a:pathLst>
                <a:path w="16" h="7">
                  <a:moveTo>
                    <a:pt x="16" y="0"/>
                  </a:moveTo>
                  <a:lnTo>
                    <a:pt x="0" y="0"/>
                  </a:lnTo>
                  <a:lnTo>
                    <a:pt x="4" y="7"/>
                  </a:lnTo>
                  <a:lnTo>
                    <a:pt x="16" y="0"/>
                  </a:lnTo>
                  <a:lnTo>
                    <a:pt x="16"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2" name="Freeform 136"/>
            <p:cNvSpPr/>
            <p:nvPr/>
          </p:nvSpPr>
          <p:spPr bwMode="auto">
            <a:xfrm>
              <a:off x="7067550" y="3063876"/>
              <a:ext cx="26988" cy="33338"/>
            </a:xfrm>
            <a:custGeom>
              <a:avLst/>
              <a:gdLst/>
              <a:ahLst/>
              <a:cxnLst>
                <a:cxn ang="0">
                  <a:pos x="0" y="0"/>
                </a:cxn>
                <a:cxn ang="0">
                  <a:pos x="0" y="17"/>
                </a:cxn>
                <a:cxn ang="0">
                  <a:pos x="5" y="12"/>
                </a:cxn>
                <a:cxn ang="0">
                  <a:pos x="17" y="21"/>
                </a:cxn>
                <a:cxn ang="0">
                  <a:pos x="14" y="12"/>
                </a:cxn>
                <a:cxn ang="0">
                  <a:pos x="0" y="0"/>
                </a:cxn>
                <a:cxn ang="0">
                  <a:pos x="0" y="0"/>
                </a:cxn>
              </a:cxnLst>
              <a:rect l="0" t="0" r="r" b="b"/>
              <a:pathLst>
                <a:path w="17" h="21">
                  <a:moveTo>
                    <a:pt x="0" y="0"/>
                  </a:moveTo>
                  <a:lnTo>
                    <a:pt x="0" y="17"/>
                  </a:lnTo>
                  <a:lnTo>
                    <a:pt x="5" y="12"/>
                  </a:lnTo>
                  <a:lnTo>
                    <a:pt x="17" y="21"/>
                  </a:lnTo>
                  <a:lnTo>
                    <a:pt x="14" y="1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3" name="Freeform 137"/>
            <p:cNvSpPr/>
            <p:nvPr/>
          </p:nvSpPr>
          <p:spPr bwMode="auto">
            <a:xfrm>
              <a:off x="7040563" y="3068638"/>
              <a:ext cx="7938" cy="14288"/>
            </a:xfrm>
            <a:custGeom>
              <a:avLst/>
              <a:gdLst/>
              <a:ahLst/>
              <a:cxnLst>
                <a:cxn ang="0">
                  <a:pos x="3" y="0"/>
                </a:cxn>
                <a:cxn ang="0">
                  <a:pos x="0" y="2"/>
                </a:cxn>
                <a:cxn ang="0">
                  <a:pos x="0" y="7"/>
                </a:cxn>
                <a:cxn ang="0">
                  <a:pos x="3" y="9"/>
                </a:cxn>
                <a:cxn ang="0">
                  <a:pos x="5" y="2"/>
                </a:cxn>
                <a:cxn ang="0">
                  <a:pos x="3" y="0"/>
                </a:cxn>
                <a:cxn ang="0">
                  <a:pos x="3" y="0"/>
                </a:cxn>
              </a:cxnLst>
              <a:rect l="0" t="0" r="r" b="b"/>
              <a:pathLst>
                <a:path w="5" h="9">
                  <a:moveTo>
                    <a:pt x="3" y="0"/>
                  </a:moveTo>
                  <a:lnTo>
                    <a:pt x="0" y="2"/>
                  </a:lnTo>
                  <a:lnTo>
                    <a:pt x="0" y="7"/>
                  </a:lnTo>
                  <a:lnTo>
                    <a:pt x="3" y="9"/>
                  </a:lnTo>
                  <a:lnTo>
                    <a:pt x="5" y="2"/>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4" name="Freeform 138"/>
            <p:cNvSpPr/>
            <p:nvPr/>
          </p:nvSpPr>
          <p:spPr bwMode="auto">
            <a:xfrm>
              <a:off x="7037388" y="3008313"/>
              <a:ext cx="7938" cy="14288"/>
            </a:xfrm>
            <a:custGeom>
              <a:avLst/>
              <a:gdLst/>
              <a:ahLst/>
              <a:cxnLst>
                <a:cxn ang="0">
                  <a:pos x="5" y="0"/>
                </a:cxn>
                <a:cxn ang="0">
                  <a:pos x="0" y="4"/>
                </a:cxn>
                <a:cxn ang="0">
                  <a:pos x="2" y="9"/>
                </a:cxn>
                <a:cxn ang="0">
                  <a:pos x="5" y="9"/>
                </a:cxn>
                <a:cxn ang="0">
                  <a:pos x="5" y="0"/>
                </a:cxn>
                <a:cxn ang="0">
                  <a:pos x="5" y="0"/>
                </a:cxn>
              </a:cxnLst>
              <a:rect l="0" t="0" r="r" b="b"/>
              <a:pathLst>
                <a:path w="5" h="9">
                  <a:moveTo>
                    <a:pt x="5" y="0"/>
                  </a:moveTo>
                  <a:lnTo>
                    <a:pt x="0" y="4"/>
                  </a:lnTo>
                  <a:lnTo>
                    <a:pt x="2" y="9"/>
                  </a:lnTo>
                  <a:lnTo>
                    <a:pt x="5" y="9"/>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5" name="Freeform 139"/>
            <p:cNvSpPr/>
            <p:nvPr/>
          </p:nvSpPr>
          <p:spPr bwMode="auto">
            <a:xfrm>
              <a:off x="6988175" y="2928938"/>
              <a:ext cx="158750" cy="304800"/>
            </a:xfrm>
            <a:custGeom>
              <a:avLst/>
              <a:gdLst/>
              <a:ahLst/>
              <a:cxnLst>
                <a:cxn ang="0">
                  <a:pos x="10" y="35"/>
                </a:cxn>
                <a:cxn ang="0">
                  <a:pos x="14" y="66"/>
                </a:cxn>
                <a:cxn ang="0">
                  <a:pos x="19" y="76"/>
                </a:cxn>
                <a:cxn ang="0">
                  <a:pos x="14" y="80"/>
                </a:cxn>
                <a:cxn ang="0">
                  <a:pos x="29" y="80"/>
                </a:cxn>
                <a:cxn ang="0">
                  <a:pos x="31" y="73"/>
                </a:cxn>
                <a:cxn ang="0">
                  <a:pos x="29" y="73"/>
                </a:cxn>
                <a:cxn ang="0">
                  <a:pos x="38" y="78"/>
                </a:cxn>
                <a:cxn ang="0">
                  <a:pos x="52" y="83"/>
                </a:cxn>
                <a:cxn ang="0">
                  <a:pos x="64" y="95"/>
                </a:cxn>
                <a:cxn ang="0">
                  <a:pos x="64" y="102"/>
                </a:cxn>
                <a:cxn ang="0">
                  <a:pos x="71" y="123"/>
                </a:cxn>
                <a:cxn ang="0">
                  <a:pos x="64" y="121"/>
                </a:cxn>
                <a:cxn ang="0">
                  <a:pos x="57" y="118"/>
                </a:cxn>
                <a:cxn ang="0">
                  <a:pos x="50" y="111"/>
                </a:cxn>
                <a:cxn ang="0">
                  <a:pos x="41" y="102"/>
                </a:cxn>
                <a:cxn ang="0">
                  <a:pos x="45" y="116"/>
                </a:cxn>
                <a:cxn ang="0">
                  <a:pos x="38" y="130"/>
                </a:cxn>
                <a:cxn ang="0">
                  <a:pos x="52" y="140"/>
                </a:cxn>
                <a:cxn ang="0">
                  <a:pos x="71" y="133"/>
                </a:cxn>
                <a:cxn ang="0">
                  <a:pos x="78" y="125"/>
                </a:cxn>
                <a:cxn ang="0">
                  <a:pos x="88" y="114"/>
                </a:cxn>
                <a:cxn ang="0">
                  <a:pos x="81" y="128"/>
                </a:cxn>
                <a:cxn ang="0">
                  <a:pos x="69" y="147"/>
                </a:cxn>
                <a:cxn ang="0">
                  <a:pos x="59" y="151"/>
                </a:cxn>
                <a:cxn ang="0">
                  <a:pos x="45" y="149"/>
                </a:cxn>
                <a:cxn ang="0">
                  <a:pos x="33" y="173"/>
                </a:cxn>
                <a:cxn ang="0">
                  <a:pos x="45" y="161"/>
                </a:cxn>
                <a:cxn ang="0">
                  <a:pos x="55" y="166"/>
                </a:cxn>
                <a:cxn ang="0">
                  <a:pos x="62" y="168"/>
                </a:cxn>
                <a:cxn ang="0">
                  <a:pos x="81" y="185"/>
                </a:cxn>
                <a:cxn ang="0">
                  <a:pos x="85" y="173"/>
                </a:cxn>
                <a:cxn ang="0">
                  <a:pos x="95" y="185"/>
                </a:cxn>
                <a:cxn ang="0">
                  <a:pos x="95" y="147"/>
                </a:cxn>
                <a:cxn ang="0">
                  <a:pos x="85" y="128"/>
                </a:cxn>
                <a:cxn ang="0">
                  <a:pos x="90" y="114"/>
                </a:cxn>
                <a:cxn ang="0">
                  <a:pos x="85" y="95"/>
                </a:cxn>
                <a:cxn ang="0">
                  <a:pos x="67" y="83"/>
                </a:cxn>
                <a:cxn ang="0">
                  <a:pos x="59" y="76"/>
                </a:cxn>
                <a:cxn ang="0">
                  <a:pos x="50" y="69"/>
                </a:cxn>
                <a:cxn ang="0">
                  <a:pos x="36" y="69"/>
                </a:cxn>
                <a:cxn ang="0">
                  <a:pos x="29" y="50"/>
                </a:cxn>
                <a:cxn ang="0">
                  <a:pos x="43" y="26"/>
                </a:cxn>
                <a:cxn ang="0">
                  <a:pos x="36" y="0"/>
                </a:cxn>
                <a:cxn ang="0">
                  <a:pos x="17" y="0"/>
                </a:cxn>
              </a:cxnLst>
              <a:rect l="0" t="0" r="r" b="b"/>
              <a:pathLst>
                <a:path w="100" h="192">
                  <a:moveTo>
                    <a:pt x="17" y="0"/>
                  </a:moveTo>
                  <a:lnTo>
                    <a:pt x="12" y="2"/>
                  </a:lnTo>
                  <a:lnTo>
                    <a:pt x="10" y="35"/>
                  </a:lnTo>
                  <a:lnTo>
                    <a:pt x="0" y="35"/>
                  </a:lnTo>
                  <a:lnTo>
                    <a:pt x="5" y="54"/>
                  </a:lnTo>
                  <a:lnTo>
                    <a:pt x="14" y="66"/>
                  </a:lnTo>
                  <a:lnTo>
                    <a:pt x="14" y="66"/>
                  </a:lnTo>
                  <a:lnTo>
                    <a:pt x="14" y="73"/>
                  </a:lnTo>
                  <a:lnTo>
                    <a:pt x="19" y="76"/>
                  </a:lnTo>
                  <a:lnTo>
                    <a:pt x="5" y="76"/>
                  </a:lnTo>
                  <a:lnTo>
                    <a:pt x="10" y="80"/>
                  </a:lnTo>
                  <a:lnTo>
                    <a:pt x="14" y="80"/>
                  </a:lnTo>
                  <a:lnTo>
                    <a:pt x="22" y="97"/>
                  </a:lnTo>
                  <a:lnTo>
                    <a:pt x="29" y="95"/>
                  </a:lnTo>
                  <a:lnTo>
                    <a:pt x="29" y="80"/>
                  </a:lnTo>
                  <a:lnTo>
                    <a:pt x="22" y="76"/>
                  </a:lnTo>
                  <a:lnTo>
                    <a:pt x="26" y="76"/>
                  </a:lnTo>
                  <a:lnTo>
                    <a:pt x="31" y="73"/>
                  </a:lnTo>
                  <a:lnTo>
                    <a:pt x="33" y="73"/>
                  </a:lnTo>
                  <a:lnTo>
                    <a:pt x="36" y="76"/>
                  </a:lnTo>
                  <a:lnTo>
                    <a:pt x="29" y="73"/>
                  </a:lnTo>
                  <a:lnTo>
                    <a:pt x="31" y="80"/>
                  </a:lnTo>
                  <a:lnTo>
                    <a:pt x="38" y="85"/>
                  </a:lnTo>
                  <a:lnTo>
                    <a:pt x="38" y="78"/>
                  </a:lnTo>
                  <a:lnTo>
                    <a:pt x="48" y="88"/>
                  </a:lnTo>
                  <a:lnTo>
                    <a:pt x="45" y="73"/>
                  </a:lnTo>
                  <a:lnTo>
                    <a:pt x="52" y="83"/>
                  </a:lnTo>
                  <a:lnTo>
                    <a:pt x="59" y="85"/>
                  </a:lnTo>
                  <a:lnTo>
                    <a:pt x="57" y="88"/>
                  </a:lnTo>
                  <a:lnTo>
                    <a:pt x="64" y="95"/>
                  </a:lnTo>
                  <a:lnTo>
                    <a:pt x="64" y="90"/>
                  </a:lnTo>
                  <a:lnTo>
                    <a:pt x="76" y="106"/>
                  </a:lnTo>
                  <a:lnTo>
                    <a:pt x="64" y="102"/>
                  </a:lnTo>
                  <a:lnTo>
                    <a:pt x="67" y="116"/>
                  </a:lnTo>
                  <a:lnTo>
                    <a:pt x="71" y="116"/>
                  </a:lnTo>
                  <a:lnTo>
                    <a:pt x="71" y="123"/>
                  </a:lnTo>
                  <a:lnTo>
                    <a:pt x="64" y="123"/>
                  </a:lnTo>
                  <a:lnTo>
                    <a:pt x="62" y="123"/>
                  </a:lnTo>
                  <a:lnTo>
                    <a:pt x="64" y="121"/>
                  </a:lnTo>
                  <a:lnTo>
                    <a:pt x="64" y="109"/>
                  </a:lnTo>
                  <a:lnTo>
                    <a:pt x="62" y="109"/>
                  </a:lnTo>
                  <a:lnTo>
                    <a:pt x="57" y="118"/>
                  </a:lnTo>
                  <a:lnTo>
                    <a:pt x="57" y="116"/>
                  </a:lnTo>
                  <a:lnTo>
                    <a:pt x="57" y="114"/>
                  </a:lnTo>
                  <a:lnTo>
                    <a:pt x="50" y="111"/>
                  </a:lnTo>
                  <a:lnTo>
                    <a:pt x="50" y="111"/>
                  </a:lnTo>
                  <a:lnTo>
                    <a:pt x="52" y="104"/>
                  </a:lnTo>
                  <a:lnTo>
                    <a:pt x="41" y="102"/>
                  </a:lnTo>
                  <a:lnTo>
                    <a:pt x="31" y="97"/>
                  </a:lnTo>
                  <a:lnTo>
                    <a:pt x="33" y="123"/>
                  </a:lnTo>
                  <a:lnTo>
                    <a:pt x="45" y="116"/>
                  </a:lnTo>
                  <a:lnTo>
                    <a:pt x="43" y="125"/>
                  </a:lnTo>
                  <a:lnTo>
                    <a:pt x="41" y="125"/>
                  </a:lnTo>
                  <a:lnTo>
                    <a:pt x="38" y="130"/>
                  </a:lnTo>
                  <a:lnTo>
                    <a:pt x="50" y="144"/>
                  </a:lnTo>
                  <a:lnTo>
                    <a:pt x="52" y="140"/>
                  </a:lnTo>
                  <a:lnTo>
                    <a:pt x="52" y="140"/>
                  </a:lnTo>
                  <a:lnTo>
                    <a:pt x="59" y="130"/>
                  </a:lnTo>
                  <a:lnTo>
                    <a:pt x="62" y="135"/>
                  </a:lnTo>
                  <a:lnTo>
                    <a:pt x="71" y="133"/>
                  </a:lnTo>
                  <a:lnTo>
                    <a:pt x="74" y="125"/>
                  </a:lnTo>
                  <a:lnTo>
                    <a:pt x="78" y="130"/>
                  </a:lnTo>
                  <a:lnTo>
                    <a:pt x="78" y="125"/>
                  </a:lnTo>
                  <a:lnTo>
                    <a:pt x="83" y="125"/>
                  </a:lnTo>
                  <a:lnTo>
                    <a:pt x="78" y="111"/>
                  </a:lnTo>
                  <a:lnTo>
                    <a:pt x="88" y="114"/>
                  </a:lnTo>
                  <a:lnTo>
                    <a:pt x="83" y="123"/>
                  </a:lnTo>
                  <a:lnTo>
                    <a:pt x="83" y="128"/>
                  </a:lnTo>
                  <a:lnTo>
                    <a:pt x="81" y="128"/>
                  </a:lnTo>
                  <a:lnTo>
                    <a:pt x="81" y="140"/>
                  </a:lnTo>
                  <a:lnTo>
                    <a:pt x="71" y="140"/>
                  </a:lnTo>
                  <a:lnTo>
                    <a:pt x="69" y="147"/>
                  </a:lnTo>
                  <a:lnTo>
                    <a:pt x="64" y="147"/>
                  </a:lnTo>
                  <a:lnTo>
                    <a:pt x="64" y="151"/>
                  </a:lnTo>
                  <a:lnTo>
                    <a:pt x="59" y="151"/>
                  </a:lnTo>
                  <a:lnTo>
                    <a:pt x="62" y="144"/>
                  </a:lnTo>
                  <a:lnTo>
                    <a:pt x="55" y="142"/>
                  </a:lnTo>
                  <a:lnTo>
                    <a:pt x="45" y="149"/>
                  </a:lnTo>
                  <a:lnTo>
                    <a:pt x="38" y="154"/>
                  </a:lnTo>
                  <a:lnTo>
                    <a:pt x="31" y="166"/>
                  </a:lnTo>
                  <a:lnTo>
                    <a:pt x="33" y="173"/>
                  </a:lnTo>
                  <a:lnTo>
                    <a:pt x="38" y="173"/>
                  </a:lnTo>
                  <a:lnTo>
                    <a:pt x="45" y="161"/>
                  </a:lnTo>
                  <a:lnTo>
                    <a:pt x="45" y="161"/>
                  </a:lnTo>
                  <a:lnTo>
                    <a:pt x="45" y="168"/>
                  </a:lnTo>
                  <a:lnTo>
                    <a:pt x="52" y="163"/>
                  </a:lnTo>
                  <a:lnTo>
                    <a:pt x="55" y="166"/>
                  </a:lnTo>
                  <a:lnTo>
                    <a:pt x="59" y="159"/>
                  </a:lnTo>
                  <a:lnTo>
                    <a:pt x="64" y="163"/>
                  </a:lnTo>
                  <a:lnTo>
                    <a:pt x="62" y="168"/>
                  </a:lnTo>
                  <a:lnTo>
                    <a:pt x="64" y="180"/>
                  </a:lnTo>
                  <a:lnTo>
                    <a:pt x="76" y="187"/>
                  </a:lnTo>
                  <a:lnTo>
                    <a:pt x="81" y="185"/>
                  </a:lnTo>
                  <a:lnTo>
                    <a:pt x="83" y="192"/>
                  </a:lnTo>
                  <a:lnTo>
                    <a:pt x="90" y="182"/>
                  </a:lnTo>
                  <a:lnTo>
                    <a:pt x="85" y="173"/>
                  </a:lnTo>
                  <a:lnTo>
                    <a:pt x="85" y="170"/>
                  </a:lnTo>
                  <a:lnTo>
                    <a:pt x="88" y="168"/>
                  </a:lnTo>
                  <a:lnTo>
                    <a:pt x="95" y="185"/>
                  </a:lnTo>
                  <a:lnTo>
                    <a:pt x="100" y="161"/>
                  </a:lnTo>
                  <a:lnTo>
                    <a:pt x="97" y="147"/>
                  </a:lnTo>
                  <a:lnTo>
                    <a:pt x="95" y="147"/>
                  </a:lnTo>
                  <a:lnTo>
                    <a:pt x="97" y="144"/>
                  </a:lnTo>
                  <a:lnTo>
                    <a:pt x="95" y="137"/>
                  </a:lnTo>
                  <a:lnTo>
                    <a:pt x="85" y="128"/>
                  </a:lnTo>
                  <a:lnTo>
                    <a:pt x="88" y="128"/>
                  </a:lnTo>
                  <a:lnTo>
                    <a:pt x="88" y="114"/>
                  </a:lnTo>
                  <a:lnTo>
                    <a:pt x="90" y="114"/>
                  </a:lnTo>
                  <a:lnTo>
                    <a:pt x="88" y="111"/>
                  </a:lnTo>
                  <a:lnTo>
                    <a:pt x="85" y="104"/>
                  </a:lnTo>
                  <a:lnTo>
                    <a:pt x="85" y="95"/>
                  </a:lnTo>
                  <a:lnTo>
                    <a:pt x="81" y="90"/>
                  </a:lnTo>
                  <a:lnTo>
                    <a:pt x="64" y="88"/>
                  </a:lnTo>
                  <a:lnTo>
                    <a:pt x="67" y="83"/>
                  </a:lnTo>
                  <a:lnTo>
                    <a:pt x="62" y="80"/>
                  </a:lnTo>
                  <a:lnTo>
                    <a:pt x="62" y="80"/>
                  </a:lnTo>
                  <a:lnTo>
                    <a:pt x="59" y="76"/>
                  </a:lnTo>
                  <a:lnTo>
                    <a:pt x="64" y="73"/>
                  </a:lnTo>
                  <a:lnTo>
                    <a:pt x="50" y="66"/>
                  </a:lnTo>
                  <a:lnTo>
                    <a:pt x="50" y="69"/>
                  </a:lnTo>
                  <a:lnTo>
                    <a:pt x="45" y="61"/>
                  </a:lnTo>
                  <a:lnTo>
                    <a:pt x="36" y="64"/>
                  </a:lnTo>
                  <a:lnTo>
                    <a:pt x="36" y="69"/>
                  </a:lnTo>
                  <a:lnTo>
                    <a:pt x="36" y="69"/>
                  </a:lnTo>
                  <a:lnTo>
                    <a:pt x="31" y="64"/>
                  </a:lnTo>
                  <a:lnTo>
                    <a:pt x="29" y="50"/>
                  </a:lnTo>
                  <a:lnTo>
                    <a:pt x="31" y="43"/>
                  </a:lnTo>
                  <a:lnTo>
                    <a:pt x="38" y="40"/>
                  </a:lnTo>
                  <a:lnTo>
                    <a:pt x="43" y="26"/>
                  </a:lnTo>
                  <a:lnTo>
                    <a:pt x="38" y="19"/>
                  </a:lnTo>
                  <a:lnTo>
                    <a:pt x="41" y="2"/>
                  </a:lnTo>
                  <a:lnTo>
                    <a:pt x="36" y="0"/>
                  </a:lnTo>
                  <a:lnTo>
                    <a:pt x="33" y="5"/>
                  </a:lnTo>
                  <a:lnTo>
                    <a:pt x="31" y="5"/>
                  </a:lnTo>
                  <a:lnTo>
                    <a:pt x="17" y="0"/>
                  </a:lnTo>
                  <a:lnTo>
                    <a:pt x="1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6" name="Freeform 140"/>
            <p:cNvSpPr/>
            <p:nvPr/>
          </p:nvSpPr>
          <p:spPr bwMode="auto">
            <a:xfrm>
              <a:off x="6996113" y="2767013"/>
              <a:ext cx="44450" cy="93663"/>
            </a:xfrm>
            <a:custGeom>
              <a:avLst/>
              <a:gdLst/>
              <a:ahLst/>
              <a:cxnLst>
                <a:cxn ang="0">
                  <a:pos x="21" y="0"/>
                </a:cxn>
                <a:cxn ang="0">
                  <a:pos x="12" y="5"/>
                </a:cxn>
                <a:cxn ang="0">
                  <a:pos x="0" y="29"/>
                </a:cxn>
                <a:cxn ang="0">
                  <a:pos x="2" y="43"/>
                </a:cxn>
                <a:cxn ang="0">
                  <a:pos x="14" y="59"/>
                </a:cxn>
                <a:cxn ang="0">
                  <a:pos x="28" y="12"/>
                </a:cxn>
                <a:cxn ang="0">
                  <a:pos x="28" y="5"/>
                </a:cxn>
                <a:cxn ang="0">
                  <a:pos x="21" y="0"/>
                </a:cxn>
                <a:cxn ang="0">
                  <a:pos x="21" y="0"/>
                </a:cxn>
              </a:cxnLst>
              <a:rect l="0" t="0" r="r" b="b"/>
              <a:pathLst>
                <a:path w="28" h="59">
                  <a:moveTo>
                    <a:pt x="21" y="0"/>
                  </a:moveTo>
                  <a:lnTo>
                    <a:pt x="12" y="5"/>
                  </a:lnTo>
                  <a:lnTo>
                    <a:pt x="0" y="29"/>
                  </a:lnTo>
                  <a:lnTo>
                    <a:pt x="2" y="43"/>
                  </a:lnTo>
                  <a:lnTo>
                    <a:pt x="14" y="59"/>
                  </a:lnTo>
                  <a:lnTo>
                    <a:pt x="28" y="12"/>
                  </a:lnTo>
                  <a:lnTo>
                    <a:pt x="28" y="5"/>
                  </a:lnTo>
                  <a:lnTo>
                    <a:pt x="21" y="0"/>
                  </a:lnTo>
                  <a:lnTo>
                    <a:pt x="2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7" name="Freeform 141"/>
            <p:cNvSpPr/>
            <p:nvPr/>
          </p:nvSpPr>
          <p:spPr bwMode="auto">
            <a:xfrm>
              <a:off x="7439025" y="2211388"/>
              <a:ext cx="153988" cy="131763"/>
            </a:xfrm>
            <a:custGeom>
              <a:avLst/>
              <a:gdLst/>
              <a:ahLst/>
              <a:cxnLst>
                <a:cxn ang="0">
                  <a:pos x="31" y="0"/>
                </a:cxn>
                <a:cxn ang="0">
                  <a:pos x="26" y="4"/>
                </a:cxn>
                <a:cxn ang="0">
                  <a:pos x="29" y="16"/>
                </a:cxn>
                <a:cxn ang="0">
                  <a:pos x="26" y="28"/>
                </a:cxn>
                <a:cxn ang="0">
                  <a:pos x="21" y="35"/>
                </a:cxn>
                <a:cxn ang="0">
                  <a:pos x="21" y="42"/>
                </a:cxn>
                <a:cxn ang="0">
                  <a:pos x="21" y="45"/>
                </a:cxn>
                <a:cxn ang="0">
                  <a:pos x="10" y="42"/>
                </a:cxn>
                <a:cxn ang="0">
                  <a:pos x="10" y="52"/>
                </a:cxn>
                <a:cxn ang="0">
                  <a:pos x="0" y="59"/>
                </a:cxn>
                <a:cxn ang="0">
                  <a:pos x="0" y="66"/>
                </a:cxn>
                <a:cxn ang="0">
                  <a:pos x="5" y="71"/>
                </a:cxn>
                <a:cxn ang="0">
                  <a:pos x="3" y="83"/>
                </a:cxn>
                <a:cxn ang="0">
                  <a:pos x="24" y="73"/>
                </a:cxn>
                <a:cxn ang="0">
                  <a:pos x="12" y="66"/>
                </a:cxn>
                <a:cxn ang="0">
                  <a:pos x="12" y="64"/>
                </a:cxn>
                <a:cxn ang="0">
                  <a:pos x="12" y="64"/>
                </a:cxn>
                <a:cxn ang="0">
                  <a:pos x="21" y="64"/>
                </a:cxn>
                <a:cxn ang="0">
                  <a:pos x="31" y="61"/>
                </a:cxn>
                <a:cxn ang="0">
                  <a:pos x="50" y="73"/>
                </a:cxn>
                <a:cxn ang="0">
                  <a:pos x="59" y="56"/>
                </a:cxn>
                <a:cxn ang="0">
                  <a:pos x="85" y="47"/>
                </a:cxn>
                <a:cxn ang="0">
                  <a:pos x="92" y="40"/>
                </a:cxn>
                <a:cxn ang="0">
                  <a:pos x="81" y="42"/>
                </a:cxn>
                <a:cxn ang="0">
                  <a:pos x="78" y="35"/>
                </a:cxn>
                <a:cxn ang="0">
                  <a:pos x="78" y="35"/>
                </a:cxn>
                <a:cxn ang="0">
                  <a:pos x="81" y="40"/>
                </a:cxn>
                <a:cxn ang="0">
                  <a:pos x="97" y="26"/>
                </a:cxn>
                <a:cxn ang="0">
                  <a:pos x="90" y="19"/>
                </a:cxn>
                <a:cxn ang="0">
                  <a:pos x="81" y="33"/>
                </a:cxn>
                <a:cxn ang="0">
                  <a:pos x="85" y="21"/>
                </a:cxn>
                <a:cxn ang="0">
                  <a:pos x="73" y="28"/>
                </a:cxn>
                <a:cxn ang="0">
                  <a:pos x="69" y="30"/>
                </a:cxn>
                <a:cxn ang="0">
                  <a:pos x="55" y="23"/>
                </a:cxn>
                <a:cxn ang="0">
                  <a:pos x="31" y="0"/>
                </a:cxn>
                <a:cxn ang="0">
                  <a:pos x="31" y="0"/>
                </a:cxn>
              </a:cxnLst>
              <a:rect l="0" t="0" r="r" b="b"/>
              <a:pathLst>
                <a:path w="97" h="83">
                  <a:moveTo>
                    <a:pt x="31" y="0"/>
                  </a:moveTo>
                  <a:lnTo>
                    <a:pt x="26" y="4"/>
                  </a:lnTo>
                  <a:lnTo>
                    <a:pt x="29" y="16"/>
                  </a:lnTo>
                  <a:lnTo>
                    <a:pt x="26" y="28"/>
                  </a:lnTo>
                  <a:lnTo>
                    <a:pt x="21" y="35"/>
                  </a:lnTo>
                  <a:lnTo>
                    <a:pt x="21" y="42"/>
                  </a:lnTo>
                  <a:lnTo>
                    <a:pt x="21" y="45"/>
                  </a:lnTo>
                  <a:lnTo>
                    <a:pt x="10" y="42"/>
                  </a:lnTo>
                  <a:lnTo>
                    <a:pt x="10" y="52"/>
                  </a:lnTo>
                  <a:lnTo>
                    <a:pt x="0" y="59"/>
                  </a:lnTo>
                  <a:lnTo>
                    <a:pt x="0" y="66"/>
                  </a:lnTo>
                  <a:lnTo>
                    <a:pt x="5" y="71"/>
                  </a:lnTo>
                  <a:lnTo>
                    <a:pt x="3" y="83"/>
                  </a:lnTo>
                  <a:lnTo>
                    <a:pt x="24" y="73"/>
                  </a:lnTo>
                  <a:lnTo>
                    <a:pt x="12" y="66"/>
                  </a:lnTo>
                  <a:lnTo>
                    <a:pt x="12" y="64"/>
                  </a:lnTo>
                  <a:lnTo>
                    <a:pt x="12" y="64"/>
                  </a:lnTo>
                  <a:lnTo>
                    <a:pt x="21" y="64"/>
                  </a:lnTo>
                  <a:lnTo>
                    <a:pt x="31" y="61"/>
                  </a:lnTo>
                  <a:lnTo>
                    <a:pt x="50" y="73"/>
                  </a:lnTo>
                  <a:lnTo>
                    <a:pt x="59" y="56"/>
                  </a:lnTo>
                  <a:lnTo>
                    <a:pt x="85" y="47"/>
                  </a:lnTo>
                  <a:lnTo>
                    <a:pt x="92" y="40"/>
                  </a:lnTo>
                  <a:lnTo>
                    <a:pt x="81" y="42"/>
                  </a:lnTo>
                  <a:lnTo>
                    <a:pt x="78" y="35"/>
                  </a:lnTo>
                  <a:lnTo>
                    <a:pt x="78" y="35"/>
                  </a:lnTo>
                  <a:lnTo>
                    <a:pt x="81" y="40"/>
                  </a:lnTo>
                  <a:lnTo>
                    <a:pt x="97" y="26"/>
                  </a:lnTo>
                  <a:lnTo>
                    <a:pt x="90" y="19"/>
                  </a:lnTo>
                  <a:lnTo>
                    <a:pt x="81" y="33"/>
                  </a:lnTo>
                  <a:lnTo>
                    <a:pt x="85" y="21"/>
                  </a:lnTo>
                  <a:lnTo>
                    <a:pt x="73" y="28"/>
                  </a:lnTo>
                  <a:lnTo>
                    <a:pt x="69" y="30"/>
                  </a:lnTo>
                  <a:lnTo>
                    <a:pt x="55" y="23"/>
                  </a:lnTo>
                  <a:lnTo>
                    <a:pt x="31" y="0"/>
                  </a:lnTo>
                  <a:lnTo>
                    <a:pt x="3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8" name="Freeform 142"/>
            <p:cNvSpPr/>
            <p:nvPr/>
          </p:nvSpPr>
          <p:spPr bwMode="auto">
            <a:xfrm>
              <a:off x="7202488" y="2687638"/>
              <a:ext cx="11113" cy="19050"/>
            </a:xfrm>
            <a:custGeom>
              <a:avLst/>
              <a:gdLst/>
              <a:ahLst/>
              <a:cxnLst>
                <a:cxn ang="0">
                  <a:pos x="5" y="0"/>
                </a:cxn>
                <a:cxn ang="0">
                  <a:pos x="0" y="3"/>
                </a:cxn>
                <a:cxn ang="0">
                  <a:pos x="0" y="12"/>
                </a:cxn>
                <a:cxn ang="0">
                  <a:pos x="7" y="3"/>
                </a:cxn>
                <a:cxn ang="0">
                  <a:pos x="5" y="0"/>
                </a:cxn>
                <a:cxn ang="0">
                  <a:pos x="5" y="0"/>
                </a:cxn>
              </a:cxnLst>
              <a:rect l="0" t="0" r="r" b="b"/>
              <a:pathLst>
                <a:path w="7" h="12">
                  <a:moveTo>
                    <a:pt x="5" y="0"/>
                  </a:moveTo>
                  <a:lnTo>
                    <a:pt x="0" y="3"/>
                  </a:lnTo>
                  <a:lnTo>
                    <a:pt x="0" y="12"/>
                  </a:lnTo>
                  <a:lnTo>
                    <a:pt x="7" y="3"/>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199" name="Freeform 143"/>
            <p:cNvSpPr/>
            <p:nvPr/>
          </p:nvSpPr>
          <p:spPr bwMode="auto">
            <a:xfrm>
              <a:off x="7169150" y="2728913"/>
              <a:ext cx="14288" cy="23813"/>
            </a:xfrm>
            <a:custGeom>
              <a:avLst/>
              <a:gdLst/>
              <a:ahLst/>
              <a:cxnLst>
                <a:cxn ang="0">
                  <a:pos x="7" y="0"/>
                </a:cxn>
                <a:cxn ang="0">
                  <a:pos x="0" y="8"/>
                </a:cxn>
                <a:cxn ang="0">
                  <a:pos x="0" y="12"/>
                </a:cxn>
                <a:cxn ang="0">
                  <a:pos x="2" y="15"/>
                </a:cxn>
                <a:cxn ang="0">
                  <a:pos x="9" y="3"/>
                </a:cxn>
                <a:cxn ang="0">
                  <a:pos x="7" y="0"/>
                </a:cxn>
                <a:cxn ang="0">
                  <a:pos x="7" y="0"/>
                </a:cxn>
              </a:cxnLst>
              <a:rect l="0" t="0" r="r" b="b"/>
              <a:pathLst>
                <a:path w="9" h="15">
                  <a:moveTo>
                    <a:pt x="7" y="0"/>
                  </a:moveTo>
                  <a:lnTo>
                    <a:pt x="0" y="8"/>
                  </a:lnTo>
                  <a:lnTo>
                    <a:pt x="0" y="12"/>
                  </a:lnTo>
                  <a:lnTo>
                    <a:pt x="2" y="15"/>
                  </a:lnTo>
                  <a:lnTo>
                    <a:pt x="9" y="3"/>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0" name="Freeform 144"/>
            <p:cNvSpPr/>
            <p:nvPr/>
          </p:nvSpPr>
          <p:spPr bwMode="auto">
            <a:xfrm>
              <a:off x="7078663" y="2786063"/>
              <a:ext cx="11113" cy="14288"/>
            </a:xfrm>
            <a:custGeom>
              <a:avLst/>
              <a:gdLst/>
              <a:ahLst/>
              <a:cxnLst>
                <a:cxn ang="0">
                  <a:pos x="0" y="0"/>
                </a:cxn>
                <a:cxn ang="0">
                  <a:pos x="0" y="9"/>
                </a:cxn>
                <a:cxn ang="0">
                  <a:pos x="7" y="7"/>
                </a:cxn>
                <a:cxn ang="0">
                  <a:pos x="0" y="0"/>
                </a:cxn>
                <a:cxn ang="0">
                  <a:pos x="0" y="0"/>
                </a:cxn>
              </a:cxnLst>
              <a:rect l="0" t="0" r="r" b="b"/>
              <a:pathLst>
                <a:path w="7" h="9">
                  <a:moveTo>
                    <a:pt x="0" y="0"/>
                  </a:moveTo>
                  <a:lnTo>
                    <a:pt x="0" y="9"/>
                  </a:lnTo>
                  <a:lnTo>
                    <a:pt x="7" y="7"/>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1" name="Freeform 145"/>
            <p:cNvSpPr/>
            <p:nvPr/>
          </p:nvSpPr>
          <p:spPr bwMode="auto">
            <a:xfrm>
              <a:off x="7199313" y="2568576"/>
              <a:ext cx="11113" cy="17463"/>
            </a:xfrm>
            <a:custGeom>
              <a:avLst/>
              <a:gdLst/>
              <a:ahLst/>
              <a:cxnLst>
                <a:cxn ang="0">
                  <a:pos x="0" y="0"/>
                </a:cxn>
                <a:cxn ang="0">
                  <a:pos x="0" y="11"/>
                </a:cxn>
                <a:cxn ang="0">
                  <a:pos x="7" y="4"/>
                </a:cxn>
                <a:cxn ang="0">
                  <a:pos x="0" y="0"/>
                </a:cxn>
                <a:cxn ang="0">
                  <a:pos x="0" y="0"/>
                </a:cxn>
              </a:cxnLst>
              <a:rect l="0" t="0" r="r" b="b"/>
              <a:pathLst>
                <a:path w="7" h="11">
                  <a:moveTo>
                    <a:pt x="0" y="0"/>
                  </a:moveTo>
                  <a:lnTo>
                    <a:pt x="0" y="11"/>
                  </a:lnTo>
                  <a:lnTo>
                    <a:pt x="7" y="4"/>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2" name="Freeform 146"/>
            <p:cNvSpPr/>
            <p:nvPr/>
          </p:nvSpPr>
          <p:spPr bwMode="auto">
            <a:xfrm>
              <a:off x="7229475" y="2635251"/>
              <a:ext cx="14288" cy="15875"/>
            </a:xfrm>
            <a:custGeom>
              <a:avLst/>
              <a:gdLst/>
              <a:ahLst/>
              <a:cxnLst>
                <a:cxn ang="0">
                  <a:pos x="2" y="0"/>
                </a:cxn>
                <a:cxn ang="0">
                  <a:pos x="0" y="10"/>
                </a:cxn>
                <a:cxn ang="0">
                  <a:pos x="9" y="10"/>
                </a:cxn>
                <a:cxn ang="0">
                  <a:pos x="2" y="0"/>
                </a:cxn>
                <a:cxn ang="0">
                  <a:pos x="2" y="0"/>
                </a:cxn>
              </a:cxnLst>
              <a:rect l="0" t="0" r="r" b="b"/>
              <a:pathLst>
                <a:path w="9" h="10">
                  <a:moveTo>
                    <a:pt x="2" y="0"/>
                  </a:moveTo>
                  <a:lnTo>
                    <a:pt x="0" y="10"/>
                  </a:lnTo>
                  <a:lnTo>
                    <a:pt x="9" y="10"/>
                  </a:lnTo>
                  <a:lnTo>
                    <a:pt x="2" y="0"/>
                  </a:lnTo>
                  <a:lnTo>
                    <a:pt x="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3" name="Freeform 147"/>
            <p:cNvSpPr/>
            <p:nvPr/>
          </p:nvSpPr>
          <p:spPr bwMode="auto">
            <a:xfrm>
              <a:off x="7210425" y="2530476"/>
              <a:ext cx="127000" cy="101600"/>
            </a:xfrm>
            <a:custGeom>
              <a:avLst/>
              <a:gdLst/>
              <a:ahLst/>
              <a:cxnLst>
                <a:cxn ang="0">
                  <a:pos x="76" y="0"/>
                </a:cxn>
                <a:cxn ang="0">
                  <a:pos x="73" y="5"/>
                </a:cxn>
                <a:cxn ang="0">
                  <a:pos x="64" y="2"/>
                </a:cxn>
                <a:cxn ang="0">
                  <a:pos x="54" y="9"/>
                </a:cxn>
                <a:cxn ang="0">
                  <a:pos x="47" y="9"/>
                </a:cxn>
                <a:cxn ang="0">
                  <a:pos x="35" y="24"/>
                </a:cxn>
                <a:cxn ang="0">
                  <a:pos x="33" y="21"/>
                </a:cxn>
                <a:cxn ang="0">
                  <a:pos x="33" y="14"/>
                </a:cxn>
                <a:cxn ang="0">
                  <a:pos x="26" y="16"/>
                </a:cxn>
                <a:cxn ang="0">
                  <a:pos x="19" y="9"/>
                </a:cxn>
                <a:cxn ang="0">
                  <a:pos x="2" y="24"/>
                </a:cxn>
                <a:cxn ang="0">
                  <a:pos x="0" y="24"/>
                </a:cxn>
                <a:cxn ang="0">
                  <a:pos x="0" y="24"/>
                </a:cxn>
                <a:cxn ang="0">
                  <a:pos x="0" y="24"/>
                </a:cxn>
                <a:cxn ang="0">
                  <a:pos x="2" y="26"/>
                </a:cxn>
                <a:cxn ang="0">
                  <a:pos x="2" y="38"/>
                </a:cxn>
                <a:cxn ang="0">
                  <a:pos x="14" y="35"/>
                </a:cxn>
                <a:cxn ang="0">
                  <a:pos x="14" y="33"/>
                </a:cxn>
                <a:cxn ang="0">
                  <a:pos x="14" y="38"/>
                </a:cxn>
                <a:cxn ang="0">
                  <a:pos x="9" y="45"/>
                </a:cxn>
                <a:cxn ang="0">
                  <a:pos x="9" y="57"/>
                </a:cxn>
                <a:cxn ang="0">
                  <a:pos x="16" y="61"/>
                </a:cxn>
                <a:cxn ang="0">
                  <a:pos x="16" y="64"/>
                </a:cxn>
                <a:cxn ang="0">
                  <a:pos x="19" y="61"/>
                </a:cxn>
                <a:cxn ang="0">
                  <a:pos x="28" y="54"/>
                </a:cxn>
                <a:cxn ang="0">
                  <a:pos x="38" y="31"/>
                </a:cxn>
                <a:cxn ang="0">
                  <a:pos x="35" y="24"/>
                </a:cxn>
                <a:cxn ang="0">
                  <a:pos x="42" y="24"/>
                </a:cxn>
                <a:cxn ang="0">
                  <a:pos x="47" y="33"/>
                </a:cxn>
                <a:cxn ang="0">
                  <a:pos x="52" y="33"/>
                </a:cxn>
                <a:cxn ang="0">
                  <a:pos x="57" y="24"/>
                </a:cxn>
                <a:cxn ang="0">
                  <a:pos x="68" y="26"/>
                </a:cxn>
                <a:cxn ang="0">
                  <a:pos x="76" y="14"/>
                </a:cxn>
                <a:cxn ang="0">
                  <a:pos x="73" y="9"/>
                </a:cxn>
                <a:cxn ang="0">
                  <a:pos x="80" y="9"/>
                </a:cxn>
                <a:cxn ang="0">
                  <a:pos x="80" y="2"/>
                </a:cxn>
                <a:cxn ang="0">
                  <a:pos x="76" y="0"/>
                </a:cxn>
                <a:cxn ang="0">
                  <a:pos x="76" y="0"/>
                </a:cxn>
              </a:cxnLst>
              <a:rect l="0" t="0" r="r" b="b"/>
              <a:pathLst>
                <a:path w="80" h="64">
                  <a:moveTo>
                    <a:pt x="76" y="0"/>
                  </a:moveTo>
                  <a:lnTo>
                    <a:pt x="73" y="5"/>
                  </a:lnTo>
                  <a:lnTo>
                    <a:pt x="64" y="2"/>
                  </a:lnTo>
                  <a:lnTo>
                    <a:pt x="54" y="9"/>
                  </a:lnTo>
                  <a:lnTo>
                    <a:pt x="47" y="9"/>
                  </a:lnTo>
                  <a:lnTo>
                    <a:pt x="35" y="24"/>
                  </a:lnTo>
                  <a:lnTo>
                    <a:pt x="33" y="21"/>
                  </a:lnTo>
                  <a:lnTo>
                    <a:pt x="33" y="14"/>
                  </a:lnTo>
                  <a:lnTo>
                    <a:pt x="26" y="16"/>
                  </a:lnTo>
                  <a:lnTo>
                    <a:pt x="19" y="9"/>
                  </a:lnTo>
                  <a:lnTo>
                    <a:pt x="2" y="24"/>
                  </a:lnTo>
                  <a:lnTo>
                    <a:pt x="0" y="24"/>
                  </a:lnTo>
                  <a:lnTo>
                    <a:pt x="0" y="24"/>
                  </a:lnTo>
                  <a:lnTo>
                    <a:pt x="0" y="24"/>
                  </a:lnTo>
                  <a:lnTo>
                    <a:pt x="2" y="26"/>
                  </a:lnTo>
                  <a:lnTo>
                    <a:pt x="2" y="38"/>
                  </a:lnTo>
                  <a:lnTo>
                    <a:pt x="14" y="35"/>
                  </a:lnTo>
                  <a:lnTo>
                    <a:pt x="14" y="33"/>
                  </a:lnTo>
                  <a:lnTo>
                    <a:pt x="14" y="38"/>
                  </a:lnTo>
                  <a:lnTo>
                    <a:pt x="9" y="45"/>
                  </a:lnTo>
                  <a:lnTo>
                    <a:pt x="9" y="57"/>
                  </a:lnTo>
                  <a:lnTo>
                    <a:pt x="16" y="61"/>
                  </a:lnTo>
                  <a:lnTo>
                    <a:pt x="16" y="64"/>
                  </a:lnTo>
                  <a:lnTo>
                    <a:pt x="19" y="61"/>
                  </a:lnTo>
                  <a:lnTo>
                    <a:pt x="28" y="54"/>
                  </a:lnTo>
                  <a:lnTo>
                    <a:pt x="38" y="31"/>
                  </a:lnTo>
                  <a:lnTo>
                    <a:pt x="35" y="24"/>
                  </a:lnTo>
                  <a:lnTo>
                    <a:pt x="42" y="24"/>
                  </a:lnTo>
                  <a:lnTo>
                    <a:pt x="47" y="33"/>
                  </a:lnTo>
                  <a:lnTo>
                    <a:pt x="52" y="33"/>
                  </a:lnTo>
                  <a:lnTo>
                    <a:pt x="57" y="24"/>
                  </a:lnTo>
                  <a:lnTo>
                    <a:pt x="68" y="26"/>
                  </a:lnTo>
                  <a:lnTo>
                    <a:pt x="76" y="14"/>
                  </a:lnTo>
                  <a:lnTo>
                    <a:pt x="73" y="9"/>
                  </a:lnTo>
                  <a:lnTo>
                    <a:pt x="80" y="9"/>
                  </a:lnTo>
                  <a:lnTo>
                    <a:pt x="80" y="2"/>
                  </a:lnTo>
                  <a:lnTo>
                    <a:pt x="76" y="0"/>
                  </a:lnTo>
                  <a:lnTo>
                    <a:pt x="76"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4" name="Freeform 148"/>
            <p:cNvSpPr/>
            <p:nvPr/>
          </p:nvSpPr>
          <p:spPr bwMode="auto">
            <a:xfrm>
              <a:off x="7466013" y="2214563"/>
              <a:ext cx="11113" cy="14288"/>
            </a:xfrm>
            <a:custGeom>
              <a:avLst/>
              <a:gdLst/>
              <a:ahLst/>
              <a:cxnLst>
                <a:cxn ang="0">
                  <a:pos x="4" y="0"/>
                </a:cxn>
                <a:cxn ang="0">
                  <a:pos x="0" y="7"/>
                </a:cxn>
                <a:cxn ang="0">
                  <a:pos x="4" y="9"/>
                </a:cxn>
                <a:cxn ang="0">
                  <a:pos x="7" y="7"/>
                </a:cxn>
                <a:cxn ang="0">
                  <a:pos x="4" y="0"/>
                </a:cxn>
                <a:cxn ang="0">
                  <a:pos x="4" y="0"/>
                </a:cxn>
              </a:cxnLst>
              <a:rect l="0" t="0" r="r" b="b"/>
              <a:pathLst>
                <a:path w="7" h="9">
                  <a:moveTo>
                    <a:pt x="4" y="0"/>
                  </a:moveTo>
                  <a:lnTo>
                    <a:pt x="0" y="7"/>
                  </a:lnTo>
                  <a:lnTo>
                    <a:pt x="4" y="9"/>
                  </a:lnTo>
                  <a:lnTo>
                    <a:pt x="7" y="7"/>
                  </a:lnTo>
                  <a:lnTo>
                    <a:pt x="4" y="0"/>
                  </a:lnTo>
                  <a:lnTo>
                    <a:pt x="4"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5" name="Freeform 149"/>
            <p:cNvSpPr/>
            <p:nvPr/>
          </p:nvSpPr>
          <p:spPr bwMode="auto">
            <a:xfrm>
              <a:off x="7135813" y="2560638"/>
              <a:ext cx="17463" cy="14288"/>
            </a:xfrm>
            <a:custGeom>
              <a:avLst/>
              <a:gdLst/>
              <a:ahLst/>
              <a:cxnLst>
                <a:cxn ang="0">
                  <a:pos x="11" y="0"/>
                </a:cxn>
                <a:cxn ang="0">
                  <a:pos x="0" y="0"/>
                </a:cxn>
                <a:cxn ang="0">
                  <a:pos x="0" y="7"/>
                </a:cxn>
                <a:cxn ang="0">
                  <a:pos x="4" y="9"/>
                </a:cxn>
                <a:cxn ang="0">
                  <a:pos x="11" y="5"/>
                </a:cxn>
                <a:cxn ang="0">
                  <a:pos x="11" y="0"/>
                </a:cxn>
                <a:cxn ang="0">
                  <a:pos x="11" y="0"/>
                </a:cxn>
              </a:cxnLst>
              <a:rect l="0" t="0" r="r" b="b"/>
              <a:pathLst>
                <a:path w="11" h="9">
                  <a:moveTo>
                    <a:pt x="11" y="0"/>
                  </a:moveTo>
                  <a:lnTo>
                    <a:pt x="0" y="0"/>
                  </a:lnTo>
                  <a:lnTo>
                    <a:pt x="0" y="7"/>
                  </a:lnTo>
                  <a:lnTo>
                    <a:pt x="4" y="9"/>
                  </a:lnTo>
                  <a:lnTo>
                    <a:pt x="11" y="5"/>
                  </a:lnTo>
                  <a:lnTo>
                    <a:pt x="11" y="0"/>
                  </a:lnTo>
                  <a:lnTo>
                    <a:pt x="11"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6" name="Freeform 150"/>
            <p:cNvSpPr/>
            <p:nvPr/>
          </p:nvSpPr>
          <p:spPr bwMode="auto">
            <a:xfrm>
              <a:off x="6748463" y="3187701"/>
              <a:ext cx="239713" cy="263525"/>
            </a:xfrm>
            <a:custGeom>
              <a:avLst/>
              <a:gdLst/>
              <a:ahLst/>
              <a:cxnLst>
                <a:cxn ang="0">
                  <a:pos x="97" y="24"/>
                </a:cxn>
                <a:cxn ang="0">
                  <a:pos x="92" y="31"/>
                </a:cxn>
                <a:cxn ang="0">
                  <a:pos x="87" y="31"/>
                </a:cxn>
                <a:cxn ang="0">
                  <a:pos x="73" y="36"/>
                </a:cxn>
                <a:cxn ang="0">
                  <a:pos x="71" y="38"/>
                </a:cxn>
                <a:cxn ang="0">
                  <a:pos x="68" y="45"/>
                </a:cxn>
                <a:cxn ang="0">
                  <a:pos x="40" y="62"/>
                </a:cxn>
                <a:cxn ang="0">
                  <a:pos x="33" y="69"/>
                </a:cxn>
                <a:cxn ang="0">
                  <a:pos x="19" y="76"/>
                </a:cxn>
                <a:cxn ang="0">
                  <a:pos x="12" y="74"/>
                </a:cxn>
                <a:cxn ang="0">
                  <a:pos x="5" y="81"/>
                </a:cxn>
                <a:cxn ang="0">
                  <a:pos x="5" y="112"/>
                </a:cxn>
                <a:cxn ang="0">
                  <a:pos x="14" y="121"/>
                </a:cxn>
                <a:cxn ang="0">
                  <a:pos x="33" y="147"/>
                </a:cxn>
                <a:cxn ang="0">
                  <a:pos x="42" y="157"/>
                </a:cxn>
                <a:cxn ang="0">
                  <a:pos x="59" y="147"/>
                </a:cxn>
                <a:cxn ang="0">
                  <a:pos x="68" y="154"/>
                </a:cxn>
                <a:cxn ang="0">
                  <a:pos x="80" y="154"/>
                </a:cxn>
                <a:cxn ang="0">
                  <a:pos x="87" y="164"/>
                </a:cxn>
                <a:cxn ang="0">
                  <a:pos x="104" y="166"/>
                </a:cxn>
                <a:cxn ang="0">
                  <a:pos x="106" y="147"/>
                </a:cxn>
                <a:cxn ang="0">
                  <a:pos x="109" y="131"/>
                </a:cxn>
                <a:cxn ang="0">
                  <a:pos x="125" y="112"/>
                </a:cxn>
                <a:cxn ang="0">
                  <a:pos x="132" y="93"/>
                </a:cxn>
                <a:cxn ang="0">
                  <a:pos x="135" y="95"/>
                </a:cxn>
                <a:cxn ang="0">
                  <a:pos x="130" y="76"/>
                </a:cxn>
                <a:cxn ang="0">
                  <a:pos x="123" y="55"/>
                </a:cxn>
                <a:cxn ang="0">
                  <a:pos x="125" y="48"/>
                </a:cxn>
                <a:cxn ang="0">
                  <a:pos x="128" y="45"/>
                </a:cxn>
                <a:cxn ang="0">
                  <a:pos x="139" y="43"/>
                </a:cxn>
                <a:cxn ang="0">
                  <a:pos x="142" y="38"/>
                </a:cxn>
                <a:cxn ang="0">
                  <a:pos x="135" y="22"/>
                </a:cxn>
                <a:cxn ang="0">
                  <a:pos x="132" y="19"/>
                </a:cxn>
                <a:cxn ang="0">
                  <a:pos x="125" y="12"/>
                </a:cxn>
                <a:cxn ang="0">
                  <a:pos x="118" y="3"/>
                </a:cxn>
                <a:cxn ang="0">
                  <a:pos x="113" y="0"/>
                </a:cxn>
              </a:cxnLst>
              <a:rect l="0" t="0" r="r" b="b"/>
              <a:pathLst>
                <a:path w="151" h="166">
                  <a:moveTo>
                    <a:pt x="113" y="0"/>
                  </a:moveTo>
                  <a:lnTo>
                    <a:pt x="97" y="24"/>
                  </a:lnTo>
                  <a:lnTo>
                    <a:pt x="92" y="26"/>
                  </a:lnTo>
                  <a:lnTo>
                    <a:pt x="92" y="31"/>
                  </a:lnTo>
                  <a:lnTo>
                    <a:pt x="90" y="33"/>
                  </a:lnTo>
                  <a:lnTo>
                    <a:pt x="87" y="31"/>
                  </a:lnTo>
                  <a:lnTo>
                    <a:pt x="73" y="38"/>
                  </a:lnTo>
                  <a:lnTo>
                    <a:pt x="73" y="36"/>
                  </a:lnTo>
                  <a:lnTo>
                    <a:pt x="71" y="38"/>
                  </a:lnTo>
                  <a:lnTo>
                    <a:pt x="71" y="38"/>
                  </a:lnTo>
                  <a:lnTo>
                    <a:pt x="71" y="41"/>
                  </a:lnTo>
                  <a:lnTo>
                    <a:pt x="68" y="45"/>
                  </a:lnTo>
                  <a:lnTo>
                    <a:pt x="57" y="60"/>
                  </a:lnTo>
                  <a:lnTo>
                    <a:pt x="40" y="62"/>
                  </a:lnTo>
                  <a:lnTo>
                    <a:pt x="35" y="69"/>
                  </a:lnTo>
                  <a:lnTo>
                    <a:pt x="33" y="69"/>
                  </a:lnTo>
                  <a:lnTo>
                    <a:pt x="31" y="81"/>
                  </a:lnTo>
                  <a:lnTo>
                    <a:pt x="19" y="76"/>
                  </a:lnTo>
                  <a:lnTo>
                    <a:pt x="12" y="71"/>
                  </a:lnTo>
                  <a:lnTo>
                    <a:pt x="12" y="74"/>
                  </a:lnTo>
                  <a:lnTo>
                    <a:pt x="9" y="76"/>
                  </a:lnTo>
                  <a:lnTo>
                    <a:pt x="5" y="81"/>
                  </a:lnTo>
                  <a:lnTo>
                    <a:pt x="0" y="97"/>
                  </a:lnTo>
                  <a:lnTo>
                    <a:pt x="5" y="112"/>
                  </a:lnTo>
                  <a:lnTo>
                    <a:pt x="12" y="116"/>
                  </a:lnTo>
                  <a:lnTo>
                    <a:pt x="14" y="121"/>
                  </a:lnTo>
                  <a:lnTo>
                    <a:pt x="21" y="147"/>
                  </a:lnTo>
                  <a:lnTo>
                    <a:pt x="33" y="147"/>
                  </a:lnTo>
                  <a:lnTo>
                    <a:pt x="40" y="145"/>
                  </a:lnTo>
                  <a:lnTo>
                    <a:pt x="42" y="157"/>
                  </a:lnTo>
                  <a:lnTo>
                    <a:pt x="54" y="152"/>
                  </a:lnTo>
                  <a:lnTo>
                    <a:pt x="59" y="147"/>
                  </a:lnTo>
                  <a:lnTo>
                    <a:pt x="66" y="149"/>
                  </a:lnTo>
                  <a:lnTo>
                    <a:pt x="68" y="154"/>
                  </a:lnTo>
                  <a:lnTo>
                    <a:pt x="78" y="154"/>
                  </a:lnTo>
                  <a:lnTo>
                    <a:pt x="80" y="154"/>
                  </a:lnTo>
                  <a:lnTo>
                    <a:pt x="83" y="164"/>
                  </a:lnTo>
                  <a:lnTo>
                    <a:pt x="87" y="164"/>
                  </a:lnTo>
                  <a:lnTo>
                    <a:pt x="102" y="157"/>
                  </a:lnTo>
                  <a:lnTo>
                    <a:pt x="104" y="166"/>
                  </a:lnTo>
                  <a:lnTo>
                    <a:pt x="109" y="159"/>
                  </a:lnTo>
                  <a:lnTo>
                    <a:pt x="106" y="147"/>
                  </a:lnTo>
                  <a:lnTo>
                    <a:pt x="113" y="135"/>
                  </a:lnTo>
                  <a:lnTo>
                    <a:pt x="109" y="131"/>
                  </a:lnTo>
                  <a:lnTo>
                    <a:pt x="118" y="121"/>
                  </a:lnTo>
                  <a:lnTo>
                    <a:pt x="125" y="112"/>
                  </a:lnTo>
                  <a:lnTo>
                    <a:pt x="125" y="100"/>
                  </a:lnTo>
                  <a:lnTo>
                    <a:pt x="132" y="93"/>
                  </a:lnTo>
                  <a:lnTo>
                    <a:pt x="132" y="93"/>
                  </a:lnTo>
                  <a:lnTo>
                    <a:pt x="135" y="95"/>
                  </a:lnTo>
                  <a:lnTo>
                    <a:pt x="147" y="93"/>
                  </a:lnTo>
                  <a:lnTo>
                    <a:pt x="130" y="76"/>
                  </a:lnTo>
                  <a:lnTo>
                    <a:pt x="132" y="71"/>
                  </a:lnTo>
                  <a:lnTo>
                    <a:pt x="123" y="55"/>
                  </a:lnTo>
                  <a:lnTo>
                    <a:pt x="130" y="55"/>
                  </a:lnTo>
                  <a:lnTo>
                    <a:pt x="125" y="48"/>
                  </a:lnTo>
                  <a:lnTo>
                    <a:pt x="125" y="48"/>
                  </a:lnTo>
                  <a:lnTo>
                    <a:pt x="128" y="45"/>
                  </a:lnTo>
                  <a:lnTo>
                    <a:pt x="130" y="48"/>
                  </a:lnTo>
                  <a:lnTo>
                    <a:pt x="139" y="43"/>
                  </a:lnTo>
                  <a:lnTo>
                    <a:pt x="137" y="38"/>
                  </a:lnTo>
                  <a:lnTo>
                    <a:pt x="142" y="38"/>
                  </a:lnTo>
                  <a:lnTo>
                    <a:pt x="151" y="31"/>
                  </a:lnTo>
                  <a:lnTo>
                    <a:pt x="135" y="22"/>
                  </a:lnTo>
                  <a:lnTo>
                    <a:pt x="132" y="22"/>
                  </a:lnTo>
                  <a:lnTo>
                    <a:pt x="132" y="19"/>
                  </a:lnTo>
                  <a:lnTo>
                    <a:pt x="125" y="19"/>
                  </a:lnTo>
                  <a:lnTo>
                    <a:pt x="125" y="12"/>
                  </a:lnTo>
                  <a:lnTo>
                    <a:pt x="121" y="10"/>
                  </a:lnTo>
                  <a:lnTo>
                    <a:pt x="118" y="3"/>
                  </a:lnTo>
                  <a:lnTo>
                    <a:pt x="113" y="7"/>
                  </a:lnTo>
                  <a:lnTo>
                    <a:pt x="113" y="0"/>
                  </a:lnTo>
                  <a:lnTo>
                    <a:pt x="113"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7" name="Freeform 151"/>
            <p:cNvSpPr/>
            <p:nvPr/>
          </p:nvSpPr>
          <p:spPr bwMode="auto">
            <a:xfrm>
              <a:off x="6973888" y="3556001"/>
              <a:ext cx="49213" cy="30163"/>
            </a:xfrm>
            <a:custGeom>
              <a:avLst/>
              <a:gdLst/>
              <a:ahLst/>
              <a:cxnLst>
                <a:cxn ang="0">
                  <a:pos x="14" y="0"/>
                </a:cxn>
                <a:cxn ang="0">
                  <a:pos x="0" y="3"/>
                </a:cxn>
                <a:cxn ang="0">
                  <a:pos x="2" y="12"/>
                </a:cxn>
                <a:cxn ang="0">
                  <a:pos x="9" y="12"/>
                </a:cxn>
                <a:cxn ang="0">
                  <a:pos x="21" y="19"/>
                </a:cxn>
                <a:cxn ang="0">
                  <a:pos x="31" y="15"/>
                </a:cxn>
                <a:cxn ang="0">
                  <a:pos x="28" y="12"/>
                </a:cxn>
                <a:cxn ang="0">
                  <a:pos x="26" y="7"/>
                </a:cxn>
                <a:cxn ang="0">
                  <a:pos x="14" y="0"/>
                </a:cxn>
                <a:cxn ang="0">
                  <a:pos x="14" y="0"/>
                </a:cxn>
              </a:cxnLst>
              <a:rect l="0" t="0" r="r" b="b"/>
              <a:pathLst>
                <a:path w="31" h="19">
                  <a:moveTo>
                    <a:pt x="14" y="0"/>
                  </a:moveTo>
                  <a:lnTo>
                    <a:pt x="0" y="3"/>
                  </a:lnTo>
                  <a:lnTo>
                    <a:pt x="2" y="12"/>
                  </a:lnTo>
                  <a:lnTo>
                    <a:pt x="9" y="12"/>
                  </a:lnTo>
                  <a:lnTo>
                    <a:pt x="21" y="19"/>
                  </a:lnTo>
                  <a:lnTo>
                    <a:pt x="31" y="15"/>
                  </a:lnTo>
                  <a:lnTo>
                    <a:pt x="28" y="12"/>
                  </a:lnTo>
                  <a:lnTo>
                    <a:pt x="26" y="7"/>
                  </a:lnTo>
                  <a:lnTo>
                    <a:pt x="14" y="0"/>
                  </a:lnTo>
                  <a:lnTo>
                    <a:pt x="1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8" name="Freeform 152"/>
            <p:cNvSpPr/>
            <p:nvPr/>
          </p:nvSpPr>
          <p:spPr bwMode="auto">
            <a:xfrm>
              <a:off x="7067550" y="3525838"/>
              <a:ext cx="44450" cy="23813"/>
            </a:xfrm>
            <a:custGeom>
              <a:avLst/>
              <a:gdLst/>
              <a:ahLst/>
              <a:cxnLst>
                <a:cxn ang="0">
                  <a:pos x="12" y="0"/>
                </a:cxn>
                <a:cxn ang="0">
                  <a:pos x="7" y="5"/>
                </a:cxn>
                <a:cxn ang="0">
                  <a:pos x="5" y="3"/>
                </a:cxn>
                <a:cxn ang="0">
                  <a:pos x="0" y="12"/>
                </a:cxn>
                <a:cxn ang="0">
                  <a:pos x="9" y="12"/>
                </a:cxn>
                <a:cxn ang="0">
                  <a:pos x="9" y="10"/>
                </a:cxn>
                <a:cxn ang="0">
                  <a:pos x="17" y="15"/>
                </a:cxn>
                <a:cxn ang="0">
                  <a:pos x="19" y="8"/>
                </a:cxn>
                <a:cxn ang="0">
                  <a:pos x="21" y="12"/>
                </a:cxn>
                <a:cxn ang="0">
                  <a:pos x="28" y="10"/>
                </a:cxn>
                <a:cxn ang="0">
                  <a:pos x="28" y="5"/>
                </a:cxn>
                <a:cxn ang="0">
                  <a:pos x="19" y="5"/>
                </a:cxn>
                <a:cxn ang="0">
                  <a:pos x="19" y="0"/>
                </a:cxn>
                <a:cxn ang="0">
                  <a:pos x="17" y="3"/>
                </a:cxn>
                <a:cxn ang="0">
                  <a:pos x="17" y="3"/>
                </a:cxn>
                <a:cxn ang="0">
                  <a:pos x="17" y="3"/>
                </a:cxn>
                <a:cxn ang="0">
                  <a:pos x="9" y="10"/>
                </a:cxn>
                <a:cxn ang="0">
                  <a:pos x="12" y="0"/>
                </a:cxn>
                <a:cxn ang="0">
                  <a:pos x="12" y="0"/>
                </a:cxn>
              </a:cxnLst>
              <a:rect l="0" t="0" r="r" b="b"/>
              <a:pathLst>
                <a:path w="28" h="15">
                  <a:moveTo>
                    <a:pt x="12" y="0"/>
                  </a:moveTo>
                  <a:lnTo>
                    <a:pt x="7" y="5"/>
                  </a:lnTo>
                  <a:lnTo>
                    <a:pt x="5" y="3"/>
                  </a:lnTo>
                  <a:lnTo>
                    <a:pt x="0" y="12"/>
                  </a:lnTo>
                  <a:lnTo>
                    <a:pt x="9" y="12"/>
                  </a:lnTo>
                  <a:lnTo>
                    <a:pt x="9" y="10"/>
                  </a:lnTo>
                  <a:lnTo>
                    <a:pt x="17" y="15"/>
                  </a:lnTo>
                  <a:lnTo>
                    <a:pt x="19" y="8"/>
                  </a:lnTo>
                  <a:lnTo>
                    <a:pt x="21" y="12"/>
                  </a:lnTo>
                  <a:lnTo>
                    <a:pt x="28" y="10"/>
                  </a:lnTo>
                  <a:lnTo>
                    <a:pt x="28" y="5"/>
                  </a:lnTo>
                  <a:lnTo>
                    <a:pt x="19" y="5"/>
                  </a:lnTo>
                  <a:lnTo>
                    <a:pt x="19" y="0"/>
                  </a:lnTo>
                  <a:lnTo>
                    <a:pt x="17" y="3"/>
                  </a:lnTo>
                  <a:lnTo>
                    <a:pt x="17" y="3"/>
                  </a:lnTo>
                  <a:lnTo>
                    <a:pt x="17" y="3"/>
                  </a:lnTo>
                  <a:lnTo>
                    <a:pt x="9" y="10"/>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09" name="Freeform 153"/>
            <p:cNvSpPr/>
            <p:nvPr/>
          </p:nvSpPr>
          <p:spPr bwMode="auto">
            <a:xfrm>
              <a:off x="7059613" y="3582988"/>
              <a:ext cx="19050" cy="14288"/>
            </a:xfrm>
            <a:custGeom>
              <a:avLst/>
              <a:gdLst/>
              <a:ahLst/>
              <a:cxnLst>
                <a:cxn ang="0">
                  <a:pos x="7" y="0"/>
                </a:cxn>
                <a:cxn ang="0">
                  <a:pos x="0" y="7"/>
                </a:cxn>
                <a:cxn ang="0">
                  <a:pos x="3" y="9"/>
                </a:cxn>
                <a:cxn ang="0">
                  <a:pos x="7" y="9"/>
                </a:cxn>
                <a:cxn ang="0">
                  <a:pos x="12" y="2"/>
                </a:cxn>
                <a:cxn ang="0">
                  <a:pos x="7" y="0"/>
                </a:cxn>
                <a:cxn ang="0">
                  <a:pos x="7" y="0"/>
                </a:cxn>
              </a:cxnLst>
              <a:rect l="0" t="0" r="r" b="b"/>
              <a:pathLst>
                <a:path w="12" h="9">
                  <a:moveTo>
                    <a:pt x="7" y="0"/>
                  </a:moveTo>
                  <a:lnTo>
                    <a:pt x="0" y="7"/>
                  </a:lnTo>
                  <a:lnTo>
                    <a:pt x="3" y="9"/>
                  </a:lnTo>
                  <a:lnTo>
                    <a:pt x="7" y="9"/>
                  </a:lnTo>
                  <a:lnTo>
                    <a:pt x="12" y="2"/>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0" name="Freeform 154"/>
            <p:cNvSpPr/>
            <p:nvPr/>
          </p:nvSpPr>
          <p:spPr bwMode="auto">
            <a:xfrm>
              <a:off x="7158038" y="3379788"/>
              <a:ext cx="33338" cy="15875"/>
            </a:xfrm>
            <a:custGeom>
              <a:avLst/>
              <a:gdLst/>
              <a:ahLst/>
              <a:cxnLst>
                <a:cxn ang="0">
                  <a:pos x="9" y="0"/>
                </a:cxn>
                <a:cxn ang="0">
                  <a:pos x="0" y="2"/>
                </a:cxn>
                <a:cxn ang="0">
                  <a:pos x="4" y="10"/>
                </a:cxn>
                <a:cxn ang="0">
                  <a:pos x="21" y="5"/>
                </a:cxn>
                <a:cxn ang="0">
                  <a:pos x="9" y="0"/>
                </a:cxn>
                <a:cxn ang="0">
                  <a:pos x="9" y="0"/>
                </a:cxn>
              </a:cxnLst>
              <a:rect l="0" t="0" r="r" b="b"/>
              <a:pathLst>
                <a:path w="21" h="10">
                  <a:moveTo>
                    <a:pt x="9" y="0"/>
                  </a:moveTo>
                  <a:lnTo>
                    <a:pt x="0" y="2"/>
                  </a:lnTo>
                  <a:lnTo>
                    <a:pt x="4" y="10"/>
                  </a:lnTo>
                  <a:lnTo>
                    <a:pt x="21" y="5"/>
                  </a:lnTo>
                  <a:lnTo>
                    <a:pt x="9" y="0"/>
                  </a:lnTo>
                  <a:lnTo>
                    <a:pt x="9"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1" name="Freeform 155"/>
            <p:cNvSpPr/>
            <p:nvPr/>
          </p:nvSpPr>
          <p:spPr bwMode="auto">
            <a:xfrm>
              <a:off x="7158038" y="3357563"/>
              <a:ext cx="22225" cy="22225"/>
            </a:xfrm>
            <a:custGeom>
              <a:avLst/>
              <a:gdLst/>
              <a:ahLst/>
              <a:cxnLst>
                <a:cxn ang="0">
                  <a:pos x="7" y="0"/>
                </a:cxn>
                <a:cxn ang="0">
                  <a:pos x="0" y="0"/>
                </a:cxn>
                <a:cxn ang="0">
                  <a:pos x="4" y="9"/>
                </a:cxn>
                <a:cxn ang="0">
                  <a:pos x="14" y="14"/>
                </a:cxn>
                <a:cxn ang="0">
                  <a:pos x="7" y="0"/>
                </a:cxn>
                <a:cxn ang="0">
                  <a:pos x="7" y="0"/>
                </a:cxn>
              </a:cxnLst>
              <a:rect l="0" t="0" r="r" b="b"/>
              <a:pathLst>
                <a:path w="14" h="14">
                  <a:moveTo>
                    <a:pt x="7" y="0"/>
                  </a:moveTo>
                  <a:lnTo>
                    <a:pt x="0" y="0"/>
                  </a:lnTo>
                  <a:lnTo>
                    <a:pt x="4" y="9"/>
                  </a:lnTo>
                  <a:lnTo>
                    <a:pt x="14" y="14"/>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2" name="Freeform 156"/>
            <p:cNvSpPr/>
            <p:nvPr/>
          </p:nvSpPr>
          <p:spPr bwMode="auto">
            <a:xfrm>
              <a:off x="7161213" y="3297238"/>
              <a:ext cx="44450" cy="79375"/>
            </a:xfrm>
            <a:custGeom>
              <a:avLst/>
              <a:gdLst/>
              <a:ahLst/>
              <a:cxnLst>
                <a:cxn ang="0">
                  <a:pos x="12" y="0"/>
                </a:cxn>
                <a:cxn ang="0">
                  <a:pos x="7" y="2"/>
                </a:cxn>
                <a:cxn ang="0">
                  <a:pos x="2" y="9"/>
                </a:cxn>
                <a:cxn ang="0">
                  <a:pos x="0" y="19"/>
                </a:cxn>
                <a:cxn ang="0">
                  <a:pos x="5" y="40"/>
                </a:cxn>
                <a:cxn ang="0">
                  <a:pos x="12" y="50"/>
                </a:cxn>
                <a:cxn ang="0">
                  <a:pos x="14" y="47"/>
                </a:cxn>
                <a:cxn ang="0">
                  <a:pos x="12" y="38"/>
                </a:cxn>
                <a:cxn ang="0">
                  <a:pos x="12" y="31"/>
                </a:cxn>
                <a:cxn ang="0">
                  <a:pos x="12" y="31"/>
                </a:cxn>
                <a:cxn ang="0">
                  <a:pos x="28" y="35"/>
                </a:cxn>
                <a:cxn ang="0">
                  <a:pos x="17" y="24"/>
                </a:cxn>
                <a:cxn ang="0">
                  <a:pos x="21" y="21"/>
                </a:cxn>
                <a:cxn ang="0">
                  <a:pos x="21" y="17"/>
                </a:cxn>
                <a:cxn ang="0">
                  <a:pos x="14" y="12"/>
                </a:cxn>
                <a:cxn ang="0">
                  <a:pos x="12" y="14"/>
                </a:cxn>
                <a:cxn ang="0">
                  <a:pos x="12" y="0"/>
                </a:cxn>
                <a:cxn ang="0">
                  <a:pos x="12" y="0"/>
                </a:cxn>
              </a:cxnLst>
              <a:rect l="0" t="0" r="r" b="b"/>
              <a:pathLst>
                <a:path w="28" h="50">
                  <a:moveTo>
                    <a:pt x="12" y="0"/>
                  </a:moveTo>
                  <a:lnTo>
                    <a:pt x="7" y="2"/>
                  </a:lnTo>
                  <a:lnTo>
                    <a:pt x="2" y="9"/>
                  </a:lnTo>
                  <a:lnTo>
                    <a:pt x="0" y="19"/>
                  </a:lnTo>
                  <a:lnTo>
                    <a:pt x="5" y="40"/>
                  </a:lnTo>
                  <a:lnTo>
                    <a:pt x="12" y="50"/>
                  </a:lnTo>
                  <a:lnTo>
                    <a:pt x="14" y="47"/>
                  </a:lnTo>
                  <a:lnTo>
                    <a:pt x="12" y="38"/>
                  </a:lnTo>
                  <a:lnTo>
                    <a:pt x="12" y="31"/>
                  </a:lnTo>
                  <a:lnTo>
                    <a:pt x="12" y="31"/>
                  </a:lnTo>
                  <a:lnTo>
                    <a:pt x="28" y="35"/>
                  </a:lnTo>
                  <a:lnTo>
                    <a:pt x="17" y="24"/>
                  </a:lnTo>
                  <a:lnTo>
                    <a:pt x="21" y="21"/>
                  </a:lnTo>
                  <a:lnTo>
                    <a:pt x="21" y="17"/>
                  </a:lnTo>
                  <a:lnTo>
                    <a:pt x="14" y="12"/>
                  </a:lnTo>
                  <a:lnTo>
                    <a:pt x="12" y="14"/>
                  </a:lnTo>
                  <a:lnTo>
                    <a:pt x="12" y="0"/>
                  </a:lnTo>
                  <a:lnTo>
                    <a:pt x="1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3" name="Freeform 157"/>
            <p:cNvSpPr/>
            <p:nvPr/>
          </p:nvSpPr>
          <p:spPr bwMode="auto">
            <a:xfrm>
              <a:off x="7180263" y="3289301"/>
              <a:ext cx="14288" cy="22225"/>
            </a:xfrm>
            <a:custGeom>
              <a:avLst/>
              <a:gdLst/>
              <a:ahLst/>
              <a:cxnLst>
                <a:cxn ang="0">
                  <a:pos x="7" y="0"/>
                </a:cxn>
                <a:cxn ang="0">
                  <a:pos x="0" y="5"/>
                </a:cxn>
                <a:cxn ang="0">
                  <a:pos x="0" y="14"/>
                </a:cxn>
                <a:cxn ang="0">
                  <a:pos x="9" y="10"/>
                </a:cxn>
                <a:cxn ang="0">
                  <a:pos x="7" y="0"/>
                </a:cxn>
                <a:cxn ang="0">
                  <a:pos x="7" y="0"/>
                </a:cxn>
              </a:cxnLst>
              <a:rect l="0" t="0" r="r" b="b"/>
              <a:pathLst>
                <a:path w="9" h="14">
                  <a:moveTo>
                    <a:pt x="7" y="0"/>
                  </a:moveTo>
                  <a:lnTo>
                    <a:pt x="0" y="5"/>
                  </a:lnTo>
                  <a:lnTo>
                    <a:pt x="0" y="14"/>
                  </a:lnTo>
                  <a:lnTo>
                    <a:pt x="9" y="10"/>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4" name="Freeform 158"/>
            <p:cNvSpPr/>
            <p:nvPr/>
          </p:nvSpPr>
          <p:spPr bwMode="auto">
            <a:xfrm>
              <a:off x="7127875" y="3417888"/>
              <a:ext cx="36513" cy="25400"/>
            </a:xfrm>
            <a:custGeom>
              <a:avLst/>
              <a:gdLst/>
              <a:ahLst/>
              <a:cxnLst>
                <a:cxn ang="0">
                  <a:pos x="14" y="0"/>
                </a:cxn>
                <a:cxn ang="0">
                  <a:pos x="0" y="0"/>
                </a:cxn>
                <a:cxn ang="0">
                  <a:pos x="5" y="9"/>
                </a:cxn>
                <a:cxn ang="0">
                  <a:pos x="9" y="14"/>
                </a:cxn>
                <a:cxn ang="0">
                  <a:pos x="14" y="16"/>
                </a:cxn>
                <a:cxn ang="0">
                  <a:pos x="23" y="9"/>
                </a:cxn>
                <a:cxn ang="0">
                  <a:pos x="21" y="4"/>
                </a:cxn>
                <a:cxn ang="0">
                  <a:pos x="14" y="0"/>
                </a:cxn>
                <a:cxn ang="0">
                  <a:pos x="14" y="0"/>
                </a:cxn>
              </a:cxnLst>
              <a:rect l="0" t="0" r="r" b="b"/>
              <a:pathLst>
                <a:path w="23" h="16">
                  <a:moveTo>
                    <a:pt x="14" y="0"/>
                  </a:moveTo>
                  <a:lnTo>
                    <a:pt x="0" y="0"/>
                  </a:lnTo>
                  <a:lnTo>
                    <a:pt x="5" y="9"/>
                  </a:lnTo>
                  <a:lnTo>
                    <a:pt x="9" y="14"/>
                  </a:lnTo>
                  <a:lnTo>
                    <a:pt x="14" y="16"/>
                  </a:lnTo>
                  <a:lnTo>
                    <a:pt x="23" y="9"/>
                  </a:lnTo>
                  <a:lnTo>
                    <a:pt x="21" y="4"/>
                  </a:lnTo>
                  <a:lnTo>
                    <a:pt x="14" y="0"/>
                  </a:lnTo>
                  <a:lnTo>
                    <a:pt x="1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5" name="Freeform 159"/>
            <p:cNvSpPr/>
            <p:nvPr/>
          </p:nvSpPr>
          <p:spPr bwMode="auto">
            <a:xfrm>
              <a:off x="7089775" y="3387726"/>
              <a:ext cx="49213" cy="14288"/>
            </a:xfrm>
            <a:custGeom>
              <a:avLst/>
              <a:gdLst/>
              <a:ahLst/>
              <a:cxnLst>
                <a:cxn ang="0">
                  <a:pos x="0" y="0"/>
                </a:cxn>
                <a:cxn ang="0">
                  <a:pos x="7" y="9"/>
                </a:cxn>
                <a:cxn ang="0">
                  <a:pos x="17" y="5"/>
                </a:cxn>
                <a:cxn ang="0">
                  <a:pos x="19" y="7"/>
                </a:cxn>
                <a:cxn ang="0">
                  <a:pos x="31" y="5"/>
                </a:cxn>
                <a:cxn ang="0">
                  <a:pos x="31" y="2"/>
                </a:cxn>
                <a:cxn ang="0">
                  <a:pos x="17" y="2"/>
                </a:cxn>
                <a:cxn ang="0">
                  <a:pos x="17" y="2"/>
                </a:cxn>
                <a:cxn ang="0">
                  <a:pos x="0" y="0"/>
                </a:cxn>
                <a:cxn ang="0">
                  <a:pos x="0" y="0"/>
                </a:cxn>
              </a:cxnLst>
              <a:rect l="0" t="0" r="r" b="b"/>
              <a:pathLst>
                <a:path w="31" h="9">
                  <a:moveTo>
                    <a:pt x="0" y="0"/>
                  </a:moveTo>
                  <a:lnTo>
                    <a:pt x="7" y="9"/>
                  </a:lnTo>
                  <a:lnTo>
                    <a:pt x="17" y="5"/>
                  </a:lnTo>
                  <a:lnTo>
                    <a:pt x="19" y="7"/>
                  </a:lnTo>
                  <a:lnTo>
                    <a:pt x="31" y="5"/>
                  </a:lnTo>
                  <a:lnTo>
                    <a:pt x="31" y="2"/>
                  </a:lnTo>
                  <a:lnTo>
                    <a:pt x="17" y="2"/>
                  </a:lnTo>
                  <a:lnTo>
                    <a:pt x="17" y="2"/>
                  </a:lnTo>
                  <a:lnTo>
                    <a:pt x="0" y="0"/>
                  </a:lnTo>
                  <a:lnTo>
                    <a:pt x="0"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6" name="Freeform 160"/>
            <p:cNvSpPr>
              <a:spLocks noEditPoints="1"/>
            </p:cNvSpPr>
            <p:nvPr/>
          </p:nvSpPr>
          <p:spPr bwMode="auto">
            <a:xfrm>
              <a:off x="6969125" y="3308351"/>
              <a:ext cx="147638" cy="176213"/>
            </a:xfrm>
            <a:custGeom>
              <a:avLst/>
              <a:gdLst/>
              <a:ahLst/>
              <a:cxnLst>
                <a:cxn ang="0">
                  <a:pos x="48" y="97"/>
                </a:cxn>
                <a:cxn ang="0">
                  <a:pos x="48" y="100"/>
                </a:cxn>
                <a:cxn ang="0">
                  <a:pos x="50" y="92"/>
                </a:cxn>
                <a:cxn ang="0">
                  <a:pos x="57" y="92"/>
                </a:cxn>
                <a:cxn ang="0">
                  <a:pos x="50" y="92"/>
                </a:cxn>
                <a:cxn ang="0">
                  <a:pos x="57" y="83"/>
                </a:cxn>
                <a:cxn ang="0">
                  <a:pos x="57" y="83"/>
                </a:cxn>
                <a:cxn ang="0">
                  <a:pos x="57" y="83"/>
                </a:cxn>
                <a:cxn ang="0">
                  <a:pos x="74" y="14"/>
                </a:cxn>
                <a:cxn ang="0">
                  <a:pos x="34" y="7"/>
                </a:cxn>
                <a:cxn ang="0">
                  <a:pos x="26" y="14"/>
                </a:cxn>
                <a:cxn ang="0">
                  <a:pos x="17" y="17"/>
                </a:cxn>
                <a:cxn ang="0">
                  <a:pos x="15" y="36"/>
                </a:cxn>
                <a:cxn ang="0">
                  <a:pos x="8" y="52"/>
                </a:cxn>
                <a:cxn ang="0">
                  <a:pos x="3" y="78"/>
                </a:cxn>
                <a:cxn ang="0">
                  <a:pos x="12" y="85"/>
                </a:cxn>
                <a:cxn ang="0">
                  <a:pos x="12" y="109"/>
                </a:cxn>
                <a:cxn ang="0">
                  <a:pos x="26" y="73"/>
                </a:cxn>
                <a:cxn ang="0">
                  <a:pos x="31" y="66"/>
                </a:cxn>
                <a:cxn ang="0">
                  <a:pos x="29" y="76"/>
                </a:cxn>
                <a:cxn ang="0">
                  <a:pos x="38" y="88"/>
                </a:cxn>
                <a:cxn ang="0">
                  <a:pos x="45" y="97"/>
                </a:cxn>
                <a:cxn ang="0">
                  <a:pos x="53" y="109"/>
                </a:cxn>
                <a:cxn ang="0">
                  <a:pos x="55" y="107"/>
                </a:cxn>
                <a:cxn ang="0">
                  <a:pos x="64" y="104"/>
                </a:cxn>
                <a:cxn ang="0">
                  <a:pos x="67" y="95"/>
                </a:cxn>
                <a:cxn ang="0">
                  <a:pos x="64" y="92"/>
                </a:cxn>
                <a:cxn ang="0">
                  <a:pos x="55" y="83"/>
                </a:cxn>
                <a:cxn ang="0">
                  <a:pos x="55" y="73"/>
                </a:cxn>
                <a:cxn ang="0">
                  <a:pos x="43" y="55"/>
                </a:cxn>
                <a:cxn ang="0">
                  <a:pos x="57" y="47"/>
                </a:cxn>
                <a:cxn ang="0">
                  <a:pos x="62" y="50"/>
                </a:cxn>
                <a:cxn ang="0">
                  <a:pos x="69" y="52"/>
                </a:cxn>
                <a:cxn ang="0">
                  <a:pos x="64" y="45"/>
                </a:cxn>
                <a:cxn ang="0">
                  <a:pos x="69" y="43"/>
                </a:cxn>
                <a:cxn ang="0">
                  <a:pos x="62" y="33"/>
                </a:cxn>
                <a:cxn ang="0">
                  <a:pos x="48" y="38"/>
                </a:cxn>
                <a:cxn ang="0">
                  <a:pos x="41" y="38"/>
                </a:cxn>
                <a:cxn ang="0">
                  <a:pos x="29" y="45"/>
                </a:cxn>
                <a:cxn ang="0">
                  <a:pos x="24" y="26"/>
                </a:cxn>
                <a:cxn ang="0">
                  <a:pos x="38" y="24"/>
                </a:cxn>
                <a:cxn ang="0">
                  <a:pos x="93" y="10"/>
                </a:cxn>
                <a:cxn ang="0">
                  <a:pos x="90" y="0"/>
                </a:cxn>
              </a:cxnLst>
              <a:rect l="0" t="0" r="r" b="b"/>
              <a:pathLst>
                <a:path w="93" h="111">
                  <a:moveTo>
                    <a:pt x="48" y="100"/>
                  </a:moveTo>
                  <a:lnTo>
                    <a:pt x="48" y="97"/>
                  </a:lnTo>
                  <a:lnTo>
                    <a:pt x="50" y="95"/>
                  </a:lnTo>
                  <a:lnTo>
                    <a:pt x="48" y="100"/>
                  </a:lnTo>
                  <a:lnTo>
                    <a:pt x="48" y="100"/>
                  </a:lnTo>
                  <a:close/>
                  <a:moveTo>
                    <a:pt x="50" y="92"/>
                  </a:moveTo>
                  <a:lnTo>
                    <a:pt x="57" y="90"/>
                  </a:lnTo>
                  <a:lnTo>
                    <a:pt x="57" y="92"/>
                  </a:lnTo>
                  <a:lnTo>
                    <a:pt x="57" y="92"/>
                  </a:lnTo>
                  <a:lnTo>
                    <a:pt x="50" y="92"/>
                  </a:lnTo>
                  <a:lnTo>
                    <a:pt x="50" y="92"/>
                  </a:lnTo>
                  <a:close/>
                  <a:moveTo>
                    <a:pt x="57" y="83"/>
                  </a:moveTo>
                  <a:lnTo>
                    <a:pt x="57" y="83"/>
                  </a:lnTo>
                  <a:lnTo>
                    <a:pt x="57" y="83"/>
                  </a:lnTo>
                  <a:lnTo>
                    <a:pt x="57" y="83"/>
                  </a:lnTo>
                  <a:lnTo>
                    <a:pt x="57" y="83"/>
                  </a:lnTo>
                  <a:close/>
                  <a:moveTo>
                    <a:pt x="90" y="0"/>
                  </a:moveTo>
                  <a:lnTo>
                    <a:pt x="74" y="14"/>
                  </a:lnTo>
                  <a:lnTo>
                    <a:pt x="60" y="14"/>
                  </a:lnTo>
                  <a:lnTo>
                    <a:pt x="34" y="7"/>
                  </a:lnTo>
                  <a:lnTo>
                    <a:pt x="29" y="10"/>
                  </a:lnTo>
                  <a:lnTo>
                    <a:pt x="26" y="14"/>
                  </a:lnTo>
                  <a:lnTo>
                    <a:pt x="22" y="14"/>
                  </a:lnTo>
                  <a:lnTo>
                    <a:pt x="17" y="17"/>
                  </a:lnTo>
                  <a:lnTo>
                    <a:pt x="12" y="28"/>
                  </a:lnTo>
                  <a:lnTo>
                    <a:pt x="15" y="36"/>
                  </a:lnTo>
                  <a:lnTo>
                    <a:pt x="8" y="45"/>
                  </a:lnTo>
                  <a:lnTo>
                    <a:pt x="8" y="52"/>
                  </a:lnTo>
                  <a:lnTo>
                    <a:pt x="0" y="66"/>
                  </a:lnTo>
                  <a:lnTo>
                    <a:pt x="3" y="78"/>
                  </a:lnTo>
                  <a:lnTo>
                    <a:pt x="10" y="78"/>
                  </a:lnTo>
                  <a:lnTo>
                    <a:pt x="12" y="85"/>
                  </a:lnTo>
                  <a:lnTo>
                    <a:pt x="8" y="102"/>
                  </a:lnTo>
                  <a:lnTo>
                    <a:pt x="12" y="109"/>
                  </a:lnTo>
                  <a:lnTo>
                    <a:pt x="26" y="107"/>
                  </a:lnTo>
                  <a:lnTo>
                    <a:pt x="26" y="73"/>
                  </a:lnTo>
                  <a:lnTo>
                    <a:pt x="24" y="71"/>
                  </a:lnTo>
                  <a:lnTo>
                    <a:pt x="31" y="66"/>
                  </a:lnTo>
                  <a:lnTo>
                    <a:pt x="31" y="66"/>
                  </a:lnTo>
                  <a:lnTo>
                    <a:pt x="29" y="76"/>
                  </a:lnTo>
                  <a:lnTo>
                    <a:pt x="34" y="81"/>
                  </a:lnTo>
                  <a:lnTo>
                    <a:pt x="38" y="88"/>
                  </a:lnTo>
                  <a:lnTo>
                    <a:pt x="41" y="97"/>
                  </a:lnTo>
                  <a:lnTo>
                    <a:pt x="45" y="97"/>
                  </a:lnTo>
                  <a:lnTo>
                    <a:pt x="43" y="102"/>
                  </a:lnTo>
                  <a:lnTo>
                    <a:pt x="53" y="109"/>
                  </a:lnTo>
                  <a:lnTo>
                    <a:pt x="50" y="104"/>
                  </a:lnTo>
                  <a:lnTo>
                    <a:pt x="55" y="107"/>
                  </a:lnTo>
                  <a:lnTo>
                    <a:pt x="57" y="111"/>
                  </a:lnTo>
                  <a:lnTo>
                    <a:pt x="64" y="104"/>
                  </a:lnTo>
                  <a:lnTo>
                    <a:pt x="62" y="100"/>
                  </a:lnTo>
                  <a:lnTo>
                    <a:pt x="67" y="95"/>
                  </a:lnTo>
                  <a:lnTo>
                    <a:pt x="62" y="90"/>
                  </a:lnTo>
                  <a:lnTo>
                    <a:pt x="64" y="92"/>
                  </a:lnTo>
                  <a:lnTo>
                    <a:pt x="64" y="83"/>
                  </a:lnTo>
                  <a:lnTo>
                    <a:pt x="55" y="83"/>
                  </a:lnTo>
                  <a:lnTo>
                    <a:pt x="53" y="78"/>
                  </a:lnTo>
                  <a:lnTo>
                    <a:pt x="55" y="73"/>
                  </a:lnTo>
                  <a:lnTo>
                    <a:pt x="43" y="55"/>
                  </a:lnTo>
                  <a:lnTo>
                    <a:pt x="43" y="55"/>
                  </a:lnTo>
                  <a:lnTo>
                    <a:pt x="53" y="52"/>
                  </a:lnTo>
                  <a:lnTo>
                    <a:pt x="57" y="47"/>
                  </a:lnTo>
                  <a:lnTo>
                    <a:pt x="57" y="55"/>
                  </a:lnTo>
                  <a:lnTo>
                    <a:pt x="62" y="50"/>
                  </a:lnTo>
                  <a:lnTo>
                    <a:pt x="62" y="52"/>
                  </a:lnTo>
                  <a:lnTo>
                    <a:pt x="69" y="52"/>
                  </a:lnTo>
                  <a:lnTo>
                    <a:pt x="71" y="43"/>
                  </a:lnTo>
                  <a:lnTo>
                    <a:pt x="64" y="45"/>
                  </a:lnTo>
                  <a:lnTo>
                    <a:pt x="64" y="43"/>
                  </a:lnTo>
                  <a:lnTo>
                    <a:pt x="69" y="43"/>
                  </a:lnTo>
                  <a:lnTo>
                    <a:pt x="67" y="33"/>
                  </a:lnTo>
                  <a:lnTo>
                    <a:pt x="62" y="33"/>
                  </a:lnTo>
                  <a:lnTo>
                    <a:pt x="57" y="38"/>
                  </a:lnTo>
                  <a:lnTo>
                    <a:pt x="48" y="38"/>
                  </a:lnTo>
                  <a:lnTo>
                    <a:pt x="45" y="40"/>
                  </a:lnTo>
                  <a:lnTo>
                    <a:pt x="41" y="38"/>
                  </a:lnTo>
                  <a:lnTo>
                    <a:pt x="34" y="45"/>
                  </a:lnTo>
                  <a:lnTo>
                    <a:pt x="29" y="45"/>
                  </a:lnTo>
                  <a:lnTo>
                    <a:pt x="22" y="38"/>
                  </a:lnTo>
                  <a:lnTo>
                    <a:pt x="24" y="26"/>
                  </a:lnTo>
                  <a:lnTo>
                    <a:pt x="26" y="24"/>
                  </a:lnTo>
                  <a:lnTo>
                    <a:pt x="38" y="24"/>
                  </a:lnTo>
                  <a:lnTo>
                    <a:pt x="79" y="26"/>
                  </a:lnTo>
                  <a:lnTo>
                    <a:pt x="93" y="10"/>
                  </a:lnTo>
                  <a:lnTo>
                    <a:pt x="90" y="0"/>
                  </a:lnTo>
                  <a:lnTo>
                    <a:pt x="90"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7" name="Freeform 161"/>
            <p:cNvSpPr/>
            <p:nvPr/>
          </p:nvSpPr>
          <p:spPr bwMode="auto">
            <a:xfrm>
              <a:off x="6886575" y="3500438"/>
              <a:ext cx="19050" cy="14288"/>
            </a:xfrm>
            <a:custGeom>
              <a:avLst/>
              <a:gdLst/>
              <a:ahLst/>
              <a:cxnLst>
                <a:cxn ang="0">
                  <a:pos x="0" y="0"/>
                </a:cxn>
                <a:cxn ang="0">
                  <a:pos x="5" y="9"/>
                </a:cxn>
                <a:cxn ang="0">
                  <a:pos x="12" y="2"/>
                </a:cxn>
                <a:cxn ang="0">
                  <a:pos x="0" y="0"/>
                </a:cxn>
                <a:cxn ang="0">
                  <a:pos x="0" y="0"/>
                </a:cxn>
              </a:cxnLst>
              <a:rect l="0" t="0" r="r" b="b"/>
              <a:pathLst>
                <a:path w="12" h="9">
                  <a:moveTo>
                    <a:pt x="0" y="0"/>
                  </a:moveTo>
                  <a:lnTo>
                    <a:pt x="5" y="9"/>
                  </a:lnTo>
                  <a:lnTo>
                    <a:pt x="12" y="2"/>
                  </a:lnTo>
                  <a:lnTo>
                    <a:pt x="0" y="0"/>
                  </a:lnTo>
                  <a:lnTo>
                    <a:pt x="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8" name="Freeform 162"/>
            <p:cNvSpPr/>
            <p:nvPr/>
          </p:nvSpPr>
          <p:spPr bwMode="auto">
            <a:xfrm>
              <a:off x="6905625" y="3525838"/>
              <a:ext cx="79375" cy="34925"/>
            </a:xfrm>
            <a:custGeom>
              <a:avLst/>
              <a:gdLst/>
              <a:ahLst/>
              <a:cxnLst>
                <a:cxn ang="0">
                  <a:pos x="31" y="0"/>
                </a:cxn>
                <a:cxn ang="0">
                  <a:pos x="26" y="8"/>
                </a:cxn>
                <a:cxn ang="0">
                  <a:pos x="26" y="8"/>
                </a:cxn>
                <a:cxn ang="0">
                  <a:pos x="17" y="8"/>
                </a:cxn>
                <a:cxn ang="0">
                  <a:pos x="14" y="10"/>
                </a:cxn>
                <a:cxn ang="0">
                  <a:pos x="14" y="8"/>
                </a:cxn>
                <a:cxn ang="0">
                  <a:pos x="7" y="3"/>
                </a:cxn>
                <a:cxn ang="0">
                  <a:pos x="3" y="8"/>
                </a:cxn>
                <a:cxn ang="0">
                  <a:pos x="0" y="17"/>
                </a:cxn>
                <a:cxn ang="0">
                  <a:pos x="12" y="17"/>
                </a:cxn>
                <a:cxn ang="0">
                  <a:pos x="12" y="17"/>
                </a:cxn>
                <a:cxn ang="0">
                  <a:pos x="17" y="22"/>
                </a:cxn>
                <a:cxn ang="0">
                  <a:pos x="38" y="15"/>
                </a:cxn>
                <a:cxn ang="0">
                  <a:pos x="38" y="17"/>
                </a:cxn>
                <a:cxn ang="0">
                  <a:pos x="50" y="15"/>
                </a:cxn>
                <a:cxn ang="0">
                  <a:pos x="43" y="5"/>
                </a:cxn>
                <a:cxn ang="0">
                  <a:pos x="40" y="8"/>
                </a:cxn>
                <a:cxn ang="0">
                  <a:pos x="40" y="5"/>
                </a:cxn>
                <a:cxn ang="0">
                  <a:pos x="36" y="5"/>
                </a:cxn>
                <a:cxn ang="0">
                  <a:pos x="31" y="0"/>
                </a:cxn>
                <a:cxn ang="0">
                  <a:pos x="31" y="0"/>
                </a:cxn>
              </a:cxnLst>
              <a:rect l="0" t="0" r="r" b="b"/>
              <a:pathLst>
                <a:path w="50" h="22">
                  <a:moveTo>
                    <a:pt x="31" y="0"/>
                  </a:moveTo>
                  <a:lnTo>
                    <a:pt x="26" y="8"/>
                  </a:lnTo>
                  <a:lnTo>
                    <a:pt x="26" y="8"/>
                  </a:lnTo>
                  <a:lnTo>
                    <a:pt x="17" y="8"/>
                  </a:lnTo>
                  <a:lnTo>
                    <a:pt x="14" y="10"/>
                  </a:lnTo>
                  <a:lnTo>
                    <a:pt x="14" y="8"/>
                  </a:lnTo>
                  <a:lnTo>
                    <a:pt x="7" y="3"/>
                  </a:lnTo>
                  <a:lnTo>
                    <a:pt x="3" y="8"/>
                  </a:lnTo>
                  <a:lnTo>
                    <a:pt x="0" y="17"/>
                  </a:lnTo>
                  <a:lnTo>
                    <a:pt x="12" y="17"/>
                  </a:lnTo>
                  <a:lnTo>
                    <a:pt x="12" y="17"/>
                  </a:lnTo>
                  <a:lnTo>
                    <a:pt x="17" y="22"/>
                  </a:lnTo>
                  <a:lnTo>
                    <a:pt x="38" y="15"/>
                  </a:lnTo>
                  <a:lnTo>
                    <a:pt x="38" y="17"/>
                  </a:lnTo>
                  <a:lnTo>
                    <a:pt x="50" y="15"/>
                  </a:lnTo>
                  <a:lnTo>
                    <a:pt x="43" y="5"/>
                  </a:lnTo>
                  <a:lnTo>
                    <a:pt x="40" y="8"/>
                  </a:lnTo>
                  <a:lnTo>
                    <a:pt x="40" y="5"/>
                  </a:lnTo>
                  <a:lnTo>
                    <a:pt x="36" y="5"/>
                  </a:lnTo>
                  <a:lnTo>
                    <a:pt x="31" y="0"/>
                  </a:lnTo>
                  <a:lnTo>
                    <a:pt x="3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19" name="Freeform 163"/>
            <p:cNvSpPr/>
            <p:nvPr/>
          </p:nvSpPr>
          <p:spPr bwMode="auto">
            <a:xfrm>
              <a:off x="6992938" y="3530601"/>
              <a:ext cx="74613" cy="25400"/>
            </a:xfrm>
            <a:custGeom>
              <a:avLst/>
              <a:gdLst/>
              <a:ahLst/>
              <a:cxnLst>
                <a:cxn ang="0">
                  <a:pos x="47" y="0"/>
                </a:cxn>
                <a:cxn ang="0">
                  <a:pos x="42" y="0"/>
                </a:cxn>
                <a:cxn ang="0">
                  <a:pos x="42" y="5"/>
                </a:cxn>
                <a:cxn ang="0">
                  <a:pos x="38" y="7"/>
                </a:cxn>
                <a:cxn ang="0">
                  <a:pos x="33" y="5"/>
                </a:cxn>
                <a:cxn ang="0">
                  <a:pos x="23" y="7"/>
                </a:cxn>
                <a:cxn ang="0">
                  <a:pos x="14" y="0"/>
                </a:cxn>
                <a:cxn ang="0">
                  <a:pos x="2" y="5"/>
                </a:cxn>
                <a:cxn ang="0">
                  <a:pos x="0" y="14"/>
                </a:cxn>
                <a:cxn ang="0">
                  <a:pos x="19" y="16"/>
                </a:cxn>
                <a:cxn ang="0">
                  <a:pos x="40" y="12"/>
                </a:cxn>
                <a:cxn ang="0">
                  <a:pos x="47" y="7"/>
                </a:cxn>
                <a:cxn ang="0">
                  <a:pos x="47" y="0"/>
                </a:cxn>
                <a:cxn ang="0">
                  <a:pos x="47" y="0"/>
                </a:cxn>
              </a:cxnLst>
              <a:rect l="0" t="0" r="r" b="b"/>
              <a:pathLst>
                <a:path w="47" h="16">
                  <a:moveTo>
                    <a:pt x="47" y="0"/>
                  </a:moveTo>
                  <a:lnTo>
                    <a:pt x="42" y="0"/>
                  </a:lnTo>
                  <a:lnTo>
                    <a:pt x="42" y="5"/>
                  </a:lnTo>
                  <a:lnTo>
                    <a:pt x="38" y="7"/>
                  </a:lnTo>
                  <a:lnTo>
                    <a:pt x="33" y="5"/>
                  </a:lnTo>
                  <a:lnTo>
                    <a:pt x="23" y="7"/>
                  </a:lnTo>
                  <a:lnTo>
                    <a:pt x="14" y="0"/>
                  </a:lnTo>
                  <a:lnTo>
                    <a:pt x="2" y="5"/>
                  </a:lnTo>
                  <a:lnTo>
                    <a:pt x="0" y="14"/>
                  </a:lnTo>
                  <a:lnTo>
                    <a:pt x="19" y="16"/>
                  </a:lnTo>
                  <a:lnTo>
                    <a:pt x="40" y="12"/>
                  </a:lnTo>
                  <a:lnTo>
                    <a:pt x="47" y="7"/>
                  </a:lnTo>
                  <a:lnTo>
                    <a:pt x="47" y="0"/>
                  </a:lnTo>
                  <a:lnTo>
                    <a:pt x="4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0" name="Freeform 164"/>
            <p:cNvSpPr/>
            <p:nvPr/>
          </p:nvSpPr>
          <p:spPr bwMode="auto">
            <a:xfrm>
              <a:off x="7075488" y="3538538"/>
              <a:ext cx="85725" cy="47625"/>
            </a:xfrm>
            <a:custGeom>
              <a:avLst/>
              <a:gdLst/>
              <a:ahLst/>
              <a:cxnLst>
                <a:cxn ang="0">
                  <a:pos x="54" y="0"/>
                </a:cxn>
                <a:cxn ang="0">
                  <a:pos x="23" y="2"/>
                </a:cxn>
                <a:cxn ang="0">
                  <a:pos x="19" y="9"/>
                </a:cxn>
                <a:cxn ang="0">
                  <a:pos x="4" y="16"/>
                </a:cxn>
                <a:cxn ang="0">
                  <a:pos x="0" y="30"/>
                </a:cxn>
                <a:cxn ang="0">
                  <a:pos x="7" y="30"/>
                </a:cxn>
                <a:cxn ang="0">
                  <a:pos x="19" y="26"/>
                </a:cxn>
                <a:cxn ang="0">
                  <a:pos x="26" y="16"/>
                </a:cxn>
                <a:cxn ang="0">
                  <a:pos x="54" y="7"/>
                </a:cxn>
                <a:cxn ang="0">
                  <a:pos x="54" y="0"/>
                </a:cxn>
                <a:cxn ang="0">
                  <a:pos x="54" y="0"/>
                </a:cxn>
              </a:cxnLst>
              <a:rect l="0" t="0" r="r" b="b"/>
              <a:pathLst>
                <a:path w="54" h="30">
                  <a:moveTo>
                    <a:pt x="54" y="0"/>
                  </a:moveTo>
                  <a:lnTo>
                    <a:pt x="23" y="2"/>
                  </a:lnTo>
                  <a:lnTo>
                    <a:pt x="19" y="9"/>
                  </a:lnTo>
                  <a:lnTo>
                    <a:pt x="4" y="16"/>
                  </a:lnTo>
                  <a:lnTo>
                    <a:pt x="0" y="30"/>
                  </a:lnTo>
                  <a:lnTo>
                    <a:pt x="7" y="30"/>
                  </a:lnTo>
                  <a:lnTo>
                    <a:pt x="19" y="26"/>
                  </a:lnTo>
                  <a:lnTo>
                    <a:pt x="26" y="16"/>
                  </a:lnTo>
                  <a:lnTo>
                    <a:pt x="54" y="7"/>
                  </a:lnTo>
                  <a:lnTo>
                    <a:pt x="54" y="0"/>
                  </a:lnTo>
                  <a:lnTo>
                    <a:pt x="5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1" name="Freeform 165"/>
            <p:cNvSpPr/>
            <p:nvPr/>
          </p:nvSpPr>
          <p:spPr bwMode="auto">
            <a:xfrm>
              <a:off x="7127875" y="3519488"/>
              <a:ext cx="30163" cy="14288"/>
            </a:xfrm>
            <a:custGeom>
              <a:avLst/>
              <a:gdLst/>
              <a:ahLst/>
              <a:cxnLst>
                <a:cxn ang="0">
                  <a:pos x="12" y="0"/>
                </a:cxn>
                <a:cxn ang="0">
                  <a:pos x="0" y="2"/>
                </a:cxn>
                <a:cxn ang="0">
                  <a:pos x="0" y="9"/>
                </a:cxn>
                <a:cxn ang="0">
                  <a:pos x="12" y="9"/>
                </a:cxn>
                <a:cxn ang="0">
                  <a:pos x="19" y="2"/>
                </a:cxn>
                <a:cxn ang="0">
                  <a:pos x="12" y="0"/>
                </a:cxn>
                <a:cxn ang="0">
                  <a:pos x="12" y="0"/>
                </a:cxn>
              </a:cxnLst>
              <a:rect l="0" t="0" r="r" b="b"/>
              <a:pathLst>
                <a:path w="19" h="9">
                  <a:moveTo>
                    <a:pt x="12" y="0"/>
                  </a:moveTo>
                  <a:lnTo>
                    <a:pt x="0" y="2"/>
                  </a:lnTo>
                  <a:lnTo>
                    <a:pt x="0" y="9"/>
                  </a:lnTo>
                  <a:lnTo>
                    <a:pt x="12" y="9"/>
                  </a:lnTo>
                  <a:lnTo>
                    <a:pt x="19" y="2"/>
                  </a:lnTo>
                  <a:lnTo>
                    <a:pt x="12" y="0"/>
                  </a:lnTo>
                  <a:lnTo>
                    <a:pt x="1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2" name="Freeform 166"/>
            <p:cNvSpPr/>
            <p:nvPr/>
          </p:nvSpPr>
          <p:spPr bwMode="auto">
            <a:xfrm>
              <a:off x="7243763" y="3508376"/>
              <a:ext cx="19050" cy="30163"/>
            </a:xfrm>
            <a:custGeom>
              <a:avLst/>
              <a:gdLst/>
              <a:ahLst/>
              <a:cxnLst>
                <a:cxn ang="0">
                  <a:pos x="7" y="0"/>
                </a:cxn>
                <a:cxn ang="0">
                  <a:pos x="0" y="11"/>
                </a:cxn>
                <a:cxn ang="0">
                  <a:pos x="5" y="19"/>
                </a:cxn>
                <a:cxn ang="0">
                  <a:pos x="12" y="9"/>
                </a:cxn>
                <a:cxn ang="0">
                  <a:pos x="12" y="2"/>
                </a:cxn>
                <a:cxn ang="0">
                  <a:pos x="7" y="0"/>
                </a:cxn>
                <a:cxn ang="0">
                  <a:pos x="7" y="0"/>
                </a:cxn>
              </a:cxnLst>
              <a:rect l="0" t="0" r="r" b="b"/>
              <a:pathLst>
                <a:path w="12" h="19">
                  <a:moveTo>
                    <a:pt x="7" y="0"/>
                  </a:moveTo>
                  <a:lnTo>
                    <a:pt x="0" y="11"/>
                  </a:lnTo>
                  <a:lnTo>
                    <a:pt x="5" y="19"/>
                  </a:lnTo>
                  <a:lnTo>
                    <a:pt x="12" y="9"/>
                  </a:lnTo>
                  <a:lnTo>
                    <a:pt x="12" y="2"/>
                  </a:lnTo>
                  <a:lnTo>
                    <a:pt x="7" y="0"/>
                  </a:lnTo>
                  <a:lnTo>
                    <a:pt x="7"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3" name="Freeform 167"/>
            <p:cNvSpPr/>
            <p:nvPr/>
          </p:nvSpPr>
          <p:spPr bwMode="auto">
            <a:xfrm>
              <a:off x="7304088" y="3470276"/>
              <a:ext cx="26988" cy="41275"/>
            </a:xfrm>
            <a:custGeom>
              <a:avLst/>
              <a:gdLst/>
              <a:ahLst/>
              <a:cxnLst>
                <a:cxn ang="0">
                  <a:pos x="12" y="0"/>
                </a:cxn>
                <a:cxn ang="0">
                  <a:pos x="7" y="7"/>
                </a:cxn>
                <a:cxn ang="0">
                  <a:pos x="7" y="7"/>
                </a:cxn>
                <a:cxn ang="0">
                  <a:pos x="7" y="12"/>
                </a:cxn>
                <a:cxn ang="0">
                  <a:pos x="2" y="9"/>
                </a:cxn>
                <a:cxn ang="0">
                  <a:pos x="5" y="16"/>
                </a:cxn>
                <a:cxn ang="0">
                  <a:pos x="0" y="16"/>
                </a:cxn>
                <a:cxn ang="0">
                  <a:pos x="9" y="26"/>
                </a:cxn>
                <a:cxn ang="0">
                  <a:pos x="12" y="21"/>
                </a:cxn>
                <a:cxn ang="0">
                  <a:pos x="17" y="24"/>
                </a:cxn>
                <a:cxn ang="0">
                  <a:pos x="14" y="19"/>
                </a:cxn>
                <a:cxn ang="0">
                  <a:pos x="17" y="19"/>
                </a:cxn>
                <a:cxn ang="0">
                  <a:pos x="17" y="2"/>
                </a:cxn>
                <a:cxn ang="0">
                  <a:pos x="12" y="0"/>
                </a:cxn>
                <a:cxn ang="0">
                  <a:pos x="12" y="0"/>
                </a:cxn>
              </a:cxnLst>
              <a:rect l="0" t="0" r="r" b="b"/>
              <a:pathLst>
                <a:path w="17" h="26">
                  <a:moveTo>
                    <a:pt x="12" y="0"/>
                  </a:moveTo>
                  <a:lnTo>
                    <a:pt x="7" y="7"/>
                  </a:lnTo>
                  <a:lnTo>
                    <a:pt x="7" y="7"/>
                  </a:lnTo>
                  <a:lnTo>
                    <a:pt x="7" y="12"/>
                  </a:lnTo>
                  <a:lnTo>
                    <a:pt x="2" y="9"/>
                  </a:lnTo>
                  <a:lnTo>
                    <a:pt x="5" y="16"/>
                  </a:lnTo>
                  <a:lnTo>
                    <a:pt x="0" y="16"/>
                  </a:lnTo>
                  <a:lnTo>
                    <a:pt x="9" y="26"/>
                  </a:lnTo>
                  <a:lnTo>
                    <a:pt x="12" y="21"/>
                  </a:lnTo>
                  <a:lnTo>
                    <a:pt x="17" y="24"/>
                  </a:lnTo>
                  <a:lnTo>
                    <a:pt x="14" y="19"/>
                  </a:lnTo>
                  <a:lnTo>
                    <a:pt x="17" y="19"/>
                  </a:lnTo>
                  <a:lnTo>
                    <a:pt x="17" y="2"/>
                  </a:lnTo>
                  <a:lnTo>
                    <a:pt x="12" y="0"/>
                  </a:lnTo>
                  <a:lnTo>
                    <a:pt x="1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4" name="Freeform 168"/>
            <p:cNvSpPr/>
            <p:nvPr/>
          </p:nvSpPr>
          <p:spPr bwMode="auto">
            <a:xfrm>
              <a:off x="7285038" y="3467101"/>
              <a:ext cx="15875" cy="17463"/>
            </a:xfrm>
            <a:custGeom>
              <a:avLst/>
              <a:gdLst/>
              <a:ahLst/>
              <a:cxnLst>
                <a:cxn ang="0">
                  <a:pos x="10" y="0"/>
                </a:cxn>
                <a:cxn ang="0">
                  <a:pos x="3" y="2"/>
                </a:cxn>
                <a:cxn ang="0">
                  <a:pos x="0" y="9"/>
                </a:cxn>
                <a:cxn ang="0">
                  <a:pos x="5" y="11"/>
                </a:cxn>
                <a:cxn ang="0">
                  <a:pos x="10" y="0"/>
                </a:cxn>
                <a:cxn ang="0">
                  <a:pos x="10" y="0"/>
                </a:cxn>
              </a:cxnLst>
              <a:rect l="0" t="0" r="r" b="b"/>
              <a:pathLst>
                <a:path w="10" h="11">
                  <a:moveTo>
                    <a:pt x="10" y="0"/>
                  </a:moveTo>
                  <a:lnTo>
                    <a:pt x="3" y="2"/>
                  </a:lnTo>
                  <a:lnTo>
                    <a:pt x="0" y="9"/>
                  </a:lnTo>
                  <a:lnTo>
                    <a:pt x="5" y="11"/>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5" name="Freeform 169"/>
            <p:cNvSpPr/>
            <p:nvPr/>
          </p:nvSpPr>
          <p:spPr bwMode="auto">
            <a:xfrm>
              <a:off x="7210425" y="3387726"/>
              <a:ext cx="22225" cy="14288"/>
            </a:xfrm>
            <a:custGeom>
              <a:avLst/>
              <a:gdLst/>
              <a:ahLst/>
              <a:cxnLst>
                <a:cxn ang="0">
                  <a:pos x="12" y="0"/>
                </a:cxn>
                <a:cxn ang="0">
                  <a:pos x="0" y="2"/>
                </a:cxn>
                <a:cxn ang="0">
                  <a:pos x="7" y="9"/>
                </a:cxn>
                <a:cxn ang="0">
                  <a:pos x="14" y="7"/>
                </a:cxn>
                <a:cxn ang="0">
                  <a:pos x="12" y="0"/>
                </a:cxn>
                <a:cxn ang="0">
                  <a:pos x="12" y="0"/>
                </a:cxn>
              </a:cxnLst>
              <a:rect l="0" t="0" r="r" b="b"/>
              <a:pathLst>
                <a:path w="14" h="9">
                  <a:moveTo>
                    <a:pt x="12" y="0"/>
                  </a:moveTo>
                  <a:lnTo>
                    <a:pt x="0" y="2"/>
                  </a:lnTo>
                  <a:lnTo>
                    <a:pt x="7" y="9"/>
                  </a:lnTo>
                  <a:lnTo>
                    <a:pt x="14" y="7"/>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6" name="Freeform 170"/>
            <p:cNvSpPr/>
            <p:nvPr/>
          </p:nvSpPr>
          <p:spPr bwMode="auto">
            <a:xfrm>
              <a:off x="7224713" y="3349626"/>
              <a:ext cx="34925" cy="15875"/>
            </a:xfrm>
            <a:custGeom>
              <a:avLst/>
              <a:gdLst/>
              <a:ahLst/>
              <a:cxnLst>
                <a:cxn ang="0">
                  <a:pos x="7" y="0"/>
                </a:cxn>
                <a:cxn ang="0">
                  <a:pos x="0" y="2"/>
                </a:cxn>
                <a:cxn ang="0">
                  <a:pos x="10" y="10"/>
                </a:cxn>
                <a:cxn ang="0">
                  <a:pos x="22" y="7"/>
                </a:cxn>
                <a:cxn ang="0">
                  <a:pos x="7" y="0"/>
                </a:cxn>
                <a:cxn ang="0">
                  <a:pos x="7" y="0"/>
                </a:cxn>
              </a:cxnLst>
              <a:rect l="0" t="0" r="r" b="b"/>
              <a:pathLst>
                <a:path w="22" h="10">
                  <a:moveTo>
                    <a:pt x="7" y="0"/>
                  </a:moveTo>
                  <a:lnTo>
                    <a:pt x="0" y="2"/>
                  </a:lnTo>
                  <a:lnTo>
                    <a:pt x="10" y="10"/>
                  </a:lnTo>
                  <a:lnTo>
                    <a:pt x="22" y="7"/>
                  </a:lnTo>
                  <a:lnTo>
                    <a:pt x="7" y="0"/>
                  </a:lnTo>
                  <a:lnTo>
                    <a:pt x="7"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7" name="Freeform 171"/>
            <p:cNvSpPr/>
            <p:nvPr/>
          </p:nvSpPr>
          <p:spPr bwMode="auto">
            <a:xfrm>
              <a:off x="7337425" y="3368676"/>
              <a:ext cx="30163" cy="14288"/>
            </a:xfrm>
            <a:custGeom>
              <a:avLst/>
              <a:gdLst/>
              <a:ahLst/>
              <a:cxnLst>
                <a:cxn ang="0">
                  <a:pos x="10" y="0"/>
                </a:cxn>
                <a:cxn ang="0">
                  <a:pos x="0" y="0"/>
                </a:cxn>
                <a:cxn ang="0">
                  <a:pos x="12" y="9"/>
                </a:cxn>
                <a:cxn ang="0">
                  <a:pos x="19" y="7"/>
                </a:cxn>
                <a:cxn ang="0">
                  <a:pos x="10" y="0"/>
                </a:cxn>
                <a:cxn ang="0">
                  <a:pos x="10" y="0"/>
                </a:cxn>
              </a:cxnLst>
              <a:rect l="0" t="0" r="r" b="b"/>
              <a:pathLst>
                <a:path w="19" h="9">
                  <a:moveTo>
                    <a:pt x="10" y="0"/>
                  </a:moveTo>
                  <a:lnTo>
                    <a:pt x="0" y="0"/>
                  </a:lnTo>
                  <a:lnTo>
                    <a:pt x="12" y="9"/>
                  </a:lnTo>
                  <a:lnTo>
                    <a:pt x="19" y="7"/>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8" name="Freeform 172"/>
            <p:cNvSpPr>
              <a:spLocks noEditPoints="1"/>
            </p:cNvSpPr>
            <p:nvPr/>
          </p:nvSpPr>
          <p:spPr bwMode="auto">
            <a:xfrm>
              <a:off x="7172325" y="3413126"/>
              <a:ext cx="71438" cy="34925"/>
            </a:xfrm>
            <a:custGeom>
              <a:avLst/>
              <a:gdLst/>
              <a:ahLst/>
              <a:cxnLst>
                <a:cxn ang="0">
                  <a:pos x="5" y="10"/>
                </a:cxn>
                <a:cxn ang="0">
                  <a:pos x="5" y="10"/>
                </a:cxn>
                <a:cxn ang="0">
                  <a:pos x="5" y="10"/>
                </a:cxn>
                <a:cxn ang="0">
                  <a:pos x="5" y="10"/>
                </a:cxn>
                <a:cxn ang="0">
                  <a:pos x="5" y="10"/>
                </a:cxn>
                <a:cxn ang="0">
                  <a:pos x="24" y="0"/>
                </a:cxn>
                <a:cxn ang="0">
                  <a:pos x="5" y="0"/>
                </a:cxn>
                <a:cxn ang="0">
                  <a:pos x="0" y="7"/>
                </a:cxn>
                <a:cxn ang="0">
                  <a:pos x="3" y="17"/>
                </a:cxn>
                <a:cxn ang="0">
                  <a:pos x="3" y="15"/>
                </a:cxn>
                <a:cxn ang="0">
                  <a:pos x="3" y="22"/>
                </a:cxn>
                <a:cxn ang="0">
                  <a:pos x="10" y="12"/>
                </a:cxn>
                <a:cxn ang="0">
                  <a:pos x="10" y="15"/>
                </a:cxn>
                <a:cxn ang="0">
                  <a:pos x="17" y="10"/>
                </a:cxn>
                <a:cxn ang="0">
                  <a:pos x="19" y="12"/>
                </a:cxn>
                <a:cxn ang="0">
                  <a:pos x="26" y="12"/>
                </a:cxn>
                <a:cxn ang="0">
                  <a:pos x="43" y="19"/>
                </a:cxn>
                <a:cxn ang="0">
                  <a:pos x="45" y="15"/>
                </a:cxn>
                <a:cxn ang="0">
                  <a:pos x="40" y="3"/>
                </a:cxn>
                <a:cxn ang="0">
                  <a:pos x="24" y="0"/>
                </a:cxn>
                <a:cxn ang="0">
                  <a:pos x="24" y="0"/>
                </a:cxn>
              </a:cxnLst>
              <a:rect l="0" t="0" r="r" b="b"/>
              <a:pathLst>
                <a:path w="45" h="22">
                  <a:moveTo>
                    <a:pt x="5" y="10"/>
                  </a:moveTo>
                  <a:lnTo>
                    <a:pt x="5" y="10"/>
                  </a:lnTo>
                  <a:lnTo>
                    <a:pt x="5" y="10"/>
                  </a:lnTo>
                  <a:lnTo>
                    <a:pt x="5" y="10"/>
                  </a:lnTo>
                  <a:lnTo>
                    <a:pt x="5" y="10"/>
                  </a:lnTo>
                  <a:close/>
                  <a:moveTo>
                    <a:pt x="24" y="0"/>
                  </a:moveTo>
                  <a:lnTo>
                    <a:pt x="5" y="0"/>
                  </a:lnTo>
                  <a:lnTo>
                    <a:pt x="0" y="7"/>
                  </a:lnTo>
                  <a:lnTo>
                    <a:pt x="3" y="17"/>
                  </a:lnTo>
                  <a:lnTo>
                    <a:pt x="3" y="15"/>
                  </a:lnTo>
                  <a:lnTo>
                    <a:pt x="3" y="22"/>
                  </a:lnTo>
                  <a:lnTo>
                    <a:pt x="10" y="12"/>
                  </a:lnTo>
                  <a:lnTo>
                    <a:pt x="10" y="15"/>
                  </a:lnTo>
                  <a:lnTo>
                    <a:pt x="17" y="10"/>
                  </a:lnTo>
                  <a:lnTo>
                    <a:pt x="19" y="12"/>
                  </a:lnTo>
                  <a:lnTo>
                    <a:pt x="26" y="12"/>
                  </a:lnTo>
                  <a:lnTo>
                    <a:pt x="43" y="19"/>
                  </a:lnTo>
                  <a:lnTo>
                    <a:pt x="45" y="15"/>
                  </a:lnTo>
                  <a:lnTo>
                    <a:pt x="40" y="3"/>
                  </a:lnTo>
                  <a:lnTo>
                    <a:pt x="24" y="0"/>
                  </a:lnTo>
                  <a:lnTo>
                    <a:pt x="24"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29" name="Freeform 173"/>
            <p:cNvSpPr>
              <a:spLocks noEditPoints="1"/>
            </p:cNvSpPr>
            <p:nvPr/>
          </p:nvSpPr>
          <p:spPr bwMode="auto">
            <a:xfrm>
              <a:off x="6440488" y="3225801"/>
              <a:ext cx="465138" cy="330200"/>
            </a:xfrm>
            <a:custGeom>
              <a:avLst/>
              <a:gdLst/>
              <a:ahLst/>
              <a:cxnLst>
                <a:cxn ang="0">
                  <a:pos x="151" y="114"/>
                </a:cxn>
                <a:cxn ang="0">
                  <a:pos x="142" y="109"/>
                </a:cxn>
                <a:cxn ang="0">
                  <a:pos x="154" y="116"/>
                </a:cxn>
                <a:cxn ang="0">
                  <a:pos x="12" y="0"/>
                </a:cxn>
                <a:cxn ang="0">
                  <a:pos x="2" y="2"/>
                </a:cxn>
                <a:cxn ang="0">
                  <a:pos x="24" y="28"/>
                </a:cxn>
                <a:cxn ang="0">
                  <a:pos x="35" y="40"/>
                </a:cxn>
                <a:cxn ang="0">
                  <a:pos x="50" y="52"/>
                </a:cxn>
                <a:cxn ang="0">
                  <a:pos x="59" y="78"/>
                </a:cxn>
                <a:cxn ang="0">
                  <a:pos x="73" y="90"/>
                </a:cxn>
                <a:cxn ang="0">
                  <a:pos x="102" y="130"/>
                </a:cxn>
                <a:cxn ang="0">
                  <a:pos x="123" y="152"/>
                </a:cxn>
                <a:cxn ang="0">
                  <a:pos x="139" y="161"/>
                </a:cxn>
                <a:cxn ang="0">
                  <a:pos x="147" y="159"/>
                </a:cxn>
                <a:cxn ang="0">
                  <a:pos x="149" y="170"/>
                </a:cxn>
                <a:cxn ang="0">
                  <a:pos x="144" y="178"/>
                </a:cxn>
                <a:cxn ang="0">
                  <a:pos x="158" y="182"/>
                </a:cxn>
                <a:cxn ang="0">
                  <a:pos x="189" y="192"/>
                </a:cxn>
                <a:cxn ang="0">
                  <a:pos x="206" y="189"/>
                </a:cxn>
                <a:cxn ang="0">
                  <a:pos x="234" y="199"/>
                </a:cxn>
                <a:cxn ang="0">
                  <a:pos x="251" y="199"/>
                </a:cxn>
                <a:cxn ang="0">
                  <a:pos x="279" y="206"/>
                </a:cxn>
                <a:cxn ang="0">
                  <a:pos x="274" y="199"/>
                </a:cxn>
                <a:cxn ang="0">
                  <a:pos x="286" y="208"/>
                </a:cxn>
                <a:cxn ang="0">
                  <a:pos x="289" y="192"/>
                </a:cxn>
                <a:cxn ang="0">
                  <a:pos x="277" y="187"/>
                </a:cxn>
                <a:cxn ang="0">
                  <a:pos x="253" y="182"/>
                </a:cxn>
                <a:cxn ang="0">
                  <a:pos x="270" y="180"/>
                </a:cxn>
                <a:cxn ang="0">
                  <a:pos x="248" y="175"/>
                </a:cxn>
                <a:cxn ang="0">
                  <a:pos x="232" y="170"/>
                </a:cxn>
                <a:cxn ang="0">
                  <a:pos x="225" y="166"/>
                </a:cxn>
                <a:cxn ang="0">
                  <a:pos x="220" y="170"/>
                </a:cxn>
                <a:cxn ang="0">
                  <a:pos x="196" y="173"/>
                </a:cxn>
                <a:cxn ang="0">
                  <a:pos x="177" y="166"/>
                </a:cxn>
                <a:cxn ang="0">
                  <a:pos x="168" y="163"/>
                </a:cxn>
                <a:cxn ang="0">
                  <a:pos x="154" y="163"/>
                </a:cxn>
                <a:cxn ang="0">
                  <a:pos x="158" y="121"/>
                </a:cxn>
                <a:cxn ang="0">
                  <a:pos x="168" y="114"/>
                </a:cxn>
                <a:cxn ang="0">
                  <a:pos x="154" y="97"/>
                </a:cxn>
                <a:cxn ang="0">
                  <a:pos x="147" y="99"/>
                </a:cxn>
                <a:cxn ang="0">
                  <a:pos x="137" y="104"/>
                </a:cxn>
                <a:cxn ang="0">
                  <a:pos x="123" y="90"/>
                </a:cxn>
                <a:cxn ang="0">
                  <a:pos x="125" y="83"/>
                </a:cxn>
                <a:cxn ang="0">
                  <a:pos x="128" y="80"/>
                </a:cxn>
                <a:cxn ang="0">
                  <a:pos x="118" y="71"/>
                </a:cxn>
                <a:cxn ang="0">
                  <a:pos x="116" y="64"/>
                </a:cxn>
                <a:cxn ang="0">
                  <a:pos x="106" y="57"/>
                </a:cxn>
                <a:cxn ang="0">
                  <a:pos x="99" y="57"/>
                </a:cxn>
                <a:cxn ang="0">
                  <a:pos x="99" y="50"/>
                </a:cxn>
                <a:cxn ang="0">
                  <a:pos x="87" y="45"/>
                </a:cxn>
                <a:cxn ang="0">
                  <a:pos x="80" y="47"/>
                </a:cxn>
                <a:cxn ang="0">
                  <a:pos x="50" y="21"/>
                </a:cxn>
                <a:cxn ang="0">
                  <a:pos x="21" y="5"/>
                </a:cxn>
                <a:cxn ang="0">
                  <a:pos x="12" y="0"/>
                </a:cxn>
              </a:cxnLst>
              <a:rect l="0" t="0" r="r" b="b"/>
              <a:pathLst>
                <a:path w="293" h="208">
                  <a:moveTo>
                    <a:pt x="154" y="116"/>
                  </a:moveTo>
                  <a:lnTo>
                    <a:pt x="151" y="114"/>
                  </a:lnTo>
                  <a:lnTo>
                    <a:pt x="142" y="111"/>
                  </a:lnTo>
                  <a:lnTo>
                    <a:pt x="142" y="109"/>
                  </a:lnTo>
                  <a:lnTo>
                    <a:pt x="151" y="111"/>
                  </a:lnTo>
                  <a:lnTo>
                    <a:pt x="154" y="116"/>
                  </a:lnTo>
                  <a:lnTo>
                    <a:pt x="154" y="116"/>
                  </a:lnTo>
                  <a:close/>
                  <a:moveTo>
                    <a:pt x="12" y="0"/>
                  </a:moveTo>
                  <a:lnTo>
                    <a:pt x="0" y="0"/>
                  </a:lnTo>
                  <a:lnTo>
                    <a:pt x="2" y="2"/>
                  </a:lnTo>
                  <a:lnTo>
                    <a:pt x="7" y="14"/>
                  </a:lnTo>
                  <a:lnTo>
                    <a:pt x="24" y="28"/>
                  </a:lnTo>
                  <a:lnTo>
                    <a:pt x="28" y="31"/>
                  </a:lnTo>
                  <a:lnTo>
                    <a:pt x="35" y="40"/>
                  </a:lnTo>
                  <a:lnTo>
                    <a:pt x="38" y="50"/>
                  </a:lnTo>
                  <a:lnTo>
                    <a:pt x="50" y="52"/>
                  </a:lnTo>
                  <a:lnTo>
                    <a:pt x="52" y="57"/>
                  </a:lnTo>
                  <a:lnTo>
                    <a:pt x="59" y="78"/>
                  </a:lnTo>
                  <a:lnTo>
                    <a:pt x="66" y="80"/>
                  </a:lnTo>
                  <a:lnTo>
                    <a:pt x="73" y="90"/>
                  </a:lnTo>
                  <a:lnTo>
                    <a:pt x="83" y="114"/>
                  </a:lnTo>
                  <a:lnTo>
                    <a:pt x="102" y="130"/>
                  </a:lnTo>
                  <a:lnTo>
                    <a:pt x="106" y="140"/>
                  </a:lnTo>
                  <a:lnTo>
                    <a:pt x="123" y="152"/>
                  </a:lnTo>
                  <a:lnTo>
                    <a:pt x="139" y="166"/>
                  </a:lnTo>
                  <a:lnTo>
                    <a:pt x="139" y="161"/>
                  </a:lnTo>
                  <a:lnTo>
                    <a:pt x="144" y="163"/>
                  </a:lnTo>
                  <a:lnTo>
                    <a:pt x="147" y="159"/>
                  </a:lnTo>
                  <a:lnTo>
                    <a:pt x="154" y="163"/>
                  </a:lnTo>
                  <a:lnTo>
                    <a:pt x="149" y="170"/>
                  </a:lnTo>
                  <a:lnTo>
                    <a:pt x="142" y="170"/>
                  </a:lnTo>
                  <a:lnTo>
                    <a:pt x="144" y="178"/>
                  </a:lnTo>
                  <a:lnTo>
                    <a:pt x="158" y="180"/>
                  </a:lnTo>
                  <a:lnTo>
                    <a:pt x="158" y="182"/>
                  </a:lnTo>
                  <a:lnTo>
                    <a:pt x="168" y="187"/>
                  </a:lnTo>
                  <a:lnTo>
                    <a:pt x="189" y="192"/>
                  </a:lnTo>
                  <a:lnTo>
                    <a:pt x="194" y="189"/>
                  </a:lnTo>
                  <a:lnTo>
                    <a:pt x="206" y="189"/>
                  </a:lnTo>
                  <a:lnTo>
                    <a:pt x="222" y="197"/>
                  </a:lnTo>
                  <a:lnTo>
                    <a:pt x="234" y="199"/>
                  </a:lnTo>
                  <a:lnTo>
                    <a:pt x="241" y="199"/>
                  </a:lnTo>
                  <a:lnTo>
                    <a:pt x="251" y="199"/>
                  </a:lnTo>
                  <a:lnTo>
                    <a:pt x="255" y="199"/>
                  </a:lnTo>
                  <a:lnTo>
                    <a:pt x="279" y="206"/>
                  </a:lnTo>
                  <a:lnTo>
                    <a:pt x="277" y="204"/>
                  </a:lnTo>
                  <a:lnTo>
                    <a:pt x="274" y="199"/>
                  </a:lnTo>
                  <a:lnTo>
                    <a:pt x="279" y="199"/>
                  </a:lnTo>
                  <a:lnTo>
                    <a:pt x="286" y="208"/>
                  </a:lnTo>
                  <a:lnTo>
                    <a:pt x="293" y="197"/>
                  </a:lnTo>
                  <a:lnTo>
                    <a:pt x="289" y="192"/>
                  </a:lnTo>
                  <a:lnTo>
                    <a:pt x="274" y="192"/>
                  </a:lnTo>
                  <a:lnTo>
                    <a:pt x="277" y="187"/>
                  </a:lnTo>
                  <a:lnTo>
                    <a:pt x="255" y="185"/>
                  </a:lnTo>
                  <a:lnTo>
                    <a:pt x="253" y="182"/>
                  </a:lnTo>
                  <a:lnTo>
                    <a:pt x="260" y="182"/>
                  </a:lnTo>
                  <a:lnTo>
                    <a:pt x="270" y="180"/>
                  </a:lnTo>
                  <a:lnTo>
                    <a:pt x="267" y="175"/>
                  </a:lnTo>
                  <a:lnTo>
                    <a:pt x="248" y="175"/>
                  </a:lnTo>
                  <a:lnTo>
                    <a:pt x="248" y="175"/>
                  </a:lnTo>
                  <a:lnTo>
                    <a:pt x="232" y="170"/>
                  </a:lnTo>
                  <a:lnTo>
                    <a:pt x="229" y="170"/>
                  </a:lnTo>
                  <a:lnTo>
                    <a:pt x="225" y="166"/>
                  </a:lnTo>
                  <a:lnTo>
                    <a:pt x="222" y="168"/>
                  </a:lnTo>
                  <a:lnTo>
                    <a:pt x="220" y="170"/>
                  </a:lnTo>
                  <a:lnTo>
                    <a:pt x="215" y="175"/>
                  </a:lnTo>
                  <a:lnTo>
                    <a:pt x="196" y="173"/>
                  </a:lnTo>
                  <a:lnTo>
                    <a:pt x="189" y="166"/>
                  </a:lnTo>
                  <a:lnTo>
                    <a:pt x="177" y="166"/>
                  </a:lnTo>
                  <a:lnTo>
                    <a:pt x="175" y="161"/>
                  </a:lnTo>
                  <a:lnTo>
                    <a:pt x="168" y="163"/>
                  </a:lnTo>
                  <a:lnTo>
                    <a:pt x="158" y="161"/>
                  </a:lnTo>
                  <a:lnTo>
                    <a:pt x="154" y="163"/>
                  </a:lnTo>
                  <a:lnTo>
                    <a:pt x="158" y="121"/>
                  </a:lnTo>
                  <a:lnTo>
                    <a:pt x="158" y="121"/>
                  </a:lnTo>
                  <a:lnTo>
                    <a:pt x="168" y="125"/>
                  </a:lnTo>
                  <a:lnTo>
                    <a:pt x="168" y="114"/>
                  </a:lnTo>
                  <a:lnTo>
                    <a:pt x="161" y="114"/>
                  </a:lnTo>
                  <a:lnTo>
                    <a:pt x="154" y="97"/>
                  </a:lnTo>
                  <a:lnTo>
                    <a:pt x="151" y="102"/>
                  </a:lnTo>
                  <a:lnTo>
                    <a:pt x="147" y="99"/>
                  </a:lnTo>
                  <a:lnTo>
                    <a:pt x="142" y="107"/>
                  </a:lnTo>
                  <a:lnTo>
                    <a:pt x="137" y="104"/>
                  </a:lnTo>
                  <a:lnTo>
                    <a:pt x="135" y="92"/>
                  </a:lnTo>
                  <a:lnTo>
                    <a:pt x="123" y="90"/>
                  </a:lnTo>
                  <a:lnTo>
                    <a:pt x="123" y="90"/>
                  </a:lnTo>
                  <a:lnTo>
                    <a:pt x="125" y="83"/>
                  </a:lnTo>
                  <a:lnTo>
                    <a:pt x="125" y="83"/>
                  </a:lnTo>
                  <a:lnTo>
                    <a:pt x="128" y="80"/>
                  </a:lnTo>
                  <a:lnTo>
                    <a:pt x="125" y="73"/>
                  </a:lnTo>
                  <a:lnTo>
                    <a:pt x="118" y="71"/>
                  </a:lnTo>
                  <a:lnTo>
                    <a:pt x="116" y="73"/>
                  </a:lnTo>
                  <a:lnTo>
                    <a:pt x="116" y="64"/>
                  </a:lnTo>
                  <a:lnTo>
                    <a:pt x="109" y="64"/>
                  </a:lnTo>
                  <a:lnTo>
                    <a:pt x="106" y="57"/>
                  </a:lnTo>
                  <a:lnTo>
                    <a:pt x="99" y="54"/>
                  </a:lnTo>
                  <a:lnTo>
                    <a:pt x="99" y="57"/>
                  </a:lnTo>
                  <a:lnTo>
                    <a:pt x="97" y="57"/>
                  </a:lnTo>
                  <a:lnTo>
                    <a:pt x="99" y="50"/>
                  </a:lnTo>
                  <a:lnTo>
                    <a:pt x="90" y="50"/>
                  </a:lnTo>
                  <a:lnTo>
                    <a:pt x="87" y="45"/>
                  </a:lnTo>
                  <a:lnTo>
                    <a:pt x="83" y="47"/>
                  </a:lnTo>
                  <a:lnTo>
                    <a:pt x="80" y="47"/>
                  </a:lnTo>
                  <a:lnTo>
                    <a:pt x="64" y="31"/>
                  </a:lnTo>
                  <a:lnTo>
                    <a:pt x="50" y="21"/>
                  </a:lnTo>
                  <a:lnTo>
                    <a:pt x="38" y="7"/>
                  </a:lnTo>
                  <a:lnTo>
                    <a:pt x="21" y="5"/>
                  </a:lnTo>
                  <a:lnTo>
                    <a:pt x="12" y="0"/>
                  </a:lnTo>
                  <a:lnTo>
                    <a:pt x="12"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0" name="Freeform 174"/>
            <p:cNvSpPr/>
            <p:nvPr/>
          </p:nvSpPr>
          <p:spPr bwMode="auto">
            <a:xfrm>
              <a:off x="6721475" y="3406776"/>
              <a:ext cx="19050" cy="17463"/>
            </a:xfrm>
            <a:custGeom>
              <a:avLst/>
              <a:gdLst/>
              <a:ahLst/>
              <a:cxnLst>
                <a:cxn ang="0">
                  <a:pos x="3" y="0"/>
                </a:cxn>
                <a:cxn ang="0">
                  <a:pos x="0" y="11"/>
                </a:cxn>
                <a:cxn ang="0">
                  <a:pos x="10" y="11"/>
                </a:cxn>
                <a:cxn ang="0">
                  <a:pos x="12" y="4"/>
                </a:cxn>
                <a:cxn ang="0">
                  <a:pos x="3" y="0"/>
                </a:cxn>
                <a:cxn ang="0">
                  <a:pos x="3" y="0"/>
                </a:cxn>
              </a:cxnLst>
              <a:rect l="0" t="0" r="r" b="b"/>
              <a:pathLst>
                <a:path w="12" h="11">
                  <a:moveTo>
                    <a:pt x="3" y="0"/>
                  </a:moveTo>
                  <a:lnTo>
                    <a:pt x="0" y="11"/>
                  </a:lnTo>
                  <a:lnTo>
                    <a:pt x="10" y="11"/>
                  </a:lnTo>
                  <a:lnTo>
                    <a:pt x="12" y="4"/>
                  </a:lnTo>
                  <a:lnTo>
                    <a:pt x="3" y="0"/>
                  </a:lnTo>
                  <a:lnTo>
                    <a:pt x="3"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1" name="Freeform 175"/>
            <p:cNvSpPr/>
            <p:nvPr/>
          </p:nvSpPr>
          <p:spPr bwMode="auto">
            <a:xfrm>
              <a:off x="6646863" y="3352801"/>
              <a:ext cx="11113" cy="15875"/>
            </a:xfrm>
            <a:custGeom>
              <a:avLst/>
              <a:gdLst/>
              <a:ahLst/>
              <a:cxnLst>
                <a:cxn ang="0">
                  <a:pos x="5" y="0"/>
                </a:cxn>
                <a:cxn ang="0">
                  <a:pos x="0" y="8"/>
                </a:cxn>
                <a:cxn ang="0">
                  <a:pos x="2" y="10"/>
                </a:cxn>
                <a:cxn ang="0">
                  <a:pos x="7" y="10"/>
                </a:cxn>
                <a:cxn ang="0">
                  <a:pos x="5" y="0"/>
                </a:cxn>
                <a:cxn ang="0">
                  <a:pos x="5" y="0"/>
                </a:cxn>
              </a:cxnLst>
              <a:rect l="0" t="0" r="r" b="b"/>
              <a:pathLst>
                <a:path w="7" h="10">
                  <a:moveTo>
                    <a:pt x="5" y="0"/>
                  </a:moveTo>
                  <a:lnTo>
                    <a:pt x="0" y="8"/>
                  </a:lnTo>
                  <a:lnTo>
                    <a:pt x="2" y="10"/>
                  </a:lnTo>
                  <a:lnTo>
                    <a:pt x="7" y="10"/>
                  </a:lnTo>
                  <a:lnTo>
                    <a:pt x="5" y="0"/>
                  </a:lnTo>
                  <a:lnTo>
                    <a:pt x="5"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2" name="Freeform 176"/>
            <p:cNvSpPr>
              <a:spLocks noEditPoints="1"/>
            </p:cNvSpPr>
            <p:nvPr/>
          </p:nvSpPr>
          <p:spPr bwMode="auto">
            <a:xfrm>
              <a:off x="3921125" y="504826"/>
              <a:ext cx="4656138" cy="3675063"/>
            </a:xfrm>
            <a:custGeom>
              <a:avLst/>
              <a:gdLst/>
              <a:ahLst/>
              <a:cxnLst>
                <a:cxn ang="0">
                  <a:pos x="716" y="1794"/>
                </a:cxn>
                <a:cxn ang="0">
                  <a:pos x="447" y="1603"/>
                </a:cxn>
                <a:cxn ang="0">
                  <a:pos x="802" y="1499"/>
                </a:cxn>
                <a:cxn ang="0">
                  <a:pos x="572" y="1200"/>
                </a:cxn>
                <a:cxn ang="0">
                  <a:pos x="1012" y="1167"/>
                </a:cxn>
                <a:cxn ang="0">
                  <a:pos x="522" y="1184"/>
                </a:cxn>
                <a:cxn ang="0">
                  <a:pos x="586" y="1169"/>
                </a:cxn>
                <a:cxn ang="0">
                  <a:pos x="652" y="1240"/>
                </a:cxn>
                <a:cxn ang="0">
                  <a:pos x="600" y="1321"/>
                </a:cxn>
                <a:cxn ang="0">
                  <a:pos x="362" y="1236"/>
                </a:cxn>
                <a:cxn ang="0">
                  <a:pos x="406" y="1136"/>
                </a:cxn>
                <a:cxn ang="0">
                  <a:pos x="463" y="1143"/>
                </a:cxn>
                <a:cxn ang="0">
                  <a:pos x="662" y="1155"/>
                </a:cxn>
                <a:cxn ang="0">
                  <a:pos x="972" y="1079"/>
                </a:cxn>
                <a:cxn ang="0">
                  <a:pos x="948" y="1167"/>
                </a:cxn>
                <a:cxn ang="0">
                  <a:pos x="747" y="1063"/>
                </a:cxn>
                <a:cxn ang="0">
                  <a:pos x="331" y="736"/>
                </a:cxn>
                <a:cxn ang="0">
                  <a:pos x="669" y="731"/>
                </a:cxn>
                <a:cxn ang="0">
                  <a:pos x="444" y="885"/>
                </a:cxn>
                <a:cxn ang="0">
                  <a:pos x="480" y="821"/>
                </a:cxn>
                <a:cxn ang="0">
                  <a:pos x="589" y="558"/>
                </a:cxn>
                <a:cxn ang="0">
                  <a:pos x="1419" y="393"/>
                </a:cxn>
                <a:cxn ang="0">
                  <a:pos x="1414" y="371"/>
                </a:cxn>
                <a:cxn ang="0">
                  <a:pos x="1488" y="156"/>
                </a:cxn>
                <a:cxn ang="0">
                  <a:pos x="1350" y="355"/>
                </a:cxn>
                <a:cxn ang="0">
                  <a:pos x="1272" y="494"/>
                </a:cxn>
                <a:cxn ang="0">
                  <a:pos x="1083" y="407"/>
                </a:cxn>
                <a:cxn ang="0">
                  <a:pos x="903" y="468"/>
                </a:cxn>
                <a:cxn ang="0">
                  <a:pos x="835" y="509"/>
                </a:cxn>
                <a:cxn ang="0">
                  <a:pos x="619" y="359"/>
                </a:cxn>
                <a:cxn ang="0">
                  <a:pos x="513" y="393"/>
                </a:cxn>
                <a:cxn ang="0">
                  <a:pos x="468" y="468"/>
                </a:cxn>
                <a:cxn ang="0">
                  <a:pos x="373" y="629"/>
                </a:cxn>
                <a:cxn ang="0">
                  <a:pos x="326" y="772"/>
                </a:cxn>
                <a:cxn ang="0">
                  <a:pos x="404" y="866"/>
                </a:cxn>
                <a:cxn ang="0">
                  <a:pos x="326" y="907"/>
                </a:cxn>
                <a:cxn ang="0">
                  <a:pos x="234" y="1091"/>
                </a:cxn>
                <a:cxn ang="0">
                  <a:pos x="40" y="1430"/>
                </a:cxn>
                <a:cxn ang="0">
                  <a:pos x="71" y="1693"/>
                </a:cxn>
                <a:cxn ang="0">
                  <a:pos x="380" y="1787"/>
                </a:cxn>
                <a:cxn ang="0">
                  <a:pos x="480" y="2214"/>
                </a:cxn>
                <a:cxn ang="0">
                  <a:pos x="740" y="2088"/>
                </a:cxn>
                <a:cxn ang="0">
                  <a:pos x="932" y="1726"/>
                </a:cxn>
                <a:cxn ang="0">
                  <a:pos x="1012" y="1553"/>
                </a:cxn>
                <a:cxn ang="0">
                  <a:pos x="943" y="1392"/>
                </a:cxn>
                <a:cxn ang="0">
                  <a:pos x="1192" y="1437"/>
                </a:cxn>
                <a:cxn ang="0">
                  <a:pos x="1379" y="1600"/>
                </a:cxn>
                <a:cxn ang="0">
                  <a:pos x="1575" y="1534"/>
                </a:cxn>
                <a:cxn ang="0">
                  <a:pos x="1689" y="1705"/>
                </a:cxn>
                <a:cxn ang="0">
                  <a:pos x="1738" y="1527"/>
                </a:cxn>
                <a:cxn ang="0">
                  <a:pos x="1873" y="1470"/>
                </a:cxn>
                <a:cxn ang="0">
                  <a:pos x="1961" y="1226"/>
                </a:cxn>
                <a:cxn ang="0">
                  <a:pos x="2025" y="1274"/>
                </a:cxn>
                <a:cxn ang="0">
                  <a:pos x="2233" y="951"/>
                </a:cxn>
                <a:cxn ang="0">
                  <a:pos x="2200" y="880"/>
                </a:cxn>
                <a:cxn ang="0">
                  <a:pos x="2429" y="762"/>
                </a:cxn>
                <a:cxn ang="0">
                  <a:pos x="2457" y="802"/>
                </a:cxn>
                <a:cxn ang="0">
                  <a:pos x="2647" y="741"/>
                </a:cxn>
                <a:cxn ang="0">
                  <a:pos x="2838" y="582"/>
                </a:cxn>
                <a:cxn ang="0">
                  <a:pos x="2826" y="478"/>
                </a:cxn>
                <a:cxn ang="0">
                  <a:pos x="2353" y="319"/>
                </a:cxn>
                <a:cxn ang="0">
                  <a:pos x="2062" y="317"/>
                </a:cxn>
                <a:cxn ang="0">
                  <a:pos x="1762" y="255"/>
                </a:cxn>
              </a:cxnLst>
              <a:rect l="0" t="0" r="r" b="b"/>
              <a:pathLst>
                <a:path w="2933" h="2315">
                  <a:moveTo>
                    <a:pt x="740" y="1991"/>
                  </a:moveTo>
                  <a:lnTo>
                    <a:pt x="738" y="1989"/>
                  </a:lnTo>
                  <a:lnTo>
                    <a:pt x="731" y="1967"/>
                  </a:lnTo>
                  <a:lnTo>
                    <a:pt x="735" y="1958"/>
                  </a:lnTo>
                  <a:lnTo>
                    <a:pt x="735" y="1939"/>
                  </a:lnTo>
                  <a:lnTo>
                    <a:pt x="731" y="1934"/>
                  </a:lnTo>
                  <a:lnTo>
                    <a:pt x="731" y="1932"/>
                  </a:lnTo>
                  <a:lnTo>
                    <a:pt x="733" y="1934"/>
                  </a:lnTo>
                  <a:lnTo>
                    <a:pt x="738" y="1953"/>
                  </a:lnTo>
                  <a:lnTo>
                    <a:pt x="740" y="1958"/>
                  </a:lnTo>
                  <a:lnTo>
                    <a:pt x="735" y="1970"/>
                  </a:lnTo>
                  <a:lnTo>
                    <a:pt x="740" y="1986"/>
                  </a:lnTo>
                  <a:lnTo>
                    <a:pt x="740" y="1986"/>
                  </a:lnTo>
                  <a:lnTo>
                    <a:pt x="742" y="1991"/>
                  </a:lnTo>
                  <a:lnTo>
                    <a:pt x="742" y="1991"/>
                  </a:lnTo>
                  <a:lnTo>
                    <a:pt x="740" y="1991"/>
                  </a:lnTo>
                  <a:lnTo>
                    <a:pt x="740" y="1991"/>
                  </a:lnTo>
                  <a:close/>
                  <a:moveTo>
                    <a:pt x="681" y="1906"/>
                  </a:moveTo>
                  <a:lnTo>
                    <a:pt x="681" y="1901"/>
                  </a:lnTo>
                  <a:lnTo>
                    <a:pt x="686" y="1915"/>
                  </a:lnTo>
                  <a:lnTo>
                    <a:pt x="686" y="1915"/>
                  </a:lnTo>
                  <a:lnTo>
                    <a:pt x="683" y="1913"/>
                  </a:lnTo>
                  <a:lnTo>
                    <a:pt x="683" y="1911"/>
                  </a:lnTo>
                  <a:lnTo>
                    <a:pt x="683" y="1911"/>
                  </a:lnTo>
                  <a:lnTo>
                    <a:pt x="683" y="1908"/>
                  </a:lnTo>
                  <a:lnTo>
                    <a:pt x="681" y="1906"/>
                  </a:lnTo>
                  <a:lnTo>
                    <a:pt x="681" y="1906"/>
                  </a:lnTo>
                  <a:lnTo>
                    <a:pt x="681" y="1906"/>
                  </a:lnTo>
                  <a:close/>
                  <a:moveTo>
                    <a:pt x="679" y="1899"/>
                  </a:moveTo>
                  <a:lnTo>
                    <a:pt x="671" y="1892"/>
                  </a:lnTo>
                  <a:lnTo>
                    <a:pt x="667" y="1884"/>
                  </a:lnTo>
                  <a:lnTo>
                    <a:pt x="664" y="1873"/>
                  </a:lnTo>
                  <a:lnTo>
                    <a:pt x="662" y="1866"/>
                  </a:lnTo>
                  <a:lnTo>
                    <a:pt x="664" y="1849"/>
                  </a:lnTo>
                  <a:lnTo>
                    <a:pt x="667" y="1856"/>
                  </a:lnTo>
                  <a:lnTo>
                    <a:pt x="671" y="1877"/>
                  </a:lnTo>
                  <a:lnTo>
                    <a:pt x="669" y="1884"/>
                  </a:lnTo>
                  <a:lnTo>
                    <a:pt x="679" y="1892"/>
                  </a:lnTo>
                  <a:lnTo>
                    <a:pt x="679" y="1899"/>
                  </a:lnTo>
                  <a:lnTo>
                    <a:pt x="679" y="1899"/>
                  </a:lnTo>
                  <a:close/>
                  <a:moveTo>
                    <a:pt x="716" y="1794"/>
                  </a:moveTo>
                  <a:lnTo>
                    <a:pt x="719" y="1792"/>
                  </a:lnTo>
                  <a:lnTo>
                    <a:pt x="728" y="1792"/>
                  </a:lnTo>
                  <a:lnTo>
                    <a:pt x="731" y="1799"/>
                  </a:lnTo>
                  <a:lnTo>
                    <a:pt x="731" y="1799"/>
                  </a:lnTo>
                  <a:lnTo>
                    <a:pt x="728" y="1804"/>
                  </a:lnTo>
                  <a:lnTo>
                    <a:pt x="728" y="1806"/>
                  </a:lnTo>
                  <a:lnTo>
                    <a:pt x="731" y="1806"/>
                  </a:lnTo>
                  <a:lnTo>
                    <a:pt x="716" y="1823"/>
                  </a:lnTo>
                  <a:lnTo>
                    <a:pt x="721" y="1825"/>
                  </a:lnTo>
                  <a:lnTo>
                    <a:pt x="714" y="1828"/>
                  </a:lnTo>
                  <a:lnTo>
                    <a:pt x="714" y="1828"/>
                  </a:lnTo>
                  <a:lnTo>
                    <a:pt x="714" y="1828"/>
                  </a:lnTo>
                  <a:lnTo>
                    <a:pt x="709" y="1828"/>
                  </a:lnTo>
                  <a:lnTo>
                    <a:pt x="705" y="1821"/>
                  </a:lnTo>
                  <a:lnTo>
                    <a:pt x="702" y="1828"/>
                  </a:lnTo>
                  <a:lnTo>
                    <a:pt x="700" y="1830"/>
                  </a:lnTo>
                  <a:lnTo>
                    <a:pt x="700" y="1823"/>
                  </a:lnTo>
                  <a:lnTo>
                    <a:pt x="700" y="1809"/>
                  </a:lnTo>
                  <a:lnTo>
                    <a:pt x="702" y="1797"/>
                  </a:lnTo>
                  <a:lnTo>
                    <a:pt x="709" y="1792"/>
                  </a:lnTo>
                  <a:lnTo>
                    <a:pt x="716" y="1794"/>
                  </a:lnTo>
                  <a:lnTo>
                    <a:pt x="716" y="1794"/>
                  </a:lnTo>
                  <a:close/>
                  <a:moveTo>
                    <a:pt x="683" y="1776"/>
                  </a:moveTo>
                  <a:lnTo>
                    <a:pt x="683" y="1776"/>
                  </a:lnTo>
                  <a:lnTo>
                    <a:pt x="683" y="1773"/>
                  </a:lnTo>
                  <a:lnTo>
                    <a:pt x="690" y="1766"/>
                  </a:lnTo>
                  <a:lnTo>
                    <a:pt x="690" y="1771"/>
                  </a:lnTo>
                  <a:lnTo>
                    <a:pt x="683" y="1776"/>
                  </a:lnTo>
                  <a:lnTo>
                    <a:pt x="683" y="1776"/>
                  </a:lnTo>
                  <a:close/>
                  <a:moveTo>
                    <a:pt x="1639" y="1631"/>
                  </a:moveTo>
                  <a:lnTo>
                    <a:pt x="1639" y="1629"/>
                  </a:lnTo>
                  <a:lnTo>
                    <a:pt x="1639" y="1629"/>
                  </a:lnTo>
                  <a:lnTo>
                    <a:pt x="1639" y="1631"/>
                  </a:lnTo>
                  <a:lnTo>
                    <a:pt x="1639" y="1631"/>
                  </a:lnTo>
                  <a:close/>
                  <a:moveTo>
                    <a:pt x="449" y="1615"/>
                  </a:moveTo>
                  <a:lnTo>
                    <a:pt x="437" y="1598"/>
                  </a:lnTo>
                  <a:lnTo>
                    <a:pt x="435" y="1593"/>
                  </a:lnTo>
                  <a:lnTo>
                    <a:pt x="437" y="1593"/>
                  </a:lnTo>
                  <a:lnTo>
                    <a:pt x="440" y="1593"/>
                  </a:lnTo>
                  <a:lnTo>
                    <a:pt x="444" y="1596"/>
                  </a:lnTo>
                  <a:lnTo>
                    <a:pt x="447" y="1603"/>
                  </a:lnTo>
                  <a:lnTo>
                    <a:pt x="459" y="1605"/>
                  </a:lnTo>
                  <a:lnTo>
                    <a:pt x="461" y="1610"/>
                  </a:lnTo>
                  <a:lnTo>
                    <a:pt x="456" y="1610"/>
                  </a:lnTo>
                  <a:lnTo>
                    <a:pt x="456" y="1610"/>
                  </a:lnTo>
                  <a:lnTo>
                    <a:pt x="454" y="1610"/>
                  </a:lnTo>
                  <a:lnTo>
                    <a:pt x="454" y="1612"/>
                  </a:lnTo>
                  <a:lnTo>
                    <a:pt x="454" y="1612"/>
                  </a:lnTo>
                  <a:lnTo>
                    <a:pt x="449" y="1615"/>
                  </a:lnTo>
                  <a:lnTo>
                    <a:pt x="449" y="1615"/>
                  </a:lnTo>
                  <a:close/>
                  <a:moveTo>
                    <a:pt x="958" y="1423"/>
                  </a:moveTo>
                  <a:lnTo>
                    <a:pt x="955" y="1418"/>
                  </a:lnTo>
                  <a:lnTo>
                    <a:pt x="958" y="1416"/>
                  </a:lnTo>
                  <a:lnTo>
                    <a:pt x="958" y="1423"/>
                  </a:lnTo>
                  <a:lnTo>
                    <a:pt x="958" y="1423"/>
                  </a:lnTo>
                  <a:close/>
                  <a:moveTo>
                    <a:pt x="790" y="1534"/>
                  </a:moveTo>
                  <a:lnTo>
                    <a:pt x="778" y="1522"/>
                  </a:lnTo>
                  <a:lnTo>
                    <a:pt x="776" y="1491"/>
                  </a:lnTo>
                  <a:lnTo>
                    <a:pt x="771" y="1484"/>
                  </a:lnTo>
                  <a:lnTo>
                    <a:pt x="771" y="1477"/>
                  </a:lnTo>
                  <a:lnTo>
                    <a:pt x="752" y="1461"/>
                  </a:lnTo>
                  <a:lnTo>
                    <a:pt x="752" y="1451"/>
                  </a:lnTo>
                  <a:lnTo>
                    <a:pt x="759" y="1449"/>
                  </a:lnTo>
                  <a:lnTo>
                    <a:pt x="754" y="1446"/>
                  </a:lnTo>
                  <a:lnTo>
                    <a:pt x="747" y="1439"/>
                  </a:lnTo>
                  <a:lnTo>
                    <a:pt x="731" y="1409"/>
                  </a:lnTo>
                  <a:lnTo>
                    <a:pt x="723" y="1385"/>
                  </a:lnTo>
                  <a:lnTo>
                    <a:pt x="712" y="1371"/>
                  </a:lnTo>
                  <a:lnTo>
                    <a:pt x="707" y="1359"/>
                  </a:lnTo>
                  <a:lnTo>
                    <a:pt x="709" y="1356"/>
                  </a:lnTo>
                  <a:lnTo>
                    <a:pt x="716" y="1378"/>
                  </a:lnTo>
                  <a:lnTo>
                    <a:pt x="728" y="1390"/>
                  </a:lnTo>
                  <a:lnTo>
                    <a:pt x="735" y="1387"/>
                  </a:lnTo>
                  <a:lnTo>
                    <a:pt x="735" y="1385"/>
                  </a:lnTo>
                  <a:lnTo>
                    <a:pt x="742" y="1385"/>
                  </a:lnTo>
                  <a:lnTo>
                    <a:pt x="768" y="1425"/>
                  </a:lnTo>
                  <a:lnTo>
                    <a:pt x="776" y="1444"/>
                  </a:lnTo>
                  <a:lnTo>
                    <a:pt x="780" y="1444"/>
                  </a:lnTo>
                  <a:lnTo>
                    <a:pt x="787" y="1451"/>
                  </a:lnTo>
                  <a:lnTo>
                    <a:pt x="797" y="1472"/>
                  </a:lnTo>
                  <a:lnTo>
                    <a:pt x="797" y="1480"/>
                  </a:lnTo>
                  <a:lnTo>
                    <a:pt x="802" y="1499"/>
                  </a:lnTo>
                  <a:lnTo>
                    <a:pt x="816" y="1508"/>
                  </a:lnTo>
                  <a:lnTo>
                    <a:pt x="823" y="1517"/>
                  </a:lnTo>
                  <a:lnTo>
                    <a:pt x="828" y="1527"/>
                  </a:lnTo>
                  <a:lnTo>
                    <a:pt x="835" y="1539"/>
                  </a:lnTo>
                  <a:lnTo>
                    <a:pt x="842" y="1546"/>
                  </a:lnTo>
                  <a:lnTo>
                    <a:pt x="849" y="1562"/>
                  </a:lnTo>
                  <a:lnTo>
                    <a:pt x="849" y="1567"/>
                  </a:lnTo>
                  <a:lnTo>
                    <a:pt x="846" y="1577"/>
                  </a:lnTo>
                  <a:lnTo>
                    <a:pt x="851" y="1581"/>
                  </a:lnTo>
                  <a:lnTo>
                    <a:pt x="856" y="1607"/>
                  </a:lnTo>
                  <a:lnTo>
                    <a:pt x="858" y="1615"/>
                  </a:lnTo>
                  <a:lnTo>
                    <a:pt x="858" y="1612"/>
                  </a:lnTo>
                  <a:lnTo>
                    <a:pt x="856" y="1612"/>
                  </a:lnTo>
                  <a:lnTo>
                    <a:pt x="856" y="1612"/>
                  </a:lnTo>
                  <a:lnTo>
                    <a:pt x="849" y="1607"/>
                  </a:lnTo>
                  <a:lnTo>
                    <a:pt x="832" y="1586"/>
                  </a:lnTo>
                  <a:lnTo>
                    <a:pt x="820" y="1581"/>
                  </a:lnTo>
                  <a:lnTo>
                    <a:pt x="818" y="1581"/>
                  </a:lnTo>
                  <a:lnTo>
                    <a:pt x="813" y="1574"/>
                  </a:lnTo>
                  <a:lnTo>
                    <a:pt x="825" y="1574"/>
                  </a:lnTo>
                  <a:lnTo>
                    <a:pt x="818" y="1572"/>
                  </a:lnTo>
                  <a:lnTo>
                    <a:pt x="818" y="1570"/>
                  </a:lnTo>
                  <a:lnTo>
                    <a:pt x="813" y="1567"/>
                  </a:lnTo>
                  <a:lnTo>
                    <a:pt x="809" y="1570"/>
                  </a:lnTo>
                  <a:lnTo>
                    <a:pt x="811" y="1572"/>
                  </a:lnTo>
                  <a:lnTo>
                    <a:pt x="809" y="1577"/>
                  </a:lnTo>
                  <a:lnTo>
                    <a:pt x="804" y="1567"/>
                  </a:lnTo>
                  <a:lnTo>
                    <a:pt x="799" y="1543"/>
                  </a:lnTo>
                  <a:lnTo>
                    <a:pt x="792" y="1536"/>
                  </a:lnTo>
                  <a:lnTo>
                    <a:pt x="792" y="1536"/>
                  </a:lnTo>
                  <a:lnTo>
                    <a:pt x="792" y="1536"/>
                  </a:lnTo>
                  <a:lnTo>
                    <a:pt x="790" y="1532"/>
                  </a:lnTo>
                  <a:lnTo>
                    <a:pt x="790" y="1534"/>
                  </a:lnTo>
                  <a:lnTo>
                    <a:pt x="790" y="1534"/>
                  </a:lnTo>
                  <a:close/>
                  <a:moveTo>
                    <a:pt x="572" y="1214"/>
                  </a:moveTo>
                  <a:lnTo>
                    <a:pt x="565" y="1212"/>
                  </a:lnTo>
                  <a:lnTo>
                    <a:pt x="567" y="1210"/>
                  </a:lnTo>
                  <a:lnTo>
                    <a:pt x="572" y="1212"/>
                  </a:lnTo>
                  <a:lnTo>
                    <a:pt x="572" y="1214"/>
                  </a:lnTo>
                  <a:lnTo>
                    <a:pt x="572" y="1214"/>
                  </a:lnTo>
                  <a:close/>
                  <a:moveTo>
                    <a:pt x="572" y="1200"/>
                  </a:moveTo>
                  <a:lnTo>
                    <a:pt x="572" y="1200"/>
                  </a:lnTo>
                  <a:lnTo>
                    <a:pt x="572" y="1200"/>
                  </a:lnTo>
                  <a:lnTo>
                    <a:pt x="572" y="1200"/>
                  </a:lnTo>
                  <a:lnTo>
                    <a:pt x="572" y="1200"/>
                  </a:lnTo>
                  <a:close/>
                  <a:moveTo>
                    <a:pt x="574" y="1198"/>
                  </a:moveTo>
                  <a:lnTo>
                    <a:pt x="574" y="1195"/>
                  </a:lnTo>
                  <a:lnTo>
                    <a:pt x="579" y="1195"/>
                  </a:lnTo>
                  <a:lnTo>
                    <a:pt x="574" y="1198"/>
                  </a:lnTo>
                  <a:lnTo>
                    <a:pt x="574" y="1198"/>
                  </a:lnTo>
                  <a:close/>
                  <a:moveTo>
                    <a:pt x="624" y="1195"/>
                  </a:moveTo>
                  <a:lnTo>
                    <a:pt x="622" y="1191"/>
                  </a:lnTo>
                  <a:lnTo>
                    <a:pt x="624" y="1191"/>
                  </a:lnTo>
                  <a:lnTo>
                    <a:pt x="624" y="1195"/>
                  </a:lnTo>
                  <a:lnTo>
                    <a:pt x="624" y="1195"/>
                  </a:lnTo>
                  <a:close/>
                  <a:moveTo>
                    <a:pt x="591" y="1167"/>
                  </a:moveTo>
                  <a:lnTo>
                    <a:pt x="593" y="1165"/>
                  </a:lnTo>
                  <a:lnTo>
                    <a:pt x="596" y="1165"/>
                  </a:lnTo>
                  <a:lnTo>
                    <a:pt x="591" y="1167"/>
                  </a:lnTo>
                  <a:lnTo>
                    <a:pt x="591" y="1167"/>
                  </a:lnTo>
                  <a:close/>
                  <a:moveTo>
                    <a:pt x="626" y="1174"/>
                  </a:moveTo>
                  <a:lnTo>
                    <a:pt x="638" y="1165"/>
                  </a:lnTo>
                  <a:lnTo>
                    <a:pt x="657" y="1162"/>
                  </a:lnTo>
                  <a:lnTo>
                    <a:pt x="657" y="1162"/>
                  </a:lnTo>
                  <a:lnTo>
                    <a:pt x="660" y="1167"/>
                  </a:lnTo>
                  <a:lnTo>
                    <a:pt x="660" y="1167"/>
                  </a:lnTo>
                  <a:lnTo>
                    <a:pt x="652" y="1167"/>
                  </a:lnTo>
                  <a:lnTo>
                    <a:pt x="655" y="1172"/>
                  </a:lnTo>
                  <a:lnTo>
                    <a:pt x="638" y="1169"/>
                  </a:lnTo>
                  <a:lnTo>
                    <a:pt x="638" y="1172"/>
                  </a:lnTo>
                  <a:lnTo>
                    <a:pt x="626" y="1174"/>
                  </a:lnTo>
                  <a:lnTo>
                    <a:pt x="626" y="1174"/>
                  </a:lnTo>
                  <a:close/>
                  <a:moveTo>
                    <a:pt x="1012" y="1167"/>
                  </a:moveTo>
                  <a:lnTo>
                    <a:pt x="998" y="1165"/>
                  </a:lnTo>
                  <a:lnTo>
                    <a:pt x="993" y="1155"/>
                  </a:lnTo>
                  <a:lnTo>
                    <a:pt x="993" y="1150"/>
                  </a:lnTo>
                  <a:lnTo>
                    <a:pt x="1003" y="1146"/>
                  </a:lnTo>
                  <a:lnTo>
                    <a:pt x="1005" y="1146"/>
                  </a:lnTo>
                  <a:lnTo>
                    <a:pt x="1010" y="1153"/>
                  </a:lnTo>
                  <a:lnTo>
                    <a:pt x="1017" y="1160"/>
                  </a:lnTo>
                  <a:lnTo>
                    <a:pt x="1010" y="1167"/>
                  </a:lnTo>
                  <a:lnTo>
                    <a:pt x="1012" y="1167"/>
                  </a:lnTo>
                  <a:lnTo>
                    <a:pt x="1012" y="1167"/>
                  </a:lnTo>
                  <a:close/>
                  <a:moveTo>
                    <a:pt x="463" y="1143"/>
                  </a:moveTo>
                  <a:lnTo>
                    <a:pt x="459" y="1139"/>
                  </a:lnTo>
                  <a:lnTo>
                    <a:pt x="451" y="1131"/>
                  </a:lnTo>
                  <a:lnTo>
                    <a:pt x="442" y="1110"/>
                  </a:lnTo>
                  <a:lnTo>
                    <a:pt x="428" y="1101"/>
                  </a:lnTo>
                  <a:lnTo>
                    <a:pt x="425" y="1094"/>
                  </a:lnTo>
                  <a:lnTo>
                    <a:pt x="428" y="1084"/>
                  </a:lnTo>
                  <a:lnTo>
                    <a:pt x="425" y="1082"/>
                  </a:lnTo>
                  <a:lnTo>
                    <a:pt x="425" y="1077"/>
                  </a:lnTo>
                  <a:lnTo>
                    <a:pt x="437" y="1072"/>
                  </a:lnTo>
                  <a:lnTo>
                    <a:pt x="440" y="1072"/>
                  </a:lnTo>
                  <a:lnTo>
                    <a:pt x="440" y="1075"/>
                  </a:lnTo>
                  <a:lnTo>
                    <a:pt x="440" y="1082"/>
                  </a:lnTo>
                  <a:lnTo>
                    <a:pt x="444" y="1089"/>
                  </a:lnTo>
                  <a:lnTo>
                    <a:pt x="449" y="1089"/>
                  </a:lnTo>
                  <a:lnTo>
                    <a:pt x="451" y="1084"/>
                  </a:lnTo>
                  <a:lnTo>
                    <a:pt x="459" y="1089"/>
                  </a:lnTo>
                  <a:lnTo>
                    <a:pt x="461" y="1096"/>
                  </a:lnTo>
                  <a:lnTo>
                    <a:pt x="463" y="1098"/>
                  </a:lnTo>
                  <a:lnTo>
                    <a:pt x="461" y="1101"/>
                  </a:lnTo>
                  <a:lnTo>
                    <a:pt x="475" y="1115"/>
                  </a:lnTo>
                  <a:lnTo>
                    <a:pt x="487" y="1117"/>
                  </a:lnTo>
                  <a:lnTo>
                    <a:pt x="492" y="1122"/>
                  </a:lnTo>
                  <a:lnTo>
                    <a:pt x="492" y="1122"/>
                  </a:lnTo>
                  <a:lnTo>
                    <a:pt x="489" y="1124"/>
                  </a:lnTo>
                  <a:lnTo>
                    <a:pt x="501" y="1129"/>
                  </a:lnTo>
                  <a:lnTo>
                    <a:pt x="506" y="1134"/>
                  </a:lnTo>
                  <a:lnTo>
                    <a:pt x="506" y="1134"/>
                  </a:lnTo>
                  <a:lnTo>
                    <a:pt x="506" y="1134"/>
                  </a:lnTo>
                  <a:lnTo>
                    <a:pt x="520" y="1146"/>
                  </a:lnTo>
                  <a:lnTo>
                    <a:pt x="520" y="1146"/>
                  </a:lnTo>
                  <a:lnTo>
                    <a:pt x="520" y="1146"/>
                  </a:lnTo>
                  <a:lnTo>
                    <a:pt x="522" y="1148"/>
                  </a:lnTo>
                  <a:lnTo>
                    <a:pt x="522" y="1148"/>
                  </a:lnTo>
                  <a:lnTo>
                    <a:pt x="522" y="1148"/>
                  </a:lnTo>
                  <a:lnTo>
                    <a:pt x="520" y="1155"/>
                  </a:lnTo>
                  <a:lnTo>
                    <a:pt x="522" y="1169"/>
                  </a:lnTo>
                  <a:lnTo>
                    <a:pt x="518" y="1169"/>
                  </a:lnTo>
                  <a:lnTo>
                    <a:pt x="529" y="1184"/>
                  </a:lnTo>
                  <a:lnTo>
                    <a:pt x="522" y="1184"/>
                  </a:lnTo>
                  <a:lnTo>
                    <a:pt x="532" y="1193"/>
                  </a:lnTo>
                  <a:lnTo>
                    <a:pt x="534" y="1191"/>
                  </a:lnTo>
                  <a:lnTo>
                    <a:pt x="534" y="1188"/>
                  </a:lnTo>
                  <a:lnTo>
                    <a:pt x="541" y="1198"/>
                  </a:lnTo>
                  <a:lnTo>
                    <a:pt x="541" y="1198"/>
                  </a:lnTo>
                  <a:lnTo>
                    <a:pt x="539" y="1198"/>
                  </a:lnTo>
                  <a:lnTo>
                    <a:pt x="546" y="1212"/>
                  </a:lnTo>
                  <a:lnTo>
                    <a:pt x="551" y="1212"/>
                  </a:lnTo>
                  <a:lnTo>
                    <a:pt x="546" y="1219"/>
                  </a:lnTo>
                  <a:lnTo>
                    <a:pt x="553" y="1229"/>
                  </a:lnTo>
                  <a:lnTo>
                    <a:pt x="553" y="1238"/>
                  </a:lnTo>
                  <a:lnTo>
                    <a:pt x="558" y="1240"/>
                  </a:lnTo>
                  <a:lnTo>
                    <a:pt x="560" y="1238"/>
                  </a:lnTo>
                  <a:lnTo>
                    <a:pt x="563" y="1247"/>
                  </a:lnTo>
                  <a:lnTo>
                    <a:pt x="570" y="1240"/>
                  </a:lnTo>
                  <a:lnTo>
                    <a:pt x="579" y="1250"/>
                  </a:lnTo>
                  <a:lnTo>
                    <a:pt x="574" y="1229"/>
                  </a:lnTo>
                  <a:lnTo>
                    <a:pt x="574" y="1231"/>
                  </a:lnTo>
                  <a:lnTo>
                    <a:pt x="582" y="1226"/>
                  </a:lnTo>
                  <a:lnTo>
                    <a:pt x="579" y="1217"/>
                  </a:lnTo>
                  <a:lnTo>
                    <a:pt x="582" y="1219"/>
                  </a:lnTo>
                  <a:lnTo>
                    <a:pt x="591" y="1226"/>
                  </a:lnTo>
                  <a:lnTo>
                    <a:pt x="589" y="1212"/>
                  </a:lnTo>
                  <a:lnTo>
                    <a:pt x="589" y="1212"/>
                  </a:lnTo>
                  <a:lnTo>
                    <a:pt x="593" y="1219"/>
                  </a:lnTo>
                  <a:lnTo>
                    <a:pt x="598" y="1219"/>
                  </a:lnTo>
                  <a:lnTo>
                    <a:pt x="605" y="1229"/>
                  </a:lnTo>
                  <a:lnTo>
                    <a:pt x="605" y="1217"/>
                  </a:lnTo>
                  <a:lnTo>
                    <a:pt x="598" y="1214"/>
                  </a:lnTo>
                  <a:lnTo>
                    <a:pt x="598" y="1214"/>
                  </a:lnTo>
                  <a:lnTo>
                    <a:pt x="593" y="1203"/>
                  </a:lnTo>
                  <a:lnTo>
                    <a:pt x="579" y="1195"/>
                  </a:lnTo>
                  <a:lnTo>
                    <a:pt x="572" y="1179"/>
                  </a:lnTo>
                  <a:lnTo>
                    <a:pt x="572" y="1174"/>
                  </a:lnTo>
                  <a:lnTo>
                    <a:pt x="584" y="1186"/>
                  </a:lnTo>
                  <a:lnTo>
                    <a:pt x="584" y="1179"/>
                  </a:lnTo>
                  <a:lnTo>
                    <a:pt x="591" y="1186"/>
                  </a:lnTo>
                  <a:lnTo>
                    <a:pt x="589" y="1176"/>
                  </a:lnTo>
                  <a:lnTo>
                    <a:pt x="591" y="1179"/>
                  </a:lnTo>
                  <a:lnTo>
                    <a:pt x="593" y="1174"/>
                  </a:lnTo>
                  <a:lnTo>
                    <a:pt x="586" y="1169"/>
                  </a:lnTo>
                  <a:lnTo>
                    <a:pt x="591" y="1167"/>
                  </a:lnTo>
                  <a:lnTo>
                    <a:pt x="598" y="1172"/>
                  </a:lnTo>
                  <a:lnTo>
                    <a:pt x="600" y="1165"/>
                  </a:lnTo>
                  <a:lnTo>
                    <a:pt x="600" y="1165"/>
                  </a:lnTo>
                  <a:lnTo>
                    <a:pt x="615" y="1167"/>
                  </a:lnTo>
                  <a:lnTo>
                    <a:pt x="615" y="1167"/>
                  </a:lnTo>
                  <a:lnTo>
                    <a:pt x="617" y="1167"/>
                  </a:lnTo>
                  <a:lnTo>
                    <a:pt x="617" y="1169"/>
                  </a:lnTo>
                  <a:lnTo>
                    <a:pt x="617" y="1169"/>
                  </a:lnTo>
                  <a:lnTo>
                    <a:pt x="622" y="1169"/>
                  </a:lnTo>
                  <a:lnTo>
                    <a:pt x="617" y="1172"/>
                  </a:lnTo>
                  <a:lnTo>
                    <a:pt x="617" y="1184"/>
                  </a:lnTo>
                  <a:lnTo>
                    <a:pt x="619" y="1181"/>
                  </a:lnTo>
                  <a:lnTo>
                    <a:pt x="615" y="1193"/>
                  </a:lnTo>
                  <a:lnTo>
                    <a:pt x="617" y="1193"/>
                  </a:lnTo>
                  <a:lnTo>
                    <a:pt x="608" y="1195"/>
                  </a:lnTo>
                  <a:lnTo>
                    <a:pt x="626" y="1200"/>
                  </a:lnTo>
                  <a:lnTo>
                    <a:pt x="626" y="1200"/>
                  </a:lnTo>
                  <a:lnTo>
                    <a:pt x="624" y="1205"/>
                  </a:lnTo>
                  <a:lnTo>
                    <a:pt x="622" y="1200"/>
                  </a:lnTo>
                  <a:lnTo>
                    <a:pt x="619" y="1205"/>
                  </a:lnTo>
                  <a:lnTo>
                    <a:pt x="612" y="1203"/>
                  </a:lnTo>
                  <a:lnTo>
                    <a:pt x="615" y="1217"/>
                  </a:lnTo>
                  <a:lnTo>
                    <a:pt x="619" y="1210"/>
                  </a:lnTo>
                  <a:lnTo>
                    <a:pt x="617" y="1212"/>
                  </a:lnTo>
                  <a:lnTo>
                    <a:pt x="631" y="1217"/>
                  </a:lnTo>
                  <a:lnTo>
                    <a:pt x="629" y="1224"/>
                  </a:lnTo>
                  <a:lnTo>
                    <a:pt x="634" y="1224"/>
                  </a:lnTo>
                  <a:lnTo>
                    <a:pt x="631" y="1229"/>
                  </a:lnTo>
                  <a:lnTo>
                    <a:pt x="636" y="1231"/>
                  </a:lnTo>
                  <a:lnTo>
                    <a:pt x="631" y="1236"/>
                  </a:lnTo>
                  <a:lnTo>
                    <a:pt x="641" y="1236"/>
                  </a:lnTo>
                  <a:lnTo>
                    <a:pt x="636" y="1238"/>
                  </a:lnTo>
                  <a:lnTo>
                    <a:pt x="638" y="1243"/>
                  </a:lnTo>
                  <a:lnTo>
                    <a:pt x="643" y="1240"/>
                  </a:lnTo>
                  <a:lnTo>
                    <a:pt x="643" y="1245"/>
                  </a:lnTo>
                  <a:lnTo>
                    <a:pt x="643" y="1245"/>
                  </a:lnTo>
                  <a:lnTo>
                    <a:pt x="638" y="1247"/>
                  </a:lnTo>
                  <a:lnTo>
                    <a:pt x="638" y="1255"/>
                  </a:lnTo>
                  <a:lnTo>
                    <a:pt x="648" y="1252"/>
                  </a:lnTo>
                  <a:lnTo>
                    <a:pt x="652" y="1240"/>
                  </a:lnTo>
                  <a:lnTo>
                    <a:pt x="652" y="1240"/>
                  </a:lnTo>
                  <a:lnTo>
                    <a:pt x="655" y="1243"/>
                  </a:lnTo>
                  <a:lnTo>
                    <a:pt x="660" y="1243"/>
                  </a:lnTo>
                  <a:lnTo>
                    <a:pt x="662" y="1247"/>
                  </a:lnTo>
                  <a:lnTo>
                    <a:pt x="671" y="1252"/>
                  </a:lnTo>
                  <a:lnTo>
                    <a:pt x="681" y="1247"/>
                  </a:lnTo>
                  <a:lnTo>
                    <a:pt x="683" y="1238"/>
                  </a:lnTo>
                  <a:lnTo>
                    <a:pt x="686" y="1238"/>
                  </a:lnTo>
                  <a:lnTo>
                    <a:pt x="712" y="1252"/>
                  </a:lnTo>
                  <a:lnTo>
                    <a:pt x="731" y="1247"/>
                  </a:lnTo>
                  <a:lnTo>
                    <a:pt x="735" y="1240"/>
                  </a:lnTo>
                  <a:lnTo>
                    <a:pt x="740" y="1240"/>
                  </a:lnTo>
                  <a:lnTo>
                    <a:pt x="749" y="1245"/>
                  </a:lnTo>
                  <a:lnTo>
                    <a:pt x="757" y="1240"/>
                  </a:lnTo>
                  <a:lnTo>
                    <a:pt x="757" y="1240"/>
                  </a:lnTo>
                  <a:lnTo>
                    <a:pt x="754" y="1243"/>
                  </a:lnTo>
                  <a:lnTo>
                    <a:pt x="754" y="1247"/>
                  </a:lnTo>
                  <a:lnTo>
                    <a:pt x="754" y="1247"/>
                  </a:lnTo>
                  <a:lnTo>
                    <a:pt x="754" y="1252"/>
                  </a:lnTo>
                  <a:lnTo>
                    <a:pt x="754" y="1252"/>
                  </a:lnTo>
                  <a:lnTo>
                    <a:pt x="754" y="1252"/>
                  </a:lnTo>
                  <a:lnTo>
                    <a:pt x="754" y="1255"/>
                  </a:lnTo>
                  <a:lnTo>
                    <a:pt x="754" y="1274"/>
                  </a:lnTo>
                  <a:lnTo>
                    <a:pt x="740" y="1300"/>
                  </a:lnTo>
                  <a:lnTo>
                    <a:pt x="740" y="1300"/>
                  </a:lnTo>
                  <a:lnTo>
                    <a:pt x="740" y="1300"/>
                  </a:lnTo>
                  <a:lnTo>
                    <a:pt x="738" y="1302"/>
                  </a:lnTo>
                  <a:lnTo>
                    <a:pt x="740" y="1302"/>
                  </a:lnTo>
                  <a:lnTo>
                    <a:pt x="733" y="1323"/>
                  </a:lnTo>
                  <a:lnTo>
                    <a:pt x="728" y="1330"/>
                  </a:lnTo>
                  <a:lnTo>
                    <a:pt x="716" y="1335"/>
                  </a:lnTo>
                  <a:lnTo>
                    <a:pt x="709" y="1335"/>
                  </a:lnTo>
                  <a:lnTo>
                    <a:pt x="702" y="1330"/>
                  </a:lnTo>
                  <a:lnTo>
                    <a:pt x="700" y="1326"/>
                  </a:lnTo>
                  <a:lnTo>
                    <a:pt x="686" y="1328"/>
                  </a:lnTo>
                  <a:lnTo>
                    <a:pt x="683" y="1328"/>
                  </a:lnTo>
                  <a:lnTo>
                    <a:pt x="681" y="1328"/>
                  </a:lnTo>
                  <a:lnTo>
                    <a:pt x="657" y="1337"/>
                  </a:lnTo>
                  <a:lnTo>
                    <a:pt x="629" y="1328"/>
                  </a:lnTo>
                  <a:lnTo>
                    <a:pt x="603" y="1326"/>
                  </a:lnTo>
                  <a:lnTo>
                    <a:pt x="600" y="1321"/>
                  </a:lnTo>
                  <a:lnTo>
                    <a:pt x="577" y="1316"/>
                  </a:lnTo>
                  <a:lnTo>
                    <a:pt x="572" y="1307"/>
                  </a:lnTo>
                  <a:lnTo>
                    <a:pt x="558" y="1304"/>
                  </a:lnTo>
                  <a:lnTo>
                    <a:pt x="544" y="1307"/>
                  </a:lnTo>
                  <a:lnTo>
                    <a:pt x="527" y="1319"/>
                  </a:lnTo>
                  <a:lnTo>
                    <a:pt x="527" y="1328"/>
                  </a:lnTo>
                  <a:lnTo>
                    <a:pt x="529" y="1335"/>
                  </a:lnTo>
                  <a:lnTo>
                    <a:pt x="527" y="1342"/>
                  </a:lnTo>
                  <a:lnTo>
                    <a:pt x="515" y="1347"/>
                  </a:lnTo>
                  <a:lnTo>
                    <a:pt x="496" y="1335"/>
                  </a:lnTo>
                  <a:lnTo>
                    <a:pt x="473" y="1330"/>
                  </a:lnTo>
                  <a:lnTo>
                    <a:pt x="463" y="1314"/>
                  </a:lnTo>
                  <a:lnTo>
                    <a:pt x="442" y="1307"/>
                  </a:lnTo>
                  <a:lnTo>
                    <a:pt x="423" y="1307"/>
                  </a:lnTo>
                  <a:lnTo>
                    <a:pt x="411" y="1300"/>
                  </a:lnTo>
                  <a:lnTo>
                    <a:pt x="411" y="1300"/>
                  </a:lnTo>
                  <a:lnTo>
                    <a:pt x="409" y="1300"/>
                  </a:lnTo>
                  <a:lnTo>
                    <a:pt x="406" y="1297"/>
                  </a:lnTo>
                  <a:lnTo>
                    <a:pt x="406" y="1300"/>
                  </a:lnTo>
                  <a:lnTo>
                    <a:pt x="406" y="1300"/>
                  </a:lnTo>
                  <a:lnTo>
                    <a:pt x="404" y="1295"/>
                  </a:lnTo>
                  <a:lnTo>
                    <a:pt x="404" y="1295"/>
                  </a:lnTo>
                  <a:lnTo>
                    <a:pt x="404" y="1285"/>
                  </a:lnTo>
                  <a:lnTo>
                    <a:pt x="397" y="1292"/>
                  </a:lnTo>
                  <a:lnTo>
                    <a:pt x="395" y="1292"/>
                  </a:lnTo>
                  <a:lnTo>
                    <a:pt x="392" y="1288"/>
                  </a:lnTo>
                  <a:lnTo>
                    <a:pt x="395" y="1288"/>
                  </a:lnTo>
                  <a:lnTo>
                    <a:pt x="395" y="1283"/>
                  </a:lnTo>
                  <a:lnTo>
                    <a:pt x="404" y="1274"/>
                  </a:lnTo>
                  <a:lnTo>
                    <a:pt x="409" y="1266"/>
                  </a:lnTo>
                  <a:lnTo>
                    <a:pt x="406" y="1257"/>
                  </a:lnTo>
                  <a:lnTo>
                    <a:pt x="402" y="1255"/>
                  </a:lnTo>
                  <a:lnTo>
                    <a:pt x="399" y="1250"/>
                  </a:lnTo>
                  <a:lnTo>
                    <a:pt x="409" y="1238"/>
                  </a:lnTo>
                  <a:lnTo>
                    <a:pt x="406" y="1231"/>
                  </a:lnTo>
                  <a:lnTo>
                    <a:pt x="397" y="1238"/>
                  </a:lnTo>
                  <a:lnTo>
                    <a:pt x="397" y="1238"/>
                  </a:lnTo>
                  <a:lnTo>
                    <a:pt x="397" y="1229"/>
                  </a:lnTo>
                  <a:lnTo>
                    <a:pt x="385" y="1229"/>
                  </a:lnTo>
                  <a:lnTo>
                    <a:pt x="373" y="1233"/>
                  </a:lnTo>
                  <a:lnTo>
                    <a:pt x="362" y="1236"/>
                  </a:lnTo>
                  <a:lnTo>
                    <a:pt x="352" y="1231"/>
                  </a:lnTo>
                  <a:lnTo>
                    <a:pt x="347" y="1236"/>
                  </a:lnTo>
                  <a:lnTo>
                    <a:pt x="340" y="1231"/>
                  </a:lnTo>
                  <a:lnTo>
                    <a:pt x="326" y="1238"/>
                  </a:lnTo>
                  <a:lnTo>
                    <a:pt x="321" y="1236"/>
                  </a:lnTo>
                  <a:lnTo>
                    <a:pt x="307" y="1236"/>
                  </a:lnTo>
                  <a:lnTo>
                    <a:pt x="269" y="1243"/>
                  </a:lnTo>
                  <a:lnTo>
                    <a:pt x="255" y="1250"/>
                  </a:lnTo>
                  <a:lnTo>
                    <a:pt x="250" y="1252"/>
                  </a:lnTo>
                  <a:lnTo>
                    <a:pt x="239" y="1255"/>
                  </a:lnTo>
                  <a:lnTo>
                    <a:pt x="231" y="1264"/>
                  </a:lnTo>
                  <a:lnTo>
                    <a:pt x="222" y="1266"/>
                  </a:lnTo>
                  <a:lnTo>
                    <a:pt x="208" y="1262"/>
                  </a:lnTo>
                  <a:lnTo>
                    <a:pt x="191" y="1264"/>
                  </a:lnTo>
                  <a:lnTo>
                    <a:pt x="184" y="1262"/>
                  </a:lnTo>
                  <a:lnTo>
                    <a:pt x="177" y="1252"/>
                  </a:lnTo>
                  <a:lnTo>
                    <a:pt x="177" y="1252"/>
                  </a:lnTo>
                  <a:lnTo>
                    <a:pt x="191" y="1240"/>
                  </a:lnTo>
                  <a:lnTo>
                    <a:pt x="224" y="1240"/>
                  </a:lnTo>
                  <a:lnTo>
                    <a:pt x="234" y="1226"/>
                  </a:lnTo>
                  <a:lnTo>
                    <a:pt x="243" y="1226"/>
                  </a:lnTo>
                  <a:lnTo>
                    <a:pt x="248" y="1212"/>
                  </a:lnTo>
                  <a:lnTo>
                    <a:pt x="255" y="1205"/>
                  </a:lnTo>
                  <a:lnTo>
                    <a:pt x="257" y="1200"/>
                  </a:lnTo>
                  <a:lnTo>
                    <a:pt x="250" y="1198"/>
                  </a:lnTo>
                  <a:lnTo>
                    <a:pt x="250" y="1191"/>
                  </a:lnTo>
                  <a:lnTo>
                    <a:pt x="265" y="1167"/>
                  </a:lnTo>
                  <a:lnTo>
                    <a:pt x="295" y="1148"/>
                  </a:lnTo>
                  <a:lnTo>
                    <a:pt x="300" y="1136"/>
                  </a:lnTo>
                  <a:lnTo>
                    <a:pt x="298" y="1134"/>
                  </a:lnTo>
                  <a:lnTo>
                    <a:pt x="295" y="1127"/>
                  </a:lnTo>
                  <a:lnTo>
                    <a:pt x="298" y="1122"/>
                  </a:lnTo>
                  <a:lnTo>
                    <a:pt x="307" y="1115"/>
                  </a:lnTo>
                  <a:lnTo>
                    <a:pt x="321" y="1117"/>
                  </a:lnTo>
                  <a:lnTo>
                    <a:pt x="338" y="1124"/>
                  </a:lnTo>
                  <a:lnTo>
                    <a:pt x="357" y="1110"/>
                  </a:lnTo>
                  <a:lnTo>
                    <a:pt x="366" y="1108"/>
                  </a:lnTo>
                  <a:lnTo>
                    <a:pt x="373" y="1098"/>
                  </a:lnTo>
                  <a:lnTo>
                    <a:pt x="392" y="1105"/>
                  </a:lnTo>
                  <a:lnTo>
                    <a:pt x="397" y="1124"/>
                  </a:lnTo>
                  <a:lnTo>
                    <a:pt x="406" y="1136"/>
                  </a:lnTo>
                  <a:lnTo>
                    <a:pt x="414" y="1139"/>
                  </a:lnTo>
                  <a:lnTo>
                    <a:pt x="432" y="1160"/>
                  </a:lnTo>
                  <a:lnTo>
                    <a:pt x="442" y="1160"/>
                  </a:lnTo>
                  <a:lnTo>
                    <a:pt x="451" y="1169"/>
                  </a:lnTo>
                  <a:lnTo>
                    <a:pt x="456" y="1169"/>
                  </a:lnTo>
                  <a:lnTo>
                    <a:pt x="461" y="1176"/>
                  </a:lnTo>
                  <a:lnTo>
                    <a:pt x="468" y="1184"/>
                  </a:lnTo>
                  <a:lnTo>
                    <a:pt x="468" y="1181"/>
                  </a:lnTo>
                  <a:lnTo>
                    <a:pt x="475" y="1200"/>
                  </a:lnTo>
                  <a:lnTo>
                    <a:pt x="470" y="1203"/>
                  </a:lnTo>
                  <a:lnTo>
                    <a:pt x="470" y="1210"/>
                  </a:lnTo>
                  <a:lnTo>
                    <a:pt x="444" y="1214"/>
                  </a:lnTo>
                  <a:lnTo>
                    <a:pt x="437" y="1210"/>
                  </a:lnTo>
                  <a:lnTo>
                    <a:pt x="425" y="1212"/>
                  </a:lnTo>
                  <a:lnTo>
                    <a:pt x="425" y="1217"/>
                  </a:lnTo>
                  <a:lnTo>
                    <a:pt x="425" y="1224"/>
                  </a:lnTo>
                  <a:lnTo>
                    <a:pt x="449" y="1236"/>
                  </a:lnTo>
                  <a:lnTo>
                    <a:pt x="456" y="1240"/>
                  </a:lnTo>
                  <a:lnTo>
                    <a:pt x="463" y="1240"/>
                  </a:lnTo>
                  <a:lnTo>
                    <a:pt x="466" y="1238"/>
                  </a:lnTo>
                  <a:lnTo>
                    <a:pt x="466" y="1233"/>
                  </a:lnTo>
                  <a:lnTo>
                    <a:pt x="466" y="1226"/>
                  </a:lnTo>
                  <a:lnTo>
                    <a:pt x="470" y="1217"/>
                  </a:lnTo>
                  <a:lnTo>
                    <a:pt x="470" y="1219"/>
                  </a:lnTo>
                  <a:lnTo>
                    <a:pt x="477" y="1219"/>
                  </a:lnTo>
                  <a:lnTo>
                    <a:pt x="485" y="1210"/>
                  </a:lnTo>
                  <a:lnTo>
                    <a:pt x="487" y="1203"/>
                  </a:lnTo>
                  <a:lnTo>
                    <a:pt x="492" y="1198"/>
                  </a:lnTo>
                  <a:lnTo>
                    <a:pt x="492" y="1188"/>
                  </a:lnTo>
                  <a:lnTo>
                    <a:pt x="485" y="1184"/>
                  </a:lnTo>
                  <a:lnTo>
                    <a:pt x="487" y="1174"/>
                  </a:lnTo>
                  <a:lnTo>
                    <a:pt x="492" y="1172"/>
                  </a:lnTo>
                  <a:lnTo>
                    <a:pt x="501" y="1176"/>
                  </a:lnTo>
                  <a:lnTo>
                    <a:pt x="508" y="1186"/>
                  </a:lnTo>
                  <a:lnTo>
                    <a:pt x="513" y="1179"/>
                  </a:lnTo>
                  <a:lnTo>
                    <a:pt x="503" y="1165"/>
                  </a:lnTo>
                  <a:lnTo>
                    <a:pt x="477" y="1153"/>
                  </a:lnTo>
                  <a:lnTo>
                    <a:pt x="480" y="1143"/>
                  </a:lnTo>
                  <a:lnTo>
                    <a:pt x="477" y="1141"/>
                  </a:lnTo>
                  <a:lnTo>
                    <a:pt x="463" y="1143"/>
                  </a:lnTo>
                  <a:lnTo>
                    <a:pt x="463" y="1143"/>
                  </a:lnTo>
                  <a:close/>
                  <a:moveTo>
                    <a:pt x="681" y="1065"/>
                  </a:moveTo>
                  <a:lnTo>
                    <a:pt x="683" y="1056"/>
                  </a:lnTo>
                  <a:lnTo>
                    <a:pt x="697" y="1051"/>
                  </a:lnTo>
                  <a:lnTo>
                    <a:pt x="700" y="1053"/>
                  </a:lnTo>
                  <a:lnTo>
                    <a:pt x="695" y="1053"/>
                  </a:lnTo>
                  <a:lnTo>
                    <a:pt x="695" y="1058"/>
                  </a:lnTo>
                  <a:lnTo>
                    <a:pt x="697" y="1058"/>
                  </a:lnTo>
                  <a:lnTo>
                    <a:pt x="695" y="1063"/>
                  </a:lnTo>
                  <a:lnTo>
                    <a:pt x="723" y="1065"/>
                  </a:lnTo>
                  <a:lnTo>
                    <a:pt x="705" y="1077"/>
                  </a:lnTo>
                  <a:lnTo>
                    <a:pt x="719" y="1084"/>
                  </a:lnTo>
                  <a:lnTo>
                    <a:pt x="719" y="1096"/>
                  </a:lnTo>
                  <a:lnTo>
                    <a:pt x="728" y="1098"/>
                  </a:lnTo>
                  <a:lnTo>
                    <a:pt x="749" y="1084"/>
                  </a:lnTo>
                  <a:lnTo>
                    <a:pt x="764" y="1086"/>
                  </a:lnTo>
                  <a:lnTo>
                    <a:pt x="766" y="1082"/>
                  </a:lnTo>
                  <a:lnTo>
                    <a:pt x="776" y="1094"/>
                  </a:lnTo>
                  <a:lnTo>
                    <a:pt x="780" y="1094"/>
                  </a:lnTo>
                  <a:lnTo>
                    <a:pt x="794" y="1103"/>
                  </a:lnTo>
                  <a:lnTo>
                    <a:pt x="806" y="1113"/>
                  </a:lnTo>
                  <a:lnTo>
                    <a:pt x="806" y="1113"/>
                  </a:lnTo>
                  <a:lnTo>
                    <a:pt x="809" y="1115"/>
                  </a:lnTo>
                  <a:lnTo>
                    <a:pt x="809" y="1115"/>
                  </a:lnTo>
                  <a:lnTo>
                    <a:pt x="809" y="1115"/>
                  </a:lnTo>
                  <a:lnTo>
                    <a:pt x="816" y="1122"/>
                  </a:lnTo>
                  <a:lnTo>
                    <a:pt x="830" y="1129"/>
                  </a:lnTo>
                  <a:lnTo>
                    <a:pt x="835" y="1143"/>
                  </a:lnTo>
                  <a:lnTo>
                    <a:pt x="835" y="1148"/>
                  </a:lnTo>
                  <a:lnTo>
                    <a:pt x="832" y="1148"/>
                  </a:lnTo>
                  <a:lnTo>
                    <a:pt x="818" y="1160"/>
                  </a:lnTo>
                  <a:lnTo>
                    <a:pt x="804" y="1158"/>
                  </a:lnTo>
                  <a:lnTo>
                    <a:pt x="785" y="1162"/>
                  </a:lnTo>
                  <a:lnTo>
                    <a:pt x="764" y="1155"/>
                  </a:lnTo>
                  <a:lnTo>
                    <a:pt x="759" y="1146"/>
                  </a:lnTo>
                  <a:lnTo>
                    <a:pt x="752" y="1148"/>
                  </a:lnTo>
                  <a:lnTo>
                    <a:pt x="745" y="1141"/>
                  </a:lnTo>
                  <a:lnTo>
                    <a:pt x="719" y="1141"/>
                  </a:lnTo>
                  <a:lnTo>
                    <a:pt x="705" y="1148"/>
                  </a:lnTo>
                  <a:lnTo>
                    <a:pt x="688" y="1160"/>
                  </a:lnTo>
                  <a:lnTo>
                    <a:pt x="662" y="1155"/>
                  </a:lnTo>
                  <a:lnTo>
                    <a:pt x="662" y="1155"/>
                  </a:lnTo>
                  <a:lnTo>
                    <a:pt x="648" y="1150"/>
                  </a:lnTo>
                  <a:lnTo>
                    <a:pt x="648" y="1146"/>
                  </a:lnTo>
                  <a:lnTo>
                    <a:pt x="648" y="1146"/>
                  </a:lnTo>
                  <a:lnTo>
                    <a:pt x="645" y="1143"/>
                  </a:lnTo>
                  <a:lnTo>
                    <a:pt x="645" y="1143"/>
                  </a:lnTo>
                  <a:lnTo>
                    <a:pt x="645" y="1143"/>
                  </a:lnTo>
                  <a:lnTo>
                    <a:pt x="641" y="1134"/>
                  </a:lnTo>
                  <a:lnTo>
                    <a:pt x="645" y="1129"/>
                  </a:lnTo>
                  <a:lnTo>
                    <a:pt x="645" y="1122"/>
                  </a:lnTo>
                  <a:lnTo>
                    <a:pt x="652" y="1117"/>
                  </a:lnTo>
                  <a:lnTo>
                    <a:pt x="655" y="1110"/>
                  </a:lnTo>
                  <a:lnTo>
                    <a:pt x="655" y="1110"/>
                  </a:lnTo>
                  <a:lnTo>
                    <a:pt x="655" y="1108"/>
                  </a:lnTo>
                  <a:lnTo>
                    <a:pt x="657" y="1108"/>
                  </a:lnTo>
                  <a:lnTo>
                    <a:pt x="657" y="1108"/>
                  </a:lnTo>
                  <a:lnTo>
                    <a:pt x="657" y="1098"/>
                  </a:lnTo>
                  <a:lnTo>
                    <a:pt x="667" y="1089"/>
                  </a:lnTo>
                  <a:lnTo>
                    <a:pt x="669" y="1077"/>
                  </a:lnTo>
                  <a:lnTo>
                    <a:pt x="669" y="1075"/>
                  </a:lnTo>
                  <a:lnTo>
                    <a:pt x="669" y="1075"/>
                  </a:lnTo>
                  <a:lnTo>
                    <a:pt x="681" y="1065"/>
                  </a:lnTo>
                  <a:lnTo>
                    <a:pt x="679" y="1063"/>
                  </a:lnTo>
                  <a:lnTo>
                    <a:pt x="681" y="1065"/>
                  </a:lnTo>
                  <a:lnTo>
                    <a:pt x="681" y="1065"/>
                  </a:lnTo>
                  <a:close/>
                  <a:moveTo>
                    <a:pt x="927" y="1072"/>
                  </a:moveTo>
                  <a:lnTo>
                    <a:pt x="934" y="1060"/>
                  </a:lnTo>
                  <a:lnTo>
                    <a:pt x="943" y="1058"/>
                  </a:lnTo>
                  <a:lnTo>
                    <a:pt x="939" y="1053"/>
                  </a:lnTo>
                  <a:lnTo>
                    <a:pt x="960" y="1051"/>
                  </a:lnTo>
                  <a:lnTo>
                    <a:pt x="967" y="1041"/>
                  </a:lnTo>
                  <a:lnTo>
                    <a:pt x="979" y="1046"/>
                  </a:lnTo>
                  <a:lnTo>
                    <a:pt x="991" y="1044"/>
                  </a:lnTo>
                  <a:lnTo>
                    <a:pt x="998" y="1049"/>
                  </a:lnTo>
                  <a:lnTo>
                    <a:pt x="1007" y="1068"/>
                  </a:lnTo>
                  <a:lnTo>
                    <a:pt x="1017" y="1075"/>
                  </a:lnTo>
                  <a:lnTo>
                    <a:pt x="1019" y="1077"/>
                  </a:lnTo>
                  <a:lnTo>
                    <a:pt x="1017" y="1077"/>
                  </a:lnTo>
                  <a:lnTo>
                    <a:pt x="1017" y="1082"/>
                  </a:lnTo>
                  <a:lnTo>
                    <a:pt x="984" y="1075"/>
                  </a:lnTo>
                  <a:lnTo>
                    <a:pt x="979" y="1079"/>
                  </a:lnTo>
                  <a:lnTo>
                    <a:pt x="972" y="1079"/>
                  </a:lnTo>
                  <a:lnTo>
                    <a:pt x="969" y="1086"/>
                  </a:lnTo>
                  <a:lnTo>
                    <a:pt x="972" y="1091"/>
                  </a:lnTo>
                  <a:lnTo>
                    <a:pt x="951" y="1091"/>
                  </a:lnTo>
                  <a:lnTo>
                    <a:pt x="967" y="1105"/>
                  </a:lnTo>
                  <a:lnTo>
                    <a:pt x="969" y="1122"/>
                  </a:lnTo>
                  <a:lnTo>
                    <a:pt x="988" y="1129"/>
                  </a:lnTo>
                  <a:lnTo>
                    <a:pt x="986" y="1143"/>
                  </a:lnTo>
                  <a:lnTo>
                    <a:pt x="986" y="1146"/>
                  </a:lnTo>
                  <a:lnTo>
                    <a:pt x="986" y="1146"/>
                  </a:lnTo>
                  <a:lnTo>
                    <a:pt x="986" y="1150"/>
                  </a:lnTo>
                  <a:lnTo>
                    <a:pt x="986" y="1148"/>
                  </a:lnTo>
                  <a:lnTo>
                    <a:pt x="991" y="1160"/>
                  </a:lnTo>
                  <a:lnTo>
                    <a:pt x="991" y="1158"/>
                  </a:lnTo>
                  <a:lnTo>
                    <a:pt x="991" y="1174"/>
                  </a:lnTo>
                  <a:lnTo>
                    <a:pt x="993" y="1184"/>
                  </a:lnTo>
                  <a:lnTo>
                    <a:pt x="1000" y="1181"/>
                  </a:lnTo>
                  <a:lnTo>
                    <a:pt x="1000" y="1181"/>
                  </a:lnTo>
                  <a:lnTo>
                    <a:pt x="998" y="1184"/>
                  </a:lnTo>
                  <a:lnTo>
                    <a:pt x="1005" y="1188"/>
                  </a:lnTo>
                  <a:lnTo>
                    <a:pt x="998" y="1193"/>
                  </a:lnTo>
                  <a:lnTo>
                    <a:pt x="1007" y="1200"/>
                  </a:lnTo>
                  <a:lnTo>
                    <a:pt x="1005" y="1207"/>
                  </a:lnTo>
                  <a:lnTo>
                    <a:pt x="1007" y="1224"/>
                  </a:lnTo>
                  <a:lnTo>
                    <a:pt x="1007" y="1224"/>
                  </a:lnTo>
                  <a:lnTo>
                    <a:pt x="1007" y="1226"/>
                  </a:lnTo>
                  <a:lnTo>
                    <a:pt x="1007" y="1229"/>
                  </a:lnTo>
                  <a:lnTo>
                    <a:pt x="1007" y="1229"/>
                  </a:lnTo>
                  <a:lnTo>
                    <a:pt x="1007" y="1233"/>
                  </a:lnTo>
                  <a:lnTo>
                    <a:pt x="998" y="1236"/>
                  </a:lnTo>
                  <a:lnTo>
                    <a:pt x="977" y="1240"/>
                  </a:lnTo>
                  <a:lnTo>
                    <a:pt x="965" y="1233"/>
                  </a:lnTo>
                  <a:lnTo>
                    <a:pt x="955" y="1226"/>
                  </a:lnTo>
                  <a:lnTo>
                    <a:pt x="943" y="1221"/>
                  </a:lnTo>
                  <a:lnTo>
                    <a:pt x="939" y="1207"/>
                  </a:lnTo>
                  <a:lnTo>
                    <a:pt x="939" y="1198"/>
                  </a:lnTo>
                  <a:lnTo>
                    <a:pt x="943" y="1200"/>
                  </a:lnTo>
                  <a:lnTo>
                    <a:pt x="948" y="1179"/>
                  </a:lnTo>
                  <a:lnTo>
                    <a:pt x="953" y="1174"/>
                  </a:lnTo>
                  <a:lnTo>
                    <a:pt x="962" y="1176"/>
                  </a:lnTo>
                  <a:lnTo>
                    <a:pt x="958" y="1167"/>
                  </a:lnTo>
                  <a:lnTo>
                    <a:pt x="948" y="1167"/>
                  </a:lnTo>
                  <a:lnTo>
                    <a:pt x="939" y="1150"/>
                  </a:lnTo>
                  <a:lnTo>
                    <a:pt x="934" y="1146"/>
                  </a:lnTo>
                  <a:lnTo>
                    <a:pt x="934" y="1146"/>
                  </a:lnTo>
                  <a:lnTo>
                    <a:pt x="934" y="1146"/>
                  </a:lnTo>
                  <a:lnTo>
                    <a:pt x="934" y="1146"/>
                  </a:lnTo>
                  <a:lnTo>
                    <a:pt x="932" y="1143"/>
                  </a:lnTo>
                  <a:lnTo>
                    <a:pt x="932" y="1143"/>
                  </a:lnTo>
                  <a:lnTo>
                    <a:pt x="932" y="1143"/>
                  </a:lnTo>
                  <a:lnTo>
                    <a:pt x="920" y="1122"/>
                  </a:lnTo>
                  <a:lnTo>
                    <a:pt x="922" y="1108"/>
                  </a:lnTo>
                  <a:lnTo>
                    <a:pt x="917" y="1105"/>
                  </a:lnTo>
                  <a:lnTo>
                    <a:pt x="917" y="1105"/>
                  </a:lnTo>
                  <a:lnTo>
                    <a:pt x="915" y="1101"/>
                  </a:lnTo>
                  <a:lnTo>
                    <a:pt x="908" y="1094"/>
                  </a:lnTo>
                  <a:lnTo>
                    <a:pt x="917" y="1079"/>
                  </a:lnTo>
                  <a:lnTo>
                    <a:pt x="917" y="1072"/>
                  </a:lnTo>
                  <a:lnTo>
                    <a:pt x="920" y="1075"/>
                  </a:lnTo>
                  <a:lnTo>
                    <a:pt x="922" y="1063"/>
                  </a:lnTo>
                  <a:lnTo>
                    <a:pt x="927" y="1072"/>
                  </a:lnTo>
                  <a:lnTo>
                    <a:pt x="927" y="1072"/>
                  </a:lnTo>
                  <a:close/>
                  <a:moveTo>
                    <a:pt x="747" y="1063"/>
                  </a:moveTo>
                  <a:lnTo>
                    <a:pt x="754" y="1053"/>
                  </a:lnTo>
                  <a:lnTo>
                    <a:pt x="790" y="1044"/>
                  </a:lnTo>
                  <a:lnTo>
                    <a:pt x="799" y="1041"/>
                  </a:lnTo>
                  <a:lnTo>
                    <a:pt x="802" y="1041"/>
                  </a:lnTo>
                  <a:lnTo>
                    <a:pt x="790" y="1046"/>
                  </a:lnTo>
                  <a:lnTo>
                    <a:pt x="790" y="1049"/>
                  </a:lnTo>
                  <a:lnTo>
                    <a:pt x="780" y="1049"/>
                  </a:lnTo>
                  <a:lnTo>
                    <a:pt x="778" y="1056"/>
                  </a:lnTo>
                  <a:lnTo>
                    <a:pt x="787" y="1063"/>
                  </a:lnTo>
                  <a:lnTo>
                    <a:pt x="783" y="1063"/>
                  </a:lnTo>
                  <a:lnTo>
                    <a:pt x="776" y="1075"/>
                  </a:lnTo>
                  <a:lnTo>
                    <a:pt x="768" y="1075"/>
                  </a:lnTo>
                  <a:lnTo>
                    <a:pt x="768" y="1075"/>
                  </a:lnTo>
                  <a:lnTo>
                    <a:pt x="768" y="1075"/>
                  </a:lnTo>
                  <a:lnTo>
                    <a:pt x="745" y="1077"/>
                  </a:lnTo>
                  <a:lnTo>
                    <a:pt x="742" y="1072"/>
                  </a:lnTo>
                  <a:lnTo>
                    <a:pt x="742" y="1063"/>
                  </a:lnTo>
                  <a:lnTo>
                    <a:pt x="745" y="1058"/>
                  </a:lnTo>
                  <a:lnTo>
                    <a:pt x="747" y="1063"/>
                  </a:lnTo>
                  <a:lnTo>
                    <a:pt x="747" y="1063"/>
                  </a:lnTo>
                  <a:close/>
                  <a:moveTo>
                    <a:pt x="324" y="925"/>
                  </a:moveTo>
                  <a:lnTo>
                    <a:pt x="324" y="925"/>
                  </a:lnTo>
                  <a:lnTo>
                    <a:pt x="324" y="923"/>
                  </a:lnTo>
                  <a:lnTo>
                    <a:pt x="326" y="921"/>
                  </a:lnTo>
                  <a:lnTo>
                    <a:pt x="324" y="925"/>
                  </a:lnTo>
                  <a:lnTo>
                    <a:pt x="324" y="925"/>
                  </a:lnTo>
                  <a:lnTo>
                    <a:pt x="324" y="925"/>
                  </a:lnTo>
                  <a:close/>
                  <a:moveTo>
                    <a:pt x="326" y="918"/>
                  </a:moveTo>
                  <a:lnTo>
                    <a:pt x="321" y="914"/>
                  </a:lnTo>
                  <a:lnTo>
                    <a:pt x="326" y="909"/>
                  </a:lnTo>
                  <a:lnTo>
                    <a:pt x="324" y="916"/>
                  </a:lnTo>
                  <a:lnTo>
                    <a:pt x="326" y="918"/>
                  </a:lnTo>
                  <a:lnTo>
                    <a:pt x="326" y="918"/>
                  </a:lnTo>
                  <a:lnTo>
                    <a:pt x="326" y="918"/>
                  </a:lnTo>
                  <a:close/>
                  <a:moveTo>
                    <a:pt x="2200" y="895"/>
                  </a:moveTo>
                  <a:lnTo>
                    <a:pt x="2200" y="892"/>
                  </a:lnTo>
                  <a:lnTo>
                    <a:pt x="2200" y="895"/>
                  </a:lnTo>
                  <a:lnTo>
                    <a:pt x="2200" y="895"/>
                  </a:lnTo>
                  <a:lnTo>
                    <a:pt x="2200" y="895"/>
                  </a:lnTo>
                  <a:close/>
                  <a:moveTo>
                    <a:pt x="546" y="864"/>
                  </a:moveTo>
                  <a:lnTo>
                    <a:pt x="544" y="864"/>
                  </a:lnTo>
                  <a:lnTo>
                    <a:pt x="546" y="857"/>
                  </a:lnTo>
                  <a:lnTo>
                    <a:pt x="546" y="857"/>
                  </a:lnTo>
                  <a:lnTo>
                    <a:pt x="546" y="859"/>
                  </a:lnTo>
                  <a:lnTo>
                    <a:pt x="546" y="864"/>
                  </a:lnTo>
                  <a:lnTo>
                    <a:pt x="546" y="864"/>
                  </a:lnTo>
                  <a:close/>
                  <a:moveTo>
                    <a:pt x="425" y="854"/>
                  </a:moveTo>
                  <a:lnTo>
                    <a:pt x="425" y="854"/>
                  </a:lnTo>
                  <a:lnTo>
                    <a:pt x="428" y="850"/>
                  </a:lnTo>
                  <a:lnTo>
                    <a:pt x="425" y="854"/>
                  </a:lnTo>
                  <a:lnTo>
                    <a:pt x="425" y="854"/>
                  </a:lnTo>
                  <a:close/>
                  <a:moveTo>
                    <a:pt x="492" y="753"/>
                  </a:moveTo>
                  <a:lnTo>
                    <a:pt x="485" y="748"/>
                  </a:lnTo>
                  <a:lnTo>
                    <a:pt x="487" y="748"/>
                  </a:lnTo>
                  <a:lnTo>
                    <a:pt x="496" y="753"/>
                  </a:lnTo>
                  <a:lnTo>
                    <a:pt x="492" y="753"/>
                  </a:lnTo>
                  <a:lnTo>
                    <a:pt x="492" y="753"/>
                  </a:lnTo>
                  <a:close/>
                  <a:moveTo>
                    <a:pt x="331" y="736"/>
                  </a:moveTo>
                  <a:lnTo>
                    <a:pt x="340" y="722"/>
                  </a:lnTo>
                  <a:lnTo>
                    <a:pt x="340" y="722"/>
                  </a:lnTo>
                  <a:lnTo>
                    <a:pt x="331" y="736"/>
                  </a:lnTo>
                  <a:lnTo>
                    <a:pt x="331" y="736"/>
                  </a:lnTo>
                  <a:close/>
                  <a:moveTo>
                    <a:pt x="589" y="558"/>
                  </a:moveTo>
                  <a:lnTo>
                    <a:pt x="589" y="554"/>
                  </a:lnTo>
                  <a:lnTo>
                    <a:pt x="603" y="568"/>
                  </a:lnTo>
                  <a:lnTo>
                    <a:pt x="608" y="582"/>
                  </a:lnTo>
                  <a:lnTo>
                    <a:pt x="596" y="587"/>
                  </a:lnTo>
                  <a:lnTo>
                    <a:pt x="593" y="596"/>
                  </a:lnTo>
                  <a:lnTo>
                    <a:pt x="567" y="629"/>
                  </a:lnTo>
                  <a:lnTo>
                    <a:pt x="563" y="637"/>
                  </a:lnTo>
                  <a:lnTo>
                    <a:pt x="553" y="637"/>
                  </a:lnTo>
                  <a:lnTo>
                    <a:pt x="553" y="644"/>
                  </a:lnTo>
                  <a:lnTo>
                    <a:pt x="548" y="644"/>
                  </a:lnTo>
                  <a:lnTo>
                    <a:pt x="544" y="655"/>
                  </a:lnTo>
                  <a:lnTo>
                    <a:pt x="546" y="667"/>
                  </a:lnTo>
                  <a:lnTo>
                    <a:pt x="546" y="674"/>
                  </a:lnTo>
                  <a:lnTo>
                    <a:pt x="551" y="689"/>
                  </a:lnTo>
                  <a:lnTo>
                    <a:pt x="548" y="689"/>
                  </a:lnTo>
                  <a:lnTo>
                    <a:pt x="548" y="691"/>
                  </a:lnTo>
                  <a:lnTo>
                    <a:pt x="548" y="698"/>
                  </a:lnTo>
                  <a:lnTo>
                    <a:pt x="546" y="705"/>
                  </a:lnTo>
                  <a:lnTo>
                    <a:pt x="548" y="712"/>
                  </a:lnTo>
                  <a:lnTo>
                    <a:pt x="546" y="717"/>
                  </a:lnTo>
                  <a:lnTo>
                    <a:pt x="565" y="729"/>
                  </a:lnTo>
                  <a:lnTo>
                    <a:pt x="560" y="734"/>
                  </a:lnTo>
                  <a:lnTo>
                    <a:pt x="567" y="734"/>
                  </a:lnTo>
                  <a:lnTo>
                    <a:pt x="570" y="729"/>
                  </a:lnTo>
                  <a:lnTo>
                    <a:pt x="572" y="738"/>
                  </a:lnTo>
                  <a:lnTo>
                    <a:pt x="577" y="734"/>
                  </a:lnTo>
                  <a:lnTo>
                    <a:pt x="579" y="738"/>
                  </a:lnTo>
                  <a:lnTo>
                    <a:pt x="593" y="734"/>
                  </a:lnTo>
                  <a:lnTo>
                    <a:pt x="615" y="724"/>
                  </a:lnTo>
                  <a:lnTo>
                    <a:pt x="631" y="719"/>
                  </a:lnTo>
                  <a:lnTo>
                    <a:pt x="631" y="719"/>
                  </a:lnTo>
                  <a:lnTo>
                    <a:pt x="638" y="719"/>
                  </a:lnTo>
                  <a:lnTo>
                    <a:pt x="638" y="719"/>
                  </a:lnTo>
                  <a:lnTo>
                    <a:pt x="638" y="719"/>
                  </a:lnTo>
                  <a:lnTo>
                    <a:pt x="650" y="717"/>
                  </a:lnTo>
                  <a:lnTo>
                    <a:pt x="650" y="717"/>
                  </a:lnTo>
                  <a:lnTo>
                    <a:pt x="648" y="719"/>
                  </a:lnTo>
                  <a:lnTo>
                    <a:pt x="650" y="727"/>
                  </a:lnTo>
                  <a:lnTo>
                    <a:pt x="669" y="731"/>
                  </a:lnTo>
                  <a:lnTo>
                    <a:pt x="671" y="734"/>
                  </a:lnTo>
                  <a:lnTo>
                    <a:pt x="657" y="734"/>
                  </a:lnTo>
                  <a:lnTo>
                    <a:pt x="648" y="741"/>
                  </a:lnTo>
                  <a:lnTo>
                    <a:pt x="643" y="738"/>
                  </a:lnTo>
                  <a:lnTo>
                    <a:pt x="641" y="748"/>
                  </a:lnTo>
                  <a:lnTo>
                    <a:pt x="641" y="748"/>
                  </a:lnTo>
                  <a:lnTo>
                    <a:pt x="610" y="743"/>
                  </a:lnTo>
                  <a:lnTo>
                    <a:pt x="579" y="755"/>
                  </a:lnTo>
                  <a:lnTo>
                    <a:pt x="577" y="769"/>
                  </a:lnTo>
                  <a:lnTo>
                    <a:pt x="579" y="769"/>
                  </a:lnTo>
                  <a:lnTo>
                    <a:pt x="577" y="772"/>
                  </a:lnTo>
                  <a:lnTo>
                    <a:pt x="582" y="781"/>
                  </a:lnTo>
                  <a:lnTo>
                    <a:pt x="591" y="781"/>
                  </a:lnTo>
                  <a:lnTo>
                    <a:pt x="591" y="790"/>
                  </a:lnTo>
                  <a:lnTo>
                    <a:pt x="591" y="790"/>
                  </a:lnTo>
                  <a:lnTo>
                    <a:pt x="591" y="793"/>
                  </a:lnTo>
                  <a:lnTo>
                    <a:pt x="591" y="795"/>
                  </a:lnTo>
                  <a:lnTo>
                    <a:pt x="591" y="795"/>
                  </a:lnTo>
                  <a:lnTo>
                    <a:pt x="589" y="809"/>
                  </a:lnTo>
                  <a:lnTo>
                    <a:pt x="586" y="814"/>
                  </a:lnTo>
                  <a:lnTo>
                    <a:pt x="579" y="812"/>
                  </a:lnTo>
                  <a:lnTo>
                    <a:pt x="567" y="793"/>
                  </a:lnTo>
                  <a:lnTo>
                    <a:pt x="553" y="800"/>
                  </a:lnTo>
                  <a:lnTo>
                    <a:pt x="544" y="821"/>
                  </a:lnTo>
                  <a:lnTo>
                    <a:pt x="541" y="833"/>
                  </a:lnTo>
                  <a:lnTo>
                    <a:pt x="541" y="831"/>
                  </a:lnTo>
                  <a:lnTo>
                    <a:pt x="541" y="835"/>
                  </a:lnTo>
                  <a:lnTo>
                    <a:pt x="541" y="835"/>
                  </a:lnTo>
                  <a:lnTo>
                    <a:pt x="541" y="835"/>
                  </a:lnTo>
                  <a:lnTo>
                    <a:pt x="546" y="857"/>
                  </a:lnTo>
                  <a:lnTo>
                    <a:pt x="529" y="864"/>
                  </a:lnTo>
                  <a:lnTo>
                    <a:pt x="525" y="876"/>
                  </a:lnTo>
                  <a:lnTo>
                    <a:pt x="515" y="880"/>
                  </a:lnTo>
                  <a:lnTo>
                    <a:pt x="513" y="876"/>
                  </a:lnTo>
                  <a:lnTo>
                    <a:pt x="515" y="878"/>
                  </a:lnTo>
                  <a:lnTo>
                    <a:pt x="513" y="869"/>
                  </a:lnTo>
                  <a:lnTo>
                    <a:pt x="492" y="869"/>
                  </a:lnTo>
                  <a:lnTo>
                    <a:pt x="451" y="890"/>
                  </a:lnTo>
                  <a:lnTo>
                    <a:pt x="449" y="892"/>
                  </a:lnTo>
                  <a:lnTo>
                    <a:pt x="440" y="883"/>
                  </a:lnTo>
                  <a:lnTo>
                    <a:pt x="444" y="885"/>
                  </a:lnTo>
                  <a:lnTo>
                    <a:pt x="442" y="878"/>
                  </a:lnTo>
                  <a:lnTo>
                    <a:pt x="442" y="873"/>
                  </a:lnTo>
                  <a:lnTo>
                    <a:pt x="432" y="869"/>
                  </a:lnTo>
                  <a:lnTo>
                    <a:pt x="435" y="873"/>
                  </a:lnTo>
                  <a:lnTo>
                    <a:pt x="432" y="873"/>
                  </a:lnTo>
                  <a:lnTo>
                    <a:pt x="432" y="878"/>
                  </a:lnTo>
                  <a:lnTo>
                    <a:pt x="432" y="878"/>
                  </a:lnTo>
                  <a:lnTo>
                    <a:pt x="428" y="878"/>
                  </a:lnTo>
                  <a:lnTo>
                    <a:pt x="425" y="876"/>
                  </a:lnTo>
                  <a:lnTo>
                    <a:pt x="409" y="888"/>
                  </a:lnTo>
                  <a:lnTo>
                    <a:pt x="404" y="888"/>
                  </a:lnTo>
                  <a:lnTo>
                    <a:pt x="406" y="880"/>
                  </a:lnTo>
                  <a:lnTo>
                    <a:pt x="392" y="878"/>
                  </a:lnTo>
                  <a:lnTo>
                    <a:pt x="390" y="876"/>
                  </a:lnTo>
                  <a:lnTo>
                    <a:pt x="390" y="869"/>
                  </a:lnTo>
                  <a:lnTo>
                    <a:pt x="388" y="869"/>
                  </a:lnTo>
                  <a:lnTo>
                    <a:pt x="385" y="862"/>
                  </a:lnTo>
                  <a:lnTo>
                    <a:pt x="388" y="857"/>
                  </a:lnTo>
                  <a:lnTo>
                    <a:pt x="390" y="866"/>
                  </a:lnTo>
                  <a:lnTo>
                    <a:pt x="399" y="864"/>
                  </a:lnTo>
                  <a:lnTo>
                    <a:pt x="397" y="869"/>
                  </a:lnTo>
                  <a:lnTo>
                    <a:pt x="402" y="878"/>
                  </a:lnTo>
                  <a:lnTo>
                    <a:pt x="404" y="869"/>
                  </a:lnTo>
                  <a:lnTo>
                    <a:pt x="404" y="873"/>
                  </a:lnTo>
                  <a:lnTo>
                    <a:pt x="418" y="876"/>
                  </a:lnTo>
                  <a:lnTo>
                    <a:pt x="418" y="876"/>
                  </a:lnTo>
                  <a:lnTo>
                    <a:pt x="421" y="876"/>
                  </a:lnTo>
                  <a:lnTo>
                    <a:pt x="423" y="869"/>
                  </a:lnTo>
                  <a:lnTo>
                    <a:pt x="423" y="869"/>
                  </a:lnTo>
                  <a:lnTo>
                    <a:pt x="423" y="862"/>
                  </a:lnTo>
                  <a:lnTo>
                    <a:pt x="428" y="862"/>
                  </a:lnTo>
                  <a:lnTo>
                    <a:pt x="428" y="857"/>
                  </a:lnTo>
                  <a:lnTo>
                    <a:pt x="449" y="857"/>
                  </a:lnTo>
                  <a:lnTo>
                    <a:pt x="454" y="840"/>
                  </a:lnTo>
                  <a:lnTo>
                    <a:pt x="475" y="838"/>
                  </a:lnTo>
                  <a:lnTo>
                    <a:pt x="477" y="826"/>
                  </a:lnTo>
                  <a:lnTo>
                    <a:pt x="477" y="833"/>
                  </a:lnTo>
                  <a:lnTo>
                    <a:pt x="480" y="833"/>
                  </a:lnTo>
                  <a:lnTo>
                    <a:pt x="487" y="814"/>
                  </a:lnTo>
                  <a:lnTo>
                    <a:pt x="485" y="814"/>
                  </a:lnTo>
                  <a:lnTo>
                    <a:pt x="480" y="821"/>
                  </a:lnTo>
                  <a:lnTo>
                    <a:pt x="485" y="802"/>
                  </a:lnTo>
                  <a:lnTo>
                    <a:pt x="482" y="793"/>
                  </a:lnTo>
                  <a:lnTo>
                    <a:pt x="485" y="790"/>
                  </a:lnTo>
                  <a:lnTo>
                    <a:pt x="487" y="779"/>
                  </a:lnTo>
                  <a:lnTo>
                    <a:pt x="482" y="776"/>
                  </a:lnTo>
                  <a:lnTo>
                    <a:pt x="492" y="774"/>
                  </a:lnTo>
                  <a:lnTo>
                    <a:pt x="485" y="772"/>
                  </a:lnTo>
                  <a:lnTo>
                    <a:pt x="489" y="772"/>
                  </a:lnTo>
                  <a:lnTo>
                    <a:pt x="494" y="762"/>
                  </a:lnTo>
                  <a:lnTo>
                    <a:pt x="501" y="767"/>
                  </a:lnTo>
                  <a:lnTo>
                    <a:pt x="508" y="757"/>
                  </a:lnTo>
                  <a:lnTo>
                    <a:pt x="508" y="755"/>
                  </a:lnTo>
                  <a:lnTo>
                    <a:pt x="511" y="753"/>
                  </a:lnTo>
                  <a:lnTo>
                    <a:pt x="511" y="750"/>
                  </a:lnTo>
                  <a:lnTo>
                    <a:pt x="506" y="750"/>
                  </a:lnTo>
                  <a:lnTo>
                    <a:pt x="511" y="748"/>
                  </a:lnTo>
                  <a:lnTo>
                    <a:pt x="515" y="736"/>
                  </a:lnTo>
                  <a:lnTo>
                    <a:pt x="508" y="727"/>
                  </a:lnTo>
                  <a:lnTo>
                    <a:pt x="513" y="727"/>
                  </a:lnTo>
                  <a:lnTo>
                    <a:pt x="496" y="712"/>
                  </a:lnTo>
                  <a:lnTo>
                    <a:pt x="492" y="717"/>
                  </a:lnTo>
                  <a:lnTo>
                    <a:pt x="489" y="691"/>
                  </a:lnTo>
                  <a:lnTo>
                    <a:pt x="492" y="686"/>
                  </a:lnTo>
                  <a:lnTo>
                    <a:pt x="494" y="689"/>
                  </a:lnTo>
                  <a:lnTo>
                    <a:pt x="496" y="667"/>
                  </a:lnTo>
                  <a:lnTo>
                    <a:pt x="494" y="663"/>
                  </a:lnTo>
                  <a:lnTo>
                    <a:pt x="499" y="665"/>
                  </a:lnTo>
                  <a:lnTo>
                    <a:pt x="499" y="663"/>
                  </a:lnTo>
                  <a:lnTo>
                    <a:pt x="501" y="658"/>
                  </a:lnTo>
                  <a:lnTo>
                    <a:pt x="501" y="653"/>
                  </a:lnTo>
                  <a:lnTo>
                    <a:pt x="501" y="655"/>
                  </a:lnTo>
                  <a:lnTo>
                    <a:pt x="513" y="639"/>
                  </a:lnTo>
                  <a:lnTo>
                    <a:pt x="539" y="622"/>
                  </a:lnTo>
                  <a:lnTo>
                    <a:pt x="555" y="601"/>
                  </a:lnTo>
                  <a:lnTo>
                    <a:pt x="548" y="587"/>
                  </a:lnTo>
                  <a:lnTo>
                    <a:pt x="555" y="577"/>
                  </a:lnTo>
                  <a:lnTo>
                    <a:pt x="553" y="570"/>
                  </a:lnTo>
                  <a:lnTo>
                    <a:pt x="563" y="563"/>
                  </a:lnTo>
                  <a:lnTo>
                    <a:pt x="563" y="566"/>
                  </a:lnTo>
                  <a:lnTo>
                    <a:pt x="567" y="554"/>
                  </a:lnTo>
                  <a:lnTo>
                    <a:pt x="589" y="558"/>
                  </a:lnTo>
                  <a:lnTo>
                    <a:pt x="589" y="558"/>
                  </a:lnTo>
                  <a:close/>
                  <a:moveTo>
                    <a:pt x="1237" y="525"/>
                  </a:moveTo>
                  <a:lnTo>
                    <a:pt x="1237" y="525"/>
                  </a:lnTo>
                  <a:lnTo>
                    <a:pt x="1239" y="525"/>
                  </a:lnTo>
                  <a:lnTo>
                    <a:pt x="1237" y="525"/>
                  </a:lnTo>
                  <a:lnTo>
                    <a:pt x="1237" y="525"/>
                  </a:lnTo>
                  <a:close/>
                  <a:moveTo>
                    <a:pt x="1343" y="492"/>
                  </a:moveTo>
                  <a:lnTo>
                    <a:pt x="1339" y="487"/>
                  </a:lnTo>
                  <a:lnTo>
                    <a:pt x="1350" y="492"/>
                  </a:lnTo>
                  <a:lnTo>
                    <a:pt x="1343" y="492"/>
                  </a:lnTo>
                  <a:lnTo>
                    <a:pt x="1343" y="492"/>
                  </a:lnTo>
                  <a:close/>
                  <a:moveTo>
                    <a:pt x="2841" y="492"/>
                  </a:moveTo>
                  <a:lnTo>
                    <a:pt x="2834" y="487"/>
                  </a:lnTo>
                  <a:lnTo>
                    <a:pt x="2836" y="485"/>
                  </a:lnTo>
                  <a:lnTo>
                    <a:pt x="2841" y="492"/>
                  </a:lnTo>
                  <a:lnTo>
                    <a:pt x="2841" y="492"/>
                  </a:lnTo>
                  <a:close/>
                  <a:moveTo>
                    <a:pt x="1341" y="471"/>
                  </a:moveTo>
                  <a:lnTo>
                    <a:pt x="1341" y="468"/>
                  </a:lnTo>
                  <a:lnTo>
                    <a:pt x="1339" y="466"/>
                  </a:lnTo>
                  <a:lnTo>
                    <a:pt x="1339" y="459"/>
                  </a:lnTo>
                  <a:lnTo>
                    <a:pt x="1331" y="449"/>
                  </a:lnTo>
                  <a:lnTo>
                    <a:pt x="1329" y="438"/>
                  </a:lnTo>
                  <a:lnTo>
                    <a:pt x="1341" y="445"/>
                  </a:lnTo>
                  <a:lnTo>
                    <a:pt x="1346" y="466"/>
                  </a:lnTo>
                  <a:lnTo>
                    <a:pt x="1341" y="471"/>
                  </a:lnTo>
                  <a:lnTo>
                    <a:pt x="1341" y="471"/>
                  </a:lnTo>
                  <a:close/>
                  <a:moveTo>
                    <a:pt x="513" y="414"/>
                  </a:moveTo>
                  <a:lnTo>
                    <a:pt x="518" y="409"/>
                  </a:lnTo>
                  <a:lnTo>
                    <a:pt x="518" y="416"/>
                  </a:lnTo>
                  <a:lnTo>
                    <a:pt x="515" y="414"/>
                  </a:lnTo>
                  <a:lnTo>
                    <a:pt x="513" y="414"/>
                  </a:lnTo>
                  <a:lnTo>
                    <a:pt x="513" y="414"/>
                  </a:lnTo>
                  <a:close/>
                  <a:moveTo>
                    <a:pt x="522" y="404"/>
                  </a:moveTo>
                  <a:lnTo>
                    <a:pt x="529" y="397"/>
                  </a:lnTo>
                  <a:lnTo>
                    <a:pt x="527" y="395"/>
                  </a:lnTo>
                  <a:lnTo>
                    <a:pt x="537" y="395"/>
                  </a:lnTo>
                  <a:lnTo>
                    <a:pt x="527" y="407"/>
                  </a:lnTo>
                  <a:lnTo>
                    <a:pt x="527" y="404"/>
                  </a:lnTo>
                  <a:lnTo>
                    <a:pt x="522" y="404"/>
                  </a:lnTo>
                  <a:lnTo>
                    <a:pt x="522" y="404"/>
                  </a:lnTo>
                  <a:close/>
                  <a:moveTo>
                    <a:pt x="1419" y="393"/>
                  </a:moveTo>
                  <a:lnTo>
                    <a:pt x="1414" y="390"/>
                  </a:lnTo>
                  <a:lnTo>
                    <a:pt x="1419" y="388"/>
                  </a:lnTo>
                  <a:lnTo>
                    <a:pt x="1419" y="393"/>
                  </a:lnTo>
                  <a:lnTo>
                    <a:pt x="1419" y="393"/>
                  </a:lnTo>
                  <a:close/>
                  <a:moveTo>
                    <a:pt x="577" y="388"/>
                  </a:moveTo>
                  <a:lnTo>
                    <a:pt x="577" y="386"/>
                  </a:lnTo>
                  <a:lnTo>
                    <a:pt x="577" y="388"/>
                  </a:lnTo>
                  <a:lnTo>
                    <a:pt x="574" y="395"/>
                  </a:lnTo>
                  <a:lnTo>
                    <a:pt x="574" y="393"/>
                  </a:lnTo>
                  <a:lnTo>
                    <a:pt x="577" y="386"/>
                  </a:lnTo>
                  <a:lnTo>
                    <a:pt x="577" y="388"/>
                  </a:lnTo>
                  <a:lnTo>
                    <a:pt x="577" y="388"/>
                  </a:lnTo>
                  <a:close/>
                  <a:moveTo>
                    <a:pt x="1409" y="386"/>
                  </a:moveTo>
                  <a:lnTo>
                    <a:pt x="1409" y="386"/>
                  </a:lnTo>
                  <a:lnTo>
                    <a:pt x="1409" y="386"/>
                  </a:lnTo>
                  <a:lnTo>
                    <a:pt x="1409" y="386"/>
                  </a:lnTo>
                  <a:lnTo>
                    <a:pt x="1409" y="386"/>
                  </a:lnTo>
                  <a:close/>
                  <a:moveTo>
                    <a:pt x="645" y="369"/>
                  </a:moveTo>
                  <a:lnTo>
                    <a:pt x="648" y="369"/>
                  </a:lnTo>
                  <a:lnTo>
                    <a:pt x="645" y="367"/>
                  </a:lnTo>
                  <a:lnTo>
                    <a:pt x="650" y="367"/>
                  </a:lnTo>
                  <a:lnTo>
                    <a:pt x="650" y="364"/>
                  </a:lnTo>
                  <a:lnTo>
                    <a:pt x="650" y="369"/>
                  </a:lnTo>
                  <a:lnTo>
                    <a:pt x="645" y="369"/>
                  </a:lnTo>
                  <a:lnTo>
                    <a:pt x="645" y="369"/>
                  </a:lnTo>
                  <a:close/>
                  <a:moveTo>
                    <a:pt x="605" y="362"/>
                  </a:moveTo>
                  <a:lnTo>
                    <a:pt x="603" y="357"/>
                  </a:lnTo>
                  <a:lnTo>
                    <a:pt x="615" y="359"/>
                  </a:lnTo>
                  <a:lnTo>
                    <a:pt x="605" y="362"/>
                  </a:lnTo>
                  <a:lnTo>
                    <a:pt x="605" y="362"/>
                  </a:lnTo>
                  <a:close/>
                  <a:moveTo>
                    <a:pt x="1409" y="376"/>
                  </a:moveTo>
                  <a:lnTo>
                    <a:pt x="1412" y="369"/>
                  </a:lnTo>
                  <a:lnTo>
                    <a:pt x="1409" y="350"/>
                  </a:lnTo>
                  <a:lnTo>
                    <a:pt x="1419" y="341"/>
                  </a:lnTo>
                  <a:lnTo>
                    <a:pt x="1424" y="326"/>
                  </a:lnTo>
                  <a:lnTo>
                    <a:pt x="1424" y="329"/>
                  </a:lnTo>
                  <a:lnTo>
                    <a:pt x="1419" y="345"/>
                  </a:lnTo>
                  <a:lnTo>
                    <a:pt x="1426" y="371"/>
                  </a:lnTo>
                  <a:lnTo>
                    <a:pt x="1426" y="383"/>
                  </a:lnTo>
                  <a:lnTo>
                    <a:pt x="1419" y="386"/>
                  </a:lnTo>
                  <a:lnTo>
                    <a:pt x="1414" y="371"/>
                  </a:lnTo>
                  <a:lnTo>
                    <a:pt x="1409" y="376"/>
                  </a:lnTo>
                  <a:lnTo>
                    <a:pt x="1409" y="376"/>
                  </a:lnTo>
                  <a:close/>
                  <a:moveTo>
                    <a:pt x="1741" y="265"/>
                  </a:moveTo>
                  <a:lnTo>
                    <a:pt x="1743" y="260"/>
                  </a:lnTo>
                  <a:lnTo>
                    <a:pt x="1743" y="260"/>
                  </a:lnTo>
                  <a:lnTo>
                    <a:pt x="1743" y="267"/>
                  </a:lnTo>
                  <a:lnTo>
                    <a:pt x="1741" y="265"/>
                  </a:lnTo>
                  <a:lnTo>
                    <a:pt x="1741" y="265"/>
                  </a:lnTo>
                  <a:lnTo>
                    <a:pt x="1741" y="265"/>
                  </a:lnTo>
                  <a:close/>
                  <a:moveTo>
                    <a:pt x="1847" y="253"/>
                  </a:moveTo>
                  <a:lnTo>
                    <a:pt x="1852" y="248"/>
                  </a:lnTo>
                  <a:lnTo>
                    <a:pt x="1845" y="248"/>
                  </a:lnTo>
                  <a:lnTo>
                    <a:pt x="1845" y="241"/>
                  </a:lnTo>
                  <a:lnTo>
                    <a:pt x="1854" y="248"/>
                  </a:lnTo>
                  <a:lnTo>
                    <a:pt x="1847" y="253"/>
                  </a:lnTo>
                  <a:lnTo>
                    <a:pt x="1847" y="253"/>
                  </a:lnTo>
                  <a:close/>
                  <a:moveTo>
                    <a:pt x="1715" y="0"/>
                  </a:moveTo>
                  <a:lnTo>
                    <a:pt x="1698" y="4"/>
                  </a:lnTo>
                  <a:lnTo>
                    <a:pt x="1674" y="40"/>
                  </a:lnTo>
                  <a:lnTo>
                    <a:pt x="1667" y="59"/>
                  </a:lnTo>
                  <a:lnTo>
                    <a:pt x="1670" y="64"/>
                  </a:lnTo>
                  <a:lnTo>
                    <a:pt x="1670" y="64"/>
                  </a:lnTo>
                  <a:lnTo>
                    <a:pt x="1670" y="73"/>
                  </a:lnTo>
                  <a:lnTo>
                    <a:pt x="1637" y="78"/>
                  </a:lnTo>
                  <a:lnTo>
                    <a:pt x="1651" y="94"/>
                  </a:lnTo>
                  <a:lnTo>
                    <a:pt x="1651" y="101"/>
                  </a:lnTo>
                  <a:lnTo>
                    <a:pt x="1637" y="90"/>
                  </a:lnTo>
                  <a:lnTo>
                    <a:pt x="1620" y="101"/>
                  </a:lnTo>
                  <a:lnTo>
                    <a:pt x="1622" y="106"/>
                  </a:lnTo>
                  <a:lnTo>
                    <a:pt x="1611" y="111"/>
                  </a:lnTo>
                  <a:lnTo>
                    <a:pt x="1611" y="106"/>
                  </a:lnTo>
                  <a:lnTo>
                    <a:pt x="1606" y="104"/>
                  </a:lnTo>
                  <a:lnTo>
                    <a:pt x="1601" y="108"/>
                  </a:lnTo>
                  <a:lnTo>
                    <a:pt x="1603" y="101"/>
                  </a:lnTo>
                  <a:lnTo>
                    <a:pt x="1596" y="97"/>
                  </a:lnTo>
                  <a:lnTo>
                    <a:pt x="1554" y="101"/>
                  </a:lnTo>
                  <a:lnTo>
                    <a:pt x="1554" y="111"/>
                  </a:lnTo>
                  <a:lnTo>
                    <a:pt x="1561" y="111"/>
                  </a:lnTo>
                  <a:lnTo>
                    <a:pt x="1561" y="113"/>
                  </a:lnTo>
                  <a:lnTo>
                    <a:pt x="1504" y="135"/>
                  </a:lnTo>
                  <a:lnTo>
                    <a:pt x="1488" y="156"/>
                  </a:lnTo>
                  <a:lnTo>
                    <a:pt x="1473" y="156"/>
                  </a:lnTo>
                  <a:lnTo>
                    <a:pt x="1471" y="158"/>
                  </a:lnTo>
                  <a:lnTo>
                    <a:pt x="1478" y="163"/>
                  </a:lnTo>
                  <a:lnTo>
                    <a:pt x="1473" y="165"/>
                  </a:lnTo>
                  <a:lnTo>
                    <a:pt x="1469" y="177"/>
                  </a:lnTo>
                  <a:lnTo>
                    <a:pt x="1457" y="168"/>
                  </a:lnTo>
                  <a:lnTo>
                    <a:pt x="1452" y="182"/>
                  </a:lnTo>
                  <a:lnTo>
                    <a:pt x="1464" y="187"/>
                  </a:lnTo>
                  <a:lnTo>
                    <a:pt x="1454" y="198"/>
                  </a:lnTo>
                  <a:lnTo>
                    <a:pt x="1466" y="203"/>
                  </a:lnTo>
                  <a:lnTo>
                    <a:pt x="1471" y="210"/>
                  </a:lnTo>
                  <a:lnTo>
                    <a:pt x="1466" y="213"/>
                  </a:lnTo>
                  <a:lnTo>
                    <a:pt x="1466" y="220"/>
                  </a:lnTo>
                  <a:lnTo>
                    <a:pt x="1388" y="234"/>
                  </a:lnTo>
                  <a:lnTo>
                    <a:pt x="1381" y="239"/>
                  </a:lnTo>
                  <a:lnTo>
                    <a:pt x="1383" y="243"/>
                  </a:lnTo>
                  <a:lnTo>
                    <a:pt x="1376" y="251"/>
                  </a:lnTo>
                  <a:lnTo>
                    <a:pt x="1381" y="253"/>
                  </a:lnTo>
                  <a:lnTo>
                    <a:pt x="1376" y="258"/>
                  </a:lnTo>
                  <a:lnTo>
                    <a:pt x="1388" y="270"/>
                  </a:lnTo>
                  <a:lnTo>
                    <a:pt x="1386" y="279"/>
                  </a:lnTo>
                  <a:lnTo>
                    <a:pt x="1388" y="293"/>
                  </a:lnTo>
                  <a:lnTo>
                    <a:pt x="1407" y="303"/>
                  </a:lnTo>
                  <a:lnTo>
                    <a:pt x="1407" y="305"/>
                  </a:lnTo>
                  <a:lnTo>
                    <a:pt x="1405" y="310"/>
                  </a:lnTo>
                  <a:lnTo>
                    <a:pt x="1424" y="319"/>
                  </a:lnTo>
                  <a:lnTo>
                    <a:pt x="1424" y="326"/>
                  </a:lnTo>
                  <a:lnTo>
                    <a:pt x="1398" y="322"/>
                  </a:lnTo>
                  <a:lnTo>
                    <a:pt x="1388" y="307"/>
                  </a:lnTo>
                  <a:lnTo>
                    <a:pt x="1365" y="293"/>
                  </a:lnTo>
                  <a:lnTo>
                    <a:pt x="1339" y="303"/>
                  </a:lnTo>
                  <a:lnTo>
                    <a:pt x="1336" y="310"/>
                  </a:lnTo>
                  <a:lnTo>
                    <a:pt x="1346" y="315"/>
                  </a:lnTo>
                  <a:lnTo>
                    <a:pt x="1336" y="322"/>
                  </a:lnTo>
                  <a:lnTo>
                    <a:pt x="1331" y="324"/>
                  </a:lnTo>
                  <a:lnTo>
                    <a:pt x="1327" y="312"/>
                  </a:lnTo>
                  <a:lnTo>
                    <a:pt x="1317" y="317"/>
                  </a:lnTo>
                  <a:lnTo>
                    <a:pt x="1322" y="333"/>
                  </a:lnTo>
                  <a:lnTo>
                    <a:pt x="1341" y="345"/>
                  </a:lnTo>
                  <a:lnTo>
                    <a:pt x="1346" y="343"/>
                  </a:lnTo>
                  <a:lnTo>
                    <a:pt x="1350" y="355"/>
                  </a:lnTo>
                  <a:lnTo>
                    <a:pt x="1312" y="341"/>
                  </a:lnTo>
                  <a:lnTo>
                    <a:pt x="1310" y="338"/>
                  </a:lnTo>
                  <a:lnTo>
                    <a:pt x="1315" y="338"/>
                  </a:lnTo>
                  <a:lnTo>
                    <a:pt x="1315" y="329"/>
                  </a:lnTo>
                  <a:lnTo>
                    <a:pt x="1310" y="312"/>
                  </a:lnTo>
                  <a:lnTo>
                    <a:pt x="1315" y="300"/>
                  </a:lnTo>
                  <a:lnTo>
                    <a:pt x="1312" y="288"/>
                  </a:lnTo>
                  <a:lnTo>
                    <a:pt x="1315" y="288"/>
                  </a:lnTo>
                  <a:lnTo>
                    <a:pt x="1305" y="270"/>
                  </a:lnTo>
                  <a:lnTo>
                    <a:pt x="1303" y="272"/>
                  </a:lnTo>
                  <a:lnTo>
                    <a:pt x="1305" y="262"/>
                  </a:lnTo>
                  <a:lnTo>
                    <a:pt x="1291" y="262"/>
                  </a:lnTo>
                  <a:lnTo>
                    <a:pt x="1298" y="274"/>
                  </a:lnTo>
                  <a:lnTo>
                    <a:pt x="1303" y="298"/>
                  </a:lnTo>
                  <a:lnTo>
                    <a:pt x="1279" y="317"/>
                  </a:lnTo>
                  <a:lnTo>
                    <a:pt x="1275" y="333"/>
                  </a:lnTo>
                  <a:lnTo>
                    <a:pt x="1294" y="369"/>
                  </a:lnTo>
                  <a:lnTo>
                    <a:pt x="1282" y="404"/>
                  </a:lnTo>
                  <a:lnTo>
                    <a:pt x="1289" y="419"/>
                  </a:lnTo>
                  <a:lnTo>
                    <a:pt x="1286" y="433"/>
                  </a:lnTo>
                  <a:lnTo>
                    <a:pt x="1305" y="438"/>
                  </a:lnTo>
                  <a:lnTo>
                    <a:pt x="1320" y="433"/>
                  </a:lnTo>
                  <a:lnTo>
                    <a:pt x="1329" y="438"/>
                  </a:lnTo>
                  <a:lnTo>
                    <a:pt x="1296" y="447"/>
                  </a:lnTo>
                  <a:lnTo>
                    <a:pt x="1294" y="461"/>
                  </a:lnTo>
                  <a:lnTo>
                    <a:pt x="1298" y="478"/>
                  </a:lnTo>
                  <a:lnTo>
                    <a:pt x="1298" y="487"/>
                  </a:lnTo>
                  <a:lnTo>
                    <a:pt x="1289" y="502"/>
                  </a:lnTo>
                  <a:lnTo>
                    <a:pt x="1282" y="518"/>
                  </a:lnTo>
                  <a:lnTo>
                    <a:pt x="1265" y="528"/>
                  </a:lnTo>
                  <a:lnTo>
                    <a:pt x="1265" y="539"/>
                  </a:lnTo>
                  <a:lnTo>
                    <a:pt x="1263" y="539"/>
                  </a:lnTo>
                  <a:lnTo>
                    <a:pt x="1237" y="535"/>
                  </a:lnTo>
                  <a:lnTo>
                    <a:pt x="1237" y="528"/>
                  </a:lnTo>
                  <a:lnTo>
                    <a:pt x="1246" y="535"/>
                  </a:lnTo>
                  <a:lnTo>
                    <a:pt x="1260" y="528"/>
                  </a:lnTo>
                  <a:lnTo>
                    <a:pt x="1258" y="518"/>
                  </a:lnTo>
                  <a:lnTo>
                    <a:pt x="1265" y="516"/>
                  </a:lnTo>
                  <a:lnTo>
                    <a:pt x="1260" y="509"/>
                  </a:lnTo>
                  <a:lnTo>
                    <a:pt x="1265" y="511"/>
                  </a:lnTo>
                  <a:lnTo>
                    <a:pt x="1272" y="494"/>
                  </a:lnTo>
                  <a:lnTo>
                    <a:pt x="1279" y="487"/>
                  </a:lnTo>
                  <a:lnTo>
                    <a:pt x="1279" y="473"/>
                  </a:lnTo>
                  <a:lnTo>
                    <a:pt x="1284" y="461"/>
                  </a:lnTo>
                  <a:lnTo>
                    <a:pt x="1284" y="454"/>
                  </a:lnTo>
                  <a:lnTo>
                    <a:pt x="1270" y="438"/>
                  </a:lnTo>
                  <a:lnTo>
                    <a:pt x="1275" y="404"/>
                  </a:lnTo>
                  <a:lnTo>
                    <a:pt x="1270" y="388"/>
                  </a:lnTo>
                  <a:lnTo>
                    <a:pt x="1275" y="381"/>
                  </a:lnTo>
                  <a:lnTo>
                    <a:pt x="1275" y="362"/>
                  </a:lnTo>
                  <a:lnTo>
                    <a:pt x="1272" y="345"/>
                  </a:lnTo>
                  <a:lnTo>
                    <a:pt x="1260" y="333"/>
                  </a:lnTo>
                  <a:lnTo>
                    <a:pt x="1275" y="303"/>
                  </a:lnTo>
                  <a:lnTo>
                    <a:pt x="1272" y="277"/>
                  </a:lnTo>
                  <a:lnTo>
                    <a:pt x="1225" y="267"/>
                  </a:lnTo>
                  <a:lnTo>
                    <a:pt x="1218" y="284"/>
                  </a:lnTo>
                  <a:lnTo>
                    <a:pt x="1211" y="319"/>
                  </a:lnTo>
                  <a:lnTo>
                    <a:pt x="1187" y="343"/>
                  </a:lnTo>
                  <a:lnTo>
                    <a:pt x="1185" y="357"/>
                  </a:lnTo>
                  <a:lnTo>
                    <a:pt x="1189" y="357"/>
                  </a:lnTo>
                  <a:lnTo>
                    <a:pt x="1182" y="367"/>
                  </a:lnTo>
                  <a:lnTo>
                    <a:pt x="1197" y="371"/>
                  </a:lnTo>
                  <a:lnTo>
                    <a:pt x="1192" y="386"/>
                  </a:lnTo>
                  <a:lnTo>
                    <a:pt x="1194" y="393"/>
                  </a:lnTo>
                  <a:lnTo>
                    <a:pt x="1189" y="395"/>
                  </a:lnTo>
                  <a:lnTo>
                    <a:pt x="1189" y="416"/>
                  </a:lnTo>
                  <a:lnTo>
                    <a:pt x="1206" y="419"/>
                  </a:lnTo>
                  <a:lnTo>
                    <a:pt x="1206" y="423"/>
                  </a:lnTo>
                  <a:lnTo>
                    <a:pt x="1211" y="440"/>
                  </a:lnTo>
                  <a:lnTo>
                    <a:pt x="1220" y="445"/>
                  </a:lnTo>
                  <a:lnTo>
                    <a:pt x="1211" y="466"/>
                  </a:lnTo>
                  <a:lnTo>
                    <a:pt x="1194" y="445"/>
                  </a:lnTo>
                  <a:lnTo>
                    <a:pt x="1152" y="414"/>
                  </a:lnTo>
                  <a:lnTo>
                    <a:pt x="1111" y="402"/>
                  </a:lnTo>
                  <a:lnTo>
                    <a:pt x="1104" y="407"/>
                  </a:lnTo>
                  <a:lnTo>
                    <a:pt x="1081" y="376"/>
                  </a:lnTo>
                  <a:lnTo>
                    <a:pt x="1074" y="388"/>
                  </a:lnTo>
                  <a:lnTo>
                    <a:pt x="1074" y="388"/>
                  </a:lnTo>
                  <a:lnTo>
                    <a:pt x="1069" y="388"/>
                  </a:lnTo>
                  <a:lnTo>
                    <a:pt x="1076" y="400"/>
                  </a:lnTo>
                  <a:lnTo>
                    <a:pt x="1078" y="407"/>
                  </a:lnTo>
                  <a:lnTo>
                    <a:pt x="1083" y="407"/>
                  </a:lnTo>
                  <a:lnTo>
                    <a:pt x="1083" y="407"/>
                  </a:lnTo>
                  <a:lnTo>
                    <a:pt x="1090" y="414"/>
                  </a:lnTo>
                  <a:lnTo>
                    <a:pt x="1100" y="409"/>
                  </a:lnTo>
                  <a:lnTo>
                    <a:pt x="1097" y="414"/>
                  </a:lnTo>
                  <a:lnTo>
                    <a:pt x="1107" y="433"/>
                  </a:lnTo>
                  <a:lnTo>
                    <a:pt x="1104" y="442"/>
                  </a:lnTo>
                  <a:lnTo>
                    <a:pt x="1090" y="449"/>
                  </a:lnTo>
                  <a:lnTo>
                    <a:pt x="1092" y="459"/>
                  </a:lnTo>
                  <a:lnTo>
                    <a:pt x="1088" y="461"/>
                  </a:lnTo>
                  <a:lnTo>
                    <a:pt x="1085" y="459"/>
                  </a:lnTo>
                  <a:lnTo>
                    <a:pt x="1088" y="449"/>
                  </a:lnTo>
                  <a:lnTo>
                    <a:pt x="1078" y="435"/>
                  </a:lnTo>
                  <a:lnTo>
                    <a:pt x="1055" y="454"/>
                  </a:lnTo>
                  <a:lnTo>
                    <a:pt x="1029" y="454"/>
                  </a:lnTo>
                  <a:lnTo>
                    <a:pt x="1019" y="468"/>
                  </a:lnTo>
                  <a:lnTo>
                    <a:pt x="1012" y="464"/>
                  </a:lnTo>
                  <a:lnTo>
                    <a:pt x="1010" y="457"/>
                  </a:lnTo>
                  <a:lnTo>
                    <a:pt x="1012" y="445"/>
                  </a:lnTo>
                  <a:lnTo>
                    <a:pt x="1010" y="445"/>
                  </a:lnTo>
                  <a:lnTo>
                    <a:pt x="1017" y="442"/>
                  </a:lnTo>
                  <a:lnTo>
                    <a:pt x="1017" y="438"/>
                  </a:lnTo>
                  <a:lnTo>
                    <a:pt x="1000" y="442"/>
                  </a:lnTo>
                  <a:lnTo>
                    <a:pt x="996" y="447"/>
                  </a:lnTo>
                  <a:lnTo>
                    <a:pt x="998" y="452"/>
                  </a:lnTo>
                  <a:lnTo>
                    <a:pt x="998" y="452"/>
                  </a:lnTo>
                  <a:lnTo>
                    <a:pt x="993" y="445"/>
                  </a:lnTo>
                  <a:lnTo>
                    <a:pt x="984" y="454"/>
                  </a:lnTo>
                  <a:lnTo>
                    <a:pt x="988" y="457"/>
                  </a:lnTo>
                  <a:lnTo>
                    <a:pt x="986" y="459"/>
                  </a:lnTo>
                  <a:lnTo>
                    <a:pt x="984" y="457"/>
                  </a:lnTo>
                  <a:lnTo>
                    <a:pt x="977" y="457"/>
                  </a:lnTo>
                  <a:lnTo>
                    <a:pt x="925" y="492"/>
                  </a:lnTo>
                  <a:lnTo>
                    <a:pt x="920" y="506"/>
                  </a:lnTo>
                  <a:lnTo>
                    <a:pt x="920" y="513"/>
                  </a:lnTo>
                  <a:lnTo>
                    <a:pt x="908" y="523"/>
                  </a:lnTo>
                  <a:lnTo>
                    <a:pt x="906" y="516"/>
                  </a:lnTo>
                  <a:lnTo>
                    <a:pt x="899" y="518"/>
                  </a:lnTo>
                  <a:lnTo>
                    <a:pt x="884" y="497"/>
                  </a:lnTo>
                  <a:lnTo>
                    <a:pt x="889" y="490"/>
                  </a:lnTo>
                  <a:lnTo>
                    <a:pt x="908" y="485"/>
                  </a:lnTo>
                  <a:lnTo>
                    <a:pt x="903" y="468"/>
                  </a:lnTo>
                  <a:lnTo>
                    <a:pt x="894" y="457"/>
                  </a:lnTo>
                  <a:lnTo>
                    <a:pt x="854" y="447"/>
                  </a:lnTo>
                  <a:lnTo>
                    <a:pt x="870" y="466"/>
                  </a:lnTo>
                  <a:lnTo>
                    <a:pt x="868" y="485"/>
                  </a:lnTo>
                  <a:lnTo>
                    <a:pt x="865" y="502"/>
                  </a:lnTo>
                  <a:lnTo>
                    <a:pt x="875" y="516"/>
                  </a:lnTo>
                  <a:lnTo>
                    <a:pt x="868" y="539"/>
                  </a:lnTo>
                  <a:lnTo>
                    <a:pt x="868" y="544"/>
                  </a:lnTo>
                  <a:lnTo>
                    <a:pt x="868" y="542"/>
                  </a:lnTo>
                  <a:lnTo>
                    <a:pt x="863" y="542"/>
                  </a:lnTo>
                  <a:lnTo>
                    <a:pt x="865" y="539"/>
                  </a:lnTo>
                  <a:lnTo>
                    <a:pt x="844" y="528"/>
                  </a:lnTo>
                  <a:lnTo>
                    <a:pt x="832" y="544"/>
                  </a:lnTo>
                  <a:lnTo>
                    <a:pt x="809" y="561"/>
                  </a:lnTo>
                  <a:lnTo>
                    <a:pt x="811" y="573"/>
                  </a:lnTo>
                  <a:lnTo>
                    <a:pt x="823" y="596"/>
                  </a:lnTo>
                  <a:lnTo>
                    <a:pt x="794" y="589"/>
                  </a:lnTo>
                  <a:lnTo>
                    <a:pt x="768" y="575"/>
                  </a:lnTo>
                  <a:lnTo>
                    <a:pt x="761" y="587"/>
                  </a:lnTo>
                  <a:lnTo>
                    <a:pt x="764" y="594"/>
                  </a:lnTo>
                  <a:lnTo>
                    <a:pt x="776" y="606"/>
                  </a:lnTo>
                  <a:lnTo>
                    <a:pt x="783" y="603"/>
                  </a:lnTo>
                  <a:lnTo>
                    <a:pt x="785" y="618"/>
                  </a:lnTo>
                  <a:lnTo>
                    <a:pt x="778" y="620"/>
                  </a:lnTo>
                  <a:lnTo>
                    <a:pt x="761" y="613"/>
                  </a:lnTo>
                  <a:lnTo>
                    <a:pt x="752" y="603"/>
                  </a:lnTo>
                  <a:lnTo>
                    <a:pt x="740" y="601"/>
                  </a:lnTo>
                  <a:lnTo>
                    <a:pt x="742" y="596"/>
                  </a:lnTo>
                  <a:lnTo>
                    <a:pt x="742" y="587"/>
                  </a:lnTo>
                  <a:lnTo>
                    <a:pt x="735" y="573"/>
                  </a:lnTo>
                  <a:lnTo>
                    <a:pt x="740" y="570"/>
                  </a:lnTo>
                  <a:lnTo>
                    <a:pt x="742" y="551"/>
                  </a:lnTo>
                  <a:lnTo>
                    <a:pt x="702" y="511"/>
                  </a:lnTo>
                  <a:lnTo>
                    <a:pt x="705" y="511"/>
                  </a:lnTo>
                  <a:lnTo>
                    <a:pt x="721" y="525"/>
                  </a:lnTo>
                  <a:lnTo>
                    <a:pt x="733" y="525"/>
                  </a:lnTo>
                  <a:lnTo>
                    <a:pt x="733" y="532"/>
                  </a:lnTo>
                  <a:lnTo>
                    <a:pt x="797" y="547"/>
                  </a:lnTo>
                  <a:lnTo>
                    <a:pt x="813" y="539"/>
                  </a:lnTo>
                  <a:lnTo>
                    <a:pt x="832" y="523"/>
                  </a:lnTo>
                  <a:lnTo>
                    <a:pt x="835" y="509"/>
                  </a:lnTo>
                  <a:lnTo>
                    <a:pt x="830" y="504"/>
                  </a:lnTo>
                  <a:lnTo>
                    <a:pt x="828" y="490"/>
                  </a:lnTo>
                  <a:lnTo>
                    <a:pt x="813" y="471"/>
                  </a:lnTo>
                  <a:lnTo>
                    <a:pt x="792" y="464"/>
                  </a:lnTo>
                  <a:lnTo>
                    <a:pt x="757" y="431"/>
                  </a:lnTo>
                  <a:lnTo>
                    <a:pt x="721" y="428"/>
                  </a:lnTo>
                  <a:lnTo>
                    <a:pt x="719" y="419"/>
                  </a:lnTo>
                  <a:lnTo>
                    <a:pt x="716" y="421"/>
                  </a:lnTo>
                  <a:lnTo>
                    <a:pt x="716" y="421"/>
                  </a:lnTo>
                  <a:lnTo>
                    <a:pt x="702" y="416"/>
                  </a:lnTo>
                  <a:lnTo>
                    <a:pt x="702" y="412"/>
                  </a:lnTo>
                  <a:lnTo>
                    <a:pt x="714" y="419"/>
                  </a:lnTo>
                  <a:lnTo>
                    <a:pt x="719" y="409"/>
                  </a:lnTo>
                  <a:lnTo>
                    <a:pt x="695" y="397"/>
                  </a:lnTo>
                  <a:lnTo>
                    <a:pt x="697" y="404"/>
                  </a:lnTo>
                  <a:lnTo>
                    <a:pt x="695" y="404"/>
                  </a:lnTo>
                  <a:lnTo>
                    <a:pt x="693" y="409"/>
                  </a:lnTo>
                  <a:lnTo>
                    <a:pt x="686" y="407"/>
                  </a:lnTo>
                  <a:lnTo>
                    <a:pt x="686" y="404"/>
                  </a:lnTo>
                  <a:lnTo>
                    <a:pt x="683" y="407"/>
                  </a:lnTo>
                  <a:lnTo>
                    <a:pt x="683" y="404"/>
                  </a:lnTo>
                  <a:lnTo>
                    <a:pt x="683" y="407"/>
                  </a:lnTo>
                  <a:lnTo>
                    <a:pt x="669" y="409"/>
                  </a:lnTo>
                  <a:lnTo>
                    <a:pt x="674" y="402"/>
                  </a:lnTo>
                  <a:lnTo>
                    <a:pt x="662" y="395"/>
                  </a:lnTo>
                  <a:lnTo>
                    <a:pt x="674" y="395"/>
                  </a:lnTo>
                  <a:lnTo>
                    <a:pt x="688" y="381"/>
                  </a:lnTo>
                  <a:lnTo>
                    <a:pt x="671" y="364"/>
                  </a:lnTo>
                  <a:lnTo>
                    <a:pt x="664" y="367"/>
                  </a:lnTo>
                  <a:lnTo>
                    <a:pt x="662" y="359"/>
                  </a:lnTo>
                  <a:lnTo>
                    <a:pt x="650" y="364"/>
                  </a:lnTo>
                  <a:lnTo>
                    <a:pt x="652" y="355"/>
                  </a:lnTo>
                  <a:lnTo>
                    <a:pt x="638" y="348"/>
                  </a:lnTo>
                  <a:lnTo>
                    <a:pt x="629" y="376"/>
                  </a:lnTo>
                  <a:lnTo>
                    <a:pt x="626" y="378"/>
                  </a:lnTo>
                  <a:lnTo>
                    <a:pt x="626" y="352"/>
                  </a:lnTo>
                  <a:lnTo>
                    <a:pt x="603" y="393"/>
                  </a:lnTo>
                  <a:lnTo>
                    <a:pt x="603" y="393"/>
                  </a:lnTo>
                  <a:lnTo>
                    <a:pt x="605" y="378"/>
                  </a:lnTo>
                  <a:lnTo>
                    <a:pt x="617" y="359"/>
                  </a:lnTo>
                  <a:lnTo>
                    <a:pt x="619" y="359"/>
                  </a:lnTo>
                  <a:lnTo>
                    <a:pt x="615" y="350"/>
                  </a:lnTo>
                  <a:lnTo>
                    <a:pt x="598" y="355"/>
                  </a:lnTo>
                  <a:lnTo>
                    <a:pt x="600" y="355"/>
                  </a:lnTo>
                  <a:lnTo>
                    <a:pt x="589" y="362"/>
                  </a:lnTo>
                  <a:lnTo>
                    <a:pt x="593" y="369"/>
                  </a:lnTo>
                  <a:lnTo>
                    <a:pt x="589" y="374"/>
                  </a:lnTo>
                  <a:lnTo>
                    <a:pt x="589" y="369"/>
                  </a:lnTo>
                  <a:lnTo>
                    <a:pt x="579" y="364"/>
                  </a:lnTo>
                  <a:lnTo>
                    <a:pt x="586" y="378"/>
                  </a:lnTo>
                  <a:lnTo>
                    <a:pt x="584" y="378"/>
                  </a:lnTo>
                  <a:lnTo>
                    <a:pt x="584" y="378"/>
                  </a:lnTo>
                  <a:lnTo>
                    <a:pt x="582" y="371"/>
                  </a:lnTo>
                  <a:lnTo>
                    <a:pt x="570" y="378"/>
                  </a:lnTo>
                  <a:lnTo>
                    <a:pt x="572" y="381"/>
                  </a:lnTo>
                  <a:lnTo>
                    <a:pt x="563" y="381"/>
                  </a:lnTo>
                  <a:lnTo>
                    <a:pt x="570" y="390"/>
                  </a:lnTo>
                  <a:lnTo>
                    <a:pt x="565" y="390"/>
                  </a:lnTo>
                  <a:lnTo>
                    <a:pt x="558" y="381"/>
                  </a:lnTo>
                  <a:lnTo>
                    <a:pt x="555" y="388"/>
                  </a:lnTo>
                  <a:lnTo>
                    <a:pt x="551" y="378"/>
                  </a:lnTo>
                  <a:lnTo>
                    <a:pt x="551" y="395"/>
                  </a:lnTo>
                  <a:lnTo>
                    <a:pt x="558" y="395"/>
                  </a:lnTo>
                  <a:lnTo>
                    <a:pt x="558" y="404"/>
                  </a:lnTo>
                  <a:lnTo>
                    <a:pt x="546" y="390"/>
                  </a:lnTo>
                  <a:lnTo>
                    <a:pt x="548" y="400"/>
                  </a:lnTo>
                  <a:lnTo>
                    <a:pt x="539" y="402"/>
                  </a:lnTo>
                  <a:lnTo>
                    <a:pt x="539" y="404"/>
                  </a:lnTo>
                  <a:lnTo>
                    <a:pt x="539" y="407"/>
                  </a:lnTo>
                  <a:lnTo>
                    <a:pt x="539" y="414"/>
                  </a:lnTo>
                  <a:lnTo>
                    <a:pt x="537" y="416"/>
                  </a:lnTo>
                  <a:lnTo>
                    <a:pt x="537" y="395"/>
                  </a:lnTo>
                  <a:lnTo>
                    <a:pt x="539" y="395"/>
                  </a:lnTo>
                  <a:lnTo>
                    <a:pt x="537" y="395"/>
                  </a:lnTo>
                  <a:lnTo>
                    <a:pt x="544" y="397"/>
                  </a:lnTo>
                  <a:lnTo>
                    <a:pt x="544" y="381"/>
                  </a:lnTo>
                  <a:lnTo>
                    <a:pt x="537" y="395"/>
                  </a:lnTo>
                  <a:lnTo>
                    <a:pt x="529" y="390"/>
                  </a:lnTo>
                  <a:lnTo>
                    <a:pt x="527" y="386"/>
                  </a:lnTo>
                  <a:lnTo>
                    <a:pt x="525" y="388"/>
                  </a:lnTo>
                  <a:lnTo>
                    <a:pt x="527" y="395"/>
                  </a:lnTo>
                  <a:lnTo>
                    <a:pt x="513" y="393"/>
                  </a:lnTo>
                  <a:lnTo>
                    <a:pt x="518" y="404"/>
                  </a:lnTo>
                  <a:lnTo>
                    <a:pt x="506" y="407"/>
                  </a:lnTo>
                  <a:lnTo>
                    <a:pt x="503" y="416"/>
                  </a:lnTo>
                  <a:lnTo>
                    <a:pt x="508" y="416"/>
                  </a:lnTo>
                  <a:lnTo>
                    <a:pt x="513" y="423"/>
                  </a:lnTo>
                  <a:lnTo>
                    <a:pt x="513" y="426"/>
                  </a:lnTo>
                  <a:lnTo>
                    <a:pt x="508" y="423"/>
                  </a:lnTo>
                  <a:lnTo>
                    <a:pt x="508" y="419"/>
                  </a:lnTo>
                  <a:lnTo>
                    <a:pt x="503" y="419"/>
                  </a:lnTo>
                  <a:lnTo>
                    <a:pt x="503" y="421"/>
                  </a:lnTo>
                  <a:lnTo>
                    <a:pt x="496" y="412"/>
                  </a:lnTo>
                  <a:lnTo>
                    <a:pt x="487" y="423"/>
                  </a:lnTo>
                  <a:lnTo>
                    <a:pt x="485" y="428"/>
                  </a:lnTo>
                  <a:lnTo>
                    <a:pt x="487" y="431"/>
                  </a:lnTo>
                  <a:lnTo>
                    <a:pt x="485" y="440"/>
                  </a:lnTo>
                  <a:lnTo>
                    <a:pt x="496" y="435"/>
                  </a:lnTo>
                  <a:lnTo>
                    <a:pt x="494" y="438"/>
                  </a:lnTo>
                  <a:lnTo>
                    <a:pt x="496" y="440"/>
                  </a:lnTo>
                  <a:lnTo>
                    <a:pt x="496" y="440"/>
                  </a:lnTo>
                  <a:lnTo>
                    <a:pt x="496" y="445"/>
                  </a:lnTo>
                  <a:lnTo>
                    <a:pt x="485" y="452"/>
                  </a:lnTo>
                  <a:lnTo>
                    <a:pt x="485" y="445"/>
                  </a:lnTo>
                  <a:lnTo>
                    <a:pt x="477" y="440"/>
                  </a:lnTo>
                  <a:lnTo>
                    <a:pt x="475" y="445"/>
                  </a:lnTo>
                  <a:lnTo>
                    <a:pt x="470" y="438"/>
                  </a:lnTo>
                  <a:lnTo>
                    <a:pt x="473" y="440"/>
                  </a:lnTo>
                  <a:lnTo>
                    <a:pt x="482" y="421"/>
                  </a:lnTo>
                  <a:lnTo>
                    <a:pt x="470" y="428"/>
                  </a:lnTo>
                  <a:lnTo>
                    <a:pt x="466" y="438"/>
                  </a:lnTo>
                  <a:lnTo>
                    <a:pt x="468" y="438"/>
                  </a:lnTo>
                  <a:lnTo>
                    <a:pt x="466" y="449"/>
                  </a:lnTo>
                  <a:lnTo>
                    <a:pt x="461" y="438"/>
                  </a:lnTo>
                  <a:lnTo>
                    <a:pt x="459" y="438"/>
                  </a:lnTo>
                  <a:lnTo>
                    <a:pt x="459" y="442"/>
                  </a:lnTo>
                  <a:lnTo>
                    <a:pt x="447" y="452"/>
                  </a:lnTo>
                  <a:lnTo>
                    <a:pt x="463" y="452"/>
                  </a:lnTo>
                  <a:lnTo>
                    <a:pt x="463" y="457"/>
                  </a:lnTo>
                  <a:lnTo>
                    <a:pt x="449" y="466"/>
                  </a:lnTo>
                  <a:lnTo>
                    <a:pt x="451" y="471"/>
                  </a:lnTo>
                  <a:lnTo>
                    <a:pt x="468" y="461"/>
                  </a:lnTo>
                  <a:lnTo>
                    <a:pt x="468" y="468"/>
                  </a:lnTo>
                  <a:lnTo>
                    <a:pt x="480" y="457"/>
                  </a:lnTo>
                  <a:lnTo>
                    <a:pt x="494" y="459"/>
                  </a:lnTo>
                  <a:lnTo>
                    <a:pt x="492" y="461"/>
                  </a:lnTo>
                  <a:lnTo>
                    <a:pt x="477" y="459"/>
                  </a:lnTo>
                  <a:lnTo>
                    <a:pt x="480" y="476"/>
                  </a:lnTo>
                  <a:lnTo>
                    <a:pt x="477" y="476"/>
                  </a:lnTo>
                  <a:lnTo>
                    <a:pt x="475" y="464"/>
                  </a:lnTo>
                  <a:lnTo>
                    <a:pt x="466" y="480"/>
                  </a:lnTo>
                  <a:lnTo>
                    <a:pt x="468" y="485"/>
                  </a:lnTo>
                  <a:lnTo>
                    <a:pt x="461" y="492"/>
                  </a:lnTo>
                  <a:lnTo>
                    <a:pt x="454" y="492"/>
                  </a:lnTo>
                  <a:lnTo>
                    <a:pt x="449" y="511"/>
                  </a:lnTo>
                  <a:lnTo>
                    <a:pt x="435" y="521"/>
                  </a:lnTo>
                  <a:lnTo>
                    <a:pt x="435" y="528"/>
                  </a:lnTo>
                  <a:lnTo>
                    <a:pt x="435" y="528"/>
                  </a:lnTo>
                  <a:lnTo>
                    <a:pt x="432" y="530"/>
                  </a:lnTo>
                  <a:lnTo>
                    <a:pt x="437" y="537"/>
                  </a:lnTo>
                  <a:lnTo>
                    <a:pt x="425" y="549"/>
                  </a:lnTo>
                  <a:lnTo>
                    <a:pt x="428" y="551"/>
                  </a:lnTo>
                  <a:lnTo>
                    <a:pt x="428" y="551"/>
                  </a:lnTo>
                  <a:lnTo>
                    <a:pt x="428" y="556"/>
                  </a:lnTo>
                  <a:lnTo>
                    <a:pt x="423" y="558"/>
                  </a:lnTo>
                  <a:lnTo>
                    <a:pt x="423" y="561"/>
                  </a:lnTo>
                  <a:lnTo>
                    <a:pt x="423" y="558"/>
                  </a:lnTo>
                  <a:lnTo>
                    <a:pt x="416" y="577"/>
                  </a:lnTo>
                  <a:lnTo>
                    <a:pt x="423" y="573"/>
                  </a:lnTo>
                  <a:lnTo>
                    <a:pt x="423" y="575"/>
                  </a:lnTo>
                  <a:lnTo>
                    <a:pt x="409" y="582"/>
                  </a:lnTo>
                  <a:lnTo>
                    <a:pt x="406" y="589"/>
                  </a:lnTo>
                  <a:lnTo>
                    <a:pt x="409" y="592"/>
                  </a:lnTo>
                  <a:lnTo>
                    <a:pt x="409" y="594"/>
                  </a:lnTo>
                  <a:lnTo>
                    <a:pt x="404" y="592"/>
                  </a:lnTo>
                  <a:lnTo>
                    <a:pt x="390" y="608"/>
                  </a:lnTo>
                  <a:lnTo>
                    <a:pt x="390" y="613"/>
                  </a:lnTo>
                  <a:lnTo>
                    <a:pt x="385" y="618"/>
                  </a:lnTo>
                  <a:lnTo>
                    <a:pt x="388" y="622"/>
                  </a:lnTo>
                  <a:lnTo>
                    <a:pt x="383" y="627"/>
                  </a:lnTo>
                  <a:lnTo>
                    <a:pt x="376" y="620"/>
                  </a:lnTo>
                  <a:lnTo>
                    <a:pt x="369" y="627"/>
                  </a:lnTo>
                  <a:lnTo>
                    <a:pt x="369" y="629"/>
                  </a:lnTo>
                  <a:lnTo>
                    <a:pt x="373" y="629"/>
                  </a:lnTo>
                  <a:lnTo>
                    <a:pt x="369" y="632"/>
                  </a:lnTo>
                  <a:lnTo>
                    <a:pt x="354" y="644"/>
                  </a:lnTo>
                  <a:lnTo>
                    <a:pt x="345" y="651"/>
                  </a:lnTo>
                  <a:lnTo>
                    <a:pt x="354" y="655"/>
                  </a:lnTo>
                  <a:lnTo>
                    <a:pt x="354" y="658"/>
                  </a:lnTo>
                  <a:lnTo>
                    <a:pt x="335" y="658"/>
                  </a:lnTo>
                  <a:lnTo>
                    <a:pt x="340" y="663"/>
                  </a:lnTo>
                  <a:lnTo>
                    <a:pt x="340" y="665"/>
                  </a:lnTo>
                  <a:lnTo>
                    <a:pt x="338" y="663"/>
                  </a:lnTo>
                  <a:lnTo>
                    <a:pt x="335" y="667"/>
                  </a:lnTo>
                  <a:lnTo>
                    <a:pt x="338" y="663"/>
                  </a:lnTo>
                  <a:lnTo>
                    <a:pt x="328" y="665"/>
                  </a:lnTo>
                  <a:lnTo>
                    <a:pt x="333" y="672"/>
                  </a:lnTo>
                  <a:lnTo>
                    <a:pt x="321" y="670"/>
                  </a:lnTo>
                  <a:lnTo>
                    <a:pt x="321" y="682"/>
                  </a:lnTo>
                  <a:lnTo>
                    <a:pt x="326" y="682"/>
                  </a:lnTo>
                  <a:lnTo>
                    <a:pt x="317" y="684"/>
                  </a:lnTo>
                  <a:lnTo>
                    <a:pt x="321" y="689"/>
                  </a:lnTo>
                  <a:lnTo>
                    <a:pt x="319" y="693"/>
                  </a:lnTo>
                  <a:lnTo>
                    <a:pt x="319" y="703"/>
                  </a:lnTo>
                  <a:lnTo>
                    <a:pt x="333" y="703"/>
                  </a:lnTo>
                  <a:lnTo>
                    <a:pt x="317" y="708"/>
                  </a:lnTo>
                  <a:lnTo>
                    <a:pt x="321" y="710"/>
                  </a:lnTo>
                  <a:lnTo>
                    <a:pt x="321" y="710"/>
                  </a:lnTo>
                  <a:lnTo>
                    <a:pt x="314" y="708"/>
                  </a:lnTo>
                  <a:lnTo>
                    <a:pt x="321" y="719"/>
                  </a:lnTo>
                  <a:lnTo>
                    <a:pt x="326" y="719"/>
                  </a:lnTo>
                  <a:lnTo>
                    <a:pt x="321" y="724"/>
                  </a:lnTo>
                  <a:lnTo>
                    <a:pt x="324" y="734"/>
                  </a:lnTo>
                  <a:lnTo>
                    <a:pt x="326" y="731"/>
                  </a:lnTo>
                  <a:lnTo>
                    <a:pt x="326" y="731"/>
                  </a:lnTo>
                  <a:lnTo>
                    <a:pt x="324" y="734"/>
                  </a:lnTo>
                  <a:lnTo>
                    <a:pt x="326" y="741"/>
                  </a:lnTo>
                  <a:lnTo>
                    <a:pt x="328" y="741"/>
                  </a:lnTo>
                  <a:lnTo>
                    <a:pt x="333" y="741"/>
                  </a:lnTo>
                  <a:lnTo>
                    <a:pt x="321" y="748"/>
                  </a:lnTo>
                  <a:lnTo>
                    <a:pt x="324" y="755"/>
                  </a:lnTo>
                  <a:lnTo>
                    <a:pt x="335" y="750"/>
                  </a:lnTo>
                  <a:lnTo>
                    <a:pt x="333" y="762"/>
                  </a:lnTo>
                  <a:lnTo>
                    <a:pt x="326" y="760"/>
                  </a:lnTo>
                  <a:lnTo>
                    <a:pt x="326" y="772"/>
                  </a:lnTo>
                  <a:lnTo>
                    <a:pt x="338" y="783"/>
                  </a:lnTo>
                  <a:lnTo>
                    <a:pt x="343" y="781"/>
                  </a:lnTo>
                  <a:lnTo>
                    <a:pt x="340" y="788"/>
                  </a:lnTo>
                  <a:lnTo>
                    <a:pt x="357" y="788"/>
                  </a:lnTo>
                  <a:lnTo>
                    <a:pt x="378" y="774"/>
                  </a:lnTo>
                  <a:lnTo>
                    <a:pt x="385" y="762"/>
                  </a:lnTo>
                  <a:lnTo>
                    <a:pt x="392" y="764"/>
                  </a:lnTo>
                  <a:lnTo>
                    <a:pt x="397" y="755"/>
                  </a:lnTo>
                  <a:lnTo>
                    <a:pt x="397" y="748"/>
                  </a:lnTo>
                  <a:lnTo>
                    <a:pt x="397" y="750"/>
                  </a:lnTo>
                  <a:lnTo>
                    <a:pt x="397" y="757"/>
                  </a:lnTo>
                  <a:lnTo>
                    <a:pt x="404" y="760"/>
                  </a:lnTo>
                  <a:lnTo>
                    <a:pt x="404" y="762"/>
                  </a:lnTo>
                  <a:lnTo>
                    <a:pt x="404" y="776"/>
                  </a:lnTo>
                  <a:lnTo>
                    <a:pt x="406" y="783"/>
                  </a:lnTo>
                  <a:lnTo>
                    <a:pt x="409" y="783"/>
                  </a:lnTo>
                  <a:lnTo>
                    <a:pt x="406" y="786"/>
                  </a:lnTo>
                  <a:lnTo>
                    <a:pt x="411" y="788"/>
                  </a:lnTo>
                  <a:lnTo>
                    <a:pt x="411" y="795"/>
                  </a:lnTo>
                  <a:lnTo>
                    <a:pt x="414" y="795"/>
                  </a:lnTo>
                  <a:lnTo>
                    <a:pt x="414" y="805"/>
                  </a:lnTo>
                  <a:lnTo>
                    <a:pt x="428" y="826"/>
                  </a:lnTo>
                  <a:lnTo>
                    <a:pt x="423" y="828"/>
                  </a:lnTo>
                  <a:lnTo>
                    <a:pt x="425" y="833"/>
                  </a:lnTo>
                  <a:lnTo>
                    <a:pt x="421" y="835"/>
                  </a:lnTo>
                  <a:lnTo>
                    <a:pt x="423" y="835"/>
                  </a:lnTo>
                  <a:lnTo>
                    <a:pt x="416" y="840"/>
                  </a:lnTo>
                  <a:lnTo>
                    <a:pt x="409" y="838"/>
                  </a:lnTo>
                  <a:lnTo>
                    <a:pt x="411" y="843"/>
                  </a:lnTo>
                  <a:lnTo>
                    <a:pt x="402" y="847"/>
                  </a:lnTo>
                  <a:lnTo>
                    <a:pt x="406" y="852"/>
                  </a:lnTo>
                  <a:lnTo>
                    <a:pt x="409" y="862"/>
                  </a:lnTo>
                  <a:lnTo>
                    <a:pt x="414" y="862"/>
                  </a:lnTo>
                  <a:lnTo>
                    <a:pt x="414" y="864"/>
                  </a:lnTo>
                  <a:lnTo>
                    <a:pt x="414" y="862"/>
                  </a:lnTo>
                  <a:lnTo>
                    <a:pt x="414" y="864"/>
                  </a:lnTo>
                  <a:lnTo>
                    <a:pt x="414" y="866"/>
                  </a:lnTo>
                  <a:lnTo>
                    <a:pt x="414" y="866"/>
                  </a:lnTo>
                  <a:lnTo>
                    <a:pt x="414" y="866"/>
                  </a:lnTo>
                  <a:lnTo>
                    <a:pt x="409" y="864"/>
                  </a:lnTo>
                  <a:lnTo>
                    <a:pt x="404" y="866"/>
                  </a:lnTo>
                  <a:lnTo>
                    <a:pt x="404" y="864"/>
                  </a:lnTo>
                  <a:lnTo>
                    <a:pt x="404" y="864"/>
                  </a:lnTo>
                  <a:lnTo>
                    <a:pt x="404" y="859"/>
                  </a:lnTo>
                  <a:lnTo>
                    <a:pt x="399" y="847"/>
                  </a:lnTo>
                  <a:lnTo>
                    <a:pt x="392" y="850"/>
                  </a:lnTo>
                  <a:lnTo>
                    <a:pt x="388" y="850"/>
                  </a:lnTo>
                  <a:lnTo>
                    <a:pt x="388" y="850"/>
                  </a:lnTo>
                  <a:lnTo>
                    <a:pt x="388" y="850"/>
                  </a:lnTo>
                  <a:lnTo>
                    <a:pt x="390" y="850"/>
                  </a:lnTo>
                  <a:lnTo>
                    <a:pt x="390" y="845"/>
                  </a:lnTo>
                  <a:lnTo>
                    <a:pt x="397" y="843"/>
                  </a:lnTo>
                  <a:lnTo>
                    <a:pt x="397" y="838"/>
                  </a:lnTo>
                  <a:lnTo>
                    <a:pt x="397" y="840"/>
                  </a:lnTo>
                  <a:lnTo>
                    <a:pt x="404" y="833"/>
                  </a:lnTo>
                  <a:lnTo>
                    <a:pt x="404" y="826"/>
                  </a:lnTo>
                  <a:lnTo>
                    <a:pt x="395" y="826"/>
                  </a:lnTo>
                  <a:lnTo>
                    <a:pt x="397" y="821"/>
                  </a:lnTo>
                  <a:lnTo>
                    <a:pt x="395" y="821"/>
                  </a:lnTo>
                  <a:lnTo>
                    <a:pt x="399" y="807"/>
                  </a:lnTo>
                  <a:lnTo>
                    <a:pt x="397" y="793"/>
                  </a:lnTo>
                  <a:lnTo>
                    <a:pt x="364" y="817"/>
                  </a:lnTo>
                  <a:lnTo>
                    <a:pt x="362" y="831"/>
                  </a:lnTo>
                  <a:lnTo>
                    <a:pt x="362" y="852"/>
                  </a:lnTo>
                  <a:lnTo>
                    <a:pt x="369" y="857"/>
                  </a:lnTo>
                  <a:lnTo>
                    <a:pt x="369" y="864"/>
                  </a:lnTo>
                  <a:lnTo>
                    <a:pt x="369" y="864"/>
                  </a:lnTo>
                  <a:lnTo>
                    <a:pt x="369" y="866"/>
                  </a:lnTo>
                  <a:lnTo>
                    <a:pt x="369" y="869"/>
                  </a:lnTo>
                  <a:lnTo>
                    <a:pt x="371" y="869"/>
                  </a:lnTo>
                  <a:lnTo>
                    <a:pt x="373" y="876"/>
                  </a:lnTo>
                  <a:lnTo>
                    <a:pt x="369" y="880"/>
                  </a:lnTo>
                  <a:lnTo>
                    <a:pt x="376" y="892"/>
                  </a:lnTo>
                  <a:lnTo>
                    <a:pt x="369" y="892"/>
                  </a:lnTo>
                  <a:lnTo>
                    <a:pt x="369" y="899"/>
                  </a:lnTo>
                  <a:lnTo>
                    <a:pt x="366" y="899"/>
                  </a:lnTo>
                  <a:lnTo>
                    <a:pt x="364" y="897"/>
                  </a:lnTo>
                  <a:lnTo>
                    <a:pt x="359" y="895"/>
                  </a:lnTo>
                  <a:lnTo>
                    <a:pt x="352" y="897"/>
                  </a:lnTo>
                  <a:lnTo>
                    <a:pt x="347" y="902"/>
                  </a:lnTo>
                  <a:lnTo>
                    <a:pt x="345" y="899"/>
                  </a:lnTo>
                  <a:lnTo>
                    <a:pt x="326" y="907"/>
                  </a:lnTo>
                  <a:lnTo>
                    <a:pt x="326" y="907"/>
                  </a:lnTo>
                  <a:lnTo>
                    <a:pt x="319" y="907"/>
                  </a:lnTo>
                  <a:lnTo>
                    <a:pt x="317" y="914"/>
                  </a:lnTo>
                  <a:lnTo>
                    <a:pt x="319" y="916"/>
                  </a:lnTo>
                  <a:lnTo>
                    <a:pt x="307" y="937"/>
                  </a:lnTo>
                  <a:lnTo>
                    <a:pt x="309" y="944"/>
                  </a:lnTo>
                  <a:lnTo>
                    <a:pt x="300" y="947"/>
                  </a:lnTo>
                  <a:lnTo>
                    <a:pt x="305" y="949"/>
                  </a:lnTo>
                  <a:lnTo>
                    <a:pt x="300" y="949"/>
                  </a:lnTo>
                  <a:lnTo>
                    <a:pt x="300" y="949"/>
                  </a:lnTo>
                  <a:lnTo>
                    <a:pt x="298" y="949"/>
                  </a:lnTo>
                  <a:lnTo>
                    <a:pt x="293" y="949"/>
                  </a:lnTo>
                  <a:lnTo>
                    <a:pt x="295" y="951"/>
                  </a:lnTo>
                  <a:lnTo>
                    <a:pt x="288" y="956"/>
                  </a:lnTo>
                  <a:lnTo>
                    <a:pt x="274" y="959"/>
                  </a:lnTo>
                  <a:lnTo>
                    <a:pt x="272" y="975"/>
                  </a:lnTo>
                  <a:lnTo>
                    <a:pt x="255" y="985"/>
                  </a:lnTo>
                  <a:lnTo>
                    <a:pt x="253" y="992"/>
                  </a:lnTo>
                  <a:lnTo>
                    <a:pt x="239" y="992"/>
                  </a:lnTo>
                  <a:lnTo>
                    <a:pt x="234" y="987"/>
                  </a:lnTo>
                  <a:lnTo>
                    <a:pt x="224" y="985"/>
                  </a:lnTo>
                  <a:lnTo>
                    <a:pt x="229" y="1008"/>
                  </a:lnTo>
                  <a:lnTo>
                    <a:pt x="215" y="1011"/>
                  </a:lnTo>
                  <a:lnTo>
                    <a:pt x="203" y="1006"/>
                  </a:lnTo>
                  <a:lnTo>
                    <a:pt x="184" y="1011"/>
                  </a:lnTo>
                  <a:lnTo>
                    <a:pt x="182" y="1020"/>
                  </a:lnTo>
                  <a:lnTo>
                    <a:pt x="184" y="1018"/>
                  </a:lnTo>
                  <a:lnTo>
                    <a:pt x="184" y="1020"/>
                  </a:lnTo>
                  <a:lnTo>
                    <a:pt x="186" y="1020"/>
                  </a:lnTo>
                  <a:lnTo>
                    <a:pt x="182" y="1020"/>
                  </a:lnTo>
                  <a:lnTo>
                    <a:pt x="191" y="1030"/>
                  </a:lnTo>
                  <a:lnTo>
                    <a:pt x="196" y="1030"/>
                  </a:lnTo>
                  <a:lnTo>
                    <a:pt x="215" y="1034"/>
                  </a:lnTo>
                  <a:lnTo>
                    <a:pt x="215" y="1039"/>
                  </a:lnTo>
                  <a:lnTo>
                    <a:pt x="220" y="1041"/>
                  </a:lnTo>
                  <a:lnTo>
                    <a:pt x="222" y="1049"/>
                  </a:lnTo>
                  <a:lnTo>
                    <a:pt x="224" y="1056"/>
                  </a:lnTo>
                  <a:lnTo>
                    <a:pt x="234" y="1060"/>
                  </a:lnTo>
                  <a:lnTo>
                    <a:pt x="234" y="1070"/>
                  </a:lnTo>
                  <a:lnTo>
                    <a:pt x="236" y="1075"/>
                  </a:lnTo>
                  <a:lnTo>
                    <a:pt x="234" y="1091"/>
                  </a:lnTo>
                  <a:lnTo>
                    <a:pt x="236" y="1091"/>
                  </a:lnTo>
                  <a:lnTo>
                    <a:pt x="231" y="1113"/>
                  </a:lnTo>
                  <a:lnTo>
                    <a:pt x="227" y="1115"/>
                  </a:lnTo>
                  <a:lnTo>
                    <a:pt x="137" y="1110"/>
                  </a:lnTo>
                  <a:lnTo>
                    <a:pt x="132" y="1117"/>
                  </a:lnTo>
                  <a:lnTo>
                    <a:pt x="125" y="1117"/>
                  </a:lnTo>
                  <a:lnTo>
                    <a:pt x="120" y="1124"/>
                  </a:lnTo>
                  <a:lnTo>
                    <a:pt x="125" y="1131"/>
                  </a:lnTo>
                  <a:lnTo>
                    <a:pt x="125" y="1134"/>
                  </a:lnTo>
                  <a:lnTo>
                    <a:pt x="127" y="1141"/>
                  </a:lnTo>
                  <a:lnTo>
                    <a:pt x="127" y="1141"/>
                  </a:lnTo>
                  <a:lnTo>
                    <a:pt x="127" y="1146"/>
                  </a:lnTo>
                  <a:lnTo>
                    <a:pt x="125" y="1146"/>
                  </a:lnTo>
                  <a:lnTo>
                    <a:pt x="127" y="1146"/>
                  </a:lnTo>
                  <a:lnTo>
                    <a:pt x="125" y="1150"/>
                  </a:lnTo>
                  <a:lnTo>
                    <a:pt x="127" y="1150"/>
                  </a:lnTo>
                  <a:lnTo>
                    <a:pt x="127" y="1162"/>
                  </a:lnTo>
                  <a:lnTo>
                    <a:pt x="118" y="1203"/>
                  </a:lnTo>
                  <a:lnTo>
                    <a:pt x="123" y="1210"/>
                  </a:lnTo>
                  <a:lnTo>
                    <a:pt x="127" y="1210"/>
                  </a:lnTo>
                  <a:lnTo>
                    <a:pt x="125" y="1236"/>
                  </a:lnTo>
                  <a:lnTo>
                    <a:pt x="149" y="1231"/>
                  </a:lnTo>
                  <a:lnTo>
                    <a:pt x="158" y="1233"/>
                  </a:lnTo>
                  <a:lnTo>
                    <a:pt x="165" y="1247"/>
                  </a:lnTo>
                  <a:lnTo>
                    <a:pt x="177" y="1252"/>
                  </a:lnTo>
                  <a:lnTo>
                    <a:pt x="168" y="1257"/>
                  </a:lnTo>
                  <a:lnTo>
                    <a:pt x="156" y="1283"/>
                  </a:lnTo>
                  <a:lnTo>
                    <a:pt x="132" y="1300"/>
                  </a:lnTo>
                  <a:lnTo>
                    <a:pt x="120" y="1311"/>
                  </a:lnTo>
                  <a:lnTo>
                    <a:pt x="120" y="1319"/>
                  </a:lnTo>
                  <a:lnTo>
                    <a:pt x="111" y="1330"/>
                  </a:lnTo>
                  <a:lnTo>
                    <a:pt x="111" y="1342"/>
                  </a:lnTo>
                  <a:lnTo>
                    <a:pt x="113" y="1352"/>
                  </a:lnTo>
                  <a:lnTo>
                    <a:pt x="108" y="1359"/>
                  </a:lnTo>
                  <a:lnTo>
                    <a:pt x="104" y="1366"/>
                  </a:lnTo>
                  <a:lnTo>
                    <a:pt x="87" y="1380"/>
                  </a:lnTo>
                  <a:lnTo>
                    <a:pt x="68" y="1385"/>
                  </a:lnTo>
                  <a:lnTo>
                    <a:pt x="68" y="1390"/>
                  </a:lnTo>
                  <a:lnTo>
                    <a:pt x="61" y="1401"/>
                  </a:lnTo>
                  <a:lnTo>
                    <a:pt x="47" y="1413"/>
                  </a:lnTo>
                  <a:lnTo>
                    <a:pt x="40" y="1430"/>
                  </a:lnTo>
                  <a:lnTo>
                    <a:pt x="28" y="1446"/>
                  </a:lnTo>
                  <a:lnTo>
                    <a:pt x="19" y="1470"/>
                  </a:lnTo>
                  <a:lnTo>
                    <a:pt x="14" y="1472"/>
                  </a:lnTo>
                  <a:lnTo>
                    <a:pt x="11" y="1491"/>
                  </a:lnTo>
                  <a:lnTo>
                    <a:pt x="11" y="1494"/>
                  </a:lnTo>
                  <a:lnTo>
                    <a:pt x="14" y="1494"/>
                  </a:lnTo>
                  <a:lnTo>
                    <a:pt x="14" y="1494"/>
                  </a:lnTo>
                  <a:lnTo>
                    <a:pt x="21" y="1503"/>
                  </a:lnTo>
                  <a:lnTo>
                    <a:pt x="21" y="1510"/>
                  </a:lnTo>
                  <a:lnTo>
                    <a:pt x="16" y="1515"/>
                  </a:lnTo>
                  <a:lnTo>
                    <a:pt x="23" y="1529"/>
                  </a:lnTo>
                  <a:lnTo>
                    <a:pt x="23" y="1541"/>
                  </a:lnTo>
                  <a:lnTo>
                    <a:pt x="16" y="1565"/>
                  </a:lnTo>
                  <a:lnTo>
                    <a:pt x="16" y="1565"/>
                  </a:lnTo>
                  <a:lnTo>
                    <a:pt x="16" y="1570"/>
                  </a:lnTo>
                  <a:lnTo>
                    <a:pt x="11" y="1577"/>
                  </a:lnTo>
                  <a:lnTo>
                    <a:pt x="0" y="1584"/>
                  </a:lnTo>
                  <a:lnTo>
                    <a:pt x="7" y="1586"/>
                  </a:lnTo>
                  <a:lnTo>
                    <a:pt x="16" y="1600"/>
                  </a:lnTo>
                  <a:lnTo>
                    <a:pt x="11" y="1605"/>
                  </a:lnTo>
                  <a:lnTo>
                    <a:pt x="14" y="1610"/>
                  </a:lnTo>
                  <a:lnTo>
                    <a:pt x="14" y="1617"/>
                  </a:lnTo>
                  <a:lnTo>
                    <a:pt x="9" y="1617"/>
                  </a:lnTo>
                  <a:lnTo>
                    <a:pt x="14" y="1619"/>
                  </a:lnTo>
                  <a:lnTo>
                    <a:pt x="14" y="1619"/>
                  </a:lnTo>
                  <a:lnTo>
                    <a:pt x="14" y="1619"/>
                  </a:lnTo>
                  <a:lnTo>
                    <a:pt x="28" y="1631"/>
                  </a:lnTo>
                  <a:lnTo>
                    <a:pt x="30" y="1631"/>
                  </a:lnTo>
                  <a:lnTo>
                    <a:pt x="33" y="1638"/>
                  </a:lnTo>
                  <a:lnTo>
                    <a:pt x="37" y="1641"/>
                  </a:lnTo>
                  <a:lnTo>
                    <a:pt x="40" y="1645"/>
                  </a:lnTo>
                  <a:lnTo>
                    <a:pt x="42" y="1643"/>
                  </a:lnTo>
                  <a:lnTo>
                    <a:pt x="47" y="1652"/>
                  </a:lnTo>
                  <a:lnTo>
                    <a:pt x="54" y="1655"/>
                  </a:lnTo>
                  <a:lnTo>
                    <a:pt x="61" y="1667"/>
                  </a:lnTo>
                  <a:lnTo>
                    <a:pt x="63" y="1674"/>
                  </a:lnTo>
                  <a:lnTo>
                    <a:pt x="61" y="1676"/>
                  </a:lnTo>
                  <a:lnTo>
                    <a:pt x="68" y="1686"/>
                  </a:lnTo>
                  <a:lnTo>
                    <a:pt x="71" y="1688"/>
                  </a:lnTo>
                  <a:lnTo>
                    <a:pt x="66" y="1688"/>
                  </a:lnTo>
                  <a:lnTo>
                    <a:pt x="71" y="1693"/>
                  </a:lnTo>
                  <a:lnTo>
                    <a:pt x="75" y="1690"/>
                  </a:lnTo>
                  <a:lnTo>
                    <a:pt x="75" y="1693"/>
                  </a:lnTo>
                  <a:lnTo>
                    <a:pt x="87" y="1697"/>
                  </a:lnTo>
                  <a:lnTo>
                    <a:pt x="118" y="1723"/>
                  </a:lnTo>
                  <a:lnTo>
                    <a:pt x="142" y="1733"/>
                  </a:lnTo>
                  <a:lnTo>
                    <a:pt x="142" y="1735"/>
                  </a:lnTo>
                  <a:lnTo>
                    <a:pt x="144" y="1735"/>
                  </a:lnTo>
                  <a:lnTo>
                    <a:pt x="146" y="1735"/>
                  </a:lnTo>
                  <a:lnTo>
                    <a:pt x="146" y="1735"/>
                  </a:lnTo>
                  <a:lnTo>
                    <a:pt x="149" y="1735"/>
                  </a:lnTo>
                  <a:lnTo>
                    <a:pt x="165" y="1728"/>
                  </a:lnTo>
                  <a:lnTo>
                    <a:pt x="184" y="1723"/>
                  </a:lnTo>
                  <a:lnTo>
                    <a:pt x="205" y="1723"/>
                  </a:lnTo>
                  <a:lnTo>
                    <a:pt x="222" y="1731"/>
                  </a:lnTo>
                  <a:lnTo>
                    <a:pt x="253" y="1716"/>
                  </a:lnTo>
                  <a:lnTo>
                    <a:pt x="265" y="1716"/>
                  </a:lnTo>
                  <a:lnTo>
                    <a:pt x="269" y="1712"/>
                  </a:lnTo>
                  <a:lnTo>
                    <a:pt x="279" y="1709"/>
                  </a:lnTo>
                  <a:lnTo>
                    <a:pt x="291" y="1707"/>
                  </a:lnTo>
                  <a:lnTo>
                    <a:pt x="309" y="1707"/>
                  </a:lnTo>
                  <a:lnTo>
                    <a:pt x="317" y="1709"/>
                  </a:lnTo>
                  <a:lnTo>
                    <a:pt x="319" y="1714"/>
                  </a:lnTo>
                  <a:lnTo>
                    <a:pt x="326" y="1719"/>
                  </a:lnTo>
                  <a:lnTo>
                    <a:pt x="326" y="1728"/>
                  </a:lnTo>
                  <a:lnTo>
                    <a:pt x="338" y="1738"/>
                  </a:lnTo>
                  <a:lnTo>
                    <a:pt x="347" y="1735"/>
                  </a:lnTo>
                  <a:lnTo>
                    <a:pt x="350" y="1731"/>
                  </a:lnTo>
                  <a:lnTo>
                    <a:pt x="366" y="1733"/>
                  </a:lnTo>
                  <a:lnTo>
                    <a:pt x="366" y="1731"/>
                  </a:lnTo>
                  <a:lnTo>
                    <a:pt x="369" y="1733"/>
                  </a:lnTo>
                  <a:lnTo>
                    <a:pt x="373" y="1733"/>
                  </a:lnTo>
                  <a:lnTo>
                    <a:pt x="376" y="1738"/>
                  </a:lnTo>
                  <a:lnTo>
                    <a:pt x="383" y="1740"/>
                  </a:lnTo>
                  <a:lnTo>
                    <a:pt x="383" y="1742"/>
                  </a:lnTo>
                  <a:lnTo>
                    <a:pt x="388" y="1750"/>
                  </a:lnTo>
                  <a:lnTo>
                    <a:pt x="383" y="1764"/>
                  </a:lnTo>
                  <a:lnTo>
                    <a:pt x="380" y="1778"/>
                  </a:lnTo>
                  <a:lnTo>
                    <a:pt x="383" y="1780"/>
                  </a:lnTo>
                  <a:lnTo>
                    <a:pt x="383" y="1783"/>
                  </a:lnTo>
                  <a:lnTo>
                    <a:pt x="378" y="1787"/>
                  </a:lnTo>
                  <a:lnTo>
                    <a:pt x="380" y="1787"/>
                  </a:lnTo>
                  <a:lnTo>
                    <a:pt x="378" y="1787"/>
                  </a:lnTo>
                  <a:lnTo>
                    <a:pt x="378" y="1799"/>
                  </a:lnTo>
                  <a:lnTo>
                    <a:pt x="371" y="1804"/>
                  </a:lnTo>
                  <a:lnTo>
                    <a:pt x="380" y="1823"/>
                  </a:lnTo>
                  <a:lnTo>
                    <a:pt x="404" y="1849"/>
                  </a:lnTo>
                  <a:lnTo>
                    <a:pt x="404" y="1851"/>
                  </a:lnTo>
                  <a:lnTo>
                    <a:pt x="404" y="1851"/>
                  </a:lnTo>
                  <a:lnTo>
                    <a:pt x="406" y="1854"/>
                  </a:lnTo>
                  <a:lnTo>
                    <a:pt x="406" y="1854"/>
                  </a:lnTo>
                  <a:lnTo>
                    <a:pt x="414" y="1858"/>
                  </a:lnTo>
                  <a:lnTo>
                    <a:pt x="418" y="1866"/>
                  </a:lnTo>
                  <a:lnTo>
                    <a:pt x="421" y="1877"/>
                  </a:lnTo>
                  <a:lnTo>
                    <a:pt x="421" y="1880"/>
                  </a:lnTo>
                  <a:lnTo>
                    <a:pt x="421" y="1880"/>
                  </a:lnTo>
                  <a:lnTo>
                    <a:pt x="421" y="1882"/>
                  </a:lnTo>
                  <a:lnTo>
                    <a:pt x="421" y="1884"/>
                  </a:lnTo>
                  <a:lnTo>
                    <a:pt x="423" y="1884"/>
                  </a:lnTo>
                  <a:lnTo>
                    <a:pt x="435" y="1911"/>
                  </a:lnTo>
                  <a:lnTo>
                    <a:pt x="435" y="1918"/>
                  </a:lnTo>
                  <a:lnTo>
                    <a:pt x="432" y="1922"/>
                  </a:lnTo>
                  <a:lnTo>
                    <a:pt x="435" y="1937"/>
                  </a:lnTo>
                  <a:lnTo>
                    <a:pt x="442" y="1944"/>
                  </a:lnTo>
                  <a:lnTo>
                    <a:pt x="442" y="1948"/>
                  </a:lnTo>
                  <a:lnTo>
                    <a:pt x="440" y="1965"/>
                  </a:lnTo>
                  <a:lnTo>
                    <a:pt x="430" y="1974"/>
                  </a:lnTo>
                  <a:lnTo>
                    <a:pt x="423" y="1989"/>
                  </a:lnTo>
                  <a:lnTo>
                    <a:pt x="411" y="2019"/>
                  </a:lnTo>
                  <a:lnTo>
                    <a:pt x="411" y="2038"/>
                  </a:lnTo>
                  <a:lnTo>
                    <a:pt x="411" y="2038"/>
                  </a:lnTo>
                  <a:lnTo>
                    <a:pt x="411" y="2041"/>
                  </a:lnTo>
                  <a:lnTo>
                    <a:pt x="411" y="2043"/>
                  </a:lnTo>
                  <a:lnTo>
                    <a:pt x="411" y="2043"/>
                  </a:lnTo>
                  <a:lnTo>
                    <a:pt x="414" y="2053"/>
                  </a:lnTo>
                  <a:lnTo>
                    <a:pt x="425" y="2074"/>
                  </a:lnTo>
                  <a:lnTo>
                    <a:pt x="449" y="2119"/>
                  </a:lnTo>
                  <a:lnTo>
                    <a:pt x="451" y="2143"/>
                  </a:lnTo>
                  <a:lnTo>
                    <a:pt x="456" y="2157"/>
                  </a:lnTo>
                  <a:lnTo>
                    <a:pt x="456" y="2166"/>
                  </a:lnTo>
                  <a:lnTo>
                    <a:pt x="461" y="2195"/>
                  </a:lnTo>
                  <a:lnTo>
                    <a:pt x="470" y="2207"/>
                  </a:lnTo>
                  <a:lnTo>
                    <a:pt x="480" y="2214"/>
                  </a:lnTo>
                  <a:lnTo>
                    <a:pt x="494" y="2247"/>
                  </a:lnTo>
                  <a:lnTo>
                    <a:pt x="503" y="2266"/>
                  </a:lnTo>
                  <a:lnTo>
                    <a:pt x="506" y="2278"/>
                  </a:lnTo>
                  <a:lnTo>
                    <a:pt x="503" y="2278"/>
                  </a:lnTo>
                  <a:lnTo>
                    <a:pt x="501" y="2278"/>
                  </a:lnTo>
                  <a:lnTo>
                    <a:pt x="499" y="2285"/>
                  </a:lnTo>
                  <a:lnTo>
                    <a:pt x="508" y="2297"/>
                  </a:lnTo>
                  <a:lnTo>
                    <a:pt x="508" y="2304"/>
                  </a:lnTo>
                  <a:lnTo>
                    <a:pt x="513" y="2304"/>
                  </a:lnTo>
                  <a:lnTo>
                    <a:pt x="513" y="2308"/>
                  </a:lnTo>
                  <a:lnTo>
                    <a:pt x="532" y="2315"/>
                  </a:lnTo>
                  <a:lnTo>
                    <a:pt x="537" y="2311"/>
                  </a:lnTo>
                  <a:lnTo>
                    <a:pt x="558" y="2308"/>
                  </a:lnTo>
                  <a:lnTo>
                    <a:pt x="567" y="2304"/>
                  </a:lnTo>
                  <a:lnTo>
                    <a:pt x="600" y="2306"/>
                  </a:lnTo>
                  <a:lnTo>
                    <a:pt x="603" y="2304"/>
                  </a:lnTo>
                  <a:lnTo>
                    <a:pt x="615" y="2304"/>
                  </a:lnTo>
                  <a:lnTo>
                    <a:pt x="615" y="2299"/>
                  </a:lnTo>
                  <a:lnTo>
                    <a:pt x="634" y="2297"/>
                  </a:lnTo>
                  <a:lnTo>
                    <a:pt x="652" y="2280"/>
                  </a:lnTo>
                  <a:lnTo>
                    <a:pt x="674" y="2254"/>
                  </a:lnTo>
                  <a:lnTo>
                    <a:pt x="693" y="2223"/>
                  </a:lnTo>
                  <a:lnTo>
                    <a:pt x="707" y="2211"/>
                  </a:lnTo>
                  <a:lnTo>
                    <a:pt x="714" y="2185"/>
                  </a:lnTo>
                  <a:lnTo>
                    <a:pt x="714" y="2185"/>
                  </a:lnTo>
                  <a:lnTo>
                    <a:pt x="714" y="2183"/>
                  </a:lnTo>
                  <a:lnTo>
                    <a:pt x="714" y="2180"/>
                  </a:lnTo>
                  <a:lnTo>
                    <a:pt x="714" y="2180"/>
                  </a:lnTo>
                  <a:lnTo>
                    <a:pt x="714" y="2173"/>
                  </a:lnTo>
                  <a:lnTo>
                    <a:pt x="712" y="2171"/>
                  </a:lnTo>
                  <a:lnTo>
                    <a:pt x="709" y="2173"/>
                  </a:lnTo>
                  <a:lnTo>
                    <a:pt x="709" y="2171"/>
                  </a:lnTo>
                  <a:lnTo>
                    <a:pt x="714" y="2166"/>
                  </a:lnTo>
                  <a:lnTo>
                    <a:pt x="740" y="2154"/>
                  </a:lnTo>
                  <a:lnTo>
                    <a:pt x="749" y="2145"/>
                  </a:lnTo>
                  <a:lnTo>
                    <a:pt x="749" y="2138"/>
                  </a:lnTo>
                  <a:lnTo>
                    <a:pt x="747" y="2138"/>
                  </a:lnTo>
                  <a:lnTo>
                    <a:pt x="752" y="2107"/>
                  </a:lnTo>
                  <a:lnTo>
                    <a:pt x="749" y="2109"/>
                  </a:lnTo>
                  <a:lnTo>
                    <a:pt x="742" y="2093"/>
                  </a:lnTo>
                  <a:lnTo>
                    <a:pt x="740" y="2088"/>
                  </a:lnTo>
                  <a:lnTo>
                    <a:pt x="740" y="2081"/>
                  </a:lnTo>
                  <a:lnTo>
                    <a:pt x="757" y="2067"/>
                  </a:lnTo>
                  <a:lnTo>
                    <a:pt x="757" y="2064"/>
                  </a:lnTo>
                  <a:lnTo>
                    <a:pt x="759" y="2067"/>
                  </a:lnTo>
                  <a:lnTo>
                    <a:pt x="768" y="2055"/>
                  </a:lnTo>
                  <a:lnTo>
                    <a:pt x="766" y="2055"/>
                  </a:lnTo>
                  <a:lnTo>
                    <a:pt x="776" y="2046"/>
                  </a:lnTo>
                  <a:lnTo>
                    <a:pt x="799" y="2038"/>
                  </a:lnTo>
                  <a:lnTo>
                    <a:pt x="811" y="2029"/>
                  </a:lnTo>
                  <a:lnTo>
                    <a:pt x="811" y="2027"/>
                  </a:lnTo>
                  <a:lnTo>
                    <a:pt x="820" y="2015"/>
                  </a:lnTo>
                  <a:lnTo>
                    <a:pt x="823" y="2010"/>
                  </a:lnTo>
                  <a:lnTo>
                    <a:pt x="820" y="2008"/>
                  </a:lnTo>
                  <a:lnTo>
                    <a:pt x="825" y="2003"/>
                  </a:lnTo>
                  <a:lnTo>
                    <a:pt x="823" y="1993"/>
                  </a:lnTo>
                  <a:lnTo>
                    <a:pt x="820" y="1993"/>
                  </a:lnTo>
                  <a:lnTo>
                    <a:pt x="820" y="1977"/>
                  </a:lnTo>
                  <a:lnTo>
                    <a:pt x="820" y="1960"/>
                  </a:lnTo>
                  <a:lnTo>
                    <a:pt x="825" y="1948"/>
                  </a:lnTo>
                  <a:lnTo>
                    <a:pt x="823" y="1939"/>
                  </a:lnTo>
                  <a:lnTo>
                    <a:pt x="823" y="1939"/>
                  </a:lnTo>
                  <a:lnTo>
                    <a:pt x="813" y="1934"/>
                  </a:lnTo>
                  <a:lnTo>
                    <a:pt x="809" y="1918"/>
                  </a:lnTo>
                  <a:lnTo>
                    <a:pt x="806" y="1911"/>
                  </a:lnTo>
                  <a:lnTo>
                    <a:pt x="811" y="1892"/>
                  </a:lnTo>
                  <a:lnTo>
                    <a:pt x="799" y="1882"/>
                  </a:lnTo>
                  <a:lnTo>
                    <a:pt x="806" y="1861"/>
                  </a:lnTo>
                  <a:lnTo>
                    <a:pt x="811" y="1856"/>
                  </a:lnTo>
                  <a:lnTo>
                    <a:pt x="820" y="1832"/>
                  </a:lnTo>
                  <a:lnTo>
                    <a:pt x="835" y="1821"/>
                  </a:lnTo>
                  <a:lnTo>
                    <a:pt x="835" y="1821"/>
                  </a:lnTo>
                  <a:lnTo>
                    <a:pt x="837" y="1818"/>
                  </a:lnTo>
                  <a:lnTo>
                    <a:pt x="837" y="1818"/>
                  </a:lnTo>
                  <a:lnTo>
                    <a:pt x="837" y="1818"/>
                  </a:lnTo>
                  <a:lnTo>
                    <a:pt x="851" y="1802"/>
                  </a:lnTo>
                  <a:lnTo>
                    <a:pt x="851" y="1799"/>
                  </a:lnTo>
                  <a:lnTo>
                    <a:pt x="856" y="1797"/>
                  </a:lnTo>
                  <a:lnTo>
                    <a:pt x="884" y="1771"/>
                  </a:lnTo>
                  <a:lnTo>
                    <a:pt x="896" y="1764"/>
                  </a:lnTo>
                  <a:lnTo>
                    <a:pt x="922" y="1738"/>
                  </a:lnTo>
                  <a:lnTo>
                    <a:pt x="932" y="1726"/>
                  </a:lnTo>
                  <a:lnTo>
                    <a:pt x="939" y="1716"/>
                  </a:lnTo>
                  <a:lnTo>
                    <a:pt x="953" y="1683"/>
                  </a:lnTo>
                  <a:lnTo>
                    <a:pt x="958" y="1681"/>
                  </a:lnTo>
                  <a:lnTo>
                    <a:pt x="965" y="1667"/>
                  </a:lnTo>
                  <a:lnTo>
                    <a:pt x="967" y="1652"/>
                  </a:lnTo>
                  <a:lnTo>
                    <a:pt x="972" y="1652"/>
                  </a:lnTo>
                  <a:lnTo>
                    <a:pt x="972" y="1648"/>
                  </a:lnTo>
                  <a:lnTo>
                    <a:pt x="972" y="1648"/>
                  </a:lnTo>
                  <a:lnTo>
                    <a:pt x="972" y="1648"/>
                  </a:lnTo>
                  <a:lnTo>
                    <a:pt x="969" y="1636"/>
                  </a:lnTo>
                  <a:lnTo>
                    <a:pt x="972" y="1629"/>
                  </a:lnTo>
                  <a:lnTo>
                    <a:pt x="962" y="1624"/>
                  </a:lnTo>
                  <a:lnTo>
                    <a:pt x="955" y="1631"/>
                  </a:lnTo>
                  <a:lnTo>
                    <a:pt x="941" y="1631"/>
                  </a:lnTo>
                  <a:lnTo>
                    <a:pt x="915" y="1636"/>
                  </a:lnTo>
                  <a:lnTo>
                    <a:pt x="906" y="1643"/>
                  </a:lnTo>
                  <a:lnTo>
                    <a:pt x="894" y="1638"/>
                  </a:lnTo>
                  <a:lnTo>
                    <a:pt x="882" y="1645"/>
                  </a:lnTo>
                  <a:lnTo>
                    <a:pt x="877" y="1645"/>
                  </a:lnTo>
                  <a:lnTo>
                    <a:pt x="861" y="1631"/>
                  </a:lnTo>
                  <a:lnTo>
                    <a:pt x="861" y="1631"/>
                  </a:lnTo>
                  <a:lnTo>
                    <a:pt x="861" y="1631"/>
                  </a:lnTo>
                  <a:lnTo>
                    <a:pt x="858" y="1629"/>
                  </a:lnTo>
                  <a:lnTo>
                    <a:pt x="858" y="1631"/>
                  </a:lnTo>
                  <a:lnTo>
                    <a:pt x="856" y="1631"/>
                  </a:lnTo>
                  <a:lnTo>
                    <a:pt x="863" y="1626"/>
                  </a:lnTo>
                  <a:lnTo>
                    <a:pt x="861" y="1617"/>
                  </a:lnTo>
                  <a:lnTo>
                    <a:pt x="858" y="1615"/>
                  </a:lnTo>
                  <a:lnTo>
                    <a:pt x="858" y="1615"/>
                  </a:lnTo>
                  <a:lnTo>
                    <a:pt x="861" y="1617"/>
                  </a:lnTo>
                  <a:lnTo>
                    <a:pt x="882" y="1617"/>
                  </a:lnTo>
                  <a:lnTo>
                    <a:pt x="894" y="1607"/>
                  </a:lnTo>
                  <a:lnTo>
                    <a:pt x="908" y="1607"/>
                  </a:lnTo>
                  <a:lnTo>
                    <a:pt x="922" y="1598"/>
                  </a:lnTo>
                  <a:lnTo>
                    <a:pt x="936" y="1596"/>
                  </a:lnTo>
                  <a:lnTo>
                    <a:pt x="941" y="1591"/>
                  </a:lnTo>
                  <a:lnTo>
                    <a:pt x="948" y="1586"/>
                  </a:lnTo>
                  <a:lnTo>
                    <a:pt x="986" y="1574"/>
                  </a:lnTo>
                  <a:lnTo>
                    <a:pt x="988" y="1565"/>
                  </a:lnTo>
                  <a:lnTo>
                    <a:pt x="996" y="1560"/>
                  </a:lnTo>
                  <a:lnTo>
                    <a:pt x="1012" y="1553"/>
                  </a:lnTo>
                  <a:lnTo>
                    <a:pt x="1024" y="1555"/>
                  </a:lnTo>
                  <a:lnTo>
                    <a:pt x="1031" y="1541"/>
                  </a:lnTo>
                  <a:lnTo>
                    <a:pt x="1043" y="1539"/>
                  </a:lnTo>
                  <a:lnTo>
                    <a:pt x="1050" y="1527"/>
                  </a:lnTo>
                  <a:lnTo>
                    <a:pt x="1064" y="1522"/>
                  </a:lnTo>
                  <a:lnTo>
                    <a:pt x="1064" y="1508"/>
                  </a:lnTo>
                  <a:lnTo>
                    <a:pt x="1066" y="1503"/>
                  </a:lnTo>
                  <a:lnTo>
                    <a:pt x="1069" y="1501"/>
                  </a:lnTo>
                  <a:lnTo>
                    <a:pt x="1074" y="1503"/>
                  </a:lnTo>
                  <a:lnTo>
                    <a:pt x="1090" y="1480"/>
                  </a:lnTo>
                  <a:lnTo>
                    <a:pt x="1092" y="1470"/>
                  </a:lnTo>
                  <a:lnTo>
                    <a:pt x="1085" y="1465"/>
                  </a:lnTo>
                  <a:lnTo>
                    <a:pt x="1076" y="1454"/>
                  </a:lnTo>
                  <a:lnTo>
                    <a:pt x="1050" y="1442"/>
                  </a:lnTo>
                  <a:lnTo>
                    <a:pt x="1043" y="1432"/>
                  </a:lnTo>
                  <a:lnTo>
                    <a:pt x="1043" y="1423"/>
                  </a:lnTo>
                  <a:lnTo>
                    <a:pt x="1045" y="1406"/>
                  </a:lnTo>
                  <a:lnTo>
                    <a:pt x="1040" y="1411"/>
                  </a:lnTo>
                  <a:lnTo>
                    <a:pt x="1040" y="1411"/>
                  </a:lnTo>
                  <a:lnTo>
                    <a:pt x="1036" y="1413"/>
                  </a:lnTo>
                  <a:lnTo>
                    <a:pt x="1036" y="1416"/>
                  </a:lnTo>
                  <a:lnTo>
                    <a:pt x="1036" y="1416"/>
                  </a:lnTo>
                  <a:lnTo>
                    <a:pt x="1012" y="1439"/>
                  </a:lnTo>
                  <a:lnTo>
                    <a:pt x="1012" y="1442"/>
                  </a:lnTo>
                  <a:lnTo>
                    <a:pt x="1010" y="1444"/>
                  </a:lnTo>
                  <a:lnTo>
                    <a:pt x="991" y="1442"/>
                  </a:lnTo>
                  <a:lnTo>
                    <a:pt x="984" y="1444"/>
                  </a:lnTo>
                  <a:lnTo>
                    <a:pt x="979" y="1444"/>
                  </a:lnTo>
                  <a:lnTo>
                    <a:pt x="979" y="1442"/>
                  </a:lnTo>
                  <a:lnTo>
                    <a:pt x="974" y="1442"/>
                  </a:lnTo>
                  <a:lnTo>
                    <a:pt x="974" y="1437"/>
                  </a:lnTo>
                  <a:lnTo>
                    <a:pt x="977" y="1418"/>
                  </a:lnTo>
                  <a:lnTo>
                    <a:pt x="969" y="1411"/>
                  </a:lnTo>
                  <a:lnTo>
                    <a:pt x="962" y="1423"/>
                  </a:lnTo>
                  <a:lnTo>
                    <a:pt x="962" y="1427"/>
                  </a:lnTo>
                  <a:lnTo>
                    <a:pt x="958" y="1423"/>
                  </a:lnTo>
                  <a:lnTo>
                    <a:pt x="965" y="1411"/>
                  </a:lnTo>
                  <a:lnTo>
                    <a:pt x="958" y="1409"/>
                  </a:lnTo>
                  <a:lnTo>
                    <a:pt x="955" y="1404"/>
                  </a:lnTo>
                  <a:lnTo>
                    <a:pt x="946" y="1397"/>
                  </a:lnTo>
                  <a:lnTo>
                    <a:pt x="943" y="1392"/>
                  </a:lnTo>
                  <a:lnTo>
                    <a:pt x="936" y="1385"/>
                  </a:lnTo>
                  <a:lnTo>
                    <a:pt x="932" y="1375"/>
                  </a:lnTo>
                  <a:lnTo>
                    <a:pt x="927" y="1364"/>
                  </a:lnTo>
                  <a:lnTo>
                    <a:pt x="925" y="1364"/>
                  </a:lnTo>
                  <a:lnTo>
                    <a:pt x="929" y="1359"/>
                  </a:lnTo>
                  <a:lnTo>
                    <a:pt x="929" y="1356"/>
                  </a:lnTo>
                  <a:lnTo>
                    <a:pt x="932" y="1356"/>
                  </a:lnTo>
                  <a:lnTo>
                    <a:pt x="934" y="1354"/>
                  </a:lnTo>
                  <a:lnTo>
                    <a:pt x="934" y="1354"/>
                  </a:lnTo>
                  <a:lnTo>
                    <a:pt x="936" y="1354"/>
                  </a:lnTo>
                  <a:lnTo>
                    <a:pt x="936" y="1352"/>
                  </a:lnTo>
                  <a:lnTo>
                    <a:pt x="936" y="1352"/>
                  </a:lnTo>
                  <a:lnTo>
                    <a:pt x="939" y="1347"/>
                  </a:lnTo>
                  <a:lnTo>
                    <a:pt x="946" y="1356"/>
                  </a:lnTo>
                  <a:lnTo>
                    <a:pt x="953" y="1354"/>
                  </a:lnTo>
                  <a:lnTo>
                    <a:pt x="960" y="1368"/>
                  </a:lnTo>
                  <a:lnTo>
                    <a:pt x="965" y="1373"/>
                  </a:lnTo>
                  <a:lnTo>
                    <a:pt x="972" y="1387"/>
                  </a:lnTo>
                  <a:lnTo>
                    <a:pt x="986" y="1394"/>
                  </a:lnTo>
                  <a:lnTo>
                    <a:pt x="991" y="1399"/>
                  </a:lnTo>
                  <a:lnTo>
                    <a:pt x="1000" y="1404"/>
                  </a:lnTo>
                  <a:lnTo>
                    <a:pt x="1003" y="1406"/>
                  </a:lnTo>
                  <a:lnTo>
                    <a:pt x="1019" y="1411"/>
                  </a:lnTo>
                  <a:lnTo>
                    <a:pt x="1029" y="1406"/>
                  </a:lnTo>
                  <a:lnTo>
                    <a:pt x="1026" y="1409"/>
                  </a:lnTo>
                  <a:lnTo>
                    <a:pt x="1029" y="1411"/>
                  </a:lnTo>
                  <a:lnTo>
                    <a:pt x="1040" y="1404"/>
                  </a:lnTo>
                  <a:lnTo>
                    <a:pt x="1040" y="1401"/>
                  </a:lnTo>
                  <a:lnTo>
                    <a:pt x="1043" y="1401"/>
                  </a:lnTo>
                  <a:lnTo>
                    <a:pt x="1050" y="1404"/>
                  </a:lnTo>
                  <a:lnTo>
                    <a:pt x="1057" y="1423"/>
                  </a:lnTo>
                  <a:lnTo>
                    <a:pt x="1116" y="1432"/>
                  </a:lnTo>
                  <a:lnTo>
                    <a:pt x="1119" y="1432"/>
                  </a:lnTo>
                  <a:lnTo>
                    <a:pt x="1123" y="1430"/>
                  </a:lnTo>
                  <a:lnTo>
                    <a:pt x="1152" y="1427"/>
                  </a:lnTo>
                  <a:lnTo>
                    <a:pt x="1159" y="1432"/>
                  </a:lnTo>
                  <a:lnTo>
                    <a:pt x="1161" y="1427"/>
                  </a:lnTo>
                  <a:lnTo>
                    <a:pt x="1163" y="1430"/>
                  </a:lnTo>
                  <a:lnTo>
                    <a:pt x="1185" y="1427"/>
                  </a:lnTo>
                  <a:lnTo>
                    <a:pt x="1187" y="1435"/>
                  </a:lnTo>
                  <a:lnTo>
                    <a:pt x="1192" y="1437"/>
                  </a:lnTo>
                  <a:lnTo>
                    <a:pt x="1197" y="1449"/>
                  </a:lnTo>
                  <a:lnTo>
                    <a:pt x="1206" y="1451"/>
                  </a:lnTo>
                  <a:lnTo>
                    <a:pt x="1218" y="1468"/>
                  </a:lnTo>
                  <a:lnTo>
                    <a:pt x="1230" y="1465"/>
                  </a:lnTo>
                  <a:lnTo>
                    <a:pt x="1237" y="1463"/>
                  </a:lnTo>
                  <a:lnTo>
                    <a:pt x="1237" y="1465"/>
                  </a:lnTo>
                  <a:lnTo>
                    <a:pt x="1232" y="1470"/>
                  </a:lnTo>
                  <a:lnTo>
                    <a:pt x="1218" y="1470"/>
                  </a:lnTo>
                  <a:lnTo>
                    <a:pt x="1218" y="1477"/>
                  </a:lnTo>
                  <a:lnTo>
                    <a:pt x="1239" y="1496"/>
                  </a:lnTo>
                  <a:lnTo>
                    <a:pt x="1251" y="1496"/>
                  </a:lnTo>
                  <a:lnTo>
                    <a:pt x="1263" y="1491"/>
                  </a:lnTo>
                  <a:lnTo>
                    <a:pt x="1265" y="1475"/>
                  </a:lnTo>
                  <a:lnTo>
                    <a:pt x="1270" y="1475"/>
                  </a:lnTo>
                  <a:lnTo>
                    <a:pt x="1265" y="1480"/>
                  </a:lnTo>
                  <a:lnTo>
                    <a:pt x="1270" y="1501"/>
                  </a:lnTo>
                  <a:lnTo>
                    <a:pt x="1268" y="1513"/>
                  </a:lnTo>
                  <a:lnTo>
                    <a:pt x="1270" y="1525"/>
                  </a:lnTo>
                  <a:lnTo>
                    <a:pt x="1272" y="1525"/>
                  </a:lnTo>
                  <a:lnTo>
                    <a:pt x="1272" y="1532"/>
                  </a:lnTo>
                  <a:lnTo>
                    <a:pt x="1277" y="1560"/>
                  </a:lnTo>
                  <a:lnTo>
                    <a:pt x="1284" y="1570"/>
                  </a:lnTo>
                  <a:lnTo>
                    <a:pt x="1286" y="1577"/>
                  </a:lnTo>
                  <a:lnTo>
                    <a:pt x="1289" y="1577"/>
                  </a:lnTo>
                  <a:lnTo>
                    <a:pt x="1289" y="1584"/>
                  </a:lnTo>
                  <a:lnTo>
                    <a:pt x="1298" y="1603"/>
                  </a:lnTo>
                  <a:lnTo>
                    <a:pt x="1303" y="1622"/>
                  </a:lnTo>
                  <a:lnTo>
                    <a:pt x="1312" y="1633"/>
                  </a:lnTo>
                  <a:lnTo>
                    <a:pt x="1327" y="1669"/>
                  </a:lnTo>
                  <a:lnTo>
                    <a:pt x="1336" y="1681"/>
                  </a:lnTo>
                  <a:lnTo>
                    <a:pt x="1343" y="1681"/>
                  </a:lnTo>
                  <a:lnTo>
                    <a:pt x="1350" y="1676"/>
                  </a:lnTo>
                  <a:lnTo>
                    <a:pt x="1350" y="1667"/>
                  </a:lnTo>
                  <a:lnTo>
                    <a:pt x="1362" y="1664"/>
                  </a:lnTo>
                  <a:lnTo>
                    <a:pt x="1362" y="1662"/>
                  </a:lnTo>
                  <a:lnTo>
                    <a:pt x="1362" y="1660"/>
                  </a:lnTo>
                  <a:lnTo>
                    <a:pt x="1367" y="1650"/>
                  </a:lnTo>
                  <a:lnTo>
                    <a:pt x="1374" y="1650"/>
                  </a:lnTo>
                  <a:lnTo>
                    <a:pt x="1374" y="1631"/>
                  </a:lnTo>
                  <a:lnTo>
                    <a:pt x="1381" y="1607"/>
                  </a:lnTo>
                  <a:lnTo>
                    <a:pt x="1379" y="1600"/>
                  </a:lnTo>
                  <a:lnTo>
                    <a:pt x="1376" y="1577"/>
                  </a:lnTo>
                  <a:lnTo>
                    <a:pt x="1381" y="1572"/>
                  </a:lnTo>
                  <a:lnTo>
                    <a:pt x="1388" y="1572"/>
                  </a:lnTo>
                  <a:lnTo>
                    <a:pt x="1393" y="1565"/>
                  </a:lnTo>
                  <a:lnTo>
                    <a:pt x="1407" y="1560"/>
                  </a:lnTo>
                  <a:lnTo>
                    <a:pt x="1409" y="1553"/>
                  </a:lnTo>
                  <a:lnTo>
                    <a:pt x="1436" y="1534"/>
                  </a:lnTo>
                  <a:lnTo>
                    <a:pt x="1445" y="1520"/>
                  </a:lnTo>
                  <a:lnTo>
                    <a:pt x="1464" y="1510"/>
                  </a:lnTo>
                  <a:lnTo>
                    <a:pt x="1476" y="1499"/>
                  </a:lnTo>
                  <a:lnTo>
                    <a:pt x="1476" y="1489"/>
                  </a:lnTo>
                  <a:lnTo>
                    <a:pt x="1488" y="1482"/>
                  </a:lnTo>
                  <a:lnTo>
                    <a:pt x="1488" y="1482"/>
                  </a:lnTo>
                  <a:lnTo>
                    <a:pt x="1490" y="1489"/>
                  </a:lnTo>
                  <a:lnTo>
                    <a:pt x="1497" y="1484"/>
                  </a:lnTo>
                  <a:lnTo>
                    <a:pt x="1497" y="1487"/>
                  </a:lnTo>
                  <a:lnTo>
                    <a:pt x="1499" y="1487"/>
                  </a:lnTo>
                  <a:lnTo>
                    <a:pt x="1499" y="1487"/>
                  </a:lnTo>
                  <a:lnTo>
                    <a:pt x="1502" y="1484"/>
                  </a:lnTo>
                  <a:lnTo>
                    <a:pt x="1502" y="1484"/>
                  </a:lnTo>
                  <a:lnTo>
                    <a:pt x="1502" y="1484"/>
                  </a:lnTo>
                  <a:lnTo>
                    <a:pt x="1509" y="1482"/>
                  </a:lnTo>
                  <a:lnTo>
                    <a:pt x="1511" y="1484"/>
                  </a:lnTo>
                  <a:lnTo>
                    <a:pt x="1516" y="1480"/>
                  </a:lnTo>
                  <a:lnTo>
                    <a:pt x="1518" y="1484"/>
                  </a:lnTo>
                  <a:lnTo>
                    <a:pt x="1525" y="1475"/>
                  </a:lnTo>
                  <a:lnTo>
                    <a:pt x="1525" y="1475"/>
                  </a:lnTo>
                  <a:lnTo>
                    <a:pt x="1528" y="1477"/>
                  </a:lnTo>
                  <a:lnTo>
                    <a:pt x="1530" y="1468"/>
                  </a:lnTo>
                  <a:lnTo>
                    <a:pt x="1530" y="1468"/>
                  </a:lnTo>
                  <a:lnTo>
                    <a:pt x="1537" y="1468"/>
                  </a:lnTo>
                  <a:lnTo>
                    <a:pt x="1540" y="1475"/>
                  </a:lnTo>
                  <a:lnTo>
                    <a:pt x="1547" y="1494"/>
                  </a:lnTo>
                  <a:lnTo>
                    <a:pt x="1547" y="1494"/>
                  </a:lnTo>
                  <a:lnTo>
                    <a:pt x="1556" y="1508"/>
                  </a:lnTo>
                  <a:lnTo>
                    <a:pt x="1566" y="1513"/>
                  </a:lnTo>
                  <a:lnTo>
                    <a:pt x="1566" y="1513"/>
                  </a:lnTo>
                  <a:lnTo>
                    <a:pt x="1563" y="1520"/>
                  </a:lnTo>
                  <a:lnTo>
                    <a:pt x="1570" y="1527"/>
                  </a:lnTo>
                  <a:lnTo>
                    <a:pt x="1570" y="1525"/>
                  </a:lnTo>
                  <a:lnTo>
                    <a:pt x="1575" y="1534"/>
                  </a:lnTo>
                  <a:lnTo>
                    <a:pt x="1577" y="1548"/>
                  </a:lnTo>
                  <a:lnTo>
                    <a:pt x="1573" y="1570"/>
                  </a:lnTo>
                  <a:lnTo>
                    <a:pt x="1577" y="1567"/>
                  </a:lnTo>
                  <a:lnTo>
                    <a:pt x="1577" y="1570"/>
                  </a:lnTo>
                  <a:lnTo>
                    <a:pt x="1592" y="1572"/>
                  </a:lnTo>
                  <a:lnTo>
                    <a:pt x="1613" y="1558"/>
                  </a:lnTo>
                  <a:lnTo>
                    <a:pt x="1613" y="1555"/>
                  </a:lnTo>
                  <a:lnTo>
                    <a:pt x="1622" y="1560"/>
                  </a:lnTo>
                  <a:lnTo>
                    <a:pt x="1625" y="1581"/>
                  </a:lnTo>
                  <a:lnTo>
                    <a:pt x="1632" y="1605"/>
                  </a:lnTo>
                  <a:lnTo>
                    <a:pt x="1632" y="1603"/>
                  </a:lnTo>
                  <a:lnTo>
                    <a:pt x="1634" y="1612"/>
                  </a:lnTo>
                  <a:lnTo>
                    <a:pt x="1637" y="1622"/>
                  </a:lnTo>
                  <a:lnTo>
                    <a:pt x="1634" y="1626"/>
                  </a:lnTo>
                  <a:lnTo>
                    <a:pt x="1634" y="1626"/>
                  </a:lnTo>
                  <a:lnTo>
                    <a:pt x="1629" y="1631"/>
                  </a:lnTo>
                  <a:lnTo>
                    <a:pt x="1639" y="1633"/>
                  </a:lnTo>
                  <a:lnTo>
                    <a:pt x="1634" y="1650"/>
                  </a:lnTo>
                  <a:lnTo>
                    <a:pt x="1637" y="1650"/>
                  </a:lnTo>
                  <a:lnTo>
                    <a:pt x="1632" y="1667"/>
                  </a:lnTo>
                  <a:lnTo>
                    <a:pt x="1632" y="1681"/>
                  </a:lnTo>
                  <a:lnTo>
                    <a:pt x="1639" y="1678"/>
                  </a:lnTo>
                  <a:lnTo>
                    <a:pt x="1658" y="1705"/>
                  </a:lnTo>
                  <a:lnTo>
                    <a:pt x="1665" y="1733"/>
                  </a:lnTo>
                  <a:lnTo>
                    <a:pt x="1674" y="1754"/>
                  </a:lnTo>
                  <a:lnTo>
                    <a:pt x="1705" y="1776"/>
                  </a:lnTo>
                  <a:lnTo>
                    <a:pt x="1708" y="1776"/>
                  </a:lnTo>
                  <a:lnTo>
                    <a:pt x="1705" y="1778"/>
                  </a:lnTo>
                  <a:lnTo>
                    <a:pt x="1715" y="1776"/>
                  </a:lnTo>
                  <a:lnTo>
                    <a:pt x="1717" y="1776"/>
                  </a:lnTo>
                  <a:lnTo>
                    <a:pt x="1724" y="1787"/>
                  </a:lnTo>
                  <a:lnTo>
                    <a:pt x="1724" y="1778"/>
                  </a:lnTo>
                  <a:lnTo>
                    <a:pt x="1717" y="1773"/>
                  </a:lnTo>
                  <a:lnTo>
                    <a:pt x="1719" y="1773"/>
                  </a:lnTo>
                  <a:lnTo>
                    <a:pt x="1717" y="1773"/>
                  </a:lnTo>
                  <a:lnTo>
                    <a:pt x="1719" y="1768"/>
                  </a:lnTo>
                  <a:lnTo>
                    <a:pt x="1708" y="1747"/>
                  </a:lnTo>
                  <a:lnTo>
                    <a:pt x="1708" y="1723"/>
                  </a:lnTo>
                  <a:lnTo>
                    <a:pt x="1700" y="1714"/>
                  </a:lnTo>
                  <a:lnTo>
                    <a:pt x="1691" y="1705"/>
                  </a:lnTo>
                  <a:lnTo>
                    <a:pt x="1689" y="1705"/>
                  </a:lnTo>
                  <a:lnTo>
                    <a:pt x="1679" y="1695"/>
                  </a:lnTo>
                  <a:lnTo>
                    <a:pt x="1672" y="1695"/>
                  </a:lnTo>
                  <a:lnTo>
                    <a:pt x="1667" y="1690"/>
                  </a:lnTo>
                  <a:lnTo>
                    <a:pt x="1656" y="1662"/>
                  </a:lnTo>
                  <a:lnTo>
                    <a:pt x="1648" y="1662"/>
                  </a:lnTo>
                  <a:lnTo>
                    <a:pt x="1648" y="1650"/>
                  </a:lnTo>
                  <a:lnTo>
                    <a:pt x="1658" y="1622"/>
                  </a:lnTo>
                  <a:lnTo>
                    <a:pt x="1658" y="1605"/>
                  </a:lnTo>
                  <a:lnTo>
                    <a:pt x="1660" y="1605"/>
                  </a:lnTo>
                  <a:lnTo>
                    <a:pt x="1667" y="1605"/>
                  </a:lnTo>
                  <a:lnTo>
                    <a:pt x="1667" y="1617"/>
                  </a:lnTo>
                  <a:lnTo>
                    <a:pt x="1684" y="1617"/>
                  </a:lnTo>
                  <a:lnTo>
                    <a:pt x="1693" y="1624"/>
                  </a:lnTo>
                  <a:lnTo>
                    <a:pt x="1696" y="1631"/>
                  </a:lnTo>
                  <a:lnTo>
                    <a:pt x="1700" y="1643"/>
                  </a:lnTo>
                  <a:lnTo>
                    <a:pt x="1705" y="1641"/>
                  </a:lnTo>
                  <a:lnTo>
                    <a:pt x="1705" y="1645"/>
                  </a:lnTo>
                  <a:lnTo>
                    <a:pt x="1719" y="1648"/>
                  </a:lnTo>
                  <a:lnTo>
                    <a:pt x="1726" y="1652"/>
                  </a:lnTo>
                  <a:lnTo>
                    <a:pt x="1724" y="1662"/>
                  </a:lnTo>
                  <a:lnTo>
                    <a:pt x="1724" y="1674"/>
                  </a:lnTo>
                  <a:lnTo>
                    <a:pt x="1729" y="1674"/>
                  </a:lnTo>
                  <a:lnTo>
                    <a:pt x="1745" y="1662"/>
                  </a:lnTo>
                  <a:lnTo>
                    <a:pt x="1745" y="1660"/>
                  </a:lnTo>
                  <a:lnTo>
                    <a:pt x="1750" y="1664"/>
                  </a:lnTo>
                  <a:lnTo>
                    <a:pt x="1750" y="1655"/>
                  </a:lnTo>
                  <a:lnTo>
                    <a:pt x="1755" y="1648"/>
                  </a:lnTo>
                  <a:lnTo>
                    <a:pt x="1760" y="1648"/>
                  </a:lnTo>
                  <a:lnTo>
                    <a:pt x="1769" y="1645"/>
                  </a:lnTo>
                  <a:lnTo>
                    <a:pt x="1786" y="1636"/>
                  </a:lnTo>
                  <a:lnTo>
                    <a:pt x="1788" y="1629"/>
                  </a:lnTo>
                  <a:lnTo>
                    <a:pt x="1788" y="1619"/>
                  </a:lnTo>
                  <a:lnTo>
                    <a:pt x="1790" y="1612"/>
                  </a:lnTo>
                  <a:lnTo>
                    <a:pt x="1783" y="1574"/>
                  </a:lnTo>
                  <a:lnTo>
                    <a:pt x="1776" y="1570"/>
                  </a:lnTo>
                  <a:lnTo>
                    <a:pt x="1774" y="1562"/>
                  </a:lnTo>
                  <a:lnTo>
                    <a:pt x="1767" y="1560"/>
                  </a:lnTo>
                  <a:lnTo>
                    <a:pt x="1757" y="1551"/>
                  </a:lnTo>
                  <a:lnTo>
                    <a:pt x="1748" y="1541"/>
                  </a:lnTo>
                  <a:lnTo>
                    <a:pt x="1748" y="1534"/>
                  </a:lnTo>
                  <a:lnTo>
                    <a:pt x="1738" y="1527"/>
                  </a:lnTo>
                  <a:lnTo>
                    <a:pt x="1738" y="1522"/>
                  </a:lnTo>
                  <a:lnTo>
                    <a:pt x="1743" y="1510"/>
                  </a:lnTo>
                  <a:lnTo>
                    <a:pt x="1750" y="1501"/>
                  </a:lnTo>
                  <a:lnTo>
                    <a:pt x="1762" y="1489"/>
                  </a:lnTo>
                  <a:lnTo>
                    <a:pt x="1769" y="1489"/>
                  </a:lnTo>
                  <a:lnTo>
                    <a:pt x="1769" y="1489"/>
                  </a:lnTo>
                  <a:lnTo>
                    <a:pt x="1769" y="1489"/>
                  </a:lnTo>
                  <a:lnTo>
                    <a:pt x="1771" y="1487"/>
                  </a:lnTo>
                  <a:lnTo>
                    <a:pt x="1771" y="1489"/>
                  </a:lnTo>
                  <a:lnTo>
                    <a:pt x="1776" y="1487"/>
                  </a:lnTo>
                  <a:lnTo>
                    <a:pt x="1776" y="1487"/>
                  </a:lnTo>
                  <a:lnTo>
                    <a:pt x="1776" y="1487"/>
                  </a:lnTo>
                  <a:lnTo>
                    <a:pt x="1779" y="1484"/>
                  </a:lnTo>
                  <a:lnTo>
                    <a:pt x="1786" y="1489"/>
                  </a:lnTo>
                  <a:lnTo>
                    <a:pt x="1790" y="1487"/>
                  </a:lnTo>
                  <a:lnTo>
                    <a:pt x="1790" y="1494"/>
                  </a:lnTo>
                  <a:lnTo>
                    <a:pt x="1797" y="1506"/>
                  </a:lnTo>
                  <a:lnTo>
                    <a:pt x="1790" y="1506"/>
                  </a:lnTo>
                  <a:lnTo>
                    <a:pt x="1776" y="1517"/>
                  </a:lnTo>
                  <a:lnTo>
                    <a:pt x="1781" y="1532"/>
                  </a:lnTo>
                  <a:lnTo>
                    <a:pt x="1795" y="1536"/>
                  </a:lnTo>
                  <a:lnTo>
                    <a:pt x="1807" y="1527"/>
                  </a:lnTo>
                  <a:lnTo>
                    <a:pt x="1814" y="1513"/>
                  </a:lnTo>
                  <a:lnTo>
                    <a:pt x="1812" y="1506"/>
                  </a:lnTo>
                  <a:lnTo>
                    <a:pt x="1805" y="1506"/>
                  </a:lnTo>
                  <a:lnTo>
                    <a:pt x="1800" y="1506"/>
                  </a:lnTo>
                  <a:lnTo>
                    <a:pt x="1807" y="1503"/>
                  </a:lnTo>
                  <a:lnTo>
                    <a:pt x="1802" y="1494"/>
                  </a:lnTo>
                  <a:lnTo>
                    <a:pt x="1805" y="1489"/>
                  </a:lnTo>
                  <a:lnTo>
                    <a:pt x="1840" y="1480"/>
                  </a:lnTo>
                  <a:lnTo>
                    <a:pt x="1842" y="1472"/>
                  </a:lnTo>
                  <a:lnTo>
                    <a:pt x="1849" y="1477"/>
                  </a:lnTo>
                  <a:lnTo>
                    <a:pt x="1849" y="1470"/>
                  </a:lnTo>
                  <a:lnTo>
                    <a:pt x="1852" y="1475"/>
                  </a:lnTo>
                  <a:lnTo>
                    <a:pt x="1859" y="1472"/>
                  </a:lnTo>
                  <a:lnTo>
                    <a:pt x="1859" y="1472"/>
                  </a:lnTo>
                  <a:lnTo>
                    <a:pt x="1861" y="1475"/>
                  </a:lnTo>
                  <a:lnTo>
                    <a:pt x="1864" y="1470"/>
                  </a:lnTo>
                  <a:lnTo>
                    <a:pt x="1864" y="1472"/>
                  </a:lnTo>
                  <a:lnTo>
                    <a:pt x="1871" y="1468"/>
                  </a:lnTo>
                  <a:lnTo>
                    <a:pt x="1873" y="1470"/>
                  </a:lnTo>
                  <a:lnTo>
                    <a:pt x="1887" y="1463"/>
                  </a:lnTo>
                  <a:lnTo>
                    <a:pt x="1897" y="1456"/>
                  </a:lnTo>
                  <a:lnTo>
                    <a:pt x="1902" y="1454"/>
                  </a:lnTo>
                  <a:lnTo>
                    <a:pt x="1902" y="1456"/>
                  </a:lnTo>
                  <a:lnTo>
                    <a:pt x="1913" y="1446"/>
                  </a:lnTo>
                  <a:lnTo>
                    <a:pt x="1913" y="1442"/>
                  </a:lnTo>
                  <a:lnTo>
                    <a:pt x="1920" y="1439"/>
                  </a:lnTo>
                  <a:lnTo>
                    <a:pt x="1928" y="1427"/>
                  </a:lnTo>
                  <a:lnTo>
                    <a:pt x="1930" y="1427"/>
                  </a:lnTo>
                  <a:lnTo>
                    <a:pt x="1935" y="1413"/>
                  </a:lnTo>
                  <a:lnTo>
                    <a:pt x="1937" y="1413"/>
                  </a:lnTo>
                  <a:lnTo>
                    <a:pt x="1954" y="1382"/>
                  </a:lnTo>
                  <a:lnTo>
                    <a:pt x="1958" y="1385"/>
                  </a:lnTo>
                  <a:lnTo>
                    <a:pt x="1963" y="1371"/>
                  </a:lnTo>
                  <a:lnTo>
                    <a:pt x="1961" y="1368"/>
                  </a:lnTo>
                  <a:lnTo>
                    <a:pt x="1965" y="1368"/>
                  </a:lnTo>
                  <a:lnTo>
                    <a:pt x="1965" y="1356"/>
                  </a:lnTo>
                  <a:lnTo>
                    <a:pt x="1970" y="1354"/>
                  </a:lnTo>
                  <a:lnTo>
                    <a:pt x="1956" y="1347"/>
                  </a:lnTo>
                  <a:lnTo>
                    <a:pt x="1954" y="1347"/>
                  </a:lnTo>
                  <a:lnTo>
                    <a:pt x="1968" y="1337"/>
                  </a:lnTo>
                  <a:lnTo>
                    <a:pt x="1956" y="1326"/>
                  </a:lnTo>
                  <a:lnTo>
                    <a:pt x="1954" y="1323"/>
                  </a:lnTo>
                  <a:lnTo>
                    <a:pt x="1970" y="1330"/>
                  </a:lnTo>
                  <a:lnTo>
                    <a:pt x="1968" y="1323"/>
                  </a:lnTo>
                  <a:lnTo>
                    <a:pt x="1954" y="1309"/>
                  </a:lnTo>
                  <a:lnTo>
                    <a:pt x="1942" y="1281"/>
                  </a:lnTo>
                  <a:lnTo>
                    <a:pt x="1930" y="1271"/>
                  </a:lnTo>
                  <a:lnTo>
                    <a:pt x="1935" y="1262"/>
                  </a:lnTo>
                  <a:lnTo>
                    <a:pt x="1942" y="1257"/>
                  </a:lnTo>
                  <a:lnTo>
                    <a:pt x="1942" y="1252"/>
                  </a:lnTo>
                  <a:lnTo>
                    <a:pt x="1949" y="1255"/>
                  </a:lnTo>
                  <a:lnTo>
                    <a:pt x="1954" y="1245"/>
                  </a:lnTo>
                  <a:lnTo>
                    <a:pt x="1954" y="1245"/>
                  </a:lnTo>
                  <a:lnTo>
                    <a:pt x="1963" y="1243"/>
                  </a:lnTo>
                  <a:lnTo>
                    <a:pt x="1965" y="1238"/>
                  </a:lnTo>
                  <a:lnTo>
                    <a:pt x="1968" y="1238"/>
                  </a:lnTo>
                  <a:lnTo>
                    <a:pt x="1973" y="1243"/>
                  </a:lnTo>
                  <a:lnTo>
                    <a:pt x="1977" y="1229"/>
                  </a:lnTo>
                  <a:lnTo>
                    <a:pt x="1975" y="1229"/>
                  </a:lnTo>
                  <a:lnTo>
                    <a:pt x="1961" y="1226"/>
                  </a:lnTo>
                  <a:lnTo>
                    <a:pt x="1951" y="1219"/>
                  </a:lnTo>
                  <a:lnTo>
                    <a:pt x="1932" y="1231"/>
                  </a:lnTo>
                  <a:lnTo>
                    <a:pt x="1925" y="1231"/>
                  </a:lnTo>
                  <a:lnTo>
                    <a:pt x="1923" y="1221"/>
                  </a:lnTo>
                  <a:lnTo>
                    <a:pt x="1913" y="1214"/>
                  </a:lnTo>
                  <a:lnTo>
                    <a:pt x="1906" y="1210"/>
                  </a:lnTo>
                  <a:lnTo>
                    <a:pt x="1906" y="1205"/>
                  </a:lnTo>
                  <a:lnTo>
                    <a:pt x="1911" y="1200"/>
                  </a:lnTo>
                  <a:lnTo>
                    <a:pt x="1918" y="1200"/>
                  </a:lnTo>
                  <a:lnTo>
                    <a:pt x="1928" y="1195"/>
                  </a:lnTo>
                  <a:lnTo>
                    <a:pt x="1932" y="1188"/>
                  </a:lnTo>
                  <a:lnTo>
                    <a:pt x="1946" y="1181"/>
                  </a:lnTo>
                  <a:lnTo>
                    <a:pt x="1956" y="1167"/>
                  </a:lnTo>
                  <a:lnTo>
                    <a:pt x="1963" y="1165"/>
                  </a:lnTo>
                  <a:lnTo>
                    <a:pt x="1968" y="1174"/>
                  </a:lnTo>
                  <a:lnTo>
                    <a:pt x="1954" y="1191"/>
                  </a:lnTo>
                  <a:lnTo>
                    <a:pt x="1961" y="1195"/>
                  </a:lnTo>
                  <a:lnTo>
                    <a:pt x="1961" y="1198"/>
                  </a:lnTo>
                  <a:lnTo>
                    <a:pt x="1951" y="1205"/>
                  </a:lnTo>
                  <a:lnTo>
                    <a:pt x="1958" y="1207"/>
                  </a:lnTo>
                  <a:lnTo>
                    <a:pt x="1987" y="1188"/>
                  </a:lnTo>
                  <a:lnTo>
                    <a:pt x="1999" y="1186"/>
                  </a:lnTo>
                  <a:lnTo>
                    <a:pt x="2003" y="1191"/>
                  </a:lnTo>
                  <a:lnTo>
                    <a:pt x="2013" y="1193"/>
                  </a:lnTo>
                  <a:lnTo>
                    <a:pt x="2010" y="1205"/>
                  </a:lnTo>
                  <a:lnTo>
                    <a:pt x="2010" y="1205"/>
                  </a:lnTo>
                  <a:lnTo>
                    <a:pt x="2008" y="1207"/>
                  </a:lnTo>
                  <a:lnTo>
                    <a:pt x="2003" y="1219"/>
                  </a:lnTo>
                  <a:lnTo>
                    <a:pt x="2008" y="1219"/>
                  </a:lnTo>
                  <a:lnTo>
                    <a:pt x="2008" y="1219"/>
                  </a:lnTo>
                  <a:lnTo>
                    <a:pt x="2013" y="1226"/>
                  </a:lnTo>
                  <a:lnTo>
                    <a:pt x="2020" y="1224"/>
                  </a:lnTo>
                  <a:lnTo>
                    <a:pt x="2020" y="1221"/>
                  </a:lnTo>
                  <a:lnTo>
                    <a:pt x="2029" y="1224"/>
                  </a:lnTo>
                  <a:lnTo>
                    <a:pt x="2032" y="1233"/>
                  </a:lnTo>
                  <a:lnTo>
                    <a:pt x="2022" y="1238"/>
                  </a:lnTo>
                  <a:lnTo>
                    <a:pt x="2027" y="1247"/>
                  </a:lnTo>
                  <a:lnTo>
                    <a:pt x="2029" y="1245"/>
                  </a:lnTo>
                  <a:lnTo>
                    <a:pt x="2032" y="1255"/>
                  </a:lnTo>
                  <a:lnTo>
                    <a:pt x="2025" y="1274"/>
                  </a:lnTo>
                  <a:lnTo>
                    <a:pt x="2025" y="1274"/>
                  </a:lnTo>
                  <a:lnTo>
                    <a:pt x="2025" y="1283"/>
                  </a:lnTo>
                  <a:lnTo>
                    <a:pt x="2036" y="1281"/>
                  </a:lnTo>
                  <a:lnTo>
                    <a:pt x="2039" y="1278"/>
                  </a:lnTo>
                  <a:lnTo>
                    <a:pt x="2041" y="1281"/>
                  </a:lnTo>
                  <a:lnTo>
                    <a:pt x="2043" y="1278"/>
                  </a:lnTo>
                  <a:lnTo>
                    <a:pt x="2043" y="1278"/>
                  </a:lnTo>
                  <a:lnTo>
                    <a:pt x="2051" y="1271"/>
                  </a:lnTo>
                  <a:lnTo>
                    <a:pt x="2055" y="1276"/>
                  </a:lnTo>
                  <a:lnTo>
                    <a:pt x="2060" y="1269"/>
                  </a:lnTo>
                  <a:lnTo>
                    <a:pt x="2065" y="1271"/>
                  </a:lnTo>
                  <a:lnTo>
                    <a:pt x="2069" y="1264"/>
                  </a:lnTo>
                  <a:lnTo>
                    <a:pt x="2074" y="1252"/>
                  </a:lnTo>
                  <a:lnTo>
                    <a:pt x="2069" y="1226"/>
                  </a:lnTo>
                  <a:lnTo>
                    <a:pt x="2060" y="1210"/>
                  </a:lnTo>
                  <a:lnTo>
                    <a:pt x="2060" y="1210"/>
                  </a:lnTo>
                  <a:lnTo>
                    <a:pt x="2058" y="1207"/>
                  </a:lnTo>
                  <a:lnTo>
                    <a:pt x="2058" y="1205"/>
                  </a:lnTo>
                  <a:lnTo>
                    <a:pt x="2058" y="1205"/>
                  </a:lnTo>
                  <a:lnTo>
                    <a:pt x="2046" y="1195"/>
                  </a:lnTo>
                  <a:lnTo>
                    <a:pt x="2046" y="1186"/>
                  </a:lnTo>
                  <a:lnTo>
                    <a:pt x="2058" y="1181"/>
                  </a:lnTo>
                  <a:lnTo>
                    <a:pt x="2077" y="1165"/>
                  </a:lnTo>
                  <a:lnTo>
                    <a:pt x="2077" y="1153"/>
                  </a:lnTo>
                  <a:lnTo>
                    <a:pt x="2091" y="1139"/>
                  </a:lnTo>
                  <a:lnTo>
                    <a:pt x="2093" y="1136"/>
                  </a:lnTo>
                  <a:lnTo>
                    <a:pt x="2091" y="1134"/>
                  </a:lnTo>
                  <a:lnTo>
                    <a:pt x="2098" y="1134"/>
                  </a:lnTo>
                  <a:lnTo>
                    <a:pt x="2105" y="1122"/>
                  </a:lnTo>
                  <a:lnTo>
                    <a:pt x="2107" y="1127"/>
                  </a:lnTo>
                  <a:lnTo>
                    <a:pt x="2110" y="1124"/>
                  </a:lnTo>
                  <a:lnTo>
                    <a:pt x="2110" y="1129"/>
                  </a:lnTo>
                  <a:lnTo>
                    <a:pt x="2126" y="1134"/>
                  </a:lnTo>
                  <a:lnTo>
                    <a:pt x="2138" y="1129"/>
                  </a:lnTo>
                  <a:lnTo>
                    <a:pt x="2152" y="1117"/>
                  </a:lnTo>
                  <a:lnTo>
                    <a:pt x="2195" y="1063"/>
                  </a:lnTo>
                  <a:lnTo>
                    <a:pt x="2202" y="1049"/>
                  </a:lnTo>
                  <a:lnTo>
                    <a:pt x="2214" y="1030"/>
                  </a:lnTo>
                  <a:lnTo>
                    <a:pt x="2226" y="1015"/>
                  </a:lnTo>
                  <a:lnTo>
                    <a:pt x="2230" y="980"/>
                  </a:lnTo>
                  <a:lnTo>
                    <a:pt x="2228" y="966"/>
                  </a:lnTo>
                  <a:lnTo>
                    <a:pt x="2233" y="951"/>
                  </a:lnTo>
                  <a:lnTo>
                    <a:pt x="2242" y="935"/>
                  </a:lnTo>
                  <a:lnTo>
                    <a:pt x="2242" y="944"/>
                  </a:lnTo>
                  <a:lnTo>
                    <a:pt x="2249" y="956"/>
                  </a:lnTo>
                  <a:lnTo>
                    <a:pt x="2247" y="966"/>
                  </a:lnTo>
                  <a:lnTo>
                    <a:pt x="2249" y="982"/>
                  </a:lnTo>
                  <a:lnTo>
                    <a:pt x="2245" y="1008"/>
                  </a:lnTo>
                  <a:lnTo>
                    <a:pt x="2245" y="1011"/>
                  </a:lnTo>
                  <a:lnTo>
                    <a:pt x="2249" y="1025"/>
                  </a:lnTo>
                  <a:lnTo>
                    <a:pt x="2245" y="1051"/>
                  </a:lnTo>
                  <a:lnTo>
                    <a:pt x="2247" y="1065"/>
                  </a:lnTo>
                  <a:lnTo>
                    <a:pt x="2252" y="1070"/>
                  </a:lnTo>
                  <a:lnTo>
                    <a:pt x="2259" y="1053"/>
                  </a:lnTo>
                  <a:lnTo>
                    <a:pt x="2266" y="1056"/>
                  </a:lnTo>
                  <a:lnTo>
                    <a:pt x="2268" y="1072"/>
                  </a:lnTo>
                  <a:lnTo>
                    <a:pt x="2273" y="1060"/>
                  </a:lnTo>
                  <a:lnTo>
                    <a:pt x="2271" y="1049"/>
                  </a:lnTo>
                  <a:lnTo>
                    <a:pt x="2266" y="1046"/>
                  </a:lnTo>
                  <a:lnTo>
                    <a:pt x="2259" y="1032"/>
                  </a:lnTo>
                  <a:lnTo>
                    <a:pt x="2266" y="1001"/>
                  </a:lnTo>
                  <a:lnTo>
                    <a:pt x="2273" y="999"/>
                  </a:lnTo>
                  <a:lnTo>
                    <a:pt x="2285" y="1011"/>
                  </a:lnTo>
                  <a:lnTo>
                    <a:pt x="2287" y="1008"/>
                  </a:lnTo>
                  <a:lnTo>
                    <a:pt x="2282" y="994"/>
                  </a:lnTo>
                  <a:lnTo>
                    <a:pt x="2268" y="947"/>
                  </a:lnTo>
                  <a:lnTo>
                    <a:pt x="2266" y="930"/>
                  </a:lnTo>
                  <a:lnTo>
                    <a:pt x="2268" y="918"/>
                  </a:lnTo>
                  <a:lnTo>
                    <a:pt x="2263" y="888"/>
                  </a:lnTo>
                  <a:lnTo>
                    <a:pt x="2259" y="880"/>
                  </a:lnTo>
                  <a:lnTo>
                    <a:pt x="2252" y="883"/>
                  </a:lnTo>
                  <a:lnTo>
                    <a:pt x="2256" y="897"/>
                  </a:lnTo>
                  <a:lnTo>
                    <a:pt x="2254" y="902"/>
                  </a:lnTo>
                  <a:lnTo>
                    <a:pt x="2245" y="899"/>
                  </a:lnTo>
                  <a:lnTo>
                    <a:pt x="2242" y="930"/>
                  </a:lnTo>
                  <a:lnTo>
                    <a:pt x="2242" y="933"/>
                  </a:lnTo>
                  <a:lnTo>
                    <a:pt x="2237" y="928"/>
                  </a:lnTo>
                  <a:lnTo>
                    <a:pt x="2240" y="923"/>
                  </a:lnTo>
                  <a:lnTo>
                    <a:pt x="2237" y="916"/>
                  </a:lnTo>
                  <a:lnTo>
                    <a:pt x="2242" y="907"/>
                  </a:lnTo>
                  <a:lnTo>
                    <a:pt x="2226" y="897"/>
                  </a:lnTo>
                  <a:lnTo>
                    <a:pt x="2219" y="883"/>
                  </a:lnTo>
                  <a:lnTo>
                    <a:pt x="2200" y="880"/>
                  </a:lnTo>
                  <a:lnTo>
                    <a:pt x="2200" y="892"/>
                  </a:lnTo>
                  <a:lnTo>
                    <a:pt x="2197" y="895"/>
                  </a:lnTo>
                  <a:lnTo>
                    <a:pt x="2193" y="897"/>
                  </a:lnTo>
                  <a:lnTo>
                    <a:pt x="2185" y="899"/>
                  </a:lnTo>
                  <a:lnTo>
                    <a:pt x="2190" y="895"/>
                  </a:lnTo>
                  <a:lnTo>
                    <a:pt x="2185" y="888"/>
                  </a:lnTo>
                  <a:lnTo>
                    <a:pt x="2188" y="885"/>
                  </a:lnTo>
                  <a:lnTo>
                    <a:pt x="2185" y="880"/>
                  </a:lnTo>
                  <a:lnTo>
                    <a:pt x="2178" y="885"/>
                  </a:lnTo>
                  <a:lnTo>
                    <a:pt x="2178" y="892"/>
                  </a:lnTo>
                  <a:lnTo>
                    <a:pt x="2176" y="892"/>
                  </a:lnTo>
                  <a:lnTo>
                    <a:pt x="2176" y="873"/>
                  </a:lnTo>
                  <a:lnTo>
                    <a:pt x="2162" y="876"/>
                  </a:lnTo>
                  <a:lnTo>
                    <a:pt x="2155" y="871"/>
                  </a:lnTo>
                  <a:lnTo>
                    <a:pt x="2155" y="869"/>
                  </a:lnTo>
                  <a:lnTo>
                    <a:pt x="2188" y="838"/>
                  </a:lnTo>
                  <a:lnTo>
                    <a:pt x="2209" y="809"/>
                  </a:lnTo>
                  <a:lnTo>
                    <a:pt x="2228" y="795"/>
                  </a:lnTo>
                  <a:lnTo>
                    <a:pt x="2233" y="783"/>
                  </a:lnTo>
                  <a:lnTo>
                    <a:pt x="2252" y="762"/>
                  </a:lnTo>
                  <a:lnTo>
                    <a:pt x="2263" y="755"/>
                  </a:lnTo>
                  <a:lnTo>
                    <a:pt x="2297" y="755"/>
                  </a:lnTo>
                  <a:lnTo>
                    <a:pt x="2306" y="762"/>
                  </a:lnTo>
                  <a:lnTo>
                    <a:pt x="2311" y="753"/>
                  </a:lnTo>
                  <a:lnTo>
                    <a:pt x="2325" y="760"/>
                  </a:lnTo>
                  <a:lnTo>
                    <a:pt x="2337" y="755"/>
                  </a:lnTo>
                  <a:lnTo>
                    <a:pt x="2339" y="760"/>
                  </a:lnTo>
                  <a:lnTo>
                    <a:pt x="2346" y="757"/>
                  </a:lnTo>
                  <a:lnTo>
                    <a:pt x="2346" y="753"/>
                  </a:lnTo>
                  <a:lnTo>
                    <a:pt x="2351" y="753"/>
                  </a:lnTo>
                  <a:lnTo>
                    <a:pt x="2349" y="745"/>
                  </a:lnTo>
                  <a:lnTo>
                    <a:pt x="2351" y="745"/>
                  </a:lnTo>
                  <a:lnTo>
                    <a:pt x="2372" y="753"/>
                  </a:lnTo>
                  <a:lnTo>
                    <a:pt x="2379" y="750"/>
                  </a:lnTo>
                  <a:lnTo>
                    <a:pt x="2386" y="755"/>
                  </a:lnTo>
                  <a:lnTo>
                    <a:pt x="2375" y="760"/>
                  </a:lnTo>
                  <a:lnTo>
                    <a:pt x="2379" y="769"/>
                  </a:lnTo>
                  <a:lnTo>
                    <a:pt x="2396" y="764"/>
                  </a:lnTo>
                  <a:lnTo>
                    <a:pt x="2401" y="767"/>
                  </a:lnTo>
                  <a:lnTo>
                    <a:pt x="2413" y="760"/>
                  </a:lnTo>
                  <a:lnTo>
                    <a:pt x="2429" y="762"/>
                  </a:lnTo>
                  <a:lnTo>
                    <a:pt x="2434" y="760"/>
                  </a:lnTo>
                  <a:lnTo>
                    <a:pt x="2434" y="753"/>
                  </a:lnTo>
                  <a:lnTo>
                    <a:pt x="2422" y="750"/>
                  </a:lnTo>
                  <a:lnTo>
                    <a:pt x="2424" y="748"/>
                  </a:lnTo>
                  <a:lnTo>
                    <a:pt x="2422" y="743"/>
                  </a:lnTo>
                  <a:lnTo>
                    <a:pt x="2424" y="743"/>
                  </a:lnTo>
                  <a:lnTo>
                    <a:pt x="2429" y="729"/>
                  </a:lnTo>
                  <a:lnTo>
                    <a:pt x="2446" y="715"/>
                  </a:lnTo>
                  <a:lnTo>
                    <a:pt x="2462" y="689"/>
                  </a:lnTo>
                  <a:lnTo>
                    <a:pt x="2486" y="682"/>
                  </a:lnTo>
                  <a:lnTo>
                    <a:pt x="2500" y="689"/>
                  </a:lnTo>
                  <a:lnTo>
                    <a:pt x="2505" y="686"/>
                  </a:lnTo>
                  <a:lnTo>
                    <a:pt x="2502" y="689"/>
                  </a:lnTo>
                  <a:lnTo>
                    <a:pt x="2498" y="698"/>
                  </a:lnTo>
                  <a:lnTo>
                    <a:pt x="2500" y="703"/>
                  </a:lnTo>
                  <a:lnTo>
                    <a:pt x="2495" y="710"/>
                  </a:lnTo>
                  <a:lnTo>
                    <a:pt x="2505" y="710"/>
                  </a:lnTo>
                  <a:lnTo>
                    <a:pt x="2500" y="727"/>
                  </a:lnTo>
                  <a:lnTo>
                    <a:pt x="2536" y="691"/>
                  </a:lnTo>
                  <a:lnTo>
                    <a:pt x="2540" y="689"/>
                  </a:lnTo>
                  <a:lnTo>
                    <a:pt x="2545" y="693"/>
                  </a:lnTo>
                  <a:lnTo>
                    <a:pt x="2550" y="686"/>
                  </a:lnTo>
                  <a:lnTo>
                    <a:pt x="2545" y="682"/>
                  </a:lnTo>
                  <a:lnTo>
                    <a:pt x="2545" y="674"/>
                  </a:lnTo>
                  <a:lnTo>
                    <a:pt x="2552" y="663"/>
                  </a:lnTo>
                  <a:lnTo>
                    <a:pt x="2564" y="658"/>
                  </a:lnTo>
                  <a:lnTo>
                    <a:pt x="2569" y="663"/>
                  </a:lnTo>
                  <a:lnTo>
                    <a:pt x="2569" y="663"/>
                  </a:lnTo>
                  <a:lnTo>
                    <a:pt x="2559" y="670"/>
                  </a:lnTo>
                  <a:lnTo>
                    <a:pt x="2557" y="686"/>
                  </a:lnTo>
                  <a:lnTo>
                    <a:pt x="2552" y="691"/>
                  </a:lnTo>
                  <a:lnTo>
                    <a:pt x="2552" y="698"/>
                  </a:lnTo>
                  <a:lnTo>
                    <a:pt x="2550" y="703"/>
                  </a:lnTo>
                  <a:lnTo>
                    <a:pt x="2552" y="710"/>
                  </a:lnTo>
                  <a:lnTo>
                    <a:pt x="2526" y="722"/>
                  </a:lnTo>
                  <a:lnTo>
                    <a:pt x="2526" y="729"/>
                  </a:lnTo>
                  <a:lnTo>
                    <a:pt x="2507" y="748"/>
                  </a:lnTo>
                  <a:lnTo>
                    <a:pt x="2476" y="786"/>
                  </a:lnTo>
                  <a:lnTo>
                    <a:pt x="2465" y="793"/>
                  </a:lnTo>
                  <a:lnTo>
                    <a:pt x="2455" y="793"/>
                  </a:lnTo>
                  <a:lnTo>
                    <a:pt x="2457" y="802"/>
                  </a:lnTo>
                  <a:lnTo>
                    <a:pt x="2455" y="812"/>
                  </a:lnTo>
                  <a:lnTo>
                    <a:pt x="2441" y="824"/>
                  </a:lnTo>
                  <a:lnTo>
                    <a:pt x="2439" y="854"/>
                  </a:lnTo>
                  <a:lnTo>
                    <a:pt x="2439" y="876"/>
                  </a:lnTo>
                  <a:lnTo>
                    <a:pt x="2455" y="966"/>
                  </a:lnTo>
                  <a:lnTo>
                    <a:pt x="2479" y="942"/>
                  </a:lnTo>
                  <a:lnTo>
                    <a:pt x="2483" y="916"/>
                  </a:lnTo>
                  <a:lnTo>
                    <a:pt x="2498" y="911"/>
                  </a:lnTo>
                  <a:lnTo>
                    <a:pt x="2502" y="914"/>
                  </a:lnTo>
                  <a:lnTo>
                    <a:pt x="2502" y="892"/>
                  </a:lnTo>
                  <a:lnTo>
                    <a:pt x="2514" y="878"/>
                  </a:lnTo>
                  <a:lnTo>
                    <a:pt x="2524" y="880"/>
                  </a:lnTo>
                  <a:lnTo>
                    <a:pt x="2533" y="873"/>
                  </a:lnTo>
                  <a:lnTo>
                    <a:pt x="2526" y="854"/>
                  </a:lnTo>
                  <a:lnTo>
                    <a:pt x="2528" y="845"/>
                  </a:lnTo>
                  <a:lnTo>
                    <a:pt x="2538" y="838"/>
                  </a:lnTo>
                  <a:lnTo>
                    <a:pt x="2543" y="847"/>
                  </a:lnTo>
                  <a:lnTo>
                    <a:pt x="2550" y="835"/>
                  </a:lnTo>
                  <a:lnTo>
                    <a:pt x="2547" y="826"/>
                  </a:lnTo>
                  <a:lnTo>
                    <a:pt x="2543" y="821"/>
                  </a:lnTo>
                  <a:lnTo>
                    <a:pt x="2540" y="812"/>
                  </a:lnTo>
                  <a:lnTo>
                    <a:pt x="2550" y="795"/>
                  </a:lnTo>
                  <a:lnTo>
                    <a:pt x="2538" y="788"/>
                  </a:lnTo>
                  <a:lnTo>
                    <a:pt x="2533" y="795"/>
                  </a:lnTo>
                  <a:lnTo>
                    <a:pt x="2531" y="793"/>
                  </a:lnTo>
                  <a:lnTo>
                    <a:pt x="2531" y="786"/>
                  </a:lnTo>
                  <a:lnTo>
                    <a:pt x="2543" y="762"/>
                  </a:lnTo>
                  <a:lnTo>
                    <a:pt x="2547" y="762"/>
                  </a:lnTo>
                  <a:lnTo>
                    <a:pt x="2552" y="741"/>
                  </a:lnTo>
                  <a:lnTo>
                    <a:pt x="2557" y="738"/>
                  </a:lnTo>
                  <a:lnTo>
                    <a:pt x="2559" y="743"/>
                  </a:lnTo>
                  <a:lnTo>
                    <a:pt x="2564" y="736"/>
                  </a:lnTo>
                  <a:lnTo>
                    <a:pt x="2571" y="743"/>
                  </a:lnTo>
                  <a:lnTo>
                    <a:pt x="2576" y="731"/>
                  </a:lnTo>
                  <a:lnTo>
                    <a:pt x="2588" y="724"/>
                  </a:lnTo>
                  <a:lnTo>
                    <a:pt x="2588" y="724"/>
                  </a:lnTo>
                  <a:lnTo>
                    <a:pt x="2585" y="748"/>
                  </a:lnTo>
                  <a:lnTo>
                    <a:pt x="2599" y="724"/>
                  </a:lnTo>
                  <a:lnTo>
                    <a:pt x="2616" y="719"/>
                  </a:lnTo>
                  <a:lnTo>
                    <a:pt x="2633" y="722"/>
                  </a:lnTo>
                  <a:lnTo>
                    <a:pt x="2647" y="741"/>
                  </a:lnTo>
                  <a:lnTo>
                    <a:pt x="2651" y="724"/>
                  </a:lnTo>
                  <a:lnTo>
                    <a:pt x="2673" y="710"/>
                  </a:lnTo>
                  <a:lnTo>
                    <a:pt x="2673" y="708"/>
                  </a:lnTo>
                  <a:lnTo>
                    <a:pt x="2677" y="708"/>
                  </a:lnTo>
                  <a:lnTo>
                    <a:pt x="2677" y="703"/>
                  </a:lnTo>
                  <a:lnTo>
                    <a:pt x="2687" y="696"/>
                  </a:lnTo>
                  <a:lnTo>
                    <a:pt x="2692" y="689"/>
                  </a:lnTo>
                  <a:lnTo>
                    <a:pt x="2696" y="689"/>
                  </a:lnTo>
                  <a:lnTo>
                    <a:pt x="2713" y="679"/>
                  </a:lnTo>
                  <a:lnTo>
                    <a:pt x="2715" y="674"/>
                  </a:lnTo>
                  <a:lnTo>
                    <a:pt x="2744" y="663"/>
                  </a:lnTo>
                  <a:lnTo>
                    <a:pt x="2744" y="660"/>
                  </a:lnTo>
                  <a:lnTo>
                    <a:pt x="2746" y="663"/>
                  </a:lnTo>
                  <a:lnTo>
                    <a:pt x="2748" y="660"/>
                  </a:lnTo>
                  <a:lnTo>
                    <a:pt x="2770" y="670"/>
                  </a:lnTo>
                  <a:lnTo>
                    <a:pt x="2777" y="655"/>
                  </a:lnTo>
                  <a:lnTo>
                    <a:pt x="2772" y="646"/>
                  </a:lnTo>
                  <a:lnTo>
                    <a:pt x="2777" y="646"/>
                  </a:lnTo>
                  <a:lnTo>
                    <a:pt x="2767" y="632"/>
                  </a:lnTo>
                  <a:lnTo>
                    <a:pt x="2765" y="615"/>
                  </a:lnTo>
                  <a:lnTo>
                    <a:pt x="2763" y="615"/>
                  </a:lnTo>
                  <a:lnTo>
                    <a:pt x="2765" y="613"/>
                  </a:lnTo>
                  <a:lnTo>
                    <a:pt x="2758" y="601"/>
                  </a:lnTo>
                  <a:lnTo>
                    <a:pt x="2756" y="606"/>
                  </a:lnTo>
                  <a:lnTo>
                    <a:pt x="2748" y="601"/>
                  </a:lnTo>
                  <a:lnTo>
                    <a:pt x="2748" y="594"/>
                  </a:lnTo>
                  <a:lnTo>
                    <a:pt x="2756" y="594"/>
                  </a:lnTo>
                  <a:lnTo>
                    <a:pt x="2760" y="599"/>
                  </a:lnTo>
                  <a:lnTo>
                    <a:pt x="2782" y="584"/>
                  </a:lnTo>
                  <a:lnTo>
                    <a:pt x="2784" y="580"/>
                  </a:lnTo>
                  <a:lnTo>
                    <a:pt x="2796" y="566"/>
                  </a:lnTo>
                  <a:lnTo>
                    <a:pt x="2786" y="551"/>
                  </a:lnTo>
                  <a:lnTo>
                    <a:pt x="2786" y="547"/>
                  </a:lnTo>
                  <a:lnTo>
                    <a:pt x="2793" y="544"/>
                  </a:lnTo>
                  <a:lnTo>
                    <a:pt x="2793" y="539"/>
                  </a:lnTo>
                  <a:lnTo>
                    <a:pt x="2796" y="544"/>
                  </a:lnTo>
                  <a:lnTo>
                    <a:pt x="2793" y="544"/>
                  </a:lnTo>
                  <a:lnTo>
                    <a:pt x="2803" y="566"/>
                  </a:lnTo>
                  <a:lnTo>
                    <a:pt x="2831" y="563"/>
                  </a:lnTo>
                  <a:lnTo>
                    <a:pt x="2838" y="568"/>
                  </a:lnTo>
                  <a:lnTo>
                    <a:pt x="2838" y="582"/>
                  </a:lnTo>
                  <a:lnTo>
                    <a:pt x="2845" y="592"/>
                  </a:lnTo>
                  <a:lnTo>
                    <a:pt x="2860" y="594"/>
                  </a:lnTo>
                  <a:lnTo>
                    <a:pt x="2862" y="596"/>
                  </a:lnTo>
                  <a:lnTo>
                    <a:pt x="2864" y="606"/>
                  </a:lnTo>
                  <a:lnTo>
                    <a:pt x="2869" y="603"/>
                  </a:lnTo>
                  <a:lnTo>
                    <a:pt x="2871" y="611"/>
                  </a:lnTo>
                  <a:lnTo>
                    <a:pt x="2874" y="606"/>
                  </a:lnTo>
                  <a:lnTo>
                    <a:pt x="2883" y="611"/>
                  </a:lnTo>
                  <a:lnTo>
                    <a:pt x="2883" y="603"/>
                  </a:lnTo>
                  <a:lnTo>
                    <a:pt x="2895" y="603"/>
                  </a:lnTo>
                  <a:lnTo>
                    <a:pt x="2886" y="594"/>
                  </a:lnTo>
                  <a:lnTo>
                    <a:pt x="2890" y="589"/>
                  </a:lnTo>
                  <a:lnTo>
                    <a:pt x="2886" y="589"/>
                  </a:lnTo>
                  <a:lnTo>
                    <a:pt x="2897" y="580"/>
                  </a:lnTo>
                  <a:lnTo>
                    <a:pt x="2890" y="575"/>
                  </a:lnTo>
                  <a:lnTo>
                    <a:pt x="2893" y="575"/>
                  </a:lnTo>
                  <a:lnTo>
                    <a:pt x="2897" y="568"/>
                  </a:lnTo>
                  <a:lnTo>
                    <a:pt x="2912" y="568"/>
                  </a:lnTo>
                  <a:lnTo>
                    <a:pt x="2905" y="558"/>
                  </a:lnTo>
                  <a:lnTo>
                    <a:pt x="2905" y="558"/>
                  </a:lnTo>
                  <a:lnTo>
                    <a:pt x="2916" y="566"/>
                  </a:lnTo>
                  <a:lnTo>
                    <a:pt x="2916" y="551"/>
                  </a:lnTo>
                  <a:lnTo>
                    <a:pt x="2933" y="544"/>
                  </a:lnTo>
                  <a:lnTo>
                    <a:pt x="2919" y="539"/>
                  </a:lnTo>
                  <a:lnTo>
                    <a:pt x="2919" y="537"/>
                  </a:lnTo>
                  <a:lnTo>
                    <a:pt x="2900" y="513"/>
                  </a:lnTo>
                  <a:lnTo>
                    <a:pt x="2879" y="513"/>
                  </a:lnTo>
                  <a:lnTo>
                    <a:pt x="2881" y="511"/>
                  </a:lnTo>
                  <a:lnTo>
                    <a:pt x="2869" y="506"/>
                  </a:lnTo>
                  <a:lnTo>
                    <a:pt x="2867" y="511"/>
                  </a:lnTo>
                  <a:lnTo>
                    <a:pt x="2860" y="509"/>
                  </a:lnTo>
                  <a:lnTo>
                    <a:pt x="2860" y="513"/>
                  </a:lnTo>
                  <a:lnTo>
                    <a:pt x="2864" y="516"/>
                  </a:lnTo>
                  <a:lnTo>
                    <a:pt x="2862" y="525"/>
                  </a:lnTo>
                  <a:lnTo>
                    <a:pt x="2857" y="521"/>
                  </a:lnTo>
                  <a:lnTo>
                    <a:pt x="2855" y="502"/>
                  </a:lnTo>
                  <a:lnTo>
                    <a:pt x="2857" y="499"/>
                  </a:lnTo>
                  <a:lnTo>
                    <a:pt x="2848" y="485"/>
                  </a:lnTo>
                  <a:lnTo>
                    <a:pt x="2838" y="485"/>
                  </a:lnTo>
                  <a:lnTo>
                    <a:pt x="2841" y="483"/>
                  </a:lnTo>
                  <a:lnTo>
                    <a:pt x="2826" y="478"/>
                  </a:lnTo>
                  <a:lnTo>
                    <a:pt x="2829" y="476"/>
                  </a:lnTo>
                  <a:lnTo>
                    <a:pt x="2826" y="471"/>
                  </a:lnTo>
                  <a:lnTo>
                    <a:pt x="2819" y="466"/>
                  </a:lnTo>
                  <a:lnTo>
                    <a:pt x="2810" y="466"/>
                  </a:lnTo>
                  <a:lnTo>
                    <a:pt x="2810" y="459"/>
                  </a:lnTo>
                  <a:lnTo>
                    <a:pt x="2800" y="457"/>
                  </a:lnTo>
                  <a:lnTo>
                    <a:pt x="2798" y="447"/>
                  </a:lnTo>
                  <a:lnTo>
                    <a:pt x="2789" y="442"/>
                  </a:lnTo>
                  <a:lnTo>
                    <a:pt x="2784" y="440"/>
                  </a:lnTo>
                  <a:lnTo>
                    <a:pt x="2760" y="421"/>
                  </a:lnTo>
                  <a:lnTo>
                    <a:pt x="2727" y="402"/>
                  </a:lnTo>
                  <a:lnTo>
                    <a:pt x="2687" y="402"/>
                  </a:lnTo>
                  <a:lnTo>
                    <a:pt x="2654" y="393"/>
                  </a:lnTo>
                  <a:lnTo>
                    <a:pt x="2647" y="397"/>
                  </a:lnTo>
                  <a:lnTo>
                    <a:pt x="2647" y="409"/>
                  </a:lnTo>
                  <a:lnTo>
                    <a:pt x="2640" y="416"/>
                  </a:lnTo>
                  <a:lnTo>
                    <a:pt x="2649" y="416"/>
                  </a:lnTo>
                  <a:lnTo>
                    <a:pt x="2654" y="433"/>
                  </a:lnTo>
                  <a:lnTo>
                    <a:pt x="2640" y="445"/>
                  </a:lnTo>
                  <a:lnTo>
                    <a:pt x="2618" y="428"/>
                  </a:lnTo>
                  <a:lnTo>
                    <a:pt x="2616" y="414"/>
                  </a:lnTo>
                  <a:lnTo>
                    <a:pt x="2611" y="404"/>
                  </a:lnTo>
                  <a:lnTo>
                    <a:pt x="2597" y="416"/>
                  </a:lnTo>
                  <a:lnTo>
                    <a:pt x="2573" y="414"/>
                  </a:lnTo>
                  <a:lnTo>
                    <a:pt x="2559" y="404"/>
                  </a:lnTo>
                  <a:lnTo>
                    <a:pt x="2533" y="407"/>
                  </a:lnTo>
                  <a:lnTo>
                    <a:pt x="2521" y="419"/>
                  </a:lnTo>
                  <a:lnTo>
                    <a:pt x="2521" y="414"/>
                  </a:lnTo>
                  <a:lnTo>
                    <a:pt x="2498" y="404"/>
                  </a:lnTo>
                  <a:lnTo>
                    <a:pt x="2502" y="388"/>
                  </a:lnTo>
                  <a:lnTo>
                    <a:pt x="2502" y="381"/>
                  </a:lnTo>
                  <a:lnTo>
                    <a:pt x="2486" y="357"/>
                  </a:lnTo>
                  <a:lnTo>
                    <a:pt x="2427" y="355"/>
                  </a:lnTo>
                  <a:lnTo>
                    <a:pt x="2396" y="362"/>
                  </a:lnTo>
                  <a:lnTo>
                    <a:pt x="2389" y="357"/>
                  </a:lnTo>
                  <a:lnTo>
                    <a:pt x="2396" y="348"/>
                  </a:lnTo>
                  <a:lnTo>
                    <a:pt x="2384" y="336"/>
                  </a:lnTo>
                  <a:lnTo>
                    <a:pt x="2372" y="336"/>
                  </a:lnTo>
                  <a:lnTo>
                    <a:pt x="2365" y="326"/>
                  </a:lnTo>
                  <a:lnTo>
                    <a:pt x="2349" y="324"/>
                  </a:lnTo>
                  <a:lnTo>
                    <a:pt x="2353" y="319"/>
                  </a:lnTo>
                  <a:lnTo>
                    <a:pt x="2363" y="322"/>
                  </a:lnTo>
                  <a:lnTo>
                    <a:pt x="2358" y="303"/>
                  </a:lnTo>
                  <a:lnTo>
                    <a:pt x="2353" y="300"/>
                  </a:lnTo>
                  <a:lnTo>
                    <a:pt x="2235" y="270"/>
                  </a:lnTo>
                  <a:lnTo>
                    <a:pt x="2230" y="277"/>
                  </a:lnTo>
                  <a:lnTo>
                    <a:pt x="2233" y="286"/>
                  </a:lnTo>
                  <a:lnTo>
                    <a:pt x="2226" y="296"/>
                  </a:lnTo>
                  <a:lnTo>
                    <a:pt x="2228" y="286"/>
                  </a:lnTo>
                  <a:lnTo>
                    <a:pt x="2216" y="286"/>
                  </a:lnTo>
                  <a:lnTo>
                    <a:pt x="2207" y="286"/>
                  </a:lnTo>
                  <a:lnTo>
                    <a:pt x="2202" y="300"/>
                  </a:lnTo>
                  <a:lnTo>
                    <a:pt x="2221" y="300"/>
                  </a:lnTo>
                  <a:lnTo>
                    <a:pt x="2214" y="310"/>
                  </a:lnTo>
                  <a:lnTo>
                    <a:pt x="2216" y="319"/>
                  </a:lnTo>
                  <a:lnTo>
                    <a:pt x="2214" y="324"/>
                  </a:lnTo>
                  <a:lnTo>
                    <a:pt x="2216" y="333"/>
                  </a:lnTo>
                  <a:lnTo>
                    <a:pt x="2211" y="331"/>
                  </a:lnTo>
                  <a:lnTo>
                    <a:pt x="2207" y="333"/>
                  </a:lnTo>
                  <a:lnTo>
                    <a:pt x="2200" y="324"/>
                  </a:lnTo>
                  <a:lnTo>
                    <a:pt x="2193" y="329"/>
                  </a:lnTo>
                  <a:lnTo>
                    <a:pt x="2176" y="326"/>
                  </a:lnTo>
                  <a:lnTo>
                    <a:pt x="2169" y="331"/>
                  </a:lnTo>
                  <a:lnTo>
                    <a:pt x="2183" y="338"/>
                  </a:lnTo>
                  <a:lnTo>
                    <a:pt x="2190" y="333"/>
                  </a:lnTo>
                  <a:lnTo>
                    <a:pt x="2188" y="343"/>
                  </a:lnTo>
                  <a:lnTo>
                    <a:pt x="2193" y="343"/>
                  </a:lnTo>
                  <a:lnTo>
                    <a:pt x="2207" y="336"/>
                  </a:lnTo>
                  <a:lnTo>
                    <a:pt x="2190" y="348"/>
                  </a:lnTo>
                  <a:lnTo>
                    <a:pt x="2157" y="326"/>
                  </a:lnTo>
                  <a:lnTo>
                    <a:pt x="2148" y="326"/>
                  </a:lnTo>
                  <a:lnTo>
                    <a:pt x="2145" y="338"/>
                  </a:lnTo>
                  <a:lnTo>
                    <a:pt x="2131" y="336"/>
                  </a:lnTo>
                  <a:lnTo>
                    <a:pt x="2117" y="307"/>
                  </a:lnTo>
                  <a:lnTo>
                    <a:pt x="2107" y="333"/>
                  </a:lnTo>
                  <a:lnTo>
                    <a:pt x="2105" y="348"/>
                  </a:lnTo>
                  <a:lnTo>
                    <a:pt x="2098" y="364"/>
                  </a:lnTo>
                  <a:lnTo>
                    <a:pt x="2093" y="357"/>
                  </a:lnTo>
                  <a:lnTo>
                    <a:pt x="2079" y="352"/>
                  </a:lnTo>
                  <a:lnTo>
                    <a:pt x="2067" y="324"/>
                  </a:lnTo>
                  <a:lnTo>
                    <a:pt x="2065" y="326"/>
                  </a:lnTo>
                  <a:lnTo>
                    <a:pt x="2062" y="317"/>
                  </a:lnTo>
                  <a:lnTo>
                    <a:pt x="2074" y="305"/>
                  </a:lnTo>
                  <a:lnTo>
                    <a:pt x="2074" y="303"/>
                  </a:lnTo>
                  <a:lnTo>
                    <a:pt x="2074" y="293"/>
                  </a:lnTo>
                  <a:lnTo>
                    <a:pt x="2069" y="284"/>
                  </a:lnTo>
                  <a:lnTo>
                    <a:pt x="2074" y="265"/>
                  </a:lnTo>
                  <a:lnTo>
                    <a:pt x="2055" y="241"/>
                  </a:lnTo>
                  <a:lnTo>
                    <a:pt x="2036" y="236"/>
                  </a:lnTo>
                  <a:lnTo>
                    <a:pt x="2032" y="243"/>
                  </a:lnTo>
                  <a:lnTo>
                    <a:pt x="1991" y="220"/>
                  </a:lnTo>
                  <a:lnTo>
                    <a:pt x="1989" y="227"/>
                  </a:lnTo>
                  <a:lnTo>
                    <a:pt x="1984" y="227"/>
                  </a:lnTo>
                  <a:lnTo>
                    <a:pt x="1980" y="243"/>
                  </a:lnTo>
                  <a:lnTo>
                    <a:pt x="1984" y="258"/>
                  </a:lnTo>
                  <a:lnTo>
                    <a:pt x="1982" y="260"/>
                  </a:lnTo>
                  <a:lnTo>
                    <a:pt x="1954" y="267"/>
                  </a:lnTo>
                  <a:lnTo>
                    <a:pt x="1920" y="255"/>
                  </a:lnTo>
                  <a:lnTo>
                    <a:pt x="1918" y="246"/>
                  </a:lnTo>
                  <a:lnTo>
                    <a:pt x="1928" y="241"/>
                  </a:lnTo>
                  <a:lnTo>
                    <a:pt x="1878" y="229"/>
                  </a:lnTo>
                  <a:lnTo>
                    <a:pt x="1845" y="239"/>
                  </a:lnTo>
                  <a:lnTo>
                    <a:pt x="1845" y="234"/>
                  </a:lnTo>
                  <a:lnTo>
                    <a:pt x="1838" y="215"/>
                  </a:lnTo>
                  <a:lnTo>
                    <a:pt x="1835" y="215"/>
                  </a:lnTo>
                  <a:lnTo>
                    <a:pt x="1835" y="225"/>
                  </a:lnTo>
                  <a:lnTo>
                    <a:pt x="1831" y="229"/>
                  </a:lnTo>
                  <a:lnTo>
                    <a:pt x="1816" y="225"/>
                  </a:lnTo>
                  <a:lnTo>
                    <a:pt x="1816" y="220"/>
                  </a:lnTo>
                  <a:lnTo>
                    <a:pt x="1819" y="215"/>
                  </a:lnTo>
                  <a:lnTo>
                    <a:pt x="1816" y="213"/>
                  </a:lnTo>
                  <a:lnTo>
                    <a:pt x="1809" y="220"/>
                  </a:lnTo>
                  <a:lnTo>
                    <a:pt x="1797" y="213"/>
                  </a:lnTo>
                  <a:lnTo>
                    <a:pt x="1788" y="225"/>
                  </a:lnTo>
                  <a:lnTo>
                    <a:pt x="1793" y="239"/>
                  </a:lnTo>
                  <a:lnTo>
                    <a:pt x="1805" y="229"/>
                  </a:lnTo>
                  <a:lnTo>
                    <a:pt x="1807" y="232"/>
                  </a:lnTo>
                  <a:lnTo>
                    <a:pt x="1793" y="241"/>
                  </a:lnTo>
                  <a:lnTo>
                    <a:pt x="1786" y="236"/>
                  </a:lnTo>
                  <a:lnTo>
                    <a:pt x="1783" y="239"/>
                  </a:lnTo>
                  <a:lnTo>
                    <a:pt x="1786" y="243"/>
                  </a:lnTo>
                  <a:lnTo>
                    <a:pt x="1786" y="246"/>
                  </a:lnTo>
                  <a:lnTo>
                    <a:pt x="1762" y="255"/>
                  </a:lnTo>
                  <a:lnTo>
                    <a:pt x="1748" y="255"/>
                  </a:lnTo>
                  <a:lnTo>
                    <a:pt x="1757" y="236"/>
                  </a:lnTo>
                  <a:lnTo>
                    <a:pt x="1771" y="239"/>
                  </a:lnTo>
                  <a:lnTo>
                    <a:pt x="1805" y="191"/>
                  </a:lnTo>
                  <a:lnTo>
                    <a:pt x="1823" y="182"/>
                  </a:lnTo>
                  <a:lnTo>
                    <a:pt x="1823" y="175"/>
                  </a:lnTo>
                  <a:lnTo>
                    <a:pt x="1835" y="172"/>
                  </a:lnTo>
                  <a:lnTo>
                    <a:pt x="1831" y="170"/>
                  </a:lnTo>
                  <a:lnTo>
                    <a:pt x="1842" y="163"/>
                  </a:lnTo>
                  <a:lnTo>
                    <a:pt x="1852" y="146"/>
                  </a:lnTo>
                  <a:lnTo>
                    <a:pt x="1849" y="137"/>
                  </a:lnTo>
                  <a:lnTo>
                    <a:pt x="1852" y="132"/>
                  </a:lnTo>
                  <a:lnTo>
                    <a:pt x="1847" y="132"/>
                  </a:lnTo>
                  <a:lnTo>
                    <a:pt x="1854" y="118"/>
                  </a:lnTo>
                  <a:lnTo>
                    <a:pt x="1852" y="108"/>
                  </a:lnTo>
                  <a:lnTo>
                    <a:pt x="1849" y="108"/>
                  </a:lnTo>
                  <a:lnTo>
                    <a:pt x="1842" y="90"/>
                  </a:lnTo>
                  <a:lnTo>
                    <a:pt x="1838" y="99"/>
                  </a:lnTo>
                  <a:lnTo>
                    <a:pt x="1835" y="94"/>
                  </a:lnTo>
                  <a:lnTo>
                    <a:pt x="1838" y="87"/>
                  </a:lnTo>
                  <a:lnTo>
                    <a:pt x="1814" y="61"/>
                  </a:lnTo>
                  <a:lnTo>
                    <a:pt x="1771" y="61"/>
                  </a:lnTo>
                  <a:lnTo>
                    <a:pt x="1760" y="78"/>
                  </a:lnTo>
                  <a:lnTo>
                    <a:pt x="1748" y="78"/>
                  </a:lnTo>
                  <a:lnTo>
                    <a:pt x="1760" y="64"/>
                  </a:lnTo>
                  <a:lnTo>
                    <a:pt x="1762" y="52"/>
                  </a:lnTo>
                  <a:lnTo>
                    <a:pt x="1760" y="47"/>
                  </a:lnTo>
                  <a:lnTo>
                    <a:pt x="1738" y="42"/>
                  </a:lnTo>
                  <a:lnTo>
                    <a:pt x="1738" y="35"/>
                  </a:lnTo>
                  <a:lnTo>
                    <a:pt x="1729" y="40"/>
                  </a:lnTo>
                  <a:lnTo>
                    <a:pt x="1743" y="26"/>
                  </a:lnTo>
                  <a:lnTo>
                    <a:pt x="1738" y="11"/>
                  </a:lnTo>
                  <a:lnTo>
                    <a:pt x="1715" y="0"/>
                  </a:lnTo>
                  <a:lnTo>
                    <a:pt x="1715"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3" name="Freeform 177"/>
            <p:cNvSpPr/>
            <p:nvPr/>
          </p:nvSpPr>
          <p:spPr bwMode="auto">
            <a:xfrm>
              <a:off x="7232650" y="2335213"/>
              <a:ext cx="269875" cy="217488"/>
            </a:xfrm>
            <a:custGeom>
              <a:avLst/>
              <a:gdLst/>
              <a:ahLst/>
              <a:cxnLst>
                <a:cxn ang="0">
                  <a:pos x="151" y="0"/>
                </a:cxn>
                <a:cxn ang="0">
                  <a:pos x="154" y="5"/>
                </a:cxn>
                <a:cxn ang="0">
                  <a:pos x="149" y="5"/>
                </a:cxn>
                <a:cxn ang="0">
                  <a:pos x="140" y="12"/>
                </a:cxn>
                <a:cxn ang="0">
                  <a:pos x="137" y="26"/>
                </a:cxn>
                <a:cxn ang="0">
                  <a:pos x="140" y="31"/>
                </a:cxn>
                <a:cxn ang="0">
                  <a:pos x="137" y="42"/>
                </a:cxn>
                <a:cxn ang="0">
                  <a:pos x="130" y="54"/>
                </a:cxn>
                <a:cxn ang="0">
                  <a:pos x="123" y="64"/>
                </a:cxn>
                <a:cxn ang="0">
                  <a:pos x="114" y="68"/>
                </a:cxn>
                <a:cxn ang="0">
                  <a:pos x="116" y="59"/>
                </a:cxn>
                <a:cxn ang="0">
                  <a:pos x="114" y="59"/>
                </a:cxn>
                <a:cxn ang="0">
                  <a:pos x="109" y="71"/>
                </a:cxn>
                <a:cxn ang="0">
                  <a:pos x="114" y="71"/>
                </a:cxn>
                <a:cxn ang="0">
                  <a:pos x="111" y="71"/>
                </a:cxn>
                <a:cxn ang="0">
                  <a:pos x="97" y="78"/>
                </a:cxn>
                <a:cxn ang="0">
                  <a:pos x="97" y="76"/>
                </a:cxn>
                <a:cxn ang="0">
                  <a:pos x="99" y="73"/>
                </a:cxn>
                <a:cxn ang="0">
                  <a:pos x="95" y="71"/>
                </a:cxn>
                <a:cxn ang="0">
                  <a:pos x="88" y="83"/>
                </a:cxn>
                <a:cxn ang="0">
                  <a:pos x="80" y="92"/>
                </a:cxn>
                <a:cxn ang="0">
                  <a:pos x="71" y="99"/>
                </a:cxn>
                <a:cxn ang="0">
                  <a:pos x="57" y="99"/>
                </a:cxn>
                <a:cxn ang="0">
                  <a:pos x="40" y="99"/>
                </a:cxn>
                <a:cxn ang="0">
                  <a:pos x="28" y="102"/>
                </a:cxn>
                <a:cxn ang="0">
                  <a:pos x="19" y="111"/>
                </a:cxn>
                <a:cxn ang="0">
                  <a:pos x="12" y="118"/>
                </a:cxn>
                <a:cxn ang="0">
                  <a:pos x="0" y="125"/>
                </a:cxn>
                <a:cxn ang="0">
                  <a:pos x="5" y="125"/>
                </a:cxn>
                <a:cxn ang="0">
                  <a:pos x="12" y="128"/>
                </a:cxn>
                <a:cxn ang="0">
                  <a:pos x="26" y="125"/>
                </a:cxn>
                <a:cxn ang="0">
                  <a:pos x="40" y="121"/>
                </a:cxn>
                <a:cxn ang="0">
                  <a:pos x="52" y="118"/>
                </a:cxn>
                <a:cxn ang="0">
                  <a:pos x="57" y="116"/>
                </a:cxn>
                <a:cxn ang="0">
                  <a:pos x="69" y="118"/>
                </a:cxn>
                <a:cxn ang="0">
                  <a:pos x="69" y="125"/>
                </a:cxn>
                <a:cxn ang="0">
                  <a:pos x="66" y="130"/>
                </a:cxn>
                <a:cxn ang="0">
                  <a:pos x="76" y="137"/>
                </a:cxn>
                <a:cxn ang="0">
                  <a:pos x="90" y="123"/>
                </a:cxn>
                <a:cxn ang="0">
                  <a:pos x="97" y="123"/>
                </a:cxn>
                <a:cxn ang="0">
                  <a:pos x="90" y="113"/>
                </a:cxn>
                <a:cxn ang="0">
                  <a:pos x="92" y="111"/>
                </a:cxn>
                <a:cxn ang="0">
                  <a:pos x="107" y="121"/>
                </a:cxn>
                <a:cxn ang="0">
                  <a:pos x="118" y="113"/>
                </a:cxn>
                <a:cxn ang="0">
                  <a:pos x="121" y="113"/>
                </a:cxn>
                <a:cxn ang="0">
                  <a:pos x="125" y="116"/>
                </a:cxn>
                <a:cxn ang="0">
                  <a:pos x="137" y="106"/>
                </a:cxn>
                <a:cxn ang="0">
                  <a:pos x="135" y="116"/>
                </a:cxn>
                <a:cxn ang="0">
                  <a:pos x="151" y="102"/>
                </a:cxn>
                <a:cxn ang="0">
                  <a:pos x="149" y="90"/>
                </a:cxn>
                <a:cxn ang="0">
                  <a:pos x="156" y="76"/>
                </a:cxn>
                <a:cxn ang="0">
                  <a:pos x="156" y="66"/>
                </a:cxn>
                <a:cxn ang="0">
                  <a:pos x="159" y="54"/>
                </a:cxn>
                <a:cxn ang="0">
                  <a:pos x="163" y="54"/>
                </a:cxn>
                <a:cxn ang="0">
                  <a:pos x="163" y="50"/>
                </a:cxn>
                <a:cxn ang="0">
                  <a:pos x="170" y="33"/>
                </a:cxn>
                <a:cxn ang="0">
                  <a:pos x="163" y="14"/>
                </a:cxn>
                <a:cxn ang="0">
                  <a:pos x="163" y="5"/>
                </a:cxn>
                <a:cxn ang="0">
                  <a:pos x="151" y="0"/>
                </a:cxn>
                <a:cxn ang="0">
                  <a:pos x="151" y="0"/>
                </a:cxn>
              </a:cxnLst>
              <a:rect l="0" t="0" r="r" b="b"/>
              <a:pathLst>
                <a:path w="170" h="137">
                  <a:moveTo>
                    <a:pt x="151" y="0"/>
                  </a:moveTo>
                  <a:lnTo>
                    <a:pt x="154" y="5"/>
                  </a:lnTo>
                  <a:lnTo>
                    <a:pt x="149" y="5"/>
                  </a:lnTo>
                  <a:lnTo>
                    <a:pt x="140" y="12"/>
                  </a:lnTo>
                  <a:lnTo>
                    <a:pt x="137" y="26"/>
                  </a:lnTo>
                  <a:lnTo>
                    <a:pt x="140" y="31"/>
                  </a:lnTo>
                  <a:lnTo>
                    <a:pt x="137" y="42"/>
                  </a:lnTo>
                  <a:lnTo>
                    <a:pt x="130" y="54"/>
                  </a:lnTo>
                  <a:lnTo>
                    <a:pt x="123" y="64"/>
                  </a:lnTo>
                  <a:lnTo>
                    <a:pt x="114" y="68"/>
                  </a:lnTo>
                  <a:lnTo>
                    <a:pt x="116" y="59"/>
                  </a:lnTo>
                  <a:lnTo>
                    <a:pt x="114" y="59"/>
                  </a:lnTo>
                  <a:lnTo>
                    <a:pt x="109" y="71"/>
                  </a:lnTo>
                  <a:lnTo>
                    <a:pt x="114" y="71"/>
                  </a:lnTo>
                  <a:lnTo>
                    <a:pt x="111" y="71"/>
                  </a:lnTo>
                  <a:lnTo>
                    <a:pt x="97" y="78"/>
                  </a:lnTo>
                  <a:lnTo>
                    <a:pt x="97" y="76"/>
                  </a:lnTo>
                  <a:lnTo>
                    <a:pt x="99" y="73"/>
                  </a:lnTo>
                  <a:lnTo>
                    <a:pt x="95" y="71"/>
                  </a:lnTo>
                  <a:lnTo>
                    <a:pt x="88" y="83"/>
                  </a:lnTo>
                  <a:lnTo>
                    <a:pt x="80" y="92"/>
                  </a:lnTo>
                  <a:lnTo>
                    <a:pt x="71" y="99"/>
                  </a:lnTo>
                  <a:lnTo>
                    <a:pt x="57" y="99"/>
                  </a:lnTo>
                  <a:lnTo>
                    <a:pt x="40" y="99"/>
                  </a:lnTo>
                  <a:lnTo>
                    <a:pt x="28" y="102"/>
                  </a:lnTo>
                  <a:lnTo>
                    <a:pt x="19" y="111"/>
                  </a:lnTo>
                  <a:lnTo>
                    <a:pt x="12" y="118"/>
                  </a:lnTo>
                  <a:lnTo>
                    <a:pt x="0" y="125"/>
                  </a:lnTo>
                  <a:lnTo>
                    <a:pt x="5" y="125"/>
                  </a:lnTo>
                  <a:lnTo>
                    <a:pt x="12" y="128"/>
                  </a:lnTo>
                  <a:lnTo>
                    <a:pt x="26" y="125"/>
                  </a:lnTo>
                  <a:lnTo>
                    <a:pt x="40" y="121"/>
                  </a:lnTo>
                  <a:lnTo>
                    <a:pt x="52" y="118"/>
                  </a:lnTo>
                  <a:lnTo>
                    <a:pt x="57" y="116"/>
                  </a:lnTo>
                  <a:lnTo>
                    <a:pt x="69" y="118"/>
                  </a:lnTo>
                  <a:lnTo>
                    <a:pt x="69" y="125"/>
                  </a:lnTo>
                  <a:lnTo>
                    <a:pt x="66" y="130"/>
                  </a:lnTo>
                  <a:lnTo>
                    <a:pt x="76" y="137"/>
                  </a:lnTo>
                  <a:lnTo>
                    <a:pt x="90" y="123"/>
                  </a:lnTo>
                  <a:lnTo>
                    <a:pt x="97" y="123"/>
                  </a:lnTo>
                  <a:lnTo>
                    <a:pt x="90" y="113"/>
                  </a:lnTo>
                  <a:lnTo>
                    <a:pt x="92" y="111"/>
                  </a:lnTo>
                  <a:lnTo>
                    <a:pt x="107" y="121"/>
                  </a:lnTo>
                  <a:lnTo>
                    <a:pt x="118" y="113"/>
                  </a:lnTo>
                  <a:lnTo>
                    <a:pt x="121" y="113"/>
                  </a:lnTo>
                  <a:lnTo>
                    <a:pt x="125" y="116"/>
                  </a:lnTo>
                  <a:lnTo>
                    <a:pt x="137" y="106"/>
                  </a:lnTo>
                  <a:lnTo>
                    <a:pt x="135" y="116"/>
                  </a:lnTo>
                  <a:lnTo>
                    <a:pt x="151" y="102"/>
                  </a:lnTo>
                  <a:lnTo>
                    <a:pt x="149" y="90"/>
                  </a:lnTo>
                  <a:lnTo>
                    <a:pt x="156" y="76"/>
                  </a:lnTo>
                  <a:lnTo>
                    <a:pt x="156" y="66"/>
                  </a:lnTo>
                  <a:lnTo>
                    <a:pt x="159" y="54"/>
                  </a:lnTo>
                  <a:lnTo>
                    <a:pt x="163" y="54"/>
                  </a:lnTo>
                  <a:lnTo>
                    <a:pt x="163" y="50"/>
                  </a:lnTo>
                  <a:lnTo>
                    <a:pt x="170" y="33"/>
                  </a:lnTo>
                  <a:lnTo>
                    <a:pt x="163" y="14"/>
                  </a:lnTo>
                  <a:lnTo>
                    <a:pt x="163" y="5"/>
                  </a:lnTo>
                  <a:lnTo>
                    <a:pt x="151" y="0"/>
                  </a:lnTo>
                  <a:lnTo>
                    <a:pt x="15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4" name="Freeform 178"/>
            <p:cNvSpPr/>
            <p:nvPr/>
          </p:nvSpPr>
          <p:spPr bwMode="auto">
            <a:xfrm>
              <a:off x="2771775" y="290513"/>
              <a:ext cx="1208088" cy="1338263"/>
            </a:xfrm>
            <a:custGeom>
              <a:avLst/>
              <a:gdLst/>
              <a:ahLst/>
              <a:cxnLst>
                <a:cxn ang="0">
                  <a:pos x="449" y="9"/>
                </a:cxn>
                <a:cxn ang="0">
                  <a:pos x="392" y="28"/>
                </a:cxn>
                <a:cxn ang="0">
                  <a:pos x="317" y="35"/>
                </a:cxn>
                <a:cxn ang="0">
                  <a:pos x="336" y="80"/>
                </a:cxn>
                <a:cxn ang="0">
                  <a:pos x="274" y="59"/>
                </a:cxn>
                <a:cxn ang="0">
                  <a:pos x="234" y="68"/>
                </a:cxn>
                <a:cxn ang="0">
                  <a:pos x="184" y="75"/>
                </a:cxn>
                <a:cxn ang="0">
                  <a:pos x="132" y="111"/>
                </a:cxn>
                <a:cxn ang="0">
                  <a:pos x="71" y="151"/>
                </a:cxn>
                <a:cxn ang="0">
                  <a:pos x="82" y="206"/>
                </a:cxn>
                <a:cxn ang="0">
                  <a:pos x="14" y="227"/>
                </a:cxn>
                <a:cxn ang="0">
                  <a:pos x="42" y="270"/>
                </a:cxn>
                <a:cxn ang="0">
                  <a:pos x="64" y="279"/>
                </a:cxn>
                <a:cxn ang="0">
                  <a:pos x="42" y="300"/>
                </a:cxn>
                <a:cxn ang="0">
                  <a:pos x="75" y="331"/>
                </a:cxn>
                <a:cxn ang="0">
                  <a:pos x="132" y="324"/>
                </a:cxn>
                <a:cxn ang="0">
                  <a:pos x="194" y="369"/>
                </a:cxn>
                <a:cxn ang="0">
                  <a:pos x="227" y="452"/>
                </a:cxn>
                <a:cxn ang="0">
                  <a:pos x="255" y="497"/>
                </a:cxn>
                <a:cxn ang="0">
                  <a:pos x="232" y="516"/>
                </a:cxn>
                <a:cxn ang="0">
                  <a:pos x="274" y="558"/>
                </a:cxn>
                <a:cxn ang="0">
                  <a:pos x="241" y="613"/>
                </a:cxn>
                <a:cxn ang="0">
                  <a:pos x="250" y="682"/>
                </a:cxn>
                <a:cxn ang="0">
                  <a:pos x="274" y="746"/>
                </a:cxn>
                <a:cxn ang="0">
                  <a:pos x="314" y="819"/>
                </a:cxn>
                <a:cxn ang="0">
                  <a:pos x="364" y="835"/>
                </a:cxn>
                <a:cxn ang="0">
                  <a:pos x="388" y="767"/>
                </a:cxn>
                <a:cxn ang="0">
                  <a:pos x="404" y="703"/>
                </a:cxn>
                <a:cxn ang="0">
                  <a:pos x="452" y="670"/>
                </a:cxn>
                <a:cxn ang="0">
                  <a:pos x="513" y="608"/>
                </a:cxn>
                <a:cxn ang="0">
                  <a:pos x="577" y="584"/>
                </a:cxn>
                <a:cxn ang="0">
                  <a:pos x="638" y="537"/>
                </a:cxn>
                <a:cxn ang="0">
                  <a:pos x="601" y="509"/>
                </a:cxn>
                <a:cxn ang="0">
                  <a:pos x="636" y="523"/>
                </a:cxn>
                <a:cxn ang="0">
                  <a:pos x="615" y="454"/>
                </a:cxn>
                <a:cxn ang="0">
                  <a:pos x="634" y="464"/>
                </a:cxn>
                <a:cxn ang="0">
                  <a:pos x="636" y="433"/>
                </a:cxn>
                <a:cxn ang="0">
                  <a:pos x="676" y="381"/>
                </a:cxn>
                <a:cxn ang="0">
                  <a:pos x="667" y="317"/>
                </a:cxn>
                <a:cxn ang="0">
                  <a:pos x="695" y="286"/>
                </a:cxn>
                <a:cxn ang="0">
                  <a:pos x="650" y="248"/>
                </a:cxn>
                <a:cxn ang="0">
                  <a:pos x="688" y="180"/>
                </a:cxn>
                <a:cxn ang="0">
                  <a:pos x="719" y="137"/>
                </a:cxn>
                <a:cxn ang="0">
                  <a:pos x="745" y="82"/>
                </a:cxn>
                <a:cxn ang="0">
                  <a:pos x="688" y="97"/>
                </a:cxn>
                <a:cxn ang="0">
                  <a:pos x="634" y="118"/>
                </a:cxn>
                <a:cxn ang="0">
                  <a:pos x="631" y="111"/>
                </a:cxn>
                <a:cxn ang="0">
                  <a:pos x="596" y="97"/>
                </a:cxn>
                <a:cxn ang="0">
                  <a:pos x="570" y="75"/>
                </a:cxn>
                <a:cxn ang="0">
                  <a:pos x="499" y="80"/>
                </a:cxn>
                <a:cxn ang="0">
                  <a:pos x="572" y="71"/>
                </a:cxn>
                <a:cxn ang="0">
                  <a:pos x="643" y="45"/>
                </a:cxn>
                <a:cxn ang="0">
                  <a:pos x="572" y="14"/>
                </a:cxn>
                <a:cxn ang="0">
                  <a:pos x="511" y="0"/>
                </a:cxn>
              </a:cxnLst>
              <a:rect l="0" t="0" r="r" b="b"/>
              <a:pathLst>
                <a:path w="761" h="843">
                  <a:moveTo>
                    <a:pt x="511" y="0"/>
                  </a:moveTo>
                  <a:lnTo>
                    <a:pt x="499" y="0"/>
                  </a:lnTo>
                  <a:lnTo>
                    <a:pt x="485" y="2"/>
                  </a:lnTo>
                  <a:lnTo>
                    <a:pt x="473" y="0"/>
                  </a:lnTo>
                  <a:lnTo>
                    <a:pt x="461" y="4"/>
                  </a:lnTo>
                  <a:lnTo>
                    <a:pt x="449" y="9"/>
                  </a:lnTo>
                  <a:lnTo>
                    <a:pt x="437" y="14"/>
                  </a:lnTo>
                  <a:lnTo>
                    <a:pt x="423" y="19"/>
                  </a:lnTo>
                  <a:lnTo>
                    <a:pt x="411" y="19"/>
                  </a:lnTo>
                  <a:lnTo>
                    <a:pt x="402" y="16"/>
                  </a:lnTo>
                  <a:lnTo>
                    <a:pt x="392" y="19"/>
                  </a:lnTo>
                  <a:lnTo>
                    <a:pt x="392" y="28"/>
                  </a:lnTo>
                  <a:lnTo>
                    <a:pt x="383" y="28"/>
                  </a:lnTo>
                  <a:lnTo>
                    <a:pt x="371" y="21"/>
                  </a:lnTo>
                  <a:lnTo>
                    <a:pt x="357" y="23"/>
                  </a:lnTo>
                  <a:lnTo>
                    <a:pt x="345" y="26"/>
                  </a:lnTo>
                  <a:lnTo>
                    <a:pt x="331" y="30"/>
                  </a:lnTo>
                  <a:lnTo>
                    <a:pt x="317" y="35"/>
                  </a:lnTo>
                  <a:lnTo>
                    <a:pt x="326" y="45"/>
                  </a:lnTo>
                  <a:lnTo>
                    <a:pt x="317" y="45"/>
                  </a:lnTo>
                  <a:lnTo>
                    <a:pt x="312" y="54"/>
                  </a:lnTo>
                  <a:lnTo>
                    <a:pt x="314" y="66"/>
                  </a:lnTo>
                  <a:lnTo>
                    <a:pt x="326" y="71"/>
                  </a:lnTo>
                  <a:lnTo>
                    <a:pt x="336" y="80"/>
                  </a:lnTo>
                  <a:lnTo>
                    <a:pt x="326" y="78"/>
                  </a:lnTo>
                  <a:lnTo>
                    <a:pt x="314" y="78"/>
                  </a:lnTo>
                  <a:lnTo>
                    <a:pt x="305" y="73"/>
                  </a:lnTo>
                  <a:lnTo>
                    <a:pt x="295" y="64"/>
                  </a:lnTo>
                  <a:lnTo>
                    <a:pt x="286" y="56"/>
                  </a:lnTo>
                  <a:lnTo>
                    <a:pt x="274" y="59"/>
                  </a:lnTo>
                  <a:lnTo>
                    <a:pt x="265" y="64"/>
                  </a:lnTo>
                  <a:lnTo>
                    <a:pt x="269" y="80"/>
                  </a:lnTo>
                  <a:lnTo>
                    <a:pt x="260" y="80"/>
                  </a:lnTo>
                  <a:lnTo>
                    <a:pt x="250" y="73"/>
                  </a:lnTo>
                  <a:lnTo>
                    <a:pt x="239" y="64"/>
                  </a:lnTo>
                  <a:lnTo>
                    <a:pt x="234" y="68"/>
                  </a:lnTo>
                  <a:lnTo>
                    <a:pt x="236" y="80"/>
                  </a:lnTo>
                  <a:lnTo>
                    <a:pt x="227" y="73"/>
                  </a:lnTo>
                  <a:lnTo>
                    <a:pt x="217" y="64"/>
                  </a:lnTo>
                  <a:lnTo>
                    <a:pt x="208" y="64"/>
                  </a:lnTo>
                  <a:lnTo>
                    <a:pt x="196" y="71"/>
                  </a:lnTo>
                  <a:lnTo>
                    <a:pt x="184" y="75"/>
                  </a:lnTo>
                  <a:lnTo>
                    <a:pt x="175" y="78"/>
                  </a:lnTo>
                  <a:lnTo>
                    <a:pt x="165" y="80"/>
                  </a:lnTo>
                  <a:lnTo>
                    <a:pt x="153" y="85"/>
                  </a:lnTo>
                  <a:lnTo>
                    <a:pt x="144" y="87"/>
                  </a:lnTo>
                  <a:lnTo>
                    <a:pt x="137" y="97"/>
                  </a:lnTo>
                  <a:lnTo>
                    <a:pt x="132" y="111"/>
                  </a:lnTo>
                  <a:lnTo>
                    <a:pt x="125" y="120"/>
                  </a:lnTo>
                  <a:lnTo>
                    <a:pt x="113" y="113"/>
                  </a:lnTo>
                  <a:lnTo>
                    <a:pt x="104" y="125"/>
                  </a:lnTo>
                  <a:lnTo>
                    <a:pt x="94" y="137"/>
                  </a:lnTo>
                  <a:lnTo>
                    <a:pt x="82" y="144"/>
                  </a:lnTo>
                  <a:lnTo>
                    <a:pt x="71" y="151"/>
                  </a:lnTo>
                  <a:lnTo>
                    <a:pt x="64" y="161"/>
                  </a:lnTo>
                  <a:lnTo>
                    <a:pt x="71" y="170"/>
                  </a:lnTo>
                  <a:lnTo>
                    <a:pt x="82" y="170"/>
                  </a:lnTo>
                  <a:lnTo>
                    <a:pt x="94" y="172"/>
                  </a:lnTo>
                  <a:lnTo>
                    <a:pt x="90" y="189"/>
                  </a:lnTo>
                  <a:lnTo>
                    <a:pt x="82" y="206"/>
                  </a:lnTo>
                  <a:lnTo>
                    <a:pt x="71" y="208"/>
                  </a:lnTo>
                  <a:lnTo>
                    <a:pt x="56" y="210"/>
                  </a:lnTo>
                  <a:lnTo>
                    <a:pt x="45" y="210"/>
                  </a:lnTo>
                  <a:lnTo>
                    <a:pt x="33" y="217"/>
                  </a:lnTo>
                  <a:lnTo>
                    <a:pt x="23" y="227"/>
                  </a:lnTo>
                  <a:lnTo>
                    <a:pt x="14" y="227"/>
                  </a:lnTo>
                  <a:lnTo>
                    <a:pt x="2" y="232"/>
                  </a:lnTo>
                  <a:lnTo>
                    <a:pt x="0" y="243"/>
                  </a:lnTo>
                  <a:lnTo>
                    <a:pt x="7" y="255"/>
                  </a:lnTo>
                  <a:lnTo>
                    <a:pt x="19" y="260"/>
                  </a:lnTo>
                  <a:lnTo>
                    <a:pt x="30" y="265"/>
                  </a:lnTo>
                  <a:lnTo>
                    <a:pt x="42" y="270"/>
                  </a:lnTo>
                  <a:lnTo>
                    <a:pt x="59" y="270"/>
                  </a:lnTo>
                  <a:lnTo>
                    <a:pt x="61" y="262"/>
                  </a:lnTo>
                  <a:lnTo>
                    <a:pt x="71" y="265"/>
                  </a:lnTo>
                  <a:lnTo>
                    <a:pt x="80" y="262"/>
                  </a:lnTo>
                  <a:lnTo>
                    <a:pt x="75" y="281"/>
                  </a:lnTo>
                  <a:lnTo>
                    <a:pt x="64" y="279"/>
                  </a:lnTo>
                  <a:lnTo>
                    <a:pt x="49" y="277"/>
                  </a:lnTo>
                  <a:lnTo>
                    <a:pt x="40" y="286"/>
                  </a:lnTo>
                  <a:lnTo>
                    <a:pt x="30" y="284"/>
                  </a:lnTo>
                  <a:lnTo>
                    <a:pt x="16" y="298"/>
                  </a:lnTo>
                  <a:lnTo>
                    <a:pt x="33" y="296"/>
                  </a:lnTo>
                  <a:lnTo>
                    <a:pt x="42" y="300"/>
                  </a:lnTo>
                  <a:lnTo>
                    <a:pt x="52" y="307"/>
                  </a:lnTo>
                  <a:lnTo>
                    <a:pt x="42" y="319"/>
                  </a:lnTo>
                  <a:lnTo>
                    <a:pt x="49" y="329"/>
                  </a:lnTo>
                  <a:lnTo>
                    <a:pt x="59" y="331"/>
                  </a:lnTo>
                  <a:lnTo>
                    <a:pt x="71" y="336"/>
                  </a:lnTo>
                  <a:lnTo>
                    <a:pt x="75" y="331"/>
                  </a:lnTo>
                  <a:lnTo>
                    <a:pt x="71" y="326"/>
                  </a:lnTo>
                  <a:lnTo>
                    <a:pt x="80" y="324"/>
                  </a:lnTo>
                  <a:lnTo>
                    <a:pt x="94" y="329"/>
                  </a:lnTo>
                  <a:lnTo>
                    <a:pt x="109" y="319"/>
                  </a:lnTo>
                  <a:lnTo>
                    <a:pt x="120" y="322"/>
                  </a:lnTo>
                  <a:lnTo>
                    <a:pt x="132" y="324"/>
                  </a:lnTo>
                  <a:lnTo>
                    <a:pt x="144" y="326"/>
                  </a:lnTo>
                  <a:lnTo>
                    <a:pt x="153" y="329"/>
                  </a:lnTo>
                  <a:lnTo>
                    <a:pt x="165" y="336"/>
                  </a:lnTo>
                  <a:lnTo>
                    <a:pt x="175" y="348"/>
                  </a:lnTo>
                  <a:lnTo>
                    <a:pt x="184" y="357"/>
                  </a:lnTo>
                  <a:lnTo>
                    <a:pt x="194" y="369"/>
                  </a:lnTo>
                  <a:lnTo>
                    <a:pt x="198" y="386"/>
                  </a:lnTo>
                  <a:lnTo>
                    <a:pt x="206" y="400"/>
                  </a:lnTo>
                  <a:lnTo>
                    <a:pt x="210" y="416"/>
                  </a:lnTo>
                  <a:lnTo>
                    <a:pt x="213" y="433"/>
                  </a:lnTo>
                  <a:lnTo>
                    <a:pt x="215" y="442"/>
                  </a:lnTo>
                  <a:lnTo>
                    <a:pt x="227" y="452"/>
                  </a:lnTo>
                  <a:lnTo>
                    <a:pt x="222" y="466"/>
                  </a:lnTo>
                  <a:lnTo>
                    <a:pt x="217" y="480"/>
                  </a:lnTo>
                  <a:lnTo>
                    <a:pt x="229" y="492"/>
                  </a:lnTo>
                  <a:lnTo>
                    <a:pt x="239" y="483"/>
                  </a:lnTo>
                  <a:lnTo>
                    <a:pt x="248" y="485"/>
                  </a:lnTo>
                  <a:lnTo>
                    <a:pt x="255" y="497"/>
                  </a:lnTo>
                  <a:lnTo>
                    <a:pt x="262" y="506"/>
                  </a:lnTo>
                  <a:lnTo>
                    <a:pt x="272" y="518"/>
                  </a:lnTo>
                  <a:lnTo>
                    <a:pt x="267" y="530"/>
                  </a:lnTo>
                  <a:lnTo>
                    <a:pt x="255" y="521"/>
                  </a:lnTo>
                  <a:lnTo>
                    <a:pt x="241" y="516"/>
                  </a:lnTo>
                  <a:lnTo>
                    <a:pt x="232" y="516"/>
                  </a:lnTo>
                  <a:lnTo>
                    <a:pt x="239" y="528"/>
                  </a:lnTo>
                  <a:lnTo>
                    <a:pt x="248" y="532"/>
                  </a:lnTo>
                  <a:lnTo>
                    <a:pt x="260" y="537"/>
                  </a:lnTo>
                  <a:lnTo>
                    <a:pt x="269" y="542"/>
                  </a:lnTo>
                  <a:lnTo>
                    <a:pt x="281" y="544"/>
                  </a:lnTo>
                  <a:lnTo>
                    <a:pt x="274" y="558"/>
                  </a:lnTo>
                  <a:lnTo>
                    <a:pt x="272" y="573"/>
                  </a:lnTo>
                  <a:lnTo>
                    <a:pt x="267" y="589"/>
                  </a:lnTo>
                  <a:lnTo>
                    <a:pt x="255" y="589"/>
                  </a:lnTo>
                  <a:lnTo>
                    <a:pt x="255" y="592"/>
                  </a:lnTo>
                  <a:lnTo>
                    <a:pt x="248" y="601"/>
                  </a:lnTo>
                  <a:lnTo>
                    <a:pt x="241" y="613"/>
                  </a:lnTo>
                  <a:lnTo>
                    <a:pt x="239" y="627"/>
                  </a:lnTo>
                  <a:lnTo>
                    <a:pt x="236" y="641"/>
                  </a:lnTo>
                  <a:lnTo>
                    <a:pt x="243" y="644"/>
                  </a:lnTo>
                  <a:lnTo>
                    <a:pt x="241" y="658"/>
                  </a:lnTo>
                  <a:lnTo>
                    <a:pt x="246" y="670"/>
                  </a:lnTo>
                  <a:lnTo>
                    <a:pt x="250" y="682"/>
                  </a:lnTo>
                  <a:lnTo>
                    <a:pt x="258" y="693"/>
                  </a:lnTo>
                  <a:lnTo>
                    <a:pt x="260" y="715"/>
                  </a:lnTo>
                  <a:lnTo>
                    <a:pt x="267" y="712"/>
                  </a:lnTo>
                  <a:lnTo>
                    <a:pt x="276" y="717"/>
                  </a:lnTo>
                  <a:lnTo>
                    <a:pt x="269" y="731"/>
                  </a:lnTo>
                  <a:lnTo>
                    <a:pt x="274" y="746"/>
                  </a:lnTo>
                  <a:lnTo>
                    <a:pt x="279" y="762"/>
                  </a:lnTo>
                  <a:lnTo>
                    <a:pt x="286" y="776"/>
                  </a:lnTo>
                  <a:lnTo>
                    <a:pt x="295" y="790"/>
                  </a:lnTo>
                  <a:lnTo>
                    <a:pt x="298" y="802"/>
                  </a:lnTo>
                  <a:lnTo>
                    <a:pt x="307" y="807"/>
                  </a:lnTo>
                  <a:lnTo>
                    <a:pt x="314" y="819"/>
                  </a:lnTo>
                  <a:lnTo>
                    <a:pt x="324" y="812"/>
                  </a:lnTo>
                  <a:lnTo>
                    <a:pt x="333" y="812"/>
                  </a:lnTo>
                  <a:lnTo>
                    <a:pt x="340" y="819"/>
                  </a:lnTo>
                  <a:lnTo>
                    <a:pt x="347" y="831"/>
                  </a:lnTo>
                  <a:lnTo>
                    <a:pt x="355" y="843"/>
                  </a:lnTo>
                  <a:lnTo>
                    <a:pt x="364" y="835"/>
                  </a:lnTo>
                  <a:lnTo>
                    <a:pt x="369" y="840"/>
                  </a:lnTo>
                  <a:lnTo>
                    <a:pt x="376" y="831"/>
                  </a:lnTo>
                  <a:lnTo>
                    <a:pt x="378" y="814"/>
                  </a:lnTo>
                  <a:lnTo>
                    <a:pt x="385" y="802"/>
                  </a:lnTo>
                  <a:lnTo>
                    <a:pt x="383" y="786"/>
                  </a:lnTo>
                  <a:lnTo>
                    <a:pt x="388" y="767"/>
                  </a:lnTo>
                  <a:lnTo>
                    <a:pt x="390" y="755"/>
                  </a:lnTo>
                  <a:lnTo>
                    <a:pt x="402" y="748"/>
                  </a:lnTo>
                  <a:lnTo>
                    <a:pt x="407" y="731"/>
                  </a:lnTo>
                  <a:lnTo>
                    <a:pt x="399" y="717"/>
                  </a:lnTo>
                  <a:lnTo>
                    <a:pt x="402" y="710"/>
                  </a:lnTo>
                  <a:lnTo>
                    <a:pt x="404" y="703"/>
                  </a:lnTo>
                  <a:lnTo>
                    <a:pt x="411" y="689"/>
                  </a:lnTo>
                  <a:lnTo>
                    <a:pt x="423" y="682"/>
                  </a:lnTo>
                  <a:lnTo>
                    <a:pt x="435" y="672"/>
                  </a:lnTo>
                  <a:lnTo>
                    <a:pt x="447" y="658"/>
                  </a:lnTo>
                  <a:lnTo>
                    <a:pt x="447" y="670"/>
                  </a:lnTo>
                  <a:lnTo>
                    <a:pt x="452" y="670"/>
                  </a:lnTo>
                  <a:lnTo>
                    <a:pt x="463" y="665"/>
                  </a:lnTo>
                  <a:lnTo>
                    <a:pt x="475" y="660"/>
                  </a:lnTo>
                  <a:lnTo>
                    <a:pt x="487" y="653"/>
                  </a:lnTo>
                  <a:lnTo>
                    <a:pt x="494" y="637"/>
                  </a:lnTo>
                  <a:lnTo>
                    <a:pt x="501" y="620"/>
                  </a:lnTo>
                  <a:lnTo>
                    <a:pt x="513" y="608"/>
                  </a:lnTo>
                  <a:lnTo>
                    <a:pt x="523" y="599"/>
                  </a:lnTo>
                  <a:lnTo>
                    <a:pt x="530" y="594"/>
                  </a:lnTo>
                  <a:lnTo>
                    <a:pt x="541" y="594"/>
                  </a:lnTo>
                  <a:lnTo>
                    <a:pt x="553" y="592"/>
                  </a:lnTo>
                  <a:lnTo>
                    <a:pt x="565" y="589"/>
                  </a:lnTo>
                  <a:lnTo>
                    <a:pt x="577" y="584"/>
                  </a:lnTo>
                  <a:lnTo>
                    <a:pt x="589" y="582"/>
                  </a:lnTo>
                  <a:lnTo>
                    <a:pt x="598" y="570"/>
                  </a:lnTo>
                  <a:lnTo>
                    <a:pt x="608" y="558"/>
                  </a:lnTo>
                  <a:lnTo>
                    <a:pt x="619" y="549"/>
                  </a:lnTo>
                  <a:lnTo>
                    <a:pt x="629" y="544"/>
                  </a:lnTo>
                  <a:lnTo>
                    <a:pt x="638" y="537"/>
                  </a:lnTo>
                  <a:lnTo>
                    <a:pt x="629" y="535"/>
                  </a:lnTo>
                  <a:lnTo>
                    <a:pt x="619" y="535"/>
                  </a:lnTo>
                  <a:lnTo>
                    <a:pt x="608" y="532"/>
                  </a:lnTo>
                  <a:lnTo>
                    <a:pt x="596" y="530"/>
                  </a:lnTo>
                  <a:lnTo>
                    <a:pt x="591" y="516"/>
                  </a:lnTo>
                  <a:lnTo>
                    <a:pt x="601" y="509"/>
                  </a:lnTo>
                  <a:lnTo>
                    <a:pt x="596" y="492"/>
                  </a:lnTo>
                  <a:lnTo>
                    <a:pt x="603" y="494"/>
                  </a:lnTo>
                  <a:lnTo>
                    <a:pt x="610" y="497"/>
                  </a:lnTo>
                  <a:lnTo>
                    <a:pt x="619" y="509"/>
                  </a:lnTo>
                  <a:lnTo>
                    <a:pt x="627" y="521"/>
                  </a:lnTo>
                  <a:lnTo>
                    <a:pt x="636" y="523"/>
                  </a:lnTo>
                  <a:lnTo>
                    <a:pt x="648" y="516"/>
                  </a:lnTo>
                  <a:lnTo>
                    <a:pt x="648" y="502"/>
                  </a:lnTo>
                  <a:lnTo>
                    <a:pt x="641" y="487"/>
                  </a:lnTo>
                  <a:lnTo>
                    <a:pt x="631" y="476"/>
                  </a:lnTo>
                  <a:lnTo>
                    <a:pt x="624" y="466"/>
                  </a:lnTo>
                  <a:lnTo>
                    <a:pt x="615" y="454"/>
                  </a:lnTo>
                  <a:lnTo>
                    <a:pt x="605" y="445"/>
                  </a:lnTo>
                  <a:lnTo>
                    <a:pt x="605" y="435"/>
                  </a:lnTo>
                  <a:lnTo>
                    <a:pt x="610" y="438"/>
                  </a:lnTo>
                  <a:lnTo>
                    <a:pt x="615" y="450"/>
                  </a:lnTo>
                  <a:lnTo>
                    <a:pt x="624" y="459"/>
                  </a:lnTo>
                  <a:lnTo>
                    <a:pt x="634" y="464"/>
                  </a:lnTo>
                  <a:lnTo>
                    <a:pt x="643" y="447"/>
                  </a:lnTo>
                  <a:lnTo>
                    <a:pt x="636" y="433"/>
                  </a:lnTo>
                  <a:lnTo>
                    <a:pt x="627" y="428"/>
                  </a:lnTo>
                  <a:lnTo>
                    <a:pt x="617" y="419"/>
                  </a:lnTo>
                  <a:lnTo>
                    <a:pt x="624" y="416"/>
                  </a:lnTo>
                  <a:lnTo>
                    <a:pt x="636" y="433"/>
                  </a:lnTo>
                  <a:lnTo>
                    <a:pt x="646" y="423"/>
                  </a:lnTo>
                  <a:lnTo>
                    <a:pt x="655" y="421"/>
                  </a:lnTo>
                  <a:lnTo>
                    <a:pt x="662" y="407"/>
                  </a:lnTo>
                  <a:lnTo>
                    <a:pt x="657" y="400"/>
                  </a:lnTo>
                  <a:lnTo>
                    <a:pt x="669" y="395"/>
                  </a:lnTo>
                  <a:lnTo>
                    <a:pt x="676" y="381"/>
                  </a:lnTo>
                  <a:lnTo>
                    <a:pt x="667" y="376"/>
                  </a:lnTo>
                  <a:lnTo>
                    <a:pt x="660" y="369"/>
                  </a:lnTo>
                  <a:lnTo>
                    <a:pt x="674" y="360"/>
                  </a:lnTo>
                  <a:lnTo>
                    <a:pt x="674" y="345"/>
                  </a:lnTo>
                  <a:lnTo>
                    <a:pt x="672" y="331"/>
                  </a:lnTo>
                  <a:lnTo>
                    <a:pt x="667" y="317"/>
                  </a:lnTo>
                  <a:lnTo>
                    <a:pt x="657" y="319"/>
                  </a:lnTo>
                  <a:lnTo>
                    <a:pt x="653" y="307"/>
                  </a:lnTo>
                  <a:lnTo>
                    <a:pt x="662" y="298"/>
                  </a:lnTo>
                  <a:lnTo>
                    <a:pt x="672" y="298"/>
                  </a:lnTo>
                  <a:lnTo>
                    <a:pt x="686" y="298"/>
                  </a:lnTo>
                  <a:lnTo>
                    <a:pt x="695" y="286"/>
                  </a:lnTo>
                  <a:lnTo>
                    <a:pt x="686" y="274"/>
                  </a:lnTo>
                  <a:lnTo>
                    <a:pt x="672" y="265"/>
                  </a:lnTo>
                  <a:lnTo>
                    <a:pt x="681" y="260"/>
                  </a:lnTo>
                  <a:lnTo>
                    <a:pt x="674" y="255"/>
                  </a:lnTo>
                  <a:lnTo>
                    <a:pt x="664" y="251"/>
                  </a:lnTo>
                  <a:lnTo>
                    <a:pt x="650" y="248"/>
                  </a:lnTo>
                  <a:lnTo>
                    <a:pt x="655" y="234"/>
                  </a:lnTo>
                  <a:lnTo>
                    <a:pt x="657" y="222"/>
                  </a:lnTo>
                  <a:lnTo>
                    <a:pt x="669" y="210"/>
                  </a:lnTo>
                  <a:lnTo>
                    <a:pt x="676" y="194"/>
                  </a:lnTo>
                  <a:lnTo>
                    <a:pt x="674" y="182"/>
                  </a:lnTo>
                  <a:lnTo>
                    <a:pt x="688" y="180"/>
                  </a:lnTo>
                  <a:lnTo>
                    <a:pt x="695" y="168"/>
                  </a:lnTo>
                  <a:lnTo>
                    <a:pt x="695" y="158"/>
                  </a:lnTo>
                  <a:lnTo>
                    <a:pt x="709" y="156"/>
                  </a:lnTo>
                  <a:lnTo>
                    <a:pt x="716" y="139"/>
                  </a:lnTo>
                  <a:lnTo>
                    <a:pt x="707" y="139"/>
                  </a:lnTo>
                  <a:lnTo>
                    <a:pt x="719" y="137"/>
                  </a:lnTo>
                  <a:lnTo>
                    <a:pt x="728" y="132"/>
                  </a:lnTo>
                  <a:lnTo>
                    <a:pt x="740" y="120"/>
                  </a:lnTo>
                  <a:lnTo>
                    <a:pt x="750" y="111"/>
                  </a:lnTo>
                  <a:lnTo>
                    <a:pt x="761" y="99"/>
                  </a:lnTo>
                  <a:lnTo>
                    <a:pt x="757" y="87"/>
                  </a:lnTo>
                  <a:lnTo>
                    <a:pt x="745" y="82"/>
                  </a:lnTo>
                  <a:lnTo>
                    <a:pt x="735" y="78"/>
                  </a:lnTo>
                  <a:lnTo>
                    <a:pt x="726" y="82"/>
                  </a:lnTo>
                  <a:lnTo>
                    <a:pt x="716" y="82"/>
                  </a:lnTo>
                  <a:lnTo>
                    <a:pt x="705" y="85"/>
                  </a:lnTo>
                  <a:lnTo>
                    <a:pt x="698" y="90"/>
                  </a:lnTo>
                  <a:lnTo>
                    <a:pt x="688" y="97"/>
                  </a:lnTo>
                  <a:lnTo>
                    <a:pt x="679" y="97"/>
                  </a:lnTo>
                  <a:lnTo>
                    <a:pt x="669" y="94"/>
                  </a:lnTo>
                  <a:lnTo>
                    <a:pt x="660" y="94"/>
                  </a:lnTo>
                  <a:lnTo>
                    <a:pt x="648" y="94"/>
                  </a:lnTo>
                  <a:lnTo>
                    <a:pt x="638" y="104"/>
                  </a:lnTo>
                  <a:lnTo>
                    <a:pt x="634" y="118"/>
                  </a:lnTo>
                  <a:lnTo>
                    <a:pt x="624" y="130"/>
                  </a:lnTo>
                  <a:lnTo>
                    <a:pt x="617" y="142"/>
                  </a:lnTo>
                  <a:lnTo>
                    <a:pt x="608" y="151"/>
                  </a:lnTo>
                  <a:lnTo>
                    <a:pt x="615" y="137"/>
                  </a:lnTo>
                  <a:lnTo>
                    <a:pt x="619" y="123"/>
                  </a:lnTo>
                  <a:lnTo>
                    <a:pt x="631" y="111"/>
                  </a:lnTo>
                  <a:lnTo>
                    <a:pt x="636" y="94"/>
                  </a:lnTo>
                  <a:lnTo>
                    <a:pt x="636" y="80"/>
                  </a:lnTo>
                  <a:lnTo>
                    <a:pt x="627" y="73"/>
                  </a:lnTo>
                  <a:lnTo>
                    <a:pt x="615" y="78"/>
                  </a:lnTo>
                  <a:lnTo>
                    <a:pt x="605" y="85"/>
                  </a:lnTo>
                  <a:lnTo>
                    <a:pt x="596" y="97"/>
                  </a:lnTo>
                  <a:lnTo>
                    <a:pt x="586" y="106"/>
                  </a:lnTo>
                  <a:lnTo>
                    <a:pt x="575" y="109"/>
                  </a:lnTo>
                  <a:lnTo>
                    <a:pt x="582" y="97"/>
                  </a:lnTo>
                  <a:lnTo>
                    <a:pt x="589" y="80"/>
                  </a:lnTo>
                  <a:lnTo>
                    <a:pt x="579" y="78"/>
                  </a:lnTo>
                  <a:lnTo>
                    <a:pt x="570" y="75"/>
                  </a:lnTo>
                  <a:lnTo>
                    <a:pt x="558" y="80"/>
                  </a:lnTo>
                  <a:lnTo>
                    <a:pt x="546" y="78"/>
                  </a:lnTo>
                  <a:lnTo>
                    <a:pt x="534" y="82"/>
                  </a:lnTo>
                  <a:lnTo>
                    <a:pt x="523" y="80"/>
                  </a:lnTo>
                  <a:lnTo>
                    <a:pt x="511" y="82"/>
                  </a:lnTo>
                  <a:lnTo>
                    <a:pt x="499" y="80"/>
                  </a:lnTo>
                  <a:lnTo>
                    <a:pt x="511" y="78"/>
                  </a:lnTo>
                  <a:lnTo>
                    <a:pt x="523" y="75"/>
                  </a:lnTo>
                  <a:lnTo>
                    <a:pt x="534" y="78"/>
                  </a:lnTo>
                  <a:lnTo>
                    <a:pt x="546" y="75"/>
                  </a:lnTo>
                  <a:lnTo>
                    <a:pt x="560" y="73"/>
                  </a:lnTo>
                  <a:lnTo>
                    <a:pt x="572" y="71"/>
                  </a:lnTo>
                  <a:lnTo>
                    <a:pt x="584" y="73"/>
                  </a:lnTo>
                  <a:lnTo>
                    <a:pt x="598" y="71"/>
                  </a:lnTo>
                  <a:lnTo>
                    <a:pt x="610" y="66"/>
                  </a:lnTo>
                  <a:lnTo>
                    <a:pt x="622" y="64"/>
                  </a:lnTo>
                  <a:lnTo>
                    <a:pt x="634" y="59"/>
                  </a:lnTo>
                  <a:lnTo>
                    <a:pt x="643" y="45"/>
                  </a:lnTo>
                  <a:lnTo>
                    <a:pt x="629" y="42"/>
                  </a:lnTo>
                  <a:lnTo>
                    <a:pt x="617" y="40"/>
                  </a:lnTo>
                  <a:lnTo>
                    <a:pt x="603" y="40"/>
                  </a:lnTo>
                  <a:lnTo>
                    <a:pt x="593" y="33"/>
                  </a:lnTo>
                  <a:lnTo>
                    <a:pt x="582" y="26"/>
                  </a:lnTo>
                  <a:lnTo>
                    <a:pt x="572" y="14"/>
                  </a:lnTo>
                  <a:lnTo>
                    <a:pt x="560" y="7"/>
                  </a:lnTo>
                  <a:lnTo>
                    <a:pt x="549" y="2"/>
                  </a:lnTo>
                  <a:lnTo>
                    <a:pt x="537" y="0"/>
                  </a:lnTo>
                  <a:lnTo>
                    <a:pt x="525" y="0"/>
                  </a:lnTo>
                  <a:lnTo>
                    <a:pt x="511" y="0"/>
                  </a:lnTo>
                  <a:lnTo>
                    <a:pt x="511"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5" name="Freeform 179"/>
            <p:cNvSpPr/>
            <p:nvPr/>
          </p:nvSpPr>
          <p:spPr bwMode="auto">
            <a:xfrm>
              <a:off x="3127375" y="1131888"/>
              <a:ext cx="60325" cy="57150"/>
            </a:xfrm>
            <a:custGeom>
              <a:avLst/>
              <a:gdLst/>
              <a:ahLst/>
              <a:cxnLst>
                <a:cxn ang="0">
                  <a:pos x="10" y="0"/>
                </a:cxn>
                <a:cxn ang="0">
                  <a:pos x="0" y="14"/>
                </a:cxn>
                <a:cxn ang="0">
                  <a:pos x="3" y="26"/>
                </a:cxn>
                <a:cxn ang="0">
                  <a:pos x="10" y="36"/>
                </a:cxn>
                <a:cxn ang="0">
                  <a:pos x="19" y="36"/>
                </a:cxn>
                <a:cxn ang="0">
                  <a:pos x="31" y="33"/>
                </a:cxn>
                <a:cxn ang="0">
                  <a:pos x="38" y="24"/>
                </a:cxn>
                <a:cxn ang="0">
                  <a:pos x="29" y="17"/>
                </a:cxn>
                <a:cxn ang="0">
                  <a:pos x="22" y="5"/>
                </a:cxn>
                <a:cxn ang="0">
                  <a:pos x="10" y="0"/>
                </a:cxn>
                <a:cxn ang="0">
                  <a:pos x="10" y="0"/>
                </a:cxn>
              </a:cxnLst>
              <a:rect l="0" t="0" r="r" b="b"/>
              <a:pathLst>
                <a:path w="38" h="36">
                  <a:moveTo>
                    <a:pt x="10" y="0"/>
                  </a:moveTo>
                  <a:lnTo>
                    <a:pt x="0" y="14"/>
                  </a:lnTo>
                  <a:lnTo>
                    <a:pt x="3" y="26"/>
                  </a:lnTo>
                  <a:lnTo>
                    <a:pt x="10" y="36"/>
                  </a:lnTo>
                  <a:lnTo>
                    <a:pt x="19" y="36"/>
                  </a:lnTo>
                  <a:lnTo>
                    <a:pt x="31" y="33"/>
                  </a:lnTo>
                  <a:lnTo>
                    <a:pt x="38" y="24"/>
                  </a:lnTo>
                  <a:lnTo>
                    <a:pt x="29" y="17"/>
                  </a:lnTo>
                  <a:lnTo>
                    <a:pt x="22" y="5"/>
                  </a:lnTo>
                  <a:lnTo>
                    <a:pt x="10" y="0"/>
                  </a:lnTo>
                  <a:lnTo>
                    <a:pt x="10"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36" name="Freeform 180"/>
            <p:cNvSpPr/>
            <p:nvPr/>
          </p:nvSpPr>
          <p:spPr bwMode="auto">
            <a:xfrm>
              <a:off x="3852863" y="846138"/>
              <a:ext cx="30163" cy="30163"/>
            </a:xfrm>
            <a:custGeom>
              <a:avLst/>
              <a:gdLst/>
              <a:ahLst/>
              <a:cxnLst>
                <a:cxn ang="0">
                  <a:pos x="12" y="0"/>
                </a:cxn>
                <a:cxn ang="0">
                  <a:pos x="5" y="0"/>
                </a:cxn>
                <a:cxn ang="0">
                  <a:pos x="0" y="7"/>
                </a:cxn>
                <a:cxn ang="0">
                  <a:pos x="5" y="19"/>
                </a:cxn>
                <a:cxn ang="0">
                  <a:pos x="19" y="7"/>
                </a:cxn>
                <a:cxn ang="0">
                  <a:pos x="12" y="7"/>
                </a:cxn>
                <a:cxn ang="0">
                  <a:pos x="12" y="0"/>
                </a:cxn>
                <a:cxn ang="0">
                  <a:pos x="12" y="0"/>
                </a:cxn>
              </a:cxnLst>
              <a:rect l="0" t="0" r="r" b="b"/>
              <a:pathLst>
                <a:path w="19" h="19">
                  <a:moveTo>
                    <a:pt x="12" y="0"/>
                  </a:moveTo>
                  <a:lnTo>
                    <a:pt x="5" y="0"/>
                  </a:lnTo>
                  <a:lnTo>
                    <a:pt x="0" y="7"/>
                  </a:lnTo>
                  <a:lnTo>
                    <a:pt x="5" y="19"/>
                  </a:lnTo>
                  <a:lnTo>
                    <a:pt x="19" y="7"/>
                  </a:lnTo>
                  <a:lnTo>
                    <a:pt x="12" y="7"/>
                  </a:lnTo>
                  <a:lnTo>
                    <a:pt x="12" y="0"/>
                  </a:lnTo>
                  <a:lnTo>
                    <a:pt x="12" y="0"/>
                  </a:lnTo>
                  <a:close/>
                </a:path>
              </a:pathLst>
            </a:custGeom>
            <a:solidFill>
              <a:srgbClr val="F0F0F0"/>
            </a:solidFill>
            <a:ln w="9525">
              <a:noFill/>
              <a:round/>
            </a:ln>
          </p:spPr>
          <p:txBody>
            <a:bodyPr vert="horz" wrap="square" lIns="91440" tIns="45720" rIns="91440" bIns="45720"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237" name="Title 1"/>
          <p:cNvSpPr txBox="1"/>
          <p:nvPr/>
        </p:nvSpPr>
        <p:spPr>
          <a:xfrm>
            <a:off x="7937641" y="3254817"/>
            <a:ext cx="3250777" cy="381000"/>
          </a:xfrm>
          <a:prstGeom prst="rect">
            <a:avLst/>
          </a:prstGeom>
        </p:spPr>
        <p:txBody>
          <a:bodyPr lIns="121917" tIns="60958" rIns="121917" bIns="60958">
            <a:noAutofit/>
          </a:bodyPr>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pPr>
              <a:lnSpc>
                <a:spcPct val="15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8" name="Title 1"/>
          <p:cNvSpPr txBox="1"/>
          <p:nvPr/>
        </p:nvSpPr>
        <p:spPr>
          <a:xfrm>
            <a:off x="7937641" y="4855017"/>
            <a:ext cx="3250777" cy="381000"/>
          </a:xfrm>
          <a:prstGeom prst="rect">
            <a:avLst/>
          </a:prstGeom>
        </p:spPr>
        <p:txBody>
          <a:bodyPr lIns="121917" tIns="60958" rIns="121917" bIns="60958">
            <a:noAutofit/>
          </a:bodyPr>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pPr>
              <a:lnSpc>
                <a:spcPct val="15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9" name="AutoShape 2"/>
          <p:cNvSpPr>
            <a:spLocks noChangeAspect="1" noChangeArrowheads="1" noTextEdit="1"/>
          </p:cNvSpPr>
          <p:nvPr/>
        </p:nvSpPr>
        <p:spPr bwMode="auto">
          <a:xfrm>
            <a:off x="5296385" y="2492818"/>
            <a:ext cx="382417" cy="552451"/>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0" name="Freeform 4"/>
          <p:cNvSpPr>
            <a:spLocks noEditPoints="1"/>
          </p:cNvSpPr>
          <p:nvPr/>
        </p:nvSpPr>
        <p:spPr bwMode="auto">
          <a:xfrm>
            <a:off x="5296385" y="2488097"/>
            <a:ext cx="382417" cy="552451"/>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accent2"/>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1" name="AutoShape 2"/>
          <p:cNvSpPr>
            <a:spLocks noChangeAspect="1" noChangeArrowheads="1" noTextEdit="1"/>
          </p:cNvSpPr>
          <p:nvPr/>
        </p:nvSpPr>
        <p:spPr bwMode="auto">
          <a:xfrm>
            <a:off x="1436088" y="3000818"/>
            <a:ext cx="312087" cy="450851"/>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2" name="Freeform 4"/>
          <p:cNvSpPr>
            <a:spLocks noEditPoints="1"/>
          </p:cNvSpPr>
          <p:nvPr/>
        </p:nvSpPr>
        <p:spPr bwMode="auto">
          <a:xfrm>
            <a:off x="1436088" y="2996965"/>
            <a:ext cx="312087" cy="450851"/>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accent2"/>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3" name="AutoShape 2"/>
          <p:cNvSpPr>
            <a:spLocks noChangeAspect="1" noChangeArrowheads="1" noTextEdit="1"/>
          </p:cNvSpPr>
          <p:nvPr/>
        </p:nvSpPr>
        <p:spPr bwMode="auto">
          <a:xfrm>
            <a:off x="6007493" y="4931217"/>
            <a:ext cx="210501" cy="304096"/>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4" name="Freeform 4"/>
          <p:cNvSpPr>
            <a:spLocks noEditPoints="1"/>
          </p:cNvSpPr>
          <p:nvPr/>
        </p:nvSpPr>
        <p:spPr bwMode="auto">
          <a:xfrm>
            <a:off x="6007493" y="4928619"/>
            <a:ext cx="210501" cy="304096"/>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accent2"/>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sp>
        <p:nvSpPr>
          <p:cNvPr id="245" name="AutoShape 2"/>
          <p:cNvSpPr>
            <a:spLocks noChangeAspect="1" noChangeArrowheads="1" noTextEdit="1"/>
          </p:cNvSpPr>
          <p:nvPr/>
        </p:nvSpPr>
        <p:spPr bwMode="auto">
          <a:xfrm>
            <a:off x="7492708" y="1855786"/>
            <a:ext cx="241758" cy="349251"/>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46" name="组合 245"/>
          <p:cNvGrpSpPr/>
          <p:nvPr/>
        </p:nvGrpSpPr>
        <p:grpSpPr>
          <a:xfrm>
            <a:off x="7226534" y="1697290"/>
            <a:ext cx="711107" cy="685800"/>
            <a:chOff x="7405339" y="1619813"/>
            <a:chExt cx="711107" cy="685959"/>
          </a:xfrm>
        </p:grpSpPr>
        <p:sp>
          <p:nvSpPr>
            <p:cNvPr id="247" name="Teardrop 47"/>
            <p:cNvSpPr/>
            <p:nvPr/>
          </p:nvSpPr>
          <p:spPr>
            <a:xfrm>
              <a:off x="7405339" y="1619813"/>
              <a:ext cx="711107" cy="685959"/>
            </a:xfrm>
            <a:prstGeom prst="teardrop">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en-US"/>
              </a:defPPr>
              <a:lvl1pPr marL="0" algn="l" defTabSz="544195" rtl="0" eaLnBrk="1" latinLnBrk="0" hangingPunct="1">
                <a:defRPr sz="2100" kern="1200">
                  <a:solidFill>
                    <a:schemeClr val="lt1"/>
                  </a:solidFill>
                  <a:latin typeface="+mn-lt"/>
                  <a:ea typeface="+mn-ea"/>
                  <a:cs typeface="+mn-cs"/>
                </a:defRPr>
              </a:lvl1pPr>
              <a:lvl2pPr marL="544195" algn="l" defTabSz="544195" rtl="0" eaLnBrk="1" latinLnBrk="0" hangingPunct="1">
                <a:defRPr sz="2100" kern="1200">
                  <a:solidFill>
                    <a:schemeClr val="lt1"/>
                  </a:solidFill>
                  <a:latin typeface="+mn-lt"/>
                  <a:ea typeface="+mn-ea"/>
                  <a:cs typeface="+mn-cs"/>
                </a:defRPr>
              </a:lvl2pPr>
              <a:lvl3pPr marL="1088390" algn="l" defTabSz="544195" rtl="0" eaLnBrk="1" latinLnBrk="0" hangingPunct="1">
                <a:defRPr sz="2100" kern="1200">
                  <a:solidFill>
                    <a:schemeClr val="lt1"/>
                  </a:solidFill>
                  <a:latin typeface="+mn-lt"/>
                  <a:ea typeface="+mn-ea"/>
                  <a:cs typeface="+mn-cs"/>
                </a:defRPr>
              </a:lvl3pPr>
              <a:lvl4pPr marL="1632585" algn="l" defTabSz="544195" rtl="0" eaLnBrk="1" latinLnBrk="0" hangingPunct="1">
                <a:defRPr sz="2100" kern="1200">
                  <a:solidFill>
                    <a:schemeClr val="lt1"/>
                  </a:solidFill>
                  <a:latin typeface="+mn-lt"/>
                  <a:ea typeface="+mn-ea"/>
                  <a:cs typeface="+mn-cs"/>
                </a:defRPr>
              </a:lvl4pPr>
              <a:lvl5pPr marL="2176780" algn="l" defTabSz="544195" rtl="0" eaLnBrk="1" latinLnBrk="0" hangingPunct="1">
                <a:defRPr sz="2100" kern="1200">
                  <a:solidFill>
                    <a:schemeClr val="lt1"/>
                  </a:solidFill>
                  <a:latin typeface="+mn-lt"/>
                  <a:ea typeface="+mn-ea"/>
                  <a:cs typeface="+mn-cs"/>
                </a:defRPr>
              </a:lvl5pPr>
              <a:lvl6pPr marL="2720975" algn="l" defTabSz="544195" rtl="0" eaLnBrk="1" latinLnBrk="0" hangingPunct="1">
                <a:defRPr sz="2100" kern="1200">
                  <a:solidFill>
                    <a:schemeClr val="lt1"/>
                  </a:solidFill>
                  <a:latin typeface="+mn-lt"/>
                  <a:ea typeface="+mn-ea"/>
                  <a:cs typeface="+mn-cs"/>
                </a:defRPr>
              </a:lvl6pPr>
              <a:lvl7pPr marL="3265170" algn="l" defTabSz="544195" rtl="0" eaLnBrk="1" latinLnBrk="0" hangingPunct="1">
                <a:defRPr sz="2100" kern="1200">
                  <a:solidFill>
                    <a:schemeClr val="lt1"/>
                  </a:solidFill>
                  <a:latin typeface="+mn-lt"/>
                  <a:ea typeface="+mn-ea"/>
                  <a:cs typeface="+mn-cs"/>
                </a:defRPr>
              </a:lvl7pPr>
              <a:lvl8pPr marL="3809365" algn="l" defTabSz="544195" rtl="0" eaLnBrk="1" latinLnBrk="0" hangingPunct="1">
                <a:defRPr sz="2100" kern="1200">
                  <a:solidFill>
                    <a:schemeClr val="lt1"/>
                  </a:solidFill>
                  <a:latin typeface="+mn-lt"/>
                  <a:ea typeface="+mn-ea"/>
                  <a:cs typeface="+mn-cs"/>
                </a:defRPr>
              </a:lvl8pPr>
              <a:lvl9pPr marL="4353560" algn="l" defTabSz="544195" rtl="0" eaLnBrk="1" latinLnBrk="0" hangingPunct="1">
                <a:defRPr sz="2100" kern="1200">
                  <a:solidFill>
                    <a:schemeClr val="lt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endParaRPr>
            </a:p>
          </p:txBody>
        </p:sp>
        <p:sp>
          <p:nvSpPr>
            <p:cNvPr id="248" name="Freeform 4"/>
            <p:cNvSpPr>
              <a:spLocks noEditPoints="1"/>
            </p:cNvSpPr>
            <p:nvPr/>
          </p:nvSpPr>
          <p:spPr bwMode="auto">
            <a:xfrm>
              <a:off x="7671515" y="1775360"/>
              <a:ext cx="241758" cy="349332"/>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249" name="AutoShape 2"/>
          <p:cNvSpPr>
            <a:spLocks noChangeAspect="1" noChangeArrowheads="1" noTextEdit="1"/>
          </p:cNvSpPr>
          <p:nvPr/>
        </p:nvSpPr>
        <p:spPr bwMode="auto">
          <a:xfrm>
            <a:off x="7492708" y="3538282"/>
            <a:ext cx="241758" cy="349251"/>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50" name="组合 249"/>
          <p:cNvGrpSpPr/>
          <p:nvPr/>
        </p:nvGrpSpPr>
        <p:grpSpPr>
          <a:xfrm>
            <a:off x="7226534" y="3356417"/>
            <a:ext cx="711107" cy="685800"/>
            <a:chOff x="7405339" y="3279325"/>
            <a:chExt cx="711107" cy="685959"/>
          </a:xfrm>
        </p:grpSpPr>
        <p:sp>
          <p:nvSpPr>
            <p:cNvPr id="251" name="Teardrop 423"/>
            <p:cNvSpPr/>
            <p:nvPr/>
          </p:nvSpPr>
          <p:spPr>
            <a:xfrm>
              <a:off x="7405339" y="3279325"/>
              <a:ext cx="711107" cy="685959"/>
            </a:xfrm>
            <a:prstGeom prst="teardrop">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en-US"/>
              </a:defPPr>
              <a:lvl1pPr marL="0" algn="l" defTabSz="544195" rtl="0" eaLnBrk="1" latinLnBrk="0" hangingPunct="1">
                <a:defRPr sz="2100" kern="1200">
                  <a:solidFill>
                    <a:schemeClr val="lt1"/>
                  </a:solidFill>
                  <a:latin typeface="+mn-lt"/>
                  <a:ea typeface="+mn-ea"/>
                  <a:cs typeface="+mn-cs"/>
                </a:defRPr>
              </a:lvl1pPr>
              <a:lvl2pPr marL="544195" algn="l" defTabSz="544195" rtl="0" eaLnBrk="1" latinLnBrk="0" hangingPunct="1">
                <a:defRPr sz="2100" kern="1200">
                  <a:solidFill>
                    <a:schemeClr val="lt1"/>
                  </a:solidFill>
                  <a:latin typeface="+mn-lt"/>
                  <a:ea typeface="+mn-ea"/>
                  <a:cs typeface="+mn-cs"/>
                </a:defRPr>
              </a:lvl2pPr>
              <a:lvl3pPr marL="1088390" algn="l" defTabSz="544195" rtl="0" eaLnBrk="1" latinLnBrk="0" hangingPunct="1">
                <a:defRPr sz="2100" kern="1200">
                  <a:solidFill>
                    <a:schemeClr val="lt1"/>
                  </a:solidFill>
                  <a:latin typeface="+mn-lt"/>
                  <a:ea typeface="+mn-ea"/>
                  <a:cs typeface="+mn-cs"/>
                </a:defRPr>
              </a:lvl3pPr>
              <a:lvl4pPr marL="1632585" algn="l" defTabSz="544195" rtl="0" eaLnBrk="1" latinLnBrk="0" hangingPunct="1">
                <a:defRPr sz="2100" kern="1200">
                  <a:solidFill>
                    <a:schemeClr val="lt1"/>
                  </a:solidFill>
                  <a:latin typeface="+mn-lt"/>
                  <a:ea typeface="+mn-ea"/>
                  <a:cs typeface="+mn-cs"/>
                </a:defRPr>
              </a:lvl4pPr>
              <a:lvl5pPr marL="2176780" algn="l" defTabSz="544195" rtl="0" eaLnBrk="1" latinLnBrk="0" hangingPunct="1">
                <a:defRPr sz="2100" kern="1200">
                  <a:solidFill>
                    <a:schemeClr val="lt1"/>
                  </a:solidFill>
                  <a:latin typeface="+mn-lt"/>
                  <a:ea typeface="+mn-ea"/>
                  <a:cs typeface="+mn-cs"/>
                </a:defRPr>
              </a:lvl5pPr>
              <a:lvl6pPr marL="2720975" algn="l" defTabSz="544195" rtl="0" eaLnBrk="1" latinLnBrk="0" hangingPunct="1">
                <a:defRPr sz="2100" kern="1200">
                  <a:solidFill>
                    <a:schemeClr val="lt1"/>
                  </a:solidFill>
                  <a:latin typeface="+mn-lt"/>
                  <a:ea typeface="+mn-ea"/>
                  <a:cs typeface="+mn-cs"/>
                </a:defRPr>
              </a:lvl6pPr>
              <a:lvl7pPr marL="3265170" algn="l" defTabSz="544195" rtl="0" eaLnBrk="1" latinLnBrk="0" hangingPunct="1">
                <a:defRPr sz="2100" kern="1200">
                  <a:solidFill>
                    <a:schemeClr val="lt1"/>
                  </a:solidFill>
                  <a:latin typeface="+mn-lt"/>
                  <a:ea typeface="+mn-ea"/>
                  <a:cs typeface="+mn-cs"/>
                </a:defRPr>
              </a:lvl7pPr>
              <a:lvl8pPr marL="3809365" algn="l" defTabSz="544195" rtl="0" eaLnBrk="1" latinLnBrk="0" hangingPunct="1">
                <a:defRPr sz="2100" kern="1200">
                  <a:solidFill>
                    <a:schemeClr val="lt1"/>
                  </a:solidFill>
                  <a:latin typeface="+mn-lt"/>
                  <a:ea typeface="+mn-ea"/>
                  <a:cs typeface="+mn-cs"/>
                </a:defRPr>
              </a:lvl8pPr>
              <a:lvl9pPr marL="4353560" algn="l" defTabSz="544195" rtl="0" eaLnBrk="1" latinLnBrk="0" hangingPunct="1">
                <a:defRPr sz="2100" kern="1200">
                  <a:solidFill>
                    <a:schemeClr val="lt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endParaRPr>
            </a:p>
          </p:txBody>
        </p:sp>
        <p:sp>
          <p:nvSpPr>
            <p:cNvPr id="252" name="Freeform 4"/>
            <p:cNvSpPr>
              <a:spLocks noEditPoints="1"/>
            </p:cNvSpPr>
            <p:nvPr/>
          </p:nvSpPr>
          <p:spPr bwMode="auto">
            <a:xfrm>
              <a:off x="7671515" y="3458245"/>
              <a:ext cx="241758" cy="349332"/>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253" name="AutoShape 2"/>
          <p:cNvSpPr>
            <a:spLocks noChangeAspect="1" noChangeArrowheads="1" noTextEdit="1"/>
          </p:cNvSpPr>
          <p:nvPr/>
        </p:nvSpPr>
        <p:spPr bwMode="auto">
          <a:xfrm>
            <a:off x="7492708" y="5134418"/>
            <a:ext cx="241758" cy="349251"/>
          </a:xfrm>
          <a:prstGeom prst="rect">
            <a:avLst/>
          </a:prstGeom>
          <a:noFill/>
          <a:ln w="9525">
            <a:noFill/>
            <a:miter lim="800000"/>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54" name="组合 253"/>
          <p:cNvGrpSpPr/>
          <p:nvPr/>
        </p:nvGrpSpPr>
        <p:grpSpPr>
          <a:xfrm>
            <a:off x="7226534" y="4956618"/>
            <a:ext cx="711107" cy="685800"/>
            <a:chOff x="7405339" y="4879896"/>
            <a:chExt cx="711107" cy="685959"/>
          </a:xfrm>
        </p:grpSpPr>
        <p:sp>
          <p:nvSpPr>
            <p:cNvPr id="255" name="Teardrop 428"/>
            <p:cNvSpPr/>
            <p:nvPr/>
          </p:nvSpPr>
          <p:spPr>
            <a:xfrm>
              <a:off x="7405339" y="4879896"/>
              <a:ext cx="711107" cy="685959"/>
            </a:xfrm>
            <a:prstGeom prst="teardrop">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en-US"/>
              </a:defPPr>
              <a:lvl1pPr marL="0" algn="l" defTabSz="544195" rtl="0" eaLnBrk="1" latinLnBrk="0" hangingPunct="1">
                <a:defRPr sz="2100" kern="1200">
                  <a:solidFill>
                    <a:schemeClr val="lt1"/>
                  </a:solidFill>
                  <a:latin typeface="+mn-lt"/>
                  <a:ea typeface="+mn-ea"/>
                  <a:cs typeface="+mn-cs"/>
                </a:defRPr>
              </a:lvl1pPr>
              <a:lvl2pPr marL="544195" algn="l" defTabSz="544195" rtl="0" eaLnBrk="1" latinLnBrk="0" hangingPunct="1">
                <a:defRPr sz="2100" kern="1200">
                  <a:solidFill>
                    <a:schemeClr val="lt1"/>
                  </a:solidFill>
                  <a:latin typeface="+mn-lt"/>
                  <a:ea typeface="+mn-ea"/>
                  <a:cs typeface="+mn-cs"/>
                </a:defRPr>
              </a:lvl2pPr>
              <a:lvl3pPr marL="1088390" algn="l" defTabSz="544195" rtl="0" eaLnBrk="1" latinLnBrk="0" hangingPunct="1">
                <a:defRPr sz="2100" kern="1200">
                  <a:solidFill>
                    <a:schemeClr val="lt1"/>
                  </a:solidFill>
                  <a:latin typeface="+mn-lt"/>
                  <a:ea typeface="+mn-ea"/>
                  <a:cs typeface="+mn-cs"/>
                </a:defRPr>
              </a:lvl3pPr>
              <a:lvl4pPr marL="1632585" algn="l" defTabSz="544195" rtl="0" eaLnBrk="1" latinLnBrk="0" hangingPunct="1">
                <a:defRPr sz="2100" kern="1200">
                  <a:solidFill>
                    <a:schemeClr val="lt1"/>
                  </a:solidFill>
                  <a:latin typeface="+mn-lt"/>
                  <a:ea typeface="+mn-ea"/>
                  <a:cs typeface="+mn-cs"/>
                </a:defRPr>
              </a:lvl4pPr>
              <a:lvl5pPr marL="2176780" algn="l" defTabSz="544195" rtl="0" eaLnBrk="1" latinLnBrk="0" hangingPunct="1">
                <a:defRPr sz="2100" kern="1200">
                  <a:solidFill>
                    <a:schemeClr val="lt1"/>
                  </a:solidFill>
                  <a:latin typeface="+mn-lt"/>
                  <a:ea typeface="+mn-ea"/>
                  <a:cs typeface="+mn-cs"/>
                </a:defRPr>
              </a:lvl5pPr>
              <a:lvl6pPr marL="2720975" algn="l" defTabSz="544195" rtl="0" eaLnBrk="1" latinLnBrk="0" hangingPunct="1">
                <a:defRPr sz="2100" kern="1200">
                  <a:solidFill>
                    <a:schemeClr val="lt1"/>
                  </a:solidFill>
                  <a:latin typeface="+mn-lt"/>
                  <a:ea typeface="+mn-ea"/>
                  <a:cs typeface="+mn-cs"/>
                </a:defRPr>
              </a:lvl6pPr>
              <a:lvl7pPr marL="3265170" algn="l" defTabSz="544195" rtl="0" eaLnBrk="1" latinLnBrk="0" hangingPunct="1">
                <a:defRPr sz="2100" kern="1200">
                  <a:solidFill>
                    <a:schemeClr val="lt1"/>
                  </a:solidFill>
                  <a:latin typeface="+mn-lt"/>
                  <a:ea typeface="+mn-ea"/>
                  <a:cs typeface="+mn-cs"/>
                </a:defRPr>
              </a:lvl7pPr>
              <a:lvl8pPr marL="3809365" algn="l" defTabSz="544195" rtl="0" eaLnBrk="1" latinLnBrk="0" hangingPunct="1">
                <a:defRPr sz="2100" kern="1200">
                  <a:solidFill>
                    <a:schemeClr val="lt1"/>
                  </a:solidFill>
                  <a:latin typeface="+mn-lt"/>
                  <a:ea typeface="+mn-ea"/>
                  <a:cs typeface="+mn-cs"/>
                </a:defRPr>
              </a:lvl8pPr>
              <a:lvl9pPr marL="4353560" algn="l" defTabSz="544195" rtl="0" eaLnBrk="1" latinLnBrk="0" hangingPunct="1">
                <a:defRPr sz="2100" kern="1200">
                  <a:solidFill>
                    <a:schemeClr val="lt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endParaRPr>
            </a:p>
          </p:txBody>
        </p:sp>
        <p:sp>
          <p:nvSpPr>
            <p:cNvPr id="256" name="Freeform 4"/>
            <p:cNvSpPr>
              <a:spLocks noEditPoints="1"/>
            </p:cNvSpPr>
            <p:nvPr/>
          </p:nvSpPr>
          <p:spPr bwMode="auto">
            <a:xfrm>
              <a:off x="7671515" y="5054751"/>
              <a:ext cx="241758" cy="349332"/>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vert="horz" wrap="square" lIns="121917" tIns="60958" rIns="121917" bIns="60958" numCol="1" anchor="t" anchorCtr="0" compatLnSpc="1"/>
            <a:lstStyle>
              <a:defPPr>
                <a:defRPr lang="en-US"/>
              </a:defPPr>
              <a:lvl1pPr marL="0" algn="l" defTabSz="544195" rtl="0" eaLnBrk="1" latinLnBrk="0" hangingPunct="1">
                <a:defRPr sz="2100" kern="1200">
                  <a:solidFill>
                    <a:schemeClr val="tx1"/>
                  </a:solidFill>
                  <a:latin typeface="+mn-lt"/>
                  <a:ea typeface="+mn-ea"/>
                  <a:cs typeface="+mn-cs"/>
                </a:defRPr>
              </a:lvl1pPr>
              <a:lvl2pPr marL="544195" algn="l" defTabSz="544195" rtl="0" eaLnBrk="1" latinLnBrk="0" hangingPunct="1">
                <a:defRPr sz="2100" kern="1200">
                  <a:solidFill>
                    <a:schemeClr val="tx1"/>
                  </a:solidFill>
                  <a:latin typeface="+mn-lt"/>
                  <a:ea typeface="+mn-ea"/>
                  <a:cs typeface="+mn-cs"/>
                </a:defRPr>
              </a:lvl2pPr>
              <a:lvl3pPr marL="1088390" algn="l" defTabSz="544195" rtl="0" eaLnBrk="1" latinLnBrk="0" hangingPunct="1">
                <a:defRPr sz="2100" kern="1200">
                  <a:solidFill>
                    <a:schemeClr val="tx1"/>
                  </a:solidFill>
                  <a:latin typeface="+mn-lt"/>
                  <a:ea typeface="+mn-ea"/>
                  <a:cs typeface="+mn-cs"/>
                </a:defRPr>
              </a:lvl3pPr>
              <a:lvl4pPr marL="1632585" algn="l" defTabSz="544195" rtl="0" eaLnBrk="1" latinLnBrk="0" hangingPunct="1">
                <a:defRPr sz="2100" kern="1200">
                  <a:solidFill>
                    <a:schemeClr val="tx1"/>
                  </a:solidFill>
                  <a:latin typeface="+mn-lt"/>
                  <a:ea typeface="+mn-ea"/>
                  <a:cs typeface="+mn-cs"/>
                </a:defRPr>
              </a:lvl4pPr>
              <a:lvl5pPr marL="2176780" algn="l" defTabSz="544195" rtl="0" eaLnBrk="1" latinLnBrk="0" hangingPunct="1">
                <a:defRPr sz="2100" kern="1200">
                  <a:solidFill>
                    <a:schemeClr val="tx1"/>
                  </a:solidFill>
                  <a:latin typeface="+mn-lt"/>
                  <a:ea typeface="+mn-ea"/>
                  <a:cs typeface="+mn-cs"/>
                </a:defRPr>
              </a:lvl5pPr>
              <a:lvl6pPr marL="2720975" algn="l" defTabSz="544195" rtl="0" eaLnBrk="1" latinLnBrk="0" hangingPunct="1">
                <a:defRPr sz="2100" kern="1200">
                  <a:solidFill>
                    <a:schemeClr val="tx1"/>
                  </a:solidFill>
                  <a:latin typeface="+mn-lt"/>
                  <a:ea typeface="+mn-ea"/>
                  <a:cs typeface="+mn-cs"/>
                </a:defRPr>
              </a:lvl6pPr>
              <a:lvl7pPr marL="3265170" algn="l" defTabSz="544195" rtl="0" eaLnBrk="1" latinLnBrk="0" hangingPunct="1">
                <a:defRPr sz="2100" kern="1200">
                  <a:solidFill>
                    <a:schemeClr val="tx1"/>
                  </a:solidFill>
                  <a:latin typeface="+mn-lt"/>
                  <a:ea typeface="+mn-ea"/>
                  <a:cs typeface="+mn-cs"/>
                </a:defRPr>
              </a:lvl7pPr>
              <a:lvl8pPr marL="3809365" algn="l" defTabSz="544195" rtl="0" eaLnBrk="1" latinLnBrk="0" hangingPunct="1">
                <a:defRPr sz="2100" kern="1200">
                  <a:solidFill>
                    <a:schemeClr val="tx1"/>
                  </a:solidFill>
                  <a:latin typeface="+mn-lt"/>
                  <a:ea typeface="+mn-ea"/>
                  <a:cs typeface="+mn-cs"/>
                </a:defRPr>
              </a:lvl8pPr>
              <a:lvl9pPr marL="4353560" algn="l" defTabSz="544195" rtl="0" eaLnBrk="1" latinLnBrk="0" hangingPunct="1">
                <a:defRPr sz="21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42"/>
                                        </p:tgtEl>
                                        <p:attrNameLst>
                                          <p:attrName>style.visibility</p:attrName>
                                        </p:attrNameLst>
                                      </p:cBhvr>
                                      <p:to>
                                        <p:strVal val="visible"/>
                                      </p:to>
                                    </p:set>
                                    <p:anim calcmode="lin" valueType="num">
                                      <p:cBhvr additive="base">
                                        <p:cTn id="11" dur="500" fill="hold"/>
                                        <p:tgtEl>
                                          <p:spTgt spid="242"/>
                                        </p:tgtEl>
                                        <p:attrNameLst>
                                          <p:attrName>ppt_x</p:attrName>
                                        </p:attrNameLst>
                                      </p:cBhvr>
                                      <p:tavLst>
                                        <p:tav tm="0">
                                          <p:val>
                                            <p:strVal val="#ppt_x"/>
                                          </p:val>
                                        </p:tav>
                                        <p:tav tm="100000">
                                          <p:val>
                                            <p:strVal val="#ppt_x"/>
                                          </p:val>
                                        </p:tav>
                                      </p:tavLst>
                                    </p:anim>
                                    <p:anim calcmode="lin" valueType="num">
                                      <p:cBhvr additive="base">
                                        <p:cTn id="12" dur="500" fill="hold"/>
                                        <p:tgtEl>
                                          <p:spTgt spid="2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0"/>
                                        </p:tgtEl>
                                        <p:attrNameLst>
                                          <p:attrName>style.visibility</p:attrName>
                                        </p:attrNameLst>
                                      </p:cBhvr>
                                      <p:to>
                                        <p:strVal val="visible"/>
                                      </p:to>
                                    </p:set>
                                    <p:anim calcmode="lin" valueType="num">
                                      <p:cBhvr additive="base">
                                        <p:cTn id="15" dur="500" fill="hold"/>
                                        <p:tgtEl>
                                          <p:spTgt spid="240"/>
                                        </p:tgtEl>
                                        <p:attrNameLst>
                                          <p:attrName>ppt_x</p:attrName>
                                        </p:attrNameLst>
                                      </p:cBhvr>
                                      <p:tavLst>
                                        <p:tav tm="0">
                                          <p:val>
                                            <p:strVal val="#ppt_x"/>
                                          </p:val>
                                        </p:tav>
                                        <p:tav tm="100000">
                                          <p:val>
                                            <p:strVal val="#ppt_x"/>
                                          </p:val>
                                        </p:tav>
                                      </p:tavLst>
                                    </p:anim>
                                    <p:anim calcmode="lin" valueType="num">
                                      <p:cBhvr additive="base">
                                        <p:cTn id="16" dur="500" fill="hold"/>
                                        <p:tgtEl>
                                          <p:spTgt spid="24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4"/>
                                        </p:tgtEl>
                                        <p:attrNameLst>
                                          <p:attrName>style.visibility</p:attrName>
                                        </p:attrNameLst>
                                      </p:cBhvr>
                                      <p:to>
                                        <p:strVal val="visible"/>
                                      </p:to>
                                    </p:set>
                                    <p:anim calcmode="lin" valueType="num">
                                      <p:cBhvr additive="base">
                                        <p:cTn id="19" dur="500" fill="hold"/>
                                        <p:tgtEl>
                                          <p:spTgt spid="244"/>
                                        </p:tgtEl>
                                        <p:attrNameLst>
                                          <p:attrName>ppt_x</p:attrName>
                                        </p:attrNameLst>
                                      </p:cBhvr>
                                      <p:tavLst>
                                        <p:tav tm="0">
                                          <p:val>
                                            <p:strVal val="#ppt_x"/>
                                          </p:val>
                                        </p:tav>
                                        <p:tav tm="100000">
                                          <p:val>
                                            <p:strVal val="#ppt_x"/>
                                          </p:val>
                                        </p:tav>
                                      </p:tavLst>
                                    </p:anim>
                                    <p:anim calcmode="lin" valueType="num">
                                      <p:cBhvr additive="base">
                                        <p:cTn id="20" dur="500" fill="hold"/>
                                        <p:tgtEl>
                                          <p:spTgt spid="244"/>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246"/>
                                        </p:tgtEl>
                                        <p:attrNameLst>
                                          <p:attrName>style.visibility</p:attrName>
                                        </p:attrNameLst>
                                      </p:cBhvr>
                                      <p:to>
                                        <p:strVal val="visible"/>
                                      </p:to>
                                    </p:set>
                                    <p:animEffect transition="in" filter="wipe(down)">
                                      <p:cBhvr>
                                        <p:cTn id="24" dur="300"/>
                                        <p:tgtEl>
                                          <p:spTgt spid="246"/>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wipe(up)">
                                      <p:cBhvr>
                                        <p:cTn id="28" dur="500"/>
                                        <p:tgtEl>
                                          <p:spTgt spid="58"/>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250"/>
                                        </p:tgtEl>
                                        <p:attrNameLst>
                                          <p:attrName>style.visibility</p:attrName>
                                        </p:attrNameLst>
                                      </p:cBhvr>
                                      <p:to>
                                        <p:strVal val="visible"/>
                                      </p:to>
                                    </p:set>
                                    <p:animEffect transition="in" filter="wipe(down)">
                                      <p:cBhvr>
                                        <p:cTn id="32" dur="300"/>
                                        <p:tgtEl>
                                          <p:spTgt spid="250"/>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37"/>
                                        </p:tgtEl>
                                        <p:attrNameLst>
                                          <p:attrName>style.visibility</p:attrName>
                                        </p:attrNameLst>
                                      </p:cBhvr>
                                      <p:to>
                                        <p:strVal val="visible"/>
                                      </p:to>
                                    </p:set>
                                    <p:animEffect transition="in" filter="wipe(up)">
                                      <p:cBhvr>
                                        <p:cTn id="36" dur="500"/>
                                        <p:tgtEl>
                                          <p:spTgt spid="237"/>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254"/>
                                        </p:tgtEl>
                                        <p:attrNameLst>
                                          <p:attrName>style.visibility</p:attrName>
                                        </p:attrNameLst>
                                      </p:cBhvr>
                                      <p:to>
                                        <p:strVal val="visible"/>
                                      </p:to>
                                    </p:set>
                                    <p:animEffect transition="in" filter="wipe(down)">
                                      <p:cBhvr>
                                        <p:cTn id="40" dur="300"/>
                                        <p:tgtEl>
                                          <p:spTgt spid="25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38"/>
                                        </p:tgtEl>
                                        <p:attrNameLst>
                                          <p:attrName>style.visibility</p:attrName>
                                        </p:attrNameLst>
                                      </p:cBhvr>
                                      <p:to>
                                        <p:strVal val="visible"/>
                                      </p:to>
                                    </p:set>
                                    <p:animEffect transition="in" filter="wipe(up)">
                                      <p:cBhvr>
                                        <p:cTn id="44"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37" grpId="0"/>
      <p:bldP spid="238" grpId="0"/>
      <p:bldP spid="240" grpId="0" animBg="1"/>
      <p:bldP spid="242" grpId="0" animBg="1"/>
      <p:bldP spid="2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88197" y="2269685"/>
            <a:ext cx="749953" cy="750035"/>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 name="圆角矩形 2"/>
          <p:cNvSpPr/>
          <p:nvPr/>
        </p:nvSpPr>
        <p:spPr>
          <a:xfrm>
            <a:off x="5080159" y="2649537"/>
            <a:ext cx="1158306" cy="1157800"/>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圆角矩形 3"/>
          <p:cNvSpPr/>
          <p:nvPr/>
        </p:nvSpPr>
        <p:spPr>
          <a:xfrm>
            <a:off x="5197003" y="2765416"/>
            <a:ext cx="924619" cy="926042"/>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TextBox 46"/>
          <p:cNvSpPr txBox="1"/>
          <p:nvPr/>
        </p:nvSpPr>
        <p:spPr>
          <a:xfrm>
            <a:off x="5284049" y="2838708"/>
            <a:ext cx="750526" cy="748666"/>
          </a:xfrm>
          <a:prstGeom prst="rect">
            <a:avLst/>
          </a:prstGeom>
          <a:noFill/>
        </p:spPr>
        <p:txBody>
          <a:bodyPr wrap="none" rtlCol="0">
            <a:spAutoFit/>
          </a:bodyPr>
          <a:lstStyle/>
          <a:p>
            <a:pPr algn="ctr"/>
            <a:r>
              <a:rPr lang="en-US" altLang="zh-CN" sz="4265" dirty="0" smtClean="0">
                <a:solidFill>
                  <a:schemeClr val="bg1"/>
                </a:solidFill>
                <a:latin typeface="Impact" panose="020B0806030902050204" pitchFamily="34" charset="0"/>
              </a:rPr>
              <a:t>04</a:t>
            </a:r>
            <a:endParaRPr lang="zh-CN" altLang="en-US" sz="4265" dirty="0">
              <a:solidFill>
                <a:schemeClr val="bg1"/>
              </a:solidFill>
              <a:latin typeface="Impact" panose="020B0806030902050204" pitchFamily="34" charset="0"/>
            </a:endParaRPr>
          </a:p>
        </p:txBody>
      </p:sp>
      <p:sp>
        <p:nvSpPr>
          <p:cNvPr id="6" name="Rectangle 39"/>
          <p:cNvSpPr>
            <a:spLocks noChangeArrowheads="1"/>
          </p:cNvSpPr>
          <p:nvPr/>
        </p:nvSpPr>
        <p:spPr bwMode="auto">
          <a:xfrm>
            <a:off x="6903799" y="2777171"/>
            <a:ext cx="4088298" cy="90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2665" b="1" dirty="0">
                <a:solidFill>
                  <a:schemeClr val="bg1"/>
                </a:solidFill>
                <a:latin typeface="微软雅黑" panose="020B0503020204020204" pitchFamily="34" charset="-122"/>
                <a:ea typeface="微软雅黑" panose="020B0503020204020204" pitchFamily="34" charset="-122"/>
              </a:rPr>
              <a:t>此处添加过渡页标题文本</a:t>
            </a:r>
            <a:endParaRPr lang="en-US" altLang="zh-CN" sz="2665"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rPr>
              <a:t>We have many PowerPoint </a:t>
            </a:r>
            <a:r>
              <a:rPr lang="zh-CN" altLang="en-US" sz="1600" dirty="0">
                <a:solidFill>
                  <a:schemeClr val="bg1"/>
                </a:solidFill>
                <a:latin typeface="Arial" panose="020B0604020202020204" pitchFamily="34" charset="0"/>
                <a:cs typeface="Arial" panose="020B0604020202020204" pitchFamily="34" charset="0"/>
              </a:rPr>
              <a:t>templates</a:t>
            </a:r>
            <a:r>
              <a:rPr lang="en-US" altLang="zh-CN" sz="1600" dirty="0">
                <a:solidFill>
                  <a:schemeClr val="bg1"/>
                </a:solidFill>
                <a:latin typeface="Arial" panose="020B0604020202020204" pitchFamily="34" charset="0"/>
                <a:cs typeface="Arial" panose="020B0604020202020204" pitchFamily="34" charset="0"/>
              </a:rPr>
              <a:t> that has been specifically designed</a:t>
            </a:r>
            <a:r>
              <a:rPr lang="zh-CN" altLang="en-US" sz="1600" dirty="0">
                <a:solidFill>
                  <a:schemeClr val="bg1"/>
                </a:solidFill>
                <a:latin typeface="Arial" panose="020B0604020202020204" pitchFamily="34" charset="0"/>
                <a:cs typeface="Arial" panose="020B0604020202020204" pitchFamily="34" charset="0"/>
              </a:rPr>
              <a: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圆角矩形 6"/>
          <p:cNvSpPr/>
          <p:nvPr/>
        </p:nvSpPr>
        <p:spPr>
          <a:xfrm>
            <a:off x="4503546" y="1789053"/>
            <a:ext cx="717355" cy="717355"/>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 name="圆角矩形 7"/>
          <p:cNvSpPr/>
          <p:nvPr/>
        </p:nvSpPr>
        <p:spPr>
          <a:xfrm>
            <a:off x="4600253" y="1885760"/>
            <a:ext cx="523940" cy="523940"/>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圆角矩形 8"/>
          <p:cNvSpPr/>
          <p:nvPr/>
        </p:nvSpPr>
        <p:spPr>
          <a:xfrm>
            <a:off x="4815434" y="3924581"/>
            <a:ext cx="534784" cy="534784"/>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圆角矩形 9"/>
          <p:cNvSpPr/>
          <p:nvPr/>
        </p:nvSpPr>
        <p:spPr>
          <a:xfrm>
            <a:off x="4888197" y="3997343"/>
            <a:ext cx="389259" cy="389259"/>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圆角矩形 10"/>
          <p:cNvSpPr/>
          <p:nvPr/>
        </p:nvSpPr>
        <p:spPr>
          <a:xfrm>
            <a:off x="6396022" y="1979262"/>
            <a:ext cx="276381" cy="276381"/>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圆角矩形 11"/>
          <p:cNvSpPr/>
          <p:nvPr/>
        </p:nvSpPr>
        <p:spPr>
          <a:xfrm>
            <a:off x="6073955" y="2111708"/>
            <a:ext cx="455649" cy="455649"/>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圆角矩形 12"/>
          <p:cNvSpPr/>
          <p:nvPr/>
        </p:nvSpPr>
        <p:spPr>
          <a:xfrm>
            <a:off x="6135950" y="2173703"/>
            <a:ext cx="331658" cy="331658"/>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14:presetBounceEnd="50000">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14:bounceEnd="50000">
                                          <p:cBhvr additive="base">
                                            <p:cTn id="28" dur="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7" name="组合 1"/>
          <p:cNvGrpSpPr/>
          <p:nvPr/>
        </p:nvGrpSpPr>
        <p:grpSpPr bwMode="auto">
          <a:xfrm>
            <a:off x="1199456" y="1585546"/>
            <a:ext cx="5281612" cy="4645536"/>
            <a:chOff x="0" y="0"/>
            <a:chExt cx="5407191" cy="4756567"/>
          </a:xfrm>
          <a:solidFill>
            <a:schemeClr val="bg1">
              <a:lumMod val="50000"/>
            </a:schemeClr>
          </a:solidFill>
        </p:grpSpPr>
        <p:sp>
          <p:nvSpPr>
            <p:cNvPr id="258" name="Freeform 3"/>
            <p:cNvSpPr>
              <a:spLocks noChangeArrowheads="1"/>
            </p:cNvSpPr>
            <p:nvPr/>
          </p:nvSpPr>
          <p:spPr bwMode="auto">
            <a:xfrm>
              <a:off x="3148473" y="4482387"/>
              <a:ext cx="297052" cy="274180"/>
            </a:xfrm>
            <a:custGeom>
              <a:avLst/>
              <a:gdLst>
                <a:gd name="T0" fmla="*/ 194678 w 177"/>
                <a:gd name="T1" fmla="*/ 45980 h 161"/>
                <a:gd name="T2" fmla="*/ 265165 w 177"/>
                <a:gd name="T3" fmla="*/ 45980 h 161"/>
                <a:gd name="T4" fmla="*/ 332295 w 177"/>
                <a:gd name="T5" fmla="*/ 22139 h 161"/>
                <a:gd name="T6" fmla="*/ 397748 w 177"/>
                <a:gd name="T7" fmla="*/ 45980 h 161"/>
                <a:gd name="T8" fmla="*/ 496765 w 177"/>
                <a:gd name="T9" fmla="*/ 0 h 161"/>
                <a:gd name="T10" fmla="*/ 629347 w 177"/>
                <a:gd name="T11" fmla="*/ 22139 h 161"/>
                <a:gd name="T12" fmla="*/ 694800 w 177"/>
                <a:gd name="T13" fmla="*/ 0 h 161"/>
                <a:gd name="T14" fmla="*/ 730043 w 177"/>
                <a:gd name="T15" fmla="*/ 90258 h 161"/>
                <a:gd name="T16" fmla="*/ 629347 w 177"/>
                <a:gd name="T17" fmla="*/ 136239 h 161"/>
                <a:gd name="T18" fmla="*/ 595782 w 177"/>
                <a:gd name="T19" fmla="*/ 291210 h 161"/>
                <a:gd name="T20" fmla="*/ 526974 w 177"/>
                <a:gd name="T21" fmla="*/ 338893 h 161"/>
                <a:gd name="T22" fmla="*/ 526974 w 177"/>
                <a:gd name="T23" fmla="*/ 407013 h 161"/>
                <a:gd name="T24" fmla="*/ 434669 w 177"/>
                <a:gd name="T25" fmla="*/ 381468 h 161"/>
                <a:gd name="T26" fmla="*/ 397748 w 177"/>
                <a:gd name="T27" fmla="*/ 407013 h 161"/>
                <a:gd name="T28" fmla="*/ 397748 w 177"/>
                <a:gd name="T29" fmla="*/ 451290 h 161"/>
                <a:gd name="T30" fmla="*/ 332295 w 177"/>
                <a:gd name="T31" fmla="*/ 451290 h 161"/>
                <a:gd name="T32" fmla="*/ 194678 w 177"/>
                <a:gd name="T33" fmla="*/ 407013 h 161"/>
                <a:gd name="T34" fmla="*/ 33565 w 177"/>
                <a:gd name="T35" fmla="*/ 381468 h 161"/>
                <a:gd name="T36" fmla="*/ 0 w 177"/>
                <a:gd name="T37" fmla="*/ 245229 h 161"/>
                <a:gd name="T38" fmla="*/ 0 w 177"/>
                <a:gd name="T39" fmla="*/ 178813 h 161"/>
                <a:gd name="T40" fmla="*/ 162791 w 177"/>
                <a:gd name="T41" fmla="*/ 90258 h 161"/>
                <a:gd name="T42" fmla="*/ 194678 w 177"/>
                <a:gd name="T43" fmla="*/ 45980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59" name="Freeform 4"/>
            <p:cNvSpPr>
              <a:spLocks noChangeArrowheads="1"/>
            </p:cNvSpPr>
            <p:nvPr/>
          </p:nvSpPr>
          <p:spPr bwMode="auto">
            <a:xfrm>
              <a:off x="4221785" y="0"/>
              <a:ext cx="1185406" cy="1190682"/>
            </a:xfrm>
            <a:custGeom>
              <a:avLst/>
              <a:gdLst>
                <a:gd name="T0" fmla="*/ 68939 w 705"/>
                <a:gd name="T1" fmla="*/ 182788 h 697"/>
                <a:gd name="T2" fmla="*/ 132833 w 705"/>
                <a:gd name="T3" fmla="*/ 295535 h 697"/>
                <a:gd name="T4" fmla="*/ 300975 w 705"/>
                <a:gd name="T5" fmla="*/ 295535 h 697"/>
                <a:gd name="T6" fmla="*/ 435490 w 705"/>
                <a:gd name="T7" fmla="*/ 502239 h 697"/>
                <a:gd name="T8" fmla="*/ 667526 w 705"/>
                <a:gd name="T9" fmla="*/ 454407 h 697"/>
                <a:gd name="T10" fmla="*/ 970183 w 705"/>
                <a:gd name="T11" fmla="*/ 478323 h 697"/>
                <a:gd name="T12" fmla="*/ 904608 w 705"/>
                <a:gd name="T13" fmla="*/ 890022 h 697"/>
                <a:gd name="T14" fmla="*/ 800359 w 705"/>
                <a:gd name="T15" fmla="*/ 1115517 h 697"/>
                <a:gd name="T16" fmla="*/ 435490 w 705"/>
                <a:gd name="T17" fmla="*/ 1320512 h 697"/>
                <a:gd name="T18" fmla="*/ 633898 w 705"/>
                <a:gd name="T19" fmla="*/ 1388844 h 697"/>
                <a:gd name="T20" fmla="*/ 568322 w 705"/>
                <a:gd name="T21" fmla="*/ 1481092 h 697"/>
                <a:gd name="T22" fmla="*/ 736465 w 705"/>
                <a:gd name="T23" fmla="*/ 1551132 h 697"/>
                <a:gd name="T24" fmla="*/ 800359 w 705"/>
                <a:gd name="T25" fmla="*/ 1639964 h 697"/>
                <a:gd name="T26" fmla="*/ 1207265 w 705"/>
                <a:gd name="T27" fmla="*/ 1663880 h 697"/>
                <a:gd name="T28" fmla="*/ 1340097 w 705"/>
                <a:gd name="T29" fmla="*/ 1687796 h 697"/>
                <a:gd name="T30" fmla="*/ 1607444 w 705"/>
                <a:gd name="T31" fmla="*/ 1822751 h 697"/>
                <a:gd name="T32" fmla="*/ 1775587 w 705"/>
                <a:gd name="T33" fmla="*/ 1889375 h 697"/>
                <a:gd name="T34" fmla="*/ 1805853 w 705"/>
                <a:gd name="T35" fmla="*/ 1774919 h 697"/>
                <a:gd name="T36" fmla="*/ 2007624 w 705"/>
                <a:gd name="T37" fmla="*/ 1983331 h 697"/>
                <a:gd name="T38" fmla="*/ 2074881 w 705"/>
                <a:gd name="T39" fmla="*/ 1935499 h 697"/>
                <a:gd name="T40" fmla="*/ 2308599 w 705"/>
                <a:gd name="T41" fmla="*/ 1935499 h 697"/>
                <a:gd name="T42" fmla="*/ 2473379 w 705"/>
                <a:gd name="T43" fmla="*/ 1797127 h 697"/>
                <a:gd name="T44" fmla="*/ 2510370 w 705"/>
                <a:gd name="T45" fmla="*/ 1505008 h 697"/>
                <a:gd name="T46" fmla="*/ 2776036 w 705"/>
                <a:gd name="T47" fmla="*/ 1527216 h 697"/>
                <a:gd name="T48" fmla="*/ 2844974 w 705"/>
                <a:gd name="T49" fmla="*/ 978853 h 697"/>
                <a:gd name="T50" fmla="*/ 2908869 w 705"/>
                <a:gd name="T51" fmla="*/ 842190 h 697"/>
                <a:gd name="T52" fmla="*/ 2945860 w 705"/>
                <a:gd name="T53" fmla="*/ 732859 h 697"/>
                <a:gd name="T54" fmla="*/ 2543999 w 705"/>
                <a:gd name="T55" fmla="*/ 910522 h 697"/>
                <a:gd name="T56" fmla="*/ 2340546 w 705"/>
                <a:gd name="T57" fmla="*/ 1026686 h 697"/>
                <a:gd name="T58" fmla="*/ 2044615 w 705"/>
                <a:gd name="T59" fmla="*/ 864398 h 697"/>
                <a:gd name="T60" fmla="*/ 1842844 w 705"/>
                <a:gd name="T61" fmla="*/ 796066 h 697"/>
                <a:gd name="T62" fmla="*/ 1572134 w 705"/>
                <a:gd name="T63" fmla="*/ 732859 h 697"/>
                <a:gd name="T64" fmla="*/ 1504877 w 705"/>
                <a:gd name="T65" fmla="*/ 685027 h 697"/>
                <a:gd name="T66" fmla="*/ 1405673 w 705"/>
                <a:gd name="T67" fmla="*/ 707234 h 697"/>
                <a:gd name="T68" fmla="*/ 1103016 w 705"/>
                <a:gd name="T69" fmla="*/ 365575 h 697"/>
                <a:gd name="T70" fmla="*/ 1040803 w 705"/>
                <a:gd name="T71" fmla="*/ 249411 h 697"/>
                <a:gd name="T72" fmla="*/ 605314 w 705"/>
                <a:gd name="T73" fmla="*/ 70040 h 697"/>
                <a:gd name="T74" fmla="*/ 68939 w 705"/>
                <a:gd name="T75" fmla="*/ 46124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0" name="Freeform 5"/>
            <p:cNvSpPr>
              <a:spLocks noChangeArrowheads="1"/>
            </p:cNvSpPr>
            <p:nvPr/>
          </p:nvSpPr>
          <p:spPr bwMode="auto">
            <a:xfrm>
              <a:off x="4335281" y="921123"/>
              <a:ext cx="889755" cy="685451"/>
            </a:xfrm>
            <a:custGeom>
              <a:avLst/>
              <a:gdLst>
                <a:gd name="T0" fmla="*/ 2213455 w 529"/>
                <a:gd name="T1" fmla="*/ 417082 h 401"/>
                <a:gd name="T2" fmla="*/ 2008256 w 529"/>
                <a:gd name="T3" fmla="*/ 417082 h 401"/>
                <a:gd name="T4" fmla="*/ 1912385 w 529"/>
                <a:gd name="T5" fmla="*/ 345290 h 401"/>
                <a:gd name="T6" fmla="*/ 1776146 w 529"/>
                <a:gd name="T7" fmla="*/ 439304 h 401"/>
                <a:gd name="T8" fmla="*/ 1742507 w 529"/>
                <a:gd name="T9" fmla="*/ 391442 h 401"/>
                <a:gd name="T10" fmla="*/ 1710550 w 529"/>
                <a:gd name="T11" fmla="*/ 463235 h 401"/>
                <a:gd name="T12" fmla="*/ 1510397 w 529"/>
                <a:gd name="T13" fmla="*/ 367511 h 401"/>
                <a:gd name="T14" fmla="*/ 1510397 w 529"/>
                <a:gd name="T15" fmla="*/ 254694 h 401"/>
                <a:gd name="T16" fmla="*/ 1441437 w 529"/>
                <a:gd name="T17" fmla="*/ 276915 h 401"/>
                <a:gd name="T18" fmla="*/ 1478440 w 529"/>
                <a:gd name="T19" fmla="*/ 367511 h 401"/>
                <a:gd name="T20" fmla="*/ 1377522 w 529"/>
                <a:gd name="T21" fmla="*/ 367511 h 401"/>
                <a:gd name="T22" fmla="*/ 1308562 w 529"/>
                <a:gd name="T23" fmla="*/ 299137 h 401"/>
                <a:gd name="T24" fmla="*/ 1237920 w 529"/>
                <a:gd name="T25" fmla="*/ 299137 h 401"/>
                <a:gd name="T26" fmla="*/ 1041131 w 529"/>
                <a:gd name="T27" fmla="*/ 160679 h 401"/>
                <a:gd name="T28" fmla="*/ 904893 w 529"/>
                <a:gd name="T29" fmla="*/ 208541 h 401"/>
                <a:gd name="T30" fmla="*/ 904893 w 529"/>
                <a:gd name="T31" fmla="*/ 160679 h 401"/>
                <a:gd name="T32" fmla="*/ 667737 w 529"/>
                <a:gd name="T33" fmla="*/ 186320 h 401"/>
                <a:gd name="T34" fmla="*/ 504587 w 529"/>
                <a:gd name="T35" fmla="*/ 114527 h 401"/>
                <a:gd name="T36" fmla="*/ 504587 w 529"/>
                <a:gd name="T37" fmla="*/ 0 h 401"/>
                <a:gd name="T38" fmla="*/ 435627 w 529"/>
                <a:gd name="T39" fmla="*/ 22222 h 401"/>
                <a:gd name="T40" fmla="*/ 265749 w 529"/>
                <a:gd name="T41" fmla="*/ 22222 h 401"/>
                <a:gd name="T42" fmla="*/ 301070 w 529"/>
                <a:gd name="T43" fmla="*/ 160679 h 401"/>
                <a:gd name="T44" fmla="*/ 203517 w 529"/>
                <a:gd name="T45" fmla="*/ 160679 h 401"/>
                <a:gd name="T46" fmla="*/ 33639 w 529"/>
                <a:gd name="T47" fmla="*/ 92305 h 401"/>
                <a:gd name="T48" fmla="*/ 0 w 529"/>
                <a:gd name="T49" fmla="*/ 160679 h 401"/>
                <a:gd name="T50" fmla="*/ 132875 w 529"/>
                <a:gd name="T51" fmla="*/ 254694 h 401"/>
                <a:gd name="T52" fmla="*/ 100917 w 529"/>
                <a:gd name="T53" fmla="*/ 345290 h 401"/>
                <a:gd name="T54" fmla="*/ 203517 w 529"/>
                <a:gd name="T55" fmla="*/ 463235 h 401"/>
                <a:gd name="T56" fmla="*/ 366667 w 529"/>
                <a:gd name="T57" fmla="*/ 391442 h 401"/>
                <a:gd name="T58" fmla="*/ 467584 w 529"/>
                <a:gd name="T59" fmla="*/ 529900 h 401"/>
                <a:gd name="T60" fmla="*/ 467584 w 529"/>
                <a:gd name="T61" fmla="*/ 644427 h 401"/>
                <a:gd name="T62" fmla="*/ 634098 w 529"/>
                <a:gd name="T63" fmla="*/ 644427 h 401"/>
                <a:gd name="T64" fmla="*/ 703058 w 529"/>
                <a:gd name="T65" fmla="*/ 760663 h 401"/>
                <a:gd name="T66" fmla="*/ 736697 w 529"/>
                <a:gd name="T67" fmla="*/ 666648 h 401"/>
                <a:gd name="T68" fmla="*/ 872935 w 529"/>
                <a:gd name="T69" fmla="*/ 806815 h 401"/>
                <a:gd name="T70" fmla="*/ 970489 w 529"/>
                <a:gd name="T71" fmla="*/ 919633 h 401"/>
                <a:gd name="T72" fmla="*/ 970489 w 529"/>
                <a:gd name="T73" fmla="*/ 991425 h 401"/>
                <a:gd name="T74" fmla="*/ 1108409 w 529"/>
                <a:gd name="T75" fmla="*/ 1152105 h 401"/>
                <a:gd name="T76" fmla="*/ 1207645 w 529"/>
                <a:gd name="T77" fmla="*/ 1082021 h 401"/>
                <a:gd name="T78" fmla="*/ 1273241 w 529"/>
                <a:gd name="T79" fmla="*/ 943563 h 401"/>
                <a:gd name="T80" fmla="*/ 1340519 w 529"/>
                <a:gd name="T81" fmla="*/ 919633 h 401"/>
                <a:gd name="T82" fmla="*/ 1407798 w 529"/>
                <a:gd name="T83" fmla="*/ 943563 h 401"/>
                <a:gd name="T84" fmla="*/ 1377522 w 529"/>
                <a:gd name="T85" fmla="*/ 991425 h 401"/>
                <a:gd name="T86" fmla="*/ 1572629 w 529"/>
                <a:gd name="T87" fmla="*/ 991425 h 401"/>
                <a:gd name="T88" fmla="*/ 1643272 w 529"/>
                <a:gd name="T89" fmla="*/ 943563 h 401"/>
                <a:gd name="T90" fmla="*/ 1643272 w 529"/>
                <a:gd name="T91" fmla="*/ 897411 h 401"/>
                <a:gd name="T92" fmla="*/ 1609632 w 529"/>
                <a:gd name="T93" fmla="*/ 849549 h 401"/>
                <a:gd name="T94" fmla="*/ 1813149 w 529"/>
                <a:gd name="T95" fmla="*/ 782884 h 401"/>
                <a:gd name="T96" fmla="*/ 1843424 w 529"/>
                <a:gd name="T97" fmla="*/ 760663 h 401"/>
                <a:gd name="T98" fmla="*/ 1843424 w 529"/>
                <a:gd name="T99" fmla="*/ 711091 h 401"/>
                <a:gd name="T100" fmla="*/ 1912385 w 529"/>
                <a:gd name="T101" fmla="*/ 688870 h 401"/>
                <a:gd name="T102" fmla="*/ 1912385 w 529"/>
                <a:gd name="T103" fmla="*/ 552121 h 401"/>
                <a:gd name="T104" fmla="*/ 1981345 w 529"/>
                <a:gd name="T105" fmla="*/ 552121 h 401"/>
                <a:gd name="T106" fmla="*/ 2008256 w 529"/>
                <a:gd name="T107" fmla="*/ 620496 h 401"/>
                <a:gd name="T108" fmla="*/ 2112537 w 529"/>
                <a:gd name="T109" fmla="*/ 666648 h 401"/>
                <a:gd name="T110" fmla="*/ 2147858 w 529"/>
                <a:gd name="T111" fmla="*/ 644427 h 401"/>
                <a:gd name="T112" fmla="*/ 2112537 w 529"/>
                <a:gd name="T113" fmla="*/ 598274 h 401"/>
                <a:gd name="T114" fmla="*/ 2112537 w 529"/>
                <a:gd name="T115" fmla="*/ 552121 h 401"/>
                <a:gd name="T116" fmla="*/ 2213455 w 529"/>
                <a:gd name="T117" fmla="*/ 529900 h 401"/>
                <a:gd name="T118" fmla="*/ 2213455 w 529"/>
                <a:gd name="T119" fmla="*/ 417082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1" name="Freeform 6"/>
            <p:cNvSpPr>
              <a:spLocks noChangeArrowheads="1"/>
            </p:cNvSpPr>
            <p:nvPr/>
          </p:nvSpPr>
          <p:spPr bwMode="auto">
            <a:xfrm>
              <a:off x="4147521" y="1301587"/>
              <a:ext cx="634739" cy="673128"/>
            </a:xfrm>
            <a:custGeom>
              <a:avLst/>
              <a:gdLst>
                <a:gd name="T0" fmla="*/ 1584322 w 377"/>
                <a:gd name="T1" fmla="*/ 512125 h 393"/>
                <a:gd name="T2" fmla="*/ 1417640 w 377"/>
                <a:gd name="T3" fmla="*/ 347697 h 393"/>
                <a:gd name="T4" fmla="*/ 1447946 w 377"/>
                <a:gd name="T5" fmla="*/ 279185 h 393"/>
                <a:gd name="T6" fmla="*/ 1316620 w 377"/>
                <a:gd name="T7" fmla="*/ 114757 h 393"/>
                <a:gd name="T8" fmla="*/ 1215601 w 377"/>
                <a:gd name="T9" fmla="*/ 22266 h 393"/>
                <a:gd name="T10" fmla="*/ 1180244 w 377"/>
                <a:gd name="T11" fmla="*/ 114757 h 393"/>
                <a:gd name="T12" fmla="*/ 1112898 w 377"/>
                <a:gd name="T13" fmla="*/ 0 h 393"/>
                <a:gd name="T14" fmla="*/ 979889 w 377"/>
                <a:gd name="T15" fmla="*/ 0 h 393"/>
                <a:gd name="T16" fmla="*/ 1011878 w 377"/>
                <a:gd name="T17" fmla="*/ 70225 h 393"/>
                <a:gd name="T18" fmla="*/ 841829 w 377"/>
                <a:gd name="T19" fmla="*/ 164428 h 393"/>
                <a:gd name="T20" fmla="*/ 740809 w 377"/>
                <a:gd name="T21" fmla="*/ 164428 h 393"/>
                <a:gd name="T22" fmla="*/ 203723 w 377"/>
                <a:gd name="T23" fmla="*/ 419635 h 393"/>
                <a:gd name="T24" fmla="*/ 101019 w 377"/>
                <a:gd name="T25" fmla="*/ 327144 h 393"/>
                <a:gd name="T26" fmla="*/ 33673 w 377"/>
                <a:gd name="T27" fmla="*/ 327144 h 393"/>
                <a:gd name="T28" fmla="*/ 69030 w 377"/>
                <a:gd name="T29" fmla="*/ 395655 h 393"/>
                <a:gd name="T30" fmla="*/ 69030 w 377"/>
                <a:gd name="T31" fmla="*/ 465880 h 393"/>
                <a:gd name="T32" fmla="*/ 101019 w 377"/>
                <a:gd name="T33" fmla="*/ 537817 h 393"/>
                <a:gd name="T34" fmla="*/ 33673 w 377"/>
                <a:gd name="T35" fmla="*/ 537817 h 393"/>
                <a:gd name="T36" fmla="*/ 33673 w 377"/>
                <a:gd name="T37" fmla="*/ 628595 h 393"/>
                <a:gd name="T38" fmla="*/ 0 w 377"/>
                <a:gd name="T39" fmla="*/ 676554 h 393"/>
                <a:gd name="T40" fmla="*/ 133009 w 377"/>
                <a:gd name="T41" fmla="*/ 698820 h 393"/>
                <a:gd name="T42" fmla="*/ 272753 w 377"/>
                <a:gd name="T43" fmla="*/ 863248 h 393"/>
                <a:gd name="T44" fmla="*/ 437751 w 377"/>
                <a:gd name="T45" fmla="*/ 698820 h 393"/>
                <a:gd name="T46" fmla="*/ 505097 w 377"/>
                <a:gd name="T47" fmla="*/ 606329 h 393"/>
                <a:gd name="T48" fmla="*/ 675147 w 377"/>
                <a:gd name="T49" fmla="*/ 582350 h 393"/>
                <a:gd name="T50" fmla="*/ 779534 w 377"/>
                <a:gd name="T51" fmla="*/ 628595 h 393"/>
                <a:gd name="T52" fmla="*/ 779534 w 377"/>
                <a:gd name="T53" fmla="*/ 650862 h 393"/>
                <a:gd name="T54" fmla="*/ 811523 w 377"/>
                <a:gd name="T55" fmla="*/ 650862 h 393"/>
                <a:gd name="T56" fmla="*/ 710504 w 377"/>
                <a:gd name="T57" fmla="*/ 815290 h 393"/>
                <a:gd name="T58" fmla="*/ 641474 w 377"/>
                <a:gd name="T59" fmla="*/ 815290 h 393"/>
                <a:gd name="T60" fmla="*/ 675147 w 377"/>
                <a:gd name="T61" fmla="*/ 907781 h 393"/>
                <a:gd name="T62" fmla="*/ 641474 w 377"/>
                <a:gd name="T63" fmla="*/ 931760 h 393"/>
                <a:gd name="T64" fmla="*/ 710504 w 377"/>
                <a:gd name="T65" fmla="*/ 931760 h 393"/>
                <a:gd name="T66" fmla="*/ 574127 w 377"/>
                <a:gd name="T67" fmla="*/ 1094475 h 393"/>
                <a:gd name="T68" fmla="*/ 606117 w 377"/>
                <a:gd name="T69" fmla="*/ 1140721 h 393"/>
                <a:gd name="T70" fmla="*/ 675147 w 377"/>
                <a:gd name="T71" fmla="*/ 1094475 h 393"/>
                <a:gd name="T72" fmla="*/ 710504 w 377"/>
                <a:gd name="T73" fmla="*/ 1024251 h 393"/>
                <a:gd name="T74" fmla="*/ 779534 w 377"/>
                <a:gd name="T75" fmla="*/ 1024251 h 393"/>
                <a:gd name="T76" fmla="*/ 841829 w 377"/>
                <a:gd name="T77" fmla="*/ 981431 h 393"/>
                <a:gd name="T78" fmla="*/ 841829 w 377"/>
                <a:gd name="T79" fmla="*/ 907781 h 393"/>
                <a:gd name="T80" fmla="*/ 1082592 w 377"/>
                <a:gd name="T81" fmla="*/ 815290 h 393"/>
                <a:gd name="T82" fmla="*/ 1281264 w 377"/>
                <a:gd name="T83" fmla="*/ 770757 h 393"/>
                <a:gd name="T84" fmla="*/ 1316620 w 377"/>
                <a:gd name="T85" fmla="*/ 650862 h 393"/>
                <a:gd name="T86" fmla="*/ 1447946 w 377"/>
                <a:gd name="T87" fmla="*/ 582350 h 393"/>
                <a:gd name="T88" fmla="*/ 1552333 w 377"/>
                <a:gd name="T89" fmla="*/ 560084 h 393"/>
                <a:gd name="T90" fmla="*/ 1584322 w 377"/>
                <a:gd name="T91" fmla="*/ 512125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2" name="Freeform 7"/>
            <p:cNvSpPr>
              <a:spLocks noChangeArrowheads="1"/>
            </p:cNvSpPr>
            <p:nvPr/>
          </p:nvSpPr>
          <p:spPr bwMode="auto">
            <a:xfrm>
              <a:off x="3664111" y="1454080"/>
              <a:ext cx="592703" cy="916502"/>
            </a:xfrm>
            <a:custGeom>
              <a:avLst/>
              <a:gdLst>
                <a:gd name="T0" fmla="*/ 1326446 w 353"/>
                <a:gd name="T1" fmla="*/ 453984 h 537"/>
                <a:gd name="T2" fmla="*/ 1227382 w 353"/>
                <a:gd name="T3" fmla="*/ 273073 h 537"/>
                <a:gd name="T4" fmla="*/ 1030934 w 353"/>
                <a:gd name="T5" fmla="*/ 252593 h 537"/>
                <a:gd name="T6" fmla="*/ 926833 w 353"/>
                <a:gd name="T7" fmla="*/ 0 h 537"/>
                <a:gd name="T8" fmla="*/ 730385 w 353"/>
                <a:gd name="T9" fmla="*/ 186031 h 537"/>
                <a:gd name="T10" fmla="*/ 564159 w 353"/>
                <a:gd name="T11" fmla="*/ 230406 h 537"/>
                <a:gd name="T12" fmla="*/ 332451 w 353"/>
                <a:gd name="T13" fmla="*/ 295260 h 537"/>
                <a:gd name="T14" fmla="*/ 132645 w 353"/>
                <a:gd name="T15" fmla="*/ 208218 h 537"/>
                <a:gd name="T16" fmla="*/ 33581 w 353"/>
                <a:gd name="T17" fmla="*/ 343048 h 537"/>
                <a:gd name="T18" fmla="*/ 231708 w 353"/>
                <a:gd name="T19" fmla="*/ 571747 h 537"/>
                <a:gd name="T20" fmla="*/ 100743 w 353"/>
                <a:gd name="T21" fmla="*/ 662203 h 537"/>
                <a:gd name="T22" fmla="*/ 265289 w 353"/>
                <a:gd name="T23" fmla="*/ 774845 h 537"/>
                <a:gd name="T24" fmla="*/ 132645 w 353"/>
                <a:gd name="T25" fmla="*/ 819220 h 537"/>
                <a:gd name="T26" fmla="*/ 68841 w 353"/>
                <a:gd name="T27" fmla="*/ 931862 h 537"/>
                <a:gd name="T28" fmla="*/ 132645 w 353"/>
                <a:gd name="T29" fmla="*/ 1140081 h 537"/>
                <a:gd name="T30" fmla="*/ 100743 w 353"/>
                <a:gd name="T31" fmla="*/ 1457528 h 537"/>
                <a:gd name="T32" fmla="*/ 364353 w 353"/>
                <a:gd name="T33" fmla="*/ 1505316 h 537"/>
                <a:gd name="T34" fmla="*/ 465096 w 353"/>
                <a:gd name="T35" fmla="*/ 1457528 h 537"/>
                <a:gd name="T36" fmla="*/ 629642 w 353"/>
                <a:gd name="T37" fmla="*/ 1208349 h 537"/>
                <a:gd name="T38" fmla="*/ 962093 w 353"/>
                <a:gd name="T39" fmla="*/ 1071812 h 537"/>
                <a:gd name="T40" fmla="*/ 995674 w 353"/>
                <a:gd name="T41" fmla="*/ 981357 h 537"/>
                <a:gd name="T42" fmla="*/ 799226 w 353"/>
                <a:gd name="T43" fmla="*/ 911382 h 537"/>
                <a:gd name="T44" fmla="*/ 762287 w 353"/>
                <a:gd name="T45" fmla="*/ 819220 h 537"/>
                <a:gd name="T46" fmla="*/ 666581 w 353"/>
                <a:gd name="T47" fmla="*/ 754365 h 537"/>
                <a:gd name="T48" fmla="*/ 434873 w 353"/>
                <a:gd name="T49" fmla="*/ 732178 h 537"/>
                <a:gd name="T50" fmla="*/ 564159 w 353"/>
                <a:gd name="T51" fmla="*/ 477878 h 537"/>
                <a:gd name="T52" fmla="*/ 666581 w 353"/>
                <a:gd name="T53" fmla="*/ 387423 h 537"/>
                <a:gd name="T54" fmla="*/ 799226 w 353"/>
                <a:gd name="T55" fmla="*/ 431797 h 537"/>
                <a:gd name="T56" fmla="*/ 861350 w 353"/>
                <a:gd name="T57" fmla="*/ 523959 h 537"/>
                <a:gd name="T58" fmla="*/ 926833 w 353"/>
                <a:gd name="T59" fmla="*/ 571747 h 537"/>
                <a:gd name="T60" fmla="*/ 1062836 w 353"/>
                <a:gd name="T61" fmla="*/ 732178 h 537"/>
                <a:gd name="T62" fmla="*/ 1129998 w 353"/>
                <a:gd name="T63" fmla="*/ 819220 h 537"/>
                <a:gd name="T64" fmla="*/ 1360027 w 353"/>
                <a:gd name="T65" fmla="*/ 61612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3" name="Freeform 8"/>
            <p:cNvSpPr>
              <a:spLocks noChangeArrowheads="1"/>
            </p:cNvSpPr>
            <p:nvPr/>
          </p:nvSpPr>
          <p:spPr bwMode="auto">
            <a:xfrm>
              <a:off x="3836457" y="1686671"/>
              <a:ext cx="190562" cy="218728"/>
            </a:xfrm>
            <a:custGeom>
              <a:avLst/>
              <a:gdLst>
                <a:gd name="T0" fmla="*/ 477248 w 113"/>
                <a:gd name="T1" fmla="*/ 174643 h 129"/>
                <a:gd name="T2" fmla="*/ 409793 w 113"/>
                <a:gd name="T3" fmla="*/ 108516 h 129"/>
                <a:gd name="T4" fmla="*/ 477248 w 113"/>
                <a:gd name="T5" fmla="*/ 44085 h 129"/>
                <a:gd name="T6" fmla="*/ 340651 w 113"/>
                <a:gd name="T7" fmla="*/ 44085 h 129"/>
                <a:gd name="T8" fmla="*/ 308609 w 113"/>
                <a:gd name="T9" fmla="*/ 0 h 129"/>
                <a:gd name="T10" fmla="*/ 237781 w 113"/>
                <a:gd name="T11" fmla="*/ 0 h 129"/>
                <a:gd name="T12" fmla="*/ 205740 w 113"/>
                <a:gd name="T13" fmla="*/ 88169 h 129"/>
                <a:gd name="T14" fmla="*/ 139970 w 113"/>
                <a:gd name="T15" fmla="*/ 88169 h 129"/>
                <a:gd name="T16" fmla="*/ 0 w 113"/>
                <a:gd name="T17" fmla="*/ 242466 h 129"/>
                <a:gd name="T18" fmla="*/ 0 w 113"/>
                <a:gd name="T19" fmla="*/ 328940 h 129"/>
                <a:gd name="T20" fmla="*/ 139970 w 113"/>
                <a:gd name="T21" fmla="*/ 328940 h 129"/>
                <a:gd name="T22" fmla="*/ 205740 w 113"/>
                <a:gd name="T23" fmla="*/ 350982 h 129"/>
                <a:gd name="T24" fmla="*/ 340651 w 113"/>
                <a:gd name="T25" fmla="*/ 306897 h 129"/>
                <a:gd name="T26" fmla="*/ 340651 w 113"/>
                <a:gd name="T27" fmla="*/ 264508 h 129"/>
                <a:gd name="T28" fmla="*/ 308609 w 113"/>
                <a:gd name="T29" fmla="*/ 220424 h 129"/>
                <a:gd name="T30" fmla="*/ 409793 w 113"/>
                <a:gd name="T31" fmla="*/ 220424 h 129"/>
                <a:gd name="T32" fmla="*/ 477248 w 113"/>
                <a:gd name="T33" fmla="*/ 17464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4" name="Freeform 9"/>
            <p:cNvSpPr>
              <a:spLocks noChangeArrowheads="1"/>
            </p:cNvSpPr>
            <p:nvPr/>
          </p:nvSpPr>
          <p:spPr bwMode="auto">
            <a:xfrm>
              <a:off x="3958361" y="1794495"/>
              <a:ext cx="149927" cy="206405"/>
            </a:xfrm>
            <a:custGeom>
              <a:avLst/>
              <a:gdLst>
                <a:gd name="T0" fmla="*/ 372291 w 89"/>
                <a:gd name="T1" fmla="*/ 230287 h 121"/>
                <a:gd name="T2" fmla="*/ 336915 w 89"/>
                <a:gd name="T3" fmla="*/ 158642 h 121"/>
                <a:gd name="T4" fmla="*/ 237525 w 89"/>
                <a:gd name="T5" fmla="*/ 112585 h 121"/>
                <a:gd name="T6" fmla="*/ 203833 w 89"/>
                <a:gd name="T7" fmla="*/ 22176 h 121"/>
                <a:gd name="T8" fmla="*/ 133081 w 89"/>
                <a:gd name="T9" fmla="*/ 0 h 121"/>
                <a:gd name="T10" fmla="*/ 101074 w 89"/>
                <a:gd name="T11" fmla="*/ 22176 h 121"/>
                <a:gd name="T12" fmla="*/ 133081 w 89"/>
                <a:gd name="T13" fmla="*/ 136466 h 121"/>
                <a:gd name="T14" fmla="*/ 33691 w 89"/>
                <a:gd name="T15" fmla="*/ 136466 h 121"/>
                <a:gd name="T16" fmla="*/ 0 w 89"/>
                <a:gd name="T17" fmla="*/ 317284 h 121"/>
                <a:gd name="T18" fmla="*/ 69067 w 89"/>
                <a:gd name="T19" fmla="*/ 341165 h 121"/>
                <a:gd name="T20" fmla="*/ 237525 w 89"/>
                <a:gd name="T21" fmla="*/ 317284 h 121"/>
                <a:gd name="T22" fmla="*/ 237525 w 89"/>
                <a:gd name="T23" fmla="*/ 230287 h 121"/>
                <a:gd name="T24" fmla="*/ 372291 w 89"/>
                <a:gd name="T25" fmla="*/ 23028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5" name="Freeform 10"/>
            <p:cNvSpPr>
              <a:spLocks noChangeArrowheads="1"/>
            </p:cNvSpPr>
            <p:nvPr/>
          </p:nvSpPr>
          <p:spPr bwMode="auto">
            <a:xfrm>
              <a:off x="3958361" y="1808358"/>
              <a:ext cx="57449" cy="69315"/>
            </a:xfrm>
            <a:custGeom>
              <a:avLst/>
              <a:gdLst>
                <a:gd name="T0" fmla="*/ 167124 w 33"/>
                <a:gd name="T1" fmla="*/ 108199 h 41"/>
                <a:gd name="T2" fmla="*/ 41781 w 33"/>
                <a:gd name="T3" fmla="*/ 108199 h 41"/>
                <a:gd name="T4" fmla="*/ 41781 w 33"/>
                <a:gd name="T5" fmla="*/ 64243 h 41"/>
                <a:gd name="T6" fmla="*/ 0 w 33"/>
                <a:gd name="T7" fmla="*/ 0 h 41"/>
                <a:gd name="T8" fmla="*/ 123602 w 33"/>
                <a:gd name="T9" fmla="*/ 21978 h 41"/>
                <a:gd name="T10" fmla="*/ 167124 w 33"/>
                <a:gd name="T11" fmla="*/ 108199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6" name="Freeform 11"/>
            <p:cNvSpPr>
              <a:spLocks noChangeArrowheads="1"/>
            </p:cNvSpPr>
            <p:nvPr/>
          </p:nvSpPr>
          <p:spPr bwMode="auto">
            <a:xfrm>
              <a:off x="3823847" y="2054812"/>
              <a:ext cx="730020" cy="494449"/>
            </a:xfrm>
            <a:custGeom>
              <a:avLst/>
              <a:gdLst>
                <a:gd name="T0" fmla="*/ 647408 w 433"/>
                <a:gd name="T1" fmla="*/ 22242 h 289"/>
                <a:gd name="T2" fmla="*/ 578284 w 433"/>
                <a:gd name="T3" fmla="*/ 70147 h 289"/>
                <a:gd name="T4" fmla="*/ 409688 w 433"/>
                <a:gd name="T5" fmla="*/ 92388 h 289"/>
                <a:gd name="T6" fmla="*/ 237720 w 433"/>
                <a:gd name="T7" fmla="*/ 208729 h 289"/>
                <a:gd name="T8" fmla="*/ 69124 w 433"/>
                <a:gd name="T9" fmla="*/ 367843 h 289"/>
                <a:gd name="T10" fmla="*/ 69124 w 433"/>
                <a:gd name="T11" fmla="*/ 463653 h 289"/>
                <a:gd name="T12" fmla="*/ 139935 w 433"/>
                <a:gd name="T13" fmla="*/ 532089 h 289"/>
                <a:gd name="T14" fmla="*/ 205687 w 433"/>
                <a:gd name="T15" fmla="*/ 509847 h 289"/>
                <a:gd name="T16" fmla="*/ 273125 w 433"/>
                <a:gd name="T17" fmla="*/ 509847 h 289"/>
                <a:gd name="T18" fmla="*/ 33719 w 433"/>
                <a:gd name="T19" fmla="*/ 650141 h 289"/>
                <a:gd name="T20" fmla="*/ 0 w 433"/>
                <a:gd name="T21" fmla="*/ 716866 h 289"/>
                <a:gd name="T22" fmla="*/ 69124 w 433"/>
                <a:gd name="T23" fmla="*/ 739107 h 289"/>
                <a:gd name="T24" fmla="*/ 205687 w 433"/>
                <a:gd name="T25" fmla="*/ 831496 h 289"/>
                <a:gd name="T26" fmla="*/ 340564 w 433"/>
                <a:gd name="T27" fmla="*/ 831496 h 289"/>
                <a:gd name="T28" fmla="*/ 409688 w 433"/>
                <a:gd name="T29" fmla="*/ 785301 h 289"/>
                <a:gd name="T30" fmla="*/ 409688 w 433"/>
                <a:gd name="T31" fmla="*/ 739107 h 289"/>
                <a:gd name="T32" fmla="*/ 477126 w 433"/>
                <a:gd name="T33" fmla="*/ 761349 h 289"/>
                <a:gd name="T34" fmla="*/ 507473 w 433"/>
                <a:gd name="T35" fmla="*/ 785301 h 289"/>
                <a:gd name="T36" fmla="*/ 647408 w 433"/>
                <a:gd name="T37" fmla="*/ 831496 h 289"/>
                <a:gd name="T38" fmla="*/ 711474 w 433"/>
                <a:gd name="T39" fmla="*/ 785301 h 289"/>
                <a:gd name="T40" fmla="*/ 816004 w 433"/>
                <a:gd name="T41" fmla="*/ 785301 h 289"/>
                <a:gd name="T42" fmla="*/ 816004 w 433"/>
                <a:gd name="T43" fmla="*/ 831496 h 289"/>
                <a:gd name="T44" fmla="*/ 885128 w 433"/>
                <a:gd name="T45" fmla="*/ 807543 h 289"/>
                <a:gd name="T46" fmla="*/ 1021691 w 433"/>
                <a:gd name="T47" fmla="*/ 672382 h 289"/>
                <a:gd name="T48" fmla="*/ 1089129 w 433"/>
                <a:gd name="T49" fmla="*/ 672382 h 289"/>
                <a:gd name="T50" fmla="*/ 1257725 w 433"/>
                <a:gd name="T51" fmla="*/ 487605 h 289"/>
                <a:gd name="T52" fmla="*/ 1257725 w 433"/>
                <a:gd name="T53" fmla="*/ 417459 h 289"/>
                <a:gd name="T54" fmla="*/ 1291444 w 433"/>
                <a:gd name="T55" fmla="*/ 395217 h 289"/>
                <a:gd name="T56" fmla="*/ 1325163 w 433"/>
                <a:gd name="T57" fmla="*/ 441411 h 289"/>
                <a:gd name="T58" fmla="*/ 1463412 w 433"/>
                <a:gd name="T59" fmla="*/ 278876 h 289"/>
                <a:gd name="T60" fmla="*/ 1598289 w 433"/>
                <a:gd name="T61" fmla="*/ 232682 h 289"/>
                <a:gd name="T62" fmla="*/ 1598289 w 433"/>
                <a:gd name="T63" fmla="*/ 254924 h 289"/>
                <a:gd name="T64" fmla="*/ 1702818 w 433"/>
                <a:gd name="T65" fmla="*/ 186488 h 289"/>
                <a:gd name="T66" fmla="*/ 1773628 w 433"/>
                <a:gd name="T67" fmla="*/ 208729 h 289"/>
                <a:gd name="T68" fmla="*/ 1837695 w 433"/>
                <a:gd name="T69" fmla="*/ 70147 h 289"/>
                <a:gd name="T70" fmla="*/ 1803976 w 433"/>
                <a:gd name="T71" fmla="*/ 46194 h 289"/>
                <a:gd name="T72" fmla="*/ 1702818 w 433"/>
                <a:gd name="T73" fmla="*/ 46194 h 289"/>
                <a:gd name="T74" fmla="*/ 1633694 w 433"/>
                <a:gd name="T75" fmla="*/ 70147 h 289"/>
                <a:gd name="T76" fmla="*/ 1463412 w 433"/>
                <a:gd name="T77" fmla="*/ 70147 h 289"/>
                <a:gd name="T78" fmla="*/ 1395974 w 433"/>
                <a:gd name="T79" fmla="*/ 0 h 289"/>
                <a:gd name="T80" fmla="*/ 1154882 w 433"/>
                <a:gd name="T81" fmla="*/ 114630 h 289"/>
                <a:gd name="T82" fmla="*/ 1126220 w 433"/>
                <a:gd name="T83" fmla="*/ 186488 h 289"/>
                <a:gd name="T84" fmla="*/ 1055410 w 433"/>
                <a:gd name="T85" fmla="*/ 186488 h 289"/>
                <a:gd name="T86" fmla="*/ 851409 w 433"/>
                <a:gd name="T87" fmla="*/ 186488 h 289"/>
                <a:gd name="T88" fmla="*/ 851409 w 433"/>
                <a:gd name="T89" fmla="*/ 138583 h 289"/>
                <a:gd name="T90" fmla="*/ 920533 w 433"/>
                <a:gd name="T91" fmla="*/ 92388 h 289"/>
                <a:gd name="T92" fmla="*/ 851409 w 433"/>
                <a:gd name="T93" fmla="*/ 0 h 289"/>
                <a:gd name="T94" fmla="*/ 748566 w 433"/>
                <a:gd name="T95" fmla="*/ 0 h 289"/>
                <a:gd name="T96" fmla="*/ 711474 w 433"/>
                <a:gd name="T97" fmla="*/ 0 h 289"/>
                <a:gd name="T98" fmla="*/ 681127 w 433"/>
                <a:gd name="T99" fmla="*/ 46194 h 289"/>
                <a:gd name="T100" fmla="*/ 647408 w 433"/>
                <a:gd name="T101" fmla="*/ 22242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7" name="Freeform 12"/>
            <p:cNvSpPr>
              <a:spLocks noChangeArrowheads="1"/>
            </p:cNvSpPr>
            <p:nvPr/>
          </p:nvSpPr>
          <p:spPr bwMode="auto">
            <a:xfrm>
              <a:off x="3973774" y="2450679"/>
              <a:ext cx="605314" cy="546820"/>
            </a:xfrm>
            <a:custGeom>
              <a:avLst/>
              <a:gdLst>
                <a:gd name="T0" fmla="*/ 692506 w 361"/>
                <a:gd name="T1" fmla="*/ 0 h 321"/>
                <a:gd name="T2" fmla="*/ 625435 w 361"/>
                <a:gd name="T3" fmla="*/ 0 h 321"/>
                <a:gd name="T4" fmla="*/ 496324 w 361"/>
                <a:gd name="T5" fmla="*/ 136279 h 321"/>
                <a:gd name="T6" fmla="*/ 395718 w 361"/>
                <a:gd name="T7" fmla="*/ 158424 h 321"/>
                <a:gd name="T8" fmla="*/ 395718 w 361"/>
                <a:gd name="T9" fmla="*/ 112430 h 321"/>
                <a:gd name="T10" fmla="*/ 330324 w 361"/>
                <a:gd name="T11" fmla="*/ 112430 h 321"/>
                <a:gd name="T12" fmla="*/ 264930 w 361"/>
                <a:gd name="T13" fmla="*/ 158424 h 321"/>
                <a:gd name="T14" fmla="*/ 130788 w 361"/>
                <a:gd name="T15" fmla="*/ 112430 h 321"/>
                <a:gd name="T16" fmla="*/ 100606 w 361"/>
                <a:gd name="T17" fmla="*/ 90285 h 321"/>
                <a:gd name="T18" fmla="*/ 33535 w 361"/>
                <a:gd name="T19" fmla="*/ 68140 h 321"/>
                <a:gd name="T20" fmla="*/ 33535 w 361"/>
                <a:gd name="T21" fmla="*/ 112430 h 321"/>
                <a:gd name="T22" fmla="*/ 0 w 361"/>
                <a:gd name="T23" fmla="*/ 136279 h 321"/>
                <a:gd name="T24" fmla="*/ 130788 w 361"/>
                <a:gd name="T25" fmla="*/ 158424 h 321"/>
                <a:gd name="T26" fmla="*/ 162647 w 361"/>
                <a:gd name="T27" fmla="*/ 221454 h 321"/>
                <a:gd name="T28" fmla="*/ 231394 w 361"/>
                <a:gd name="T29" fmla="*/ 221454 h 321"/>
                <a:gd name="T30" fmla="*/ 330324 w 361"/>
                <a:gd name="T31" fmla="*/ 316849 h 321"/>
                <a:gd name="T32" fmla="*/ 425900 w 361"/>
                <a:gd name="T33" fmla="*/ 291297 h 321"/>
                <a:gd name="T34" fmla="*/ 425900 w 361"/>
                <a:gd name="T35" fmla="*/ 407134 h 321"/>
                <a:gd name="T36" fmla="*/ 560041 w 361"/>
                <a:gd name="T37" fmla="*/ 517861 h 321"/>
                <a:gd name="T38" fmla="*/ 625435 w 361"/>
                <a:gd name="T39" fmla="*/ 517861 h 321"/>
                <a:gd name="T40" fmla="*/ 658971 w 361"/>
                <a:gd name="T41" fmla="*/ 475273 h 321"/>
                <a:gd name="T42" fmla="*/ 756223 w 361"/>
                <a:gd name="T43" fmla="*/ 538303 h 321"/>
                <a:gd name="T44" fmla="*/ 692506 w 361"/>
                <a:gd name="T45" fmla="*/ 586000 h 321"/>
                <a:gd name="T46" fmla="*/ 658971 w 361"/>
                <a:gd name="T47" fmla="*/ 563855 h 321"/>
                <a:gd name="T48" fmla="*/ 593577 w 361"/>
                <a:gd name="T49" fmla="*/ 538303 h 321"/>
                <a:gd name="T50" fmla="*/ 593577 w 361"/>
                <a:gd name="T51" fmla="*/ 630291 h 321"/>
                <a:gd name="T52" fmla="*/ 560041 w 361"/>
                <a:gd name="T53" fmla="*/ 674582 h 321"/>
                <a:gd name="T54" fmla="*/ 658971 w 361"/>
                <a:gd name="T55" fmla="*/ 766570 h 321"/>
                <a:gd name="T56" fmla="*/ 658971 w 361"/>
                <a:gd name="T57" fmla="*/ 833006 h 321"/>
                <a:gd name="T58" fmla="*/ 819941 w 361"/>
                <a:gd name="T59" fmla="*/ 833006 h 321"/>
                <a:gd name="T60" fmla="*/ 888688 w 361"/>
                <a:gd name="T61" fmla="*/ 879000 h 321"/>
                <a:gd name="T62" fmla="*/ 985941 w 361"/>
                <a:gd name="T63" fmla="*/ 856855 h 321"/>
                <a:gd name="T64" fmla="*/ 1120082 w 361"/>
                <a:gd name="T65" fmla="*/ 901146 h 321"/>
                <a:gd name="T66" fmla="*/ 1217335 w 361"/>
                <a:gd name="T67" fmla="*/ 833006 h 321"/>
                <a:gd name="T68" fmla="*/ 1316265 w 361"/>
                <a:gd name="T69" fmla="*/ 722279 h 321"/>
                <a:gd name="T70" fmla="*/ 1185476 w 361"/>
                <a:gd name="T71" fmla="*/ 674582 h 321"/>
                <a:gd name="T72" fmla="*/ 1316265 w 361"/>
                <a:gd name="T73" fmla="*/ 654140 h 321"/>
                <a:gd name="T74" fmla="*/ 1349800 w 361"/>
                <a:gd name="T75" fmla="*/ 674582 h 321"/>
                <a:gd name="T76" fmla="*/ 1480588 w 361"/>
                <a:gd name="T77" fmla="*/ 654140 h 321"/>
                <a:gd name="T78" fmla="*/ 1480588 w 361"/>
                <a:gd name="T79" fmla="*/ 630291 h 321"/>
                <a:gd name="T80" fmla="*/ 1316265 w 361"/>
                <a:gd name="T81" fmla="*/ 563855 h 321"/>
                <a:gd name="T82" fmla="*/ 1316265 w 361"/>
                <a:gd name="T83" fmla="*/ 517861 h 321"/>
                <a:gd name="T84" fmla="*/ 1254224 w 361"/>
                <a:gd name="T85" fmla="*/ 497419 h 321"/>
                <a:gd name="T86" fmla="*/ 1185476 w 361"/>
                <a:gd name="T87" fmla="*/ 475273 h 321"/>
                <a:gd name="T88" fmla="*/ 1120082 w 361"/>
                <a:gd name="T89" fmla="*/ 361140 h 321"/>
                <a:gd name="T90" fmla="*/ 955759 w 361"/>
                <a:gd name="T91" fmla="*/ 180570 h 321"/>
                <a:gd name="T92" fmla="*/ 955759 w 361"/>
                <a:gd name="T93" fmla="*/ 112430 h 321"/>
                <a:gd name="T94" fmla="*/ 789759 w 361"/>
                <a:gd name="T95" fmla="*/ 90285 h 321"/>
                <a:gd name="T96" fmla="*/ 724365 w 361"/>
                <a:gd name="T97" fmla="*/ 68140 h 321"/>
                <a:gd name="T98" fmla="*/ 69250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8" name="Freeform 13"/>
            <p:cNvSpPr>
              <a:spLocks noChangeArrowheads="1"/>
            </p:cNvSpPr>
            <p:nvPr/>
          </p:nvSpPr>
          <p:spPr bwMode="auto">
            <a:xfrm>
              <a:off x="4471196" y="2888136"/>
              <a:ext cx="107892" cy="93961"/>
            </a:xfrm>
            <a:custGeom>
              <a:avLst/>
              <a:gdLst>
                <a:gd name="T0" fmla="*/ 89633 w 65"/>
                <a:gd name="T1" fmla="*/ 0 h 57"/>
                <a:gd name="T2" fmla="*/ 0 w 65"/>
                <a:gd name="T3" fmla="*/ 92313 h 57"/>
                <a:gd name="T4" fmla="*/ 89633 w 65"/>
                <a:gd name="T5" fmla="*/ 128578 h 57"/>
                <a:gd name="T6" fmla="*/ 248982 w 65"/>
                <a:gd name="T7" fmla="*/ 92313 h 57"/>
                <a:gd name="T8" fmla="*/ 248982 w 65"/>
                <a:gd name="T9" fmla="*/ 56047 h 57"/>
                <a:gd name="T10" fmla="*/ 89633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9" name="Freeform 14"/>
            <p:cNvSpPr>
              <a:spLocks noChangeArrowheads="1"/>
            </p:cNvSpPr>
            <p:nvPr/>
          </p:nvSpPr>
          <p:spPr bwMode="auto">
            <a:xfrm>
              <a:off x="4202168" y="2954370"/>
              <a:ext cx="403543" cy="506772"/>
            </a:xfrm>
            <a:custGeom>
              <a:avLst/>
              <a:gdLst>
                <a:gd name="T0" fmla="*/ 750155 w 241"/>
                <a:gd name="T1" fmla="*/ 46070 h 297"/>
                <a:gd name="T2" fmla="*/ 649687 w 241"/>
                <a:gd name="T3" fmla="*/ 0 h 297"/>
                <a:gd name="T4" fmla="*/ 555918 w 241"/>
                <a:gd name="T5" fmla="*/ 69958 h 297"/>
                <a:gd name="T6" fmla="*/ 423636 w 241"/>
                <a:gd name="T7" fmla="*/ 22182 h 297"/>
                <a:gd name="T8" fmla="*/ 328193 w 241"/>
                <a:gd name="T9" fmla="*/ 46070 h 297"/>
                <a:gd name="T10" fmla="*/ 294704 w 241"/>
                <a:gd name="T11" fmla="*/ 90434 h 297"/>
                <a:gd name="T12" fmla="*/ 259540 w 241"/>
                <a:gd name="T13" fmla="*/ 136504 h 297"/>
                <a:gd name="T14" fmla="*/ 294704 w 241"/>
                <a:gd name="T15" fmla="*/ 208169 h 297"/>
                <a:gd name="T16" fmla="*/ 229400 w 241"/>
                <a:gd name="T17" fmla="*/ 208169 h 297"/>
                <a:gd name="T18" fmla="*/ 194236 w 241"/>
                <a:gd name="T19" fmla="*/ 182574 h 297"/>
                <a:gd name="T20" fmla="*/ 162422 w 241"/>
                <a:gd name="T21" fmla="*/ 182574 h 297"/>
                <a:gd name="T22" fmla="*/ 162422 w 241"/>
                <a:gd name="T23" fmla="*/ 230351 h 297"/>
                <a:gd name="T24" fmla="*/ 162422 w 241"/>
                <a:gd name="T25" fmla="*/ 273008 h 297"/>
                <a:gd name="T26" fmla="*/ 162422 w 241"/>
                <a:gd name="T27" fmla="*/ 273008 h 297"/>
                <a:gd name="T28" fmla="*/ 162422 w 241"/>
                <a:gd name="T29" fmla="*/ 317372 h 297"/>
                <a:gd name="T30" fmla="*/ 33489 w 241"/>
                <a:gd name="T31" fmla="*/ 387331 h 297"/>
                <a:gd name="T32" fmla="*/ 0 w 241"/>
                <a:gd name="T33" fmla="*/ 409513 h 297"/>
                <a:gd name="T34" fmla="*/ 0 w 241"/>
                <a:gd name="T35" fmla="*/ 501653 h 297"/>
                <a:gd name="T36" fmla="*/ 100467 w 241"/>
                <a:gd name="T37" fmla="*/ 546017 h 297"/>
                <a:gd name="T38" fmla="*/ 100467 w 241"/>
                <a:gd name="T39" fmla="*/ 662046 h 297"/>
                <a:gd name="T40" fmla="*/ 194236 w 241"/>
                <a:gd name="T41" fmla="*/ 662046 h 297"/>
                <a:gd name="T42" fmla="*/ 194236 w 241"/>
                <a:gd name="T43" fmla="*/ 706409 h 297"/>
                <a:gd name="T44" fmla="*/ 229400 w 241"/>
                <a:gd name="T45" fmla="*/ 750773 h 297"/>
                <a:gd name="T46" fmla="*/ 259540 w 241"/>
                <a:gd name="T47" fmla="*/ 819025 h 297"/>
                <a:gd name="T48" fmla="*/ 356658 w 241"/>
                <a:gd name="T49" fmla="*/ 819025 h 297"/>
                <a:gd name="T50" fmla="*/ 423636 w 241"/>
                <a:gd name="T51" fmla="*/ 750773 h 297"/>
                <a:gd name="T52" fmla="*/ 455451 w 241"/>
                <a:gd name="T53" fmla="*/ 750773 h 297"/>
                <a:gd name="T54" fmla="*/ 455451 w 241"/>
                <a:gd name="T55" fmla="*/ 795137 h 297"/>
                <a:gd name="T56" fmla="*/ 488940 w 241"/>
                <a:gd name="T57" fmla="*/ 819025 h 297"/>
                <a:gd name="T58" fmla="*/ 555918 w 241"/>
                <a:gd name="T59" fmla="*/ 819025 h 297"/>
                <a:gd name="T60" fmla="*/ 555918 w 241"/>
                <a:gd name="T61" fmla="*/ 795137 h 297"/>
                <a:gd name="T62" fmla="*/ 619547 w 241"/>
                <a:gd name="T63" fmla="*/ 795137 h 297"/>
                <a:gd name="T64" fmla="*/ 619547 w 241"/>
                <a:gd name="T65" fmla="*/ 819025 h 297"/>
                <a:gd name="T66" fmla="*/ 649687 w 241"/>
                <a:gd name="T67" fmla="*/ 841207 h 297"/>
                <a:gd name="T68" fmla="*/ 718340 w 241"/>
                <a:gd name="T69" fmla="*/ 819025 h 297"/>
                <a:gd name="T70" fmla="*/ 750155 w 241"/>
                <a:gd name="T71" fmla="*/ 732004 h 297"/>
                <a:gd name="T72" fmla="*/ 750155 w 241"/>
                <a:gd name="T73" fmla="*/ 638157 h 297"/>
                <a:gd name="T74" fmla="*/ 818807 w 241"/>
                <a:gd name="T75" fmla="*/ 638157 h 297"/>
                <a:gd name="T76" fmla="*/ 818807 w 241"/>
                <a:gd name="T77" fmla="*/ 615975 h 297"/>
                <a:gd name="T78" fmla="*/ 818807 w 241"/>
                <a:gd name="T79" fmla="*/ 571612 h 297"/>
                <a:gd name="T80" fmla="*/ 880762 w 241"/>
                <a:gd name="T81" fmla="*/ 615975 h 297"/>
                <a:gd name="T82" fmla="*/ 946066 w 241"/>
                <a:gd name="T83" fmla="*/ 546017 h 297"/>
                <a:gd name="T84" fmla="*/ 880762 w 241"/>
                <a:gd name="T85" fmla="*/ 501653 h 297"/>
                <a:gd name="T86" fmla="*/ 880762 w 241"/>
                <a:gd name="T87" fmla="*/ 477765 h 297"/>
                <a:gd name="T88" fmla="*/ 946066 w 241"/>
                <a:gd name="T89" fmla="*/ 453877 h 297"/>
                <a:gd name="T90" fmla="*/ 912576 w 241"/>
                <a:gd name="T91" fmla="*/ 387331 h 297"/>
                <a:gd name="T92" fmla="*/ 880762 w 241"/>
                <a:gd name="T93" fmla="*/ 365149 h 297"/>
                <a:gd name="T94" fmla="*/ 981229 w 241"/>
                <a:gd name="T95" fmla="*/ 387331 h 297"/>
                <a:gd name="T96" fmla="*/ 981229 w 241"/>
                <a:gd name="T97" fmla="*/ 295190 h 297"/>
                <a:gd name="T98" fmla="*/ 880762 w 241"/>
                <a:gd name="T99" fmla="*/ 342967 h 297"/>
                <a:gd name="T100" fmla="*/ 981229 w 241"/>
                <a:gd name="T101" fmla="*/ 230351 h 297"/>
                <a:gd name="T102" fmla="*/ 818807 w 241"/>
                <a:gd name="T103" fmla="*/ 158686 h 297"/>
                <a:gd name="T104" fmla="*/ 718340 w 241"/>
                <a:gd name="T105" fmla="*/ 158686 h 297"/>
                <a:gd name="T106" fmla="*/ 649687 w 241"/>
                <a:gd name="T107" fmla="*/ 208169 h 297"/>
                <a:gd name="T108" fmla="*/ 619547 w 241"/>
                <a:gd name="T109" fmla="*/ 136504 h 297"/>
                <a:gd name="T110" fmla="*/ 649687 w 241"/>
                <a:gd name="T111" fmla="*/ 112616 h 297"/>
                <a:gd name="T112" fmla="*/ 750155 w 241"/>
                <a:gd name="T113" fmla="*/ 46070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0" name="Freeform 15"/>
            <p:cNvSpPr>
              <a:spLocks noChangeArrowheads="1"/>
            </p:cNvSpPr>
            <p:nvPr/>
          </p:nvSpPr>
          <p:spPr bwMode="auto">
            <a:xfrm>
              <a:off x="3998995" y="3351778"/>
              <a:ext cx="459590" cy="629999"/>
            </a:xfrm>
            <a:custGeom>
              <a:avLst/>
              <a:gdLst>
                <a:gd name="T0" fmla="*/ 1146450 w 273"/>
                <a:gd name="T1" fmla="*/ 158780 h 369"/>
                <a:gd name="T2" fmla="*/ 1146450 w 273"/>
                <a:gd name="T3" fmla="*/ 136585 h 369"/>
                <a:gd name="T4" fmla="*/ 1082478 w 273"/>
                <a:gd name="T5" fmla="*/ 136585 h 369"/>
                <a:gd name="T6" fmla="*/ 1082478 w 273"/>
                <a:gd name="T7" fmla="*/ 158780 h 369"/>
                <a:gd name="T8" fmla="*/ 1011771 w 273"/>
                <a:gd name="T9" fmla="*/ 158780 h 369"/>
                <a:gd name="T10" fmla="*/ 976418 w 273"/>
                <a:gd name="T11" fmla="*/ 158780 h 369"/>
                <a:gd name="T12" fmla="*/ 976418 w 273"/>
                <a:gd name="T13" fmla="*/ 90488 h 369"/>
                <a:gd name="T14" fmla="*/ 942749 w 273"/>
                <a:gd name="T15" fmla="*/ 90488 h 369"/>
                <a:gd name="T16" fmla="*/ 875410 w 273"/>
                <a:gd name="T17" fmla="*/ 158780 h 369"/>
                <a:gd name="T18" fmla="*/ 776084 w 273"/>
                <a:gd name="T19" fmla="*/ 158780 h 369"/>
                <a:gd name="T20" fmla="*/ 740731 w 273"/>
                <a:gd name="T21" fmla="*/ 90488 h 369"/>
                <a:gd name="T22" fmla="*/ 710428 w 273"/>
                <a:gd name="T23" fmla="*/ 46097 h 369"/>
                <a:gd name="T24" fmla="*/ 675075 w 273"/>
                <a:gd name="T25" fmla="*/ 0 h 369"/>
                <a:gd name="T26" fmla="*/ 606053 w 273"/>
                <a:gd name="T27" fmla="*/ 0 h 369"/>
                <a:gd name="T28" fmla="*/ 606053 w 273"/>
                <a:gd name="T29" fmla="*/ 22195 h 369"/>
                <a:gd name="T30" fmla="*/ 473058 w 273"/>
                <a:gd name="T31" fmla="*/ 46097 h 369"/>
                <a:gd name="T32" fmla="*/ 473058 w 273"/>
                <a:gd name="T33" fmla="*/ 90488 h 369"/>
                <a:gd name="T34" fmla="*/ 335012 w 273"/>
                <a:gd name="T35" fmla="*/ 90488 h 369"/>
                <a:gd name="T36" fmla="*/ 272724 w 273"/>
                <a:gd name="T37" fmla="*/ 136585 h 369"/>
                <a:gd name="T38" fmla="*/ 272724 w 273"/>
                <a:gd name="T39" fmla="*/ 208292 h 369"/>
                <a:gd name="T40" fmla="*/ 304710 w 273"/>
                <a:gd name="T41" fmla="*/ 254390 h 369"/>
                <a:gd name="T42" fmla="*/ 203701 w 273"/>
                <a:gd name="T43" fmla="*/ 317560 h 369"/>
                <a:gd name="T44" fmla="*/ 170031 w 273"/>
                <a:gd name="T45" fmla="*/ 317560 h 369"/>
                <a:gd name="T46" fmla="*/ 132995 w 273"/>
                <a:gd name="T47" fmla="*/ 411463 h 369"/>
                <a:gd name="T48" fmla="*/ 132995 w 273"/>
                <a:gd name="T49" fmla="*/ 455853 h 369"/>
                <a:gd name="T50" fmla="*/ 132995 w 273"/>
                <a:gd name="T51" fmla="*/ 501950 h 369"/>
                <a:gd name="T52" fmla="*/ 69023 w 273"/>
                <a:gd name="T53" fmla="*/ 573658 h 369"/>
                <a:gd name="T54" fmla="*/ 33670 w 273"/>
                <a:gd name="T55" fmla="*/ 616340 h 369"/>
                <a:gd name="T56" fmla="*/ 0 w 273"/>
                <a:gd name="T57" fmla="*/ 732438 h 369"/>
                <a:gd name="T58" fmla="*/ 33670 w 273"/>
                <a:gd name="T59" fmla="*/ 775121 h 369"/>
                <a:gd name="T60" fmla="*/ 232320 w 273"/>
                <a:gd name="T61" fmla="*/ 775121 h 369"/>
                <a:gd name="T62" fmla="*/ 335012 w 273"/>
                <a:gd name="T63" fmla="*/ 937316 h 369"/>
                <a:gd name="T64" fmla="*/ 372049 w 273"/>
                <a:gd name="T65" fmla="*/ 1049998 h 369"/>
                <a:gd name="T66" fmla="*/ 473058 w 273"/>
                <a:gd name="T67" fmla="*/ 937316 h 369"/>
                <a:gd name="T68" fmla="*/ 505044 w 273"/>
                <a:gd name="T69" fmla="*/ 959511 h 369"/>
                <a:gd name="T70" fmla="*/ 641406 w 273"/>
                <a:gd name="T71" fmla="*/ 870730 h 369"/>
                <a:gd name="T72" fmla="*/ 641406 w 273"/>
                <a:gd name="T73" fmla="*/ 799023 h 369"/>
                <a:gd name="T74" fmla="*/ 776084 w 273"/>
                <a:gd name="T75" fmla="*/ 775121 h 369"/>
                <a:gd name="T76" fmla="*/ 841740 w 273"/>
                <a:gd name="T77" fmla="*/ 662438 h 369"/>
                <a:gd name="T78" fmla="*/ 912446 w 273"/>
                <a:gd name="T79" fmla="*/ 640243 h 369"/>
                <a:gd name="T80" fmla="*/ 912446 w 273"/>
                <a:gd name="T81" fmla="*/ 573658 h 369"/>
                <a:gd name="T82" fmla="*/ 1011771 w 273"/>
                <a:gd name="T83" fmla="*/ 573658 h 369"/>
                <a:gd name="T84" fmla="*/ 1045441 w 273"/>
                <a:gd name="T85" fmla="*/ 455853 h 369"/>
                <a:gd name="T86" fmla="*/ 1011771 w 273"/>
                <a:gd name="T87" fmla="*/ 365365 h 369"/>
                <a:gd name="T88" fmla="*/ 1045441 w 273"/>
                <a:gd name="T89" fmla="*/ 343170 h 369"/>
                <a:gd name="T90" fmla="*/ 976418 w 273"/>
                <a:gd name="T91" fmla="*/ 295365 h 369"/>
                <a:gd name="T92" fmla="*/ 1045441 w 273"/>
                <a:gd name="T93" fmla="*/ 273170 h 369"/>
                <a:gd name="T94" fmla="*/ 1082478 w 273"/>
                <a:gd name="T95" fmla="*/ 295365 h 369"/>
                <a:gd name="T96" fmla="*/ 1146450 w 273"/>
                <a:gd name="T97" fmla="*/ 230487 h 369"/>
                <a:gd name="T98" fmla="*/ 1146450 w 273"/>
                <a:gd name="T99" fmla="*/ 158780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1" name="Freeform 16"/>
            <p:cNvSpPr>
              <a:spLocks noChangeArrowheads="1"/>
            </p:cNvSpPr>
            <p:nvPr/>
          </p:nvSpPr>
          <p:spPr bwMode="auto">
            <a:xfrm>
              <a:off x="3298401" y="3747645"/>
              <a:ext cx="850522" cy="656184"/>
            </a:xfrm>
            <a:custGeom>
              <a:avLst/>
              <a:gdLst>
                <a:gd name="T0" fmla="*/ 2095147 w 505"/>
                <a:gd name="T1" fmla="*/ 269291 h 385"/>
                <a:gd name="T2" fmla="*/ 1793675 w 505"/>
                <a:gd name="T3" fmla="*/ 112489 h 385"/>
                <a:gd name="T4" fmla="*/ 1722939 w 505"/>
                <a:gd name="T5" fmla="*/ 158507 h 385"/>
                <a:gd name="T6" fmla="*/ 1589887 w 505"/>
                <a:gd name="T7" fmla="*/ 112489 h 385"/>
                <a:gd name="T8" fmla="*/ 1317046 w 505"/>
                <a:gd name="T9" fmla="*/ 158507 h 385"/>
                <a:gd name="T10" fmla="*/ 1317046 w 505"/>
                <a:gd name="T11" fmla="*/ 0 h 385"/>
                <a:gd name="T12" fmla="*/ 1183994 w 505"/>
                <a:gd name="T13" fmla="*/ 0 h 385"/>
                <a:gd name="T14" fmla="*/ 914522 w 505"/>
                <a:gd name="T15" fmla="*/ 22157 h 385"/>
                <a:gd name="T16" fmla="*/ 879153 w 505"/>
                <a:gd name="T17" fmla="*/ 112489 h 385"/>
                <a:gd name="T18" fmla="*/ 710733 w 505"/>
                <a:gd name="T19" fmla="*/ 69879 h 385"/>
                <a:gd name="T20" fmla="*/ 607997 w 505"/>
                <a:gd name="T21" fmla="*/ 136350 h 385"/>
                <a:gd name="T22" fmla="*/ 641681 w 505"/>
                <a:gd name="T23" fmla="*/ 247134 h 385"/>
                <a:gd name="T24" fmla="*/ 607997 w 505"/>
                <a:gd name="T25" fmla="*/ 317014 h 385"/>
                <a:gd name="T26" fmla="*/ 473261 w 505"/>
                <a:gd name="T27" fmla="*/ 475520 h 385"/>
                <a:gd name="T28" fmla="*/ 304841 w 505"/>
                <a:gd name="T29" fmla="*/ 632323 h 385"/>
                <a:gd name="T30" fmla="*/ 133052 w 505"/>
                <a:gd name="T31" fmla="*/ 766968 h 385"/>
                <a:gd name="T32" fmla="*/ 0 w 505"/>
                <a:gd name="T33" fmla="*/ 838552 h 385"/>
                <a:gd name="T34" fmla="*/ 33684 w 505"/>
                <a:gd name="T35" fmla="*/ 882866 h 385"/>
                <a:gd name="T36" fmla="*/ 69052 w 505"/>
                <a:gd name="T37" fmla="*/ 1015807 h 385"/>
                <a:gd name="T38" fmla="*/ 237472 w 505"/>
                <a:gd name="T39" fmla="*/ 1083982 h 385"/>
                <a:gd name="T40" fmla="*/ 170104 w 505"/>
                <a:gd name="T41" fmla="*/ 974902 h 385"/>
                <a:gd name="T42" fmla="*/ 336840 w 505"/>
                <a:gd name="T43" fmla="*/ 860709 h 385"/>
                <a:gd name="T44" fmla="*/ 641681 w 505"/>
                <a:gd name="T45" fmla="*/ 792534 h 385"/>
                <a:gd name="T46" fmla="*/ 811785 w 505"/>
                <a:gd name="T47" fmla="*/ 838552 h 385"/>
                <a:gd name="T48" fmla="*/ 1012205 w 505"/>
                <a:gd name="T49" fmla="*/ 700498 h 385"/>
                <a:gd name="T50" fmla="*/ 1114942 w 505"/>
                <a:gd name="T51" fmla="*/ 678341 h 385"/>
                <a:gd name="T52" fmla="*/ 1114942 w 505"/>
                <a:gd name="T53" fmla="*/ 608462 h 385"/>
                <a:gd name="T54" fmla="*/ 1183994 w 505"/>
                <a:gd name="T55" fmla="*/ 586305 h 385"/>
                <a:gd name="T56" fmla="*/ 1421466 w 505"/>
                <a:gd name="T57" fmla="*/ 654480 h 385"/>
                <a:gd name="T58" fmla="*/ 1421466 w 505"/>
                <a:gd name="T59" fmla="*/ 565852 h 385"/>
                <a:gd name="T60" fmla="*/ 1589887 w 505"/>
                <a:gd name="T61" fmla="*/ 543695 h 385"/>
                <a:gd name="T62" fmla="*/ 1653886 w 505"/>
                <a:gd name="T63" fmla="*/ 565852 h 385"/>
                <a:gd name="T64" fmla="*/ 1690939 w 505"/>
                <a:gd name="T65" fmla="*/ 521538 h 385"/>
                <a:gd name="T66" fmla="*/ 1893043 w 505"/>
                <a:gd name="T67" fmla="*/ 497677 h 385"/>
                <a:gd name="T68" fmla="*/ 2027779 w 505"/>
                <a:gd name="T69" fmla="*/ 38518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2" name="Freeform 17"/>
            <p:cNvSpPr>
              <a:spLocks noChangeArrowheads="1"/>
            </p:cNvSpPr>
            <p:nvPr/>
          </p:nvSpPr>
          <p:spPr bwMode="auto">
            <a:xfrm>
              <a:off x="2732320" y="3624418"/>
              <a:ext cx="837911" cy="656184"/>
            </a:xfrm>
            <a:custGeom>
              <a:avLst/>
              <a:gdLst>
                <a:gd name="T0" fmla="*/ 1463394 w 497"/>
                <a:gd name="T1" fmla="*/ 974902 h 385"/>
                <a:gd name="T2" fmla="*/ 1773606 w 497"/>
                <a:gd name="T3" fmla="*/ 838552 h 385"/>
                <a:gd name="T4" fmla="*/ 1906795 w 497"/>
                <a:gd name="T5" fmla="*/ 678341 h 385"/>
                <a:gd name="T6" fmla="*/ 2039985 w 497"/>
                <a:gd name="T7" fmla="*/ 521538 h 385"/>
                <a:gd name="T8" fmla="*/ 2109108 w 497"/>
                <a:gd name="T9" fmla="*/ 453363 h 385"/>
                <a:gd name="T10" fmla="*/ 2039985 w 497"/>
                <a:gd name="T11" fmla="*/ 364736 h 385"/>
                <a:gd name="T12" fmla="*/ 1940514 w 497"/>
                <a:gd name="T13" fmla="*/ 269291 h 385"/>
                <a:gd name="T14" fmla="*/ 1869705 w 497"/>
                <a:gd name="T15" fmla="*/ 317014 h 385"/>
                <a:gd name="T16" fmla="*/ 1803953 w 497"/>
                <a:gd name="T17" fmla="*/ 294857 h 385"/>
                <a:gd name="T18" fmla="*/ 1869705 w 497"/>
                <a:gd name="T19" fmla="*/ 158507 h 385"/>
                <a:gd name="T20" fmla="*/ 1869705 w 497"/>
                <a:gd name="T21" fmla="*/ 46018 h 385"/>
                <a:gd name="T22" fmla="*/ 1734830 w 497"/>
                <a:gd name="T23" fmla="*/ 22157 h 385"/>
                <a:gd name="T24" fmla="*/ 1598269 w 497"/>
                <a:gd name="T25" fmla="*/ 69879 h 385"/>
                <a:gd name="T26" fmla="*/ 1529145 w 497"/>
                <a:gd name="T27" fmla="*/ 69879 h 385"/>
                <a:gd name="T28" fmla="*/ 1358866 w 497"/>
                <a:gd name="T29" fmla="*/ 90332 h 385"/>
                <a:gd name="T30" fmla="*/ 1227363 w 497"/>
                <a:gd name="T31" fmla="*/ 180664 h 385"/>
                <a:gd name="T32" fmla="*/ 1126206 w 497"/>
                <a:gd name="T33" fmla="*/ 204525 h 385"/>
                <a:gd name="T34" fmla="*/ 954241 w 497"/>
                <a:gd name="T35" fmla="*/ 269291 h 385"/>
                <a:gd name="T36" fmla="*/ 780589 w 497"/>
                <a:gd name="T37" fmla="*/ 247134 h 385"/>
                <a:gd name="T38" fmla="*/ 681119 w 497"/>
                <a:gd name="T39" fmla="*/ 204525 h 385"/>
                <a:gd name="T40" fmla="*/ 610309 w 497"/>
                <a:gd name="T41" fmla="*/ 247134 h 385"/>
                <a:gd name="T42" fmla="*/ 409683 w 497"/>
                <a:gd name="T43" fmla="*/ 364736 h 385"/>
                <a:gd name="T44" fmla="*/ 139933 w 497"/>
                <a:gd name="T45" fmla="*/ 317014 h 385"/>
                <a:gd name="T46" fmla="*/ 0 w 497"/>
                <a:gd name="T47" fmla="*/ 364736 h 385"/>
                <a:gd name="T48" fmla="*/ 139933 w 497"/>
                <a:gd name="T49" fmla="*/ 407345 h 385"/>
                <a:gd name="T50" fmla="*/ 375964 w 497"/>
                <a:gd name="T51" fmla="*/ 475520 h 385"/>
                <a:gd name="T52" fmla="*/ 440030 w 497"/>
                <a:gd name="T53" fmla="*/ 586305 h 385"/>
                <a:gd name="T54" fmla="*/ 237717 w 497"/>
                <a:gd name="T55" fmla="*/ 632323 h 385"/>
                <a:gd name="T56" fmla="*/ 375964 w 497"/>
                <a:gd name="T57" fmla="*/ 700498 h 385"/>
                <a:gd name="T58" fmla="*/ 578277 w 497"/>
                <a:gd name="T59" fmla="*/ 792534 h 385"/>
                <a:gd name="T60" fmla="*/ 578277 w 497"/>
                <a:gd name="T61" fmla="*/ 860709 h 385"/>
                <a:gd name="T62" fmla="*/ 885117 w 497"/>
                <a:gd name="T63" fmla="*/ 1015807 h 385"/>
                <a:gd name="T64" fmla="*/ 1055397 w 497"/>
                <a:gd name="T65" fmla="*/ 1015807 h 385"/>
                <a:gd name="T66" fmla="*/ 1089116 w 497"/>
                <a:gd name="T67" fmla="*/ 974902 h 385"/>
                <a:gd name="T68" fmla="*/ 1257709 w 497"/>
                <a:gd name="T69" fmla="*/ 1061825 h 385"/>
                <a:gd name="T70" fmla="*/ 1427989 w 497"/>
                <a:gd name="T71" fmla="*/ 1039668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3" name="Freeform 18"/>
            <p:cNvSpPr>
              <a:spLocks noChangeArrowheads="1"/>
            </p:cNvSpPr>
            <p:nvPr/>
          </p:nvSpPr>
          <p:spPr bwMode="auto">
            <a:xfrm>
              <a:off x="2652452" y="3256277"/>
              <a:ext cx="622128" cy="603813"/>
            </a:xfrm>
            <a:custGeom>
              <a:avLst/>
              <a:gdLst>
                <a:gd name="T0" fmla="*/ 205690 w 369"/>
                <a:gd name="T1" fmla="*/ 923680 h 353"/>
                <a:gd name="T2" fmla="*/ 139937 w 369"/>
                <a:gd name="T3" fmla="*/ 761181 h 353"/>
                <a:gd name="T4" fmla="*/ 237724 w 369"/>
                <a:gd name="T5" fmla="*/ 554208 h 353"/>
                <a:gd name="T6" fmla="*/ 33720 w 369"/>
                <a:gd name="T7" fmla="*/ 463550 h 353"/>
                <a:gd name="T8" fmla="*/ 69125 w 369"/>
                <a:gd name="T9" fmla="*/ 395130 h 353"/>
                <a:gd name="T10" fmla="*/ 205690 w 369"/>
                <a:gd name="T11" fmla="*/ 395130 h 353"/>
                <a:gd name="T12" fmla="*/ 440042 w 369"/>
                <a:gd name="T13" fmla="*/ 345525 h 353"/>
                <a:gd name="T14" fmla="*/ 711485 w 369"/>
                <a:gd name="T15" fmla="*/ 323288 h 353"/>
                <a:gd name="T16" fmla="*/ 578292 w 369"/>
                <a:gd name="T17" fmla="*/ 230920 h 353"/>
                <a:gd name="T18" fmla="*/ 610326 w 369"/>
                <a:gd name="T19" fmla="*/ 114605 h 353"/>
                <a:gd name="T20" fmla="*/ 780610 w 369"/>
                <a:gd name="T21" fmla="*/ 114605 h 353"/>
                <a:gd name="T22" fmla="*/ 885141 w 369"/>
                <a:gd name="T23" fmla="*/ 138552 h 353"/>
                <a:gd name="T24" fmla="*/ 986300 w 369"/>
                <a:gd name="T25" fmla="*/ 114605 h 353"/>
                <a:gd name="T26" fmla="*/ 1055426 w 369"/>
                <a:gd name="T27" fmla="*/ 0 h 353"/>
                <a:gd name="T28" fmla="*/ 1227396 w 369"/>
                <a:gd name="T29" fmla="*/ 46184 h 353"/>
                <a:gd name="T30" fmla="*/ 1358903 w 369"/>
                <a:gd name="T31" fmla="*/ 208683 h 353"/>
                <a:gd name="T32" fmla="*/ 1463434 w 369"/>
                <a:gd name="T33" fmla="*/ 254867 h 353"/>
                <a:gd name="T34" fmla="*/ 1529187 w 369"/>
                <a:gd name="T35" fmla="*/ 186447 h 353"/>
                <a:gd name="T36" fmla="*/ 1529187 w 369"/>
                <a:gd name="T37" fmla="*/ 278815 h 353"/>
                <a:gd name="T38" fmla="*/ 1529187 w 369"/>
                <a:gd name="T39" fmla="*/ 367761 h 353"/>
                <a:gd name="T40" fmla="*/ 1428028 w 369"/>
                <a:gd name="T41" fmla="*/ 487498 h 353"/>
                <a:gd name="T42" fmla="*/ 1564593 w 369"/>
                <a:gd name="T43" fmla="*/ 531971 h 353"/>
                <a:gd name="T44" fmla="*/ 1529187 w 369"/>
                <a:gd name="T45" fmla="*/ 600392 h 353"/>
                <a:gd name="T46" fmla="*/ 1564593 w 369"/>
                <a:gd name="T47" fmla="*/ 672234 h 353"/>
                <a:gd name="T48" fmla="*/ 1463434 w 369"/>
                <a:gd name="T49" fmla="*/ 738944 h 353"/>
                <a:gd name="T50" fmla="*/ 1463434 w 369"/>
                <a:gd name="T51" fmla="*/ 807365 h 353"/>
                <a:gd name="T52" fmla="*/ 1325183 w 369"/>
                <a:gd name="T53" fmla="*/ 831312 h 353"/>
                <a:gd name="T54" fmla="*/ 1154899 w 369"/>
                <a:gd name="T55" fmla="*/ 898022 h 353"/>
                <a:gd name="T56" fmla="*/ 986300 w 369"/>
                <a:gd name="T57" fmla="*/ 877496 h 353"/>
                <a:gd name="T58" fmla="*/ 885141 w 369"/>
                <a:gd name="T59" fmla="*/ 831312 h 353"/>
                <a:gd name="T60" fmla="*/ 817702 w 369"/>
                <a:gd name="T61" fmla="*/ 877496 h 353"/>
                <a:gd name="T62" fmla="*/ 610326 w 369"/>
                <a:gd name="T63" fmla="*/ 1016048 h 353"/>
                <a:gd name="T64" fmla="*/ 340569 w 369"/>
                <a:gd name="T65" fmla="*/ 947627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4" name="Freeform 19"/>
            <p:cNvSpPr>
              <a:spLocks noChangeArrowheads="1"/>
            </p:cNvSpPr>
            <p:nvPr/>
          </p:nvSpPr>
          <p:spPr bwMode="auto">
            <a:xfrm>
              <a:off x="1950456" y="3214688"/>
              <a:ext cx="958414" cy="1052052"/>
            </a:xfrm>
            <a:custGeom>
              <a:avLst/>
              <a:gdLst>
                <a:gd name="T0" fmla="*/ 2231808 w 569"/>
                <a:gd name="T1" fmla="*/ 1270306 h 617"/>
                <a:gd name="T2" fmla="*/ 2368243 w 569"/>
                <a:gd name="T3" fmla="*/ 1176525 h 617"/>
                <a:gd name="T4" fmla="*/ 2231808 w 569"/>
                <a:gd name="T5" fmla="*/ 1154359 h 617"/>
                <a:gd name="T6" fmla="*/ 2095373 w 569"/>
                <a:gd name="T7" fmla="*/ 1087859 h 617"/>
                <a:gd name="T8" fmla="*/ 1963991 w 569"/>
                <a:gd name="T9" fmla="*/ 1021360 h 617"/>
                <a:gd name="T10" fmla="*/ 2031366 w 569"/>
                <a:gd name="T11" fmla="*/ 905413 h 617"/>
                <a:gd name="T12" fmla="*/ 1995994 w 569"/>
                <a:gd name="T13" fmla="*/ 704210 h 617"/>
                <a:gd name="T14" fmla="*/ 1793868 w 569"/>
                <a:gd name="T15" fmla="*/ 636006 h 617"/>
                <a:gd name="T16" fmla="*/ 1756812 w 569"/>
                <a:gd name="T17" fmla="*/ 499597 h 617"/>
                <a:gd name="T18" fmla="*/ 1894931 w 569"/>
                <a:gd name="T19" fmla="*/ 475725 h 617"/>
                <a:gd name="T20" fmla="*/ 2161064 w 569"/>
                <a:gd name="T21" fmla="*/ 453559 h 617"/>
                <a:gd name="T22" fmla="*/ 2161064 w 569"/>
                <a:gd name="T23" fmla="*/ 317150 h 617"/>
                <a:gd name="T24" fmla="*/ 1963991 w 569"/>
                <a:gd name="T25" fmla="*/ 317150 h 617"/>
                <a:gd name="T26" fmla="*/ 1825871 w 569"/>
                <a:gd name="T27" fmla="*/ 180742 h 617"/>
                <a:gd name="T28" fmla="*/ 1723124 w 569"/>
                <a:gd name="T29" fmla="*/ 271112 h 617"/>
                <a:gd name="T30" fmla="*/ 1623745 w 569"/>
                <a:gd name="T31" fmla="*/ 407521 h 617"/>
                <a:gd name="T32" fmla="*/ 1553001 w 569"/>
                <a:gd name="T33" fmla="*/ 680338 h 617"/>
                <a:gd name="T34" fmla="*/ 1421619 w 569"/>
                <a:gd name="T35" fmla="*/ 636006 h 617"/>
                <a:gd name="T36" fmla="*/ 1216125 w 569"/>
                <a:gd name="T37" fmla="*/ 680338 h 617"/>
                <a:gd name="T38" fmla="*/ 1148749 w 569"/>
                <a:gd name="T39" fmla="*/ 636006 h 617"/>
                <a:gd name="T40" fmla="*/ 980311 w 569"/>
                <a:gd name="T41" fmla="*/ 294984 h 617"/>
                <a:gd name="T42" fmla="*/ 914620 w 569"/>
                <a:gd name="T43" fmla="*/ 317150 h 617"/>
                <a:gd name="T44" fmla="*/ 880932 w 569"/>
                <a:gd name="T45" fmla="*/ 208023 h 617"/>
                <a:gd name="T46" fmla="*/ 677122 w 569"/>
                <a:gd name="T47" fmla="*/ 112537 h 617"/>
                <a:gd name="T48" fmla="*/ 574375 w 569"/>
                <a:gd name="T49" fmla="*/ 230190 h 617"/>
                <a:gd name="T50" fmla="*/ 574375 w 569"/>
                <a:gd name="T51" fmla="*/ 0 h 617"/>
                <a:gd name="T52" fmla="*/ 473312 w 569"/>
                <a:gd name="T53" fmla="*/ 0 h 617"/>
                <a:gd name="T54" fmla="*/ 404252 w 569"/>
                <a:gd name="T55" fmla="*/ 90371 h 617"/>
                <a:gd name="T56" fmla="*/ 372249 w 569"/>
                <a:gd name="T57" fmla="*/ 180742 h 617"/>
                <a:gd name="T58" fmla="*/ 336877 w 569"/>
                <a:gd name="T59" fmla="*/ 271112 h 617"/>
                <a:gd name="T60" fmla="*/ 437940 w 569"/>
                <a:gd name="T61" fmla="*/ 317150 h 617"/>
                <a:gd name="T62" fmla="*/ 372249 w 569"/>
                <a:gd name="T63" fmla="*/ 680338 h 617"/>
                <a:gd name="T64" fmla="*/ 101063 w 569"/>
                <a:gd name="T65" fmla="*/ 794581 h 617"/>
                <a:gd name="T66" fmla="*/ 33688 w 569"/>
                <a:gd name="T67" fmla="*/ 883246 h 617"/>
                <a:gd name="T68" fmla="*/ 0 w 569"/>
                <a:gd name="T69" fmla="*/ 1062283 h 617"/>
                <a:gd name="T70" fmla="*/ 203810 w 569"/>
                <a:gd name="T71" fmla="*/ 1041821 h 617"/>
                <a:gd name="T72" fmla="*/ 336877 w 569"/>
                <a:gd name="T73" fmla="*/ 1110026 h 617"/>
                <a:gd name="T74" fmla="*/ 372249 w 569"/>
                <a:gd name="T75" fmla="*/ 1154359 h 617"/>
                <a:gd name="T76" fmla="*/ 404252 w 569"/>
                <a:gd name="T77" fmla="*/ 1270306 h 617"/>
                <a:gd name="T78" fmla="*/ 506999 w 569"/>
                <a:gd name="T79" fmla="*/ 1316344 h 617"/>
                <a:gd name="T80" fmla="*/ 473312 w 569"/>
                <a:gd name="T81" fmla="*/ 1428881 h 617"/>
                <a:gd name="T82" fmla="*/ 437940 w 569"/>
                <a:gd name="T83" fmla="*/ 1493675 h 617"/>
                <a:gd name="T84" fmla="*/ 609747 w 569"/>
                <a:gd name="T85" fmla="*/ 1585751 h 617"/>
                <a:gd name="T86" fmla="*/ 843876 w 569"/>
                <a:gd name="T87" fmla="*/ 1635199 h 617"/>
                <a:gd name="T88" fmla="*/ 943255 w 569"/>
                <a:gd name="T89" fmla="*/ 1607917 h 617"/>
                <a:gd name="T90" fmla="*/ 980311 w 569"/>
                <a:gd name="T91" fmla="*/ 1699993 h 617"/>
                <a:gd name="T92" fmla="*/ 1115062 w 569"/>
                <a:gd name="T93" fmla="*/ 1677827 h 617"/>
                <a:gd name="T94" fmla="*/ 1148749 w 569"/>
                <a:gd name="T95" fmla="*/ 1451047 h 617"/>
                <a:gd name="T96" fmla="*/ 1386247 w 569"/>
                <a:gd name="T97" fmla="*/ 1428881 h 617"/>
                <a:gd name="T98" fmla="*/ 1485626 w 569"/>
                <a:gd name="T99" fmla="*/ 1451047 h 617"/>
                <a:gd name="T100" fmla="*/ 1623745 w 569"/>
                <a:gd name="T101" fmla="*/ 1451047 h 617"/>
                <a:gd name="T102" fmla="*/ 1756812 w 569"/>
                <a:gd name="T103" fmla="*/ 1476624 h 617"/>
                <a:gd name="T104" fmla="*/ 1862928 w 569"/>
                <a:gd name="T105" fmla="*/ 1428881 h 617"/>
                <a:gd name="T106" fmla="*/ 2066738 w 569"/>
                <a:gd name="T107" fmla="*/ 1336805 h 617"/>
                <a:gd name="T108" fmla="*/ 2198120 w 569"/>
                <a:gd name="T109" fmla="*/ 131634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5" name="Freeform 20"/>
            <p:cNvSpPr>
              <a:spLocks noChangeArrowheads="1"/>
            </p:cNvSpPr>
            <p:nvPr/>
          </p:nvSpPr>
          <p:spPr bwMode="auto">
            <a:xfrm>
              <a:off x="161137" y="1997820"/>
              <a:ext cx="2037330" cy="1340095"/>
            </a:xfrm>
            <a:custGeom>
              <a:avLst/>
              <a:gdLst>
                <a:gd name="T0" fmla="*/ 5020022 w 1209"/>
                <a:gd name="T1" fmla="*/ 2077574 h 785"/>
                <a:gd name="T2" fmla="*/ 4918913 w 1209"/>
                <a:gd name="T3" fmla="*/ 2077574 h 785"/>
                <a:gd name="T4" fmla="*/ 4918913 w 1209"/>
                <a:gd name="T5" fmla="*/ 2238044 h 785"/>
                <a:gd name="T6" fmla="*/ 4713327 w 1209"/>
                <a:gd name="T7" fmla="*/ 2168052 h 785"/>
                <a:gd name="T8" fmla="*/ 4610533 w 1209"/>
                <a:gd name="T9" fmla="*/ 2145859 h 785"/>
                <a:gd name="T10" fmla="*/ 4342597 w 1209"/>
                <a:gd name="T11" fmla="*/ 2055381 h 785"/>
                <a:gd name="T12" fmla="*/ 4411687 w 1209"/>
                <a:gd name="T13" fmla="*/ 1981975 h 785"/>
                <a:gd name="T14" fmla="*/ 4372929 w 1209"/>
                <a:gd name="T15" fmla="*/ 1942711 h 785"/>
                <a:gd name="T16" fmla="*/ 4241489 w 1209"/>
                <a:gd name="T17" fmla="*/ 1894911 h 785"/>
                <a:gd name="T18" fmla="*/ 4138695 w 1209"/>
                <a:gd name="T19" fmla="*/ 1942711 h 785"/>
                <a:gd name="T20" fmla="*/ 3933109 w 1209"/>
                <a:gd name="T21" fmla="*/ 1850526 h 785"/>
                <a:gd name="T22" fmla="*/ 3528676 w 1209"/>
                <a:gd name="T23" fmla="*/ 1981975 h 785"/>
                <a:gd name="T24" fmla="*/ 3427568 w 1209"/>
                <a:gd name="T25" fmla="*/ 2055381 h 785"/>
                <a:gd name="T26" fmla="*/ 3090540 w 1209"/>
                <a:gd name="T27" fmla="*/ 2099767 h 785"/>
                <a:gd name="T28" fmla="*/ 2780475 w 1209"/>
                <a:gd name="T29" fmla="*/ 2031482 h 785"/>
                <a:gd name="T30" fmla="*/ 2679367 w 1209"/>
                <a:gd name="T31" fmla="*/ 1942711 h 785"/>
                <a:gd name="T32" fmla="*/ 2473780 w 1209"/>
                <a:gd name="T33" fmla="*/ 2009289 h 785"/>
                <a:gd name="T34" fmla="*/ 2273249 w 1209"/>
                <a:gd name="T35" fmla="*/ 2077574 h 785"/>
                <a:gd name="T36" fmla="*/ 1932852 w 1209"/>
                <a:gd name="T37" fmla="*/ 1918811 h 785"/>
                <a:gd name="T38" fmla="*/ 1730635 w 1209"/>
                <a:gd name="T39" fmla="*/ 1824919 h 785"/>
                <a:gd name="T40" fmla="*/ 1528419 w 1209"/>
                <a:gd name="T41" fmla="*/ 1782241 h 785"/>
                <a:gd name="T42" fmla="*/ 1358220 w 1209"/>
                <a:gd name="T43" fmla="*/ 1690056 h 785"/>
                <a:gd name="T44" fmla="*/ 1152633 w 1209"/>
                <a:gd name="T45" fmla="*/ 1483494 h 785"/>
                <a:gd name="T46" fmla="*/ 1049840 w 1209"/>
                <a:gd name="T47" fmla="*/ 1457887 h 785"/>
                <a:gd name="T48" fmla="*/ 881326 w 1209"/>
                <a:gd name="T49" fmla="*/ 1300831 h 785"/>
                <a:gd name="T50" fmla="*/ 677425 w 1209"/>
                <a:gd name="T51" fmla="*/ 1097683 h 785"/>
                <a:gd name="T52" fmla="*/ 507226 w 1209"/>
                <a:gd name="T53" fmla="*/ 1164261 h 785"/>
                <a:gd name="T54" fmla="*/ 272992 w 1209"/>
                <a:gd name="T55" fmla="*/ 937213 h 785"/>
                <a:gd name="T56" fmla="*/ 133126 w 1209"/>
                <a:gd name="T57" fmla="*/ 775036 h 785"/>
                <a:gd name="T58" fmla="*/ 0 w 1209"/>
                <a:gd name="T59" fmla="*/ 732358 h 785"/>
                <a:gd name="T60" fmla="*/ 69091 w 1209"/>
                <a:gd name="T61" fmla="*/ 501895 h 785"/>
                <a:gd name="T62" fmla="*/ 203902 w 1209"/>
                <a:gd name="T63" fmla="*/ 547988 h 785"/>
                <a:gd name="T64" fmla="*/ 337027 w 1209"/>
                <a:gd name="T65" fmla="*/ 524088 h 785"/>
                <a:gd name="T66" fmla="*/ 337027 w 1209"/>
                <a:gd name="T67" fmla="*/ 365325 h 785"/>
                <a:gd name="T68" fmla="*/ 237604 w 1209"/>
                <a:gd name="T69" fmla="*/ 273140 h 785"/>
                <a:gd name="T70" fmla="*/ 337027 w 1209"/>
                <a:gd name="T71" fmla="*/ 136570 h 785"/>
                <a:gd name="T72" fmla="*/ 647092 w 1209"/>
                <a:gd name="T73" fmla="*/ 112670 h 785"/>
                <a:gd name="T74" fmla="*/ 881326 w 1209"/>
                <a:gd name="T75" fmla="*/ 22193 h 785"/>
                <a:gd name="T76" fmla="*/ 1218354 w 1209"/>
                <a:gd name="T77" fmla="*/ 46092 h 785"/>
                <a:gd name="T78" fmla="*/ 1459328 w 1209"/>
                <a:gd name="T79" fmla="*/ 158763 h 785"/>
                <a:gd name="T80" fmla="*/ 1831743 w 1209"/>
                <a:gd name="T81" fmla="*/ 158763 h 785"/>
                <a:gd name="T82" fmla="*/ 2239546 w 1209"/>
                <a:gd name="T83" fmla="*/ 112670 h 785"/>
                <a:gd name="T84" fmla="*/ 2817548 w 1209"/>
                <a:gd name="T85" fmla="*/ 158763 h 785"/>
                <a:gd name="T86" fmla="*/ 3018079 w 1209"/>
                <a:gd name="T87" fmla="*/ 208270 h 785"/>
                <a:gd name="T88" fmla="*/ 2984377 w 1209"/>
                <a:gd name="T89" fmla="*/ 273140 h 785"/>
                <a:gd name="T90" fmla="*/ 3090540 w 1209"/>
                <a:gd name="T91" fmla="*/ 387518 h 785"/>
                <a:gd name="T92" fmla="*/ 3018079 w 1209"/>
                <a:gd name="T93" fmla="*/ 524088 h 785"/>
                <a:gd name="T94" fmla="*/ 2950674 w 1209"/>
                <a:gd name="T95" fmla="*/ 710165 h 785"/>
                <a:gd name="T96" fmla="*/ 3119188 w 1209"/>
                <a:gd name="T97" fmla="*/ 913313 h 785"/>
                <a:gd name="T98" fmla="*/ 3528676 w 1209"/>
                <a:gd name="T99" fmla="*/ 1049883 h 785"/>
                <a:gd name="T100" fmla="*/ 3968496 w 1209"/>
                <a:gd name="T101" fmla="*/ 1186454 h 785"/>
                <a:gd name="T102" fmla="*/ 4207786 w 1209"/>
                <a:gd name="T103" fmla="*/ 1208646 h 785"/>
                <a:gd name="T104" fmla="*/ 4271821 w 1209"/>
                <a:gd name="T105" fmla="*/ 1372530 h 785"/>
                <a:gd name="T106" fmla="*/ 4411687 w 1209"/>
                <a:gd name="T107" fmla="*/ 1416916 h 785"/>
                <a:gd name="T108" fmla="*/ 4474037 w 1209"/>
                <a:gd name="T109" fmla="*/ 1348631 h 785"/>
                <a:gd name="T110" fmla="*/ 4580201 w 1209"/>
                <a:gd name="T111" fmla="*/ 1372530 h 785"/>
                <a:gd name="T112" fmla="*/ 4644236 w 1209"/>
                <a:gd name="T113" fmla="*/ 1324731 h 785"/>
                <a:gd name="T114" fmla="*/ 4814435 w 1209"/>
                <a:gd name="T115" fmla="*/ 1258153 h 785"/>
                <a:gd name="T116" fmla="*/ 4988004 w 1209"/>
                <a:gd name="T117" fmla="*/ 1300831 h 785"/>
                <a:gd name="T118" fmla="*/ 5121130 w 1209"/>
                <a:gd name="T119" fmla="*/ 1527879 h 785"/>
                <a:gd name="T120" fmla="*/ 5121130 w 1209"/>
                <a:gd name="T121" fmla="*/ 1643964 h 785"/>
                <a:gd name="T122" fmla="*/ 5087427 w 1209"/>
                <a:gd name="T123" fmla="*/ 2031482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6" name="Freeform 21"/>
            <p:cNvSpPr>
              <a:spLocks noChangeArrowheads="1"/>
            </p:cNvSpPr>
            <p:nvPr/>
          </p:nvSpPr>
          <p:spPr bwMode="auto">
            <a:xfrm>
              <a:off x="2075162" y="2546180"/>
              <a:ext cx="1279286" cy="1079778"/>
            </a:xfrm>
            <a:custGeom>
              <a:avLst/>
              <a:gdLst>
                <a:gd name="T0" fmla="*/ 2908232 w 761"/>
                <a:gd name="T1" fmla="*/ 1385118 h 633"/>
                <a:gd name="T2" fmla="*/ 2807369 w 761"/>
                <a:gd name="T3" fmla="*/ 1429469 h 633"/>
                <a:gd name="T4" fmla="*/ 2740126 w 761"/>
                <a:gd name="T5" fmla="*/ 1385118 h 633"/>
                <a:gd name="T6" fmla="*/ 2541761 w 761"/>
                <a:gd name="T7" fmla="*/ 1226478 h 633"/>
                <a:gd name="T8" fmla="*/ 2442579 w 761"/>
                <a:gd name="T9" fmla="*/ 1206008 h 633"/>
                <a:gd name="T10" fmla="*/ 2304732 w 761"/>
                <a:gd name="T11" fmla="*/ 1248653 h 633"/>
                <a:gd name="T12" fmla="*/ 2239171 w 761"/>
                <a:gd name="T13" fmla="*/ 1340767 h 633"/>
                <a:gd name="T14" fmla="*/ 2139988 w 761"/>
                <a:gd name="T15" fmla="*/ 1318591 h 633"/>
                <a:gd name="T16" fmla="*/ 1971882 w 761"/>
                <a:gd name="T17" fmla="*/ 1340767 h 633"/>
                <a:gd name="T18" fmla="*/ 2108048 w 761"/>
                <a:gd name="T19" fmla="*/ 1407294 h 633"/>
                <a:gd name="T20" fmla="*/ 1904640 w 761"/>
                <a:gd name="T21" fmla="*/ 1501113 h 633"/>
                <a:gd name="T22" fmla="*/ 1739896 w 761"/>
                <a:gd name="T23" fmla="*/ 1478938 h 633"/>
                <a:gd name="T24" fmla="*/ 1637352 w 761"/>
                <a:gd name="T25" fmla="*/ 1294710 h 633"/>
                <a:gd name="T26" fmla="*/ 1502867 w 761"/>
                <a:gd name="T27" fmla="*/ 1385118 h 633"/>
                <a:gd name="T28" fmla="*/ 1402003 w 761"/>
                <a:gd name="T29" fmla="*/ 1429469 h 633"/>
                <a:gd name="T30" fmla="*/ 1235578 w 761"/>
                <a:gd name="T31" fmla="*/ 1524995 h 633"/>
                <a:gd name="T32" fmla="*/ 1134715 w 761"/>
                <a:gd name="T33" fmla="*/ 1794513 h 633"/>
                <a:gd name="T34" fmla="*/ 1040576 w 761"/>
                <a:gd name="T35" fmla="*/ 1794513 h 633"/>
                <a:gd name="T36" fmla="*/ 902729 w 761"/>
                <a:gd name="T37" fmla="*/ 1772337 h 633"/>
                <a:gd name="T38" fmla="*/ 837167 w 761"/>
                <a:gd name="T39" fmla="*/ 1637578 h 633"/>
                <a:gd name="T40" fmla="*/ 605181 w 761"/>
                <a:gd name="T41" fmla="*/ 1407294 h 633"/>
                <a:gd name="T42" fmla="*/ 536258 w 761"/>
                <a:gd name="T43" fmla="*/ 1364648 h 633"/>
                <a:gd name="T44" fmla="*/ 435394 w 761"/>
                <a:gd name="T45" fmla="*/ 1206008 h 633"/>
                <a:gd name="T46" fmla="*/ 334531 w 761"/>
                <a:gd name="T47" fmla="*/ 1318591 h 633"/>
                <a:gd name="T48" fmla="*/ 300910 w 761"/>
                <a:gd name="T49" fmla="*/ 706206 h 633"/>
                <a:gd name="T50" fmla="*/ 300910 w 761"/>
                <a:gd name="T51" fmla="*/ 612386 h 633"/>
                <a:gd name="T52" fmla="*/ 169787 w 761"/>
                <a:gd name="T53" fmla="*/ 387219 h 633"/>
                <a:gd name="T54" fmla="*/ 0 w 761"/>
                <a:gd name="T55" fmla="*/ 295105 h 633"/>
                <a:gd name="T56" fmla="*/ 33621 w 761"/>
                <a:gd name="T57" fmla="*/ 180816 h 633"/>
                <a:gd name="T58" fmla="*/ 68923 w 761"/>
                <a:gd name="T59" fmla="*/ 90408 h 633"/>
                <a:gd name="T60" fmla="*/ 132804 w 761"/>
                <a:gd name="T61" fmla="*/ 0 h 633"/>
                <a:gd name="T62" fmla="*/ 265607 w 761"/>
                <a:gd name="T63" fmla="*/ 46057 h 633"/>
                <a:gd name="T64" fmla="*/ 366471 w 761"/>
                <a:gd name="T65" fmla="*/ 230284 h 633"/>
                <a:gd name="T66" fmla="*/ 536258 w 761"/>
                <a:gd name="T67" fmla="*/ 341162 h 633"/>
                <a:gd name="T68" fmla="*/ 633759 w 761"/>
                <a:gd name="T69" fmla="*/ 295105 h 633"/>
                <a:gd name="T70" fmla="*/ 736304 w 761"/>
                <a:gd name="T71" fmla="*/ 365043 h 633"/>
                <a:gd name="T72" fmla="*/ 938031 w 761"/>
                <a:gd name="T73" fmla="*/ 271224 h 633"/>
                <a:gd name="T74" fmla="*/ 1203638 w 761"/>
                <a:gd name="T75" fmla="*/ 271224 h 633"/>
                <a:gd name="T76" fmla="*/ 1235578 w 761"/>
                <a:gd name="T77" fmla="*/ 112583 h 633"/>
                <a:gd name="T78" fmla="*/ 1336442 w 761"/>
                <a:gd name="T79" fmla="*/ 90408 h 633"/>
                <a:gd name="T80" fmla="*/ 1437306 w 761"/>
                <a:gd name="T81" fmla="*/ 136465 h 633"/>
                <a:gd name="T82" fmla="*/ 1672654 w 761"/>
                <a:gd name="T83" fmla="*/ 208109 h 633"/>
                <a:gd name="T84" fmla="*/ 1739896 w 761"/>
                <a:gd name="T85" fmla="*/ 387219 h 633"/>
                <a:gd name="T86" fmla="*/ 1971882 w 761"/>
                <a:gd name="T87" fmla="*/ 453746 h 633"/>
                <a:gd name="T88" fmla="*/ 2139988 w 761"/>
                <a:gd name="T89" fmla="*/ 387219 h 633"/>
                <a:gd name="T90" fmla="*/ 2304732 w 761"/>
                <a:gd name="T91" fmla="*/ 407689 h 633"/>
                <a:gd name="T92" fmla="*/ 2612366 w 761"/>
                <a:gd name="T93" fmla="*/ 523684 h 633"/>
                <a:gd name="T94" fmla="*/ 2945216 w 761"/>
                <a:gd name="T95" fmla="*/ 637973 h 633"/>
                <a:gd name="T96" fmla="*/ 3177202 w 761"/>
                <a:gd name="T97" fmla="*/ 728381 h 633"/>
                <a:gd name="T98" fmla="*/ 3109959 w 761"/>
                <a:gd name="T99" fmla="*/ 840965 h 633"/>
                <a:gd name="T100" fmla="*/ 2775429 w 761"/>
                <a:gd name="T101" fmla="*/ 887021 h 633"/>
                <a:gd name="T102" fmla="*/ 2704824 w 761"/>
                <a:gd name="T103" fmla="*/ 953548 h 633"/>
                <a:gd name="T104" fmla="*/ 2740126 w 761"/>
                <a:gd name="T105" fmla="*/ 1023486 h 633"/>
                <a:gd name="T106" fmla="*/ 2740126 w 761"/>
                <a:gd name="T107" fmla="*/ 1069543 h 633"/>
                <a:gd name="T108" fmla="*/ 2945216 w 761"/>
                <a:gd name="T109" fmla="*/ 1294710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7" name="Freeform 22"/>
            <p:cNvSpPr>
              <a:spLocks noChangeArrowheads="1"/>
            </p:cNvSpPr>
            <p:nvPr/>
          </p:nvSpPr>
          <p:spPr bwMode="auto">
            <a:xfrm>
              <a:off x="1333933" y="1794495"/>
              <a:ext cx="1321322" cy="1053592"/>
            </a:xfrm>
            <a:custGeom>
              <a:avLst/>
              <a:gdLst>
                <a:gd name="T0" fmla="*/ 2826114 w 785"/>
                <a:gd name="T1" fmla="*/ 1533429 h 617"/>
                <a:gd name="T2" fmla="*/ 2593831 w 785"/>
                <a:gd name="T3" fmla="*/ 1623932 h 617"/>
                <a:gd name="T4" fmla="*/ 2492838 w 785"/>
                <a:gd name="T5" fmla="*/ 1553920 h 617"/>
                <a:gd name="T6" fmla="*/ 2390162 w 785"/>
                <a:gd name="T7" fmla="*/ 1601733 h 617"/>
                <a:gd name="T8" fmla="*/ 2221841 w 785"/>
                <a:gd name="T9" fmla="*/ 1485616 h 617"/>
                <a:gd name="T10" fmla="*/ 2120848 w 785"/>
                <a:gd name="T11" fmla="*/ 1306317 h 617"/>
                <a:gd name="T12" fmla="*/ 1987874 w 785"/>
                <a:gd name="T13" fmla="*/ 1258505 h 617"/>
                <a:gd name="T14" fmla="*/ 1918863 w 785"/>
                <a:gd name="T15" fmla="*/ 1306317 h 617"/>
                <a:gd name="T16" fmla="*/ 1952527 w 785"/>
                <a:gd name="T17" fmla="*/ 1372914 h 617"/>
                <a:gd name="T18" fmla="*/ 1854900 w 785"/>
                <a:gd name="T19" fmla="*/ 1533429 h 617"/>
                <a:gd name="T20" fmla="*/ 1918863 w 785"/>
                <a:gd name="T21" fmla="*/ 1579534 h 617"/>
                <a:gd name="T22" fmla="*/ 1784206 w 785"/>
                <a:gd name="T23" fmla="*/ 1668330 h 617"/>
                <a:gd name="T24" fmla="*/ 1686579 w 785"/>
                <a:gd name="T25" fmla="*/ 1714435 h 617"/>
                <a:gd name="T26" fmla="*/ 1583903 w 785"/>
                <a:gd name="T27" fmla="*/ 1692236 h 617"/>
                <a:gd name="T28" fmla="*/ 1548556 w 785"/>
                <a:gd name="T29" fmla="*/ 1738341 h 617"/>
                <a:gd name="T30" fmla="*/ 1415582 w 785"/>
                <a:gd name="T31" fmla="*/ 1714435 h 617"/>
                <a:gd name="T32" fmla="*/ 1346570 w 785"/>
                <a:gd name="T33" fmla="*/ 1623932 h 617"/>
                <a:gd name="T34" fmla="*/ 976263 w 785"/>
                <a:gd name="T35" fmla="*/ 1533429 h 617"/>
                <a:gd name="T36" fmla="*/ 570609 w 785"/>
                <a:gd name="T37" fmla="*/ 1417312 h 617"/>
                <a:gd name="T38" fmla="*/ 170004 w 785"/>
                <a:gd name="T39" fmla="*/ 1258505 h 617"/>
                <a:gd name="T40" fmla="*/ 0 w 785"/>
                <a:gd name="T41" fmla="*/ 1050177 h 617"/>
                <a:gd name="T42" fmla="*/ 69012 w 785"/>
                <a:gd name="T43" fmla="*/ 870878 h 617"/>
                <a:gd name="T44" fmla="*/ 132974 w 785"/>
                <a:gd name="T45" fmla="*/ 710363 h 617"/>
                <a:gd name="T46" fmla="*/ 33664 w 785"/>
                <a:gd name="T47" fmla="*/ 616445 h 617"/>
                <a:gd name="T48" fmla="*/ 203669 w 785"/>
                <a:gd name="T49" fmla="*/ 595954 h 617"/>
                <a:gd name="T50" fmla="*/ 435952 w 785"/>
                <a:gd name="T51" fmla="*/ 640352 h 617"/>
                <a:gd name="T52" fmla="*/ 402288 w 785"/>
                <a:gd name="T53" fmla="*/ 525942 h 617"/>
                <a:gd name="T54" fmla="*/ 540311 w 785"/>
                <a:gd name="T55" fmla="*/ 387626 h 617"/>
                <a:gd name="T56" fmla="*/ 371990 w 785"/>
                <a:gd name="T57" fmla="*/ 208328 h 617"/>
                <a:gd name="T58" fmla="*/ 641304 w 785"/>
                <a:gd name="T59" fmla="*/ 46105 h 617"/>
                <a:gd name="T60" fmla="*/ 1215280 w 785"/>
                <a:gd name="T61" fmla="*/ 0 h 617"/>
                <a:gd name="T62" fmla="*/ 1617567 w 785"/>
                <a:gd name="T63" fmla="*/ 114410 h 617"/>
                <a:gd name="T64" fmla="*/ 1918863 w 785"/>
                <a:gd name="T65" fmla="*/ 295416 h 617"/>
                <a:gd name="T66" fmla="*/ 1987874 w 785"/>
                <a:gd name="T67" fmla="*/ 136608 h 617"/>
                <a:gd name="T68" fmla="*/ 2221841 w 785"/>
                <a:gd name="T69" fmla="*/ 208328 h 617"/>
                <a:gd name="T70" fmla="*/ 2492838 w 785"/>
                <a:gd name="T71" fmla="*/ 274924 h 617"/>
                <a:gd name="T72" fmla="*/ 2763835 w 785"/>
                <a:gd name="T73" fmla="*/ 343229 h 617"/>
                <a:gd name="T74" fmla="*/ 3066814 w 785"/>
                <a:gd name="T75" fmla="*/ 502036 h 617"/>
                <a:gd name="T76" fmla="*/ 3235135 w 785"/>
                <a:gd name="T77" fmla="*/ 662551 h 617"/>
                <a:gd name="T78" fmla="*/ 3304147 w 785"/>
                <a:gd name="T79" fmla="*/ 959674 h 617"/>
                <a:gd name="T80" fmla="*/ 3164440 w 785"/>
                <a:gd name="T81" fmla="*/ 1027978 h 617"/>
                <a:gd name="T82" fmla="*/ 2996119 w 785"/>
                <a:gd name="T83" fmla="*/ 1164586 h 617"/>
                <a:gd name="T84" fmla="*/ 3100478 w 785"/>
                <a:gd name="T85" fmla="*/ 1236306 h 617"/>
                <a:gd name="T86" fmla="*/ 2964138 w 785"/>
                <a:gd name="T87" fmla="*/ 1306317 h 617"/>
                <a:gd name="T88" fmla="*/ 2763835 w 785"/>
                <a:gd name="T89" fmla="*/ 1282411 h 617"/>
                <a:gd name="T90" fmla="*/ 2799183 w 785"/>
                <a:gd name="T91" fmla="*/ 1395113 h 617"/>
                <a:gd name="T92" fmla="*/ 2996119 w 785"/>
                <a:gd name="T93" fmla="*/ 144292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8" name="Freeform 23"/>
            <p:cNvSpPr>
              <a:spLocks noChangeArrowheads="1"/>
            </p:cNvSpPr>
            <p:nvPr/>
          </p:nvSpPr>
          <p:spPr bwMode="auto">
            <a:xfrm>
              <a:off x="3729967" y="3131509"/>
              <a:ext cx="514237" cy="728580"/>
            </a:xfrm>
            <a:custGeom>
              <a:avLst/>
              <a:gdLst>
                <a:gd name="T0" fmla="*/ 1154926 w 305"/>
                <a:gd name="T1" fmla="*/ 118287 h 425"/>
                <a:gd name="T2" fmla="*/ 1193704 w 305"/>
                <a:gd name="T3" fmla="*/ 209145 h 425"/>
                <a:gd name="T4" fmla="*/ 1291494 w 305"/>
                <a:gd name="T5" fmla="*/ 257146 h 425"/>
                <a:gd name="T6" fmla="*/ 1291494 w 305"/>
                <a:gd name="T7" fmla="*/ 396005 h 425"/>
                <a:gd name="T8" fmla="*/ 1154926 w 305"/>
                <a:gd name="T9" fmla="*/ 444005 h 425"/>
                <a:gd name="T10" fmla="*/ 1154926 w 305"/>
                <a:gd name="T11" fmla="*/ 468006 h 425"/>
                <a:gd name="T12" fmla="*/ 1021730 w 305"/>
                <a:gd name="T13" fmla="*/ 468006 h 425"/>
                <a:gd name="T14" fmla="*/ 954289 w 305"/>
                <a:gd name="T15" fmla="*/ 514292 h 425"/>
                <a:gd name="T16" fmla="*/ 954289 w 305"/>
                <a:gd name="T17" fmla="*/ 586293 h 425"/>
                <a:gd name="T18" fmla="*/ 986323 w 305"/>
                <a:gd name="T19" fmla="*/ 606864 h 425"/>
                <a:gd name="T20" fmla="*/ 885162 w 305"/>
                <a:gd name="T21" fmla="*/ 702865 h 425"/>
                <a:gd name="T22" fmla="*/ 817721 w 305"/>
                <a:gd name="T23" fmla="*/ 702865 h 425"/>
                <a:gd name="T24" fmla="*/ 817721 w 305"/>
                <a:gd name="T25" fmla="*/ 795438 h 425"/>
                <a:gd name="T26" fmla="*/ 817721 w 305"/>
                <a:gd name="T27" fmla="*/ 821153 h 425"/>
                <a:gd name="T28" fmla="*/ 817721 w 305"/>
                <a:gd name="T29" fmla="*/ 888010 h 425"/>
                <a:gd name="T30" fmla="*/ 748594 w 305"/>
                <a:gd name="T31" fmla="*/ 936011 h 425"/>
                <a:gd name="T32" fmla="*/ 711502 w 305"/>
                <a:gd name="T33" fmla="*/ 1052584 h 425"/>
                <a:gd name="T34" fmla="*/ 681153 w 305"/>
                <a:gd name="T35" fmla="*/ 1124585 h 425"/>
                <a:gd name="T36" fmla="*/ 681153 w 305"/>
                <a:gd name="T37" fmla="*/ 1146871 h 425"/>
                <a:gd name="T38" fmla="*/ 647433 w 305"/>
                <a:gd name="T39" fmla="*/ 1217157 h 425"/>
                <a:gd name="T40" fmla="*/ 578306 w 305"/>
                <a:gd name="T41" fmla="*/ 1217157 h 425"/>
                <a:gd name="T42" fmla="*/ 542899 w 305"/>
                <a:gd name="T43" fmla="*/ 1193157 h 425"/>
                <a:gd name="T44" fmla="*/ 273136 w 305"/>
                <a:gd name="T45" fmla="*/ 1239443 h 425"/>
                <a:gd name="T46" fmla="*/ 237729 w 305"/>
                <a:gd name="T47" fmla="*/ 1217157 h 425"/>
                <a:gd name="T48" fmla="*/ 340577 w 305"/>
                <a:gd name="T49" fmla="*/ 1078298 h 425"/>
                <a:gd name="T50" fmla="*/ 237729 w 305"/>
                <a:gd name="T51" fmla="*/ 1052584 h 425"/>
                <a:gd name="T52" fmla="*/ 170288 w 305"/>
                <a:gd name="T53" fmla="*/ 1078298 h 425"/>
                <a:gd name="T54" fmla="*/ 102847 w 305"/>
                <a:gd name="T55" fmla="*/ 1052584 h 425"/>
                <a:gd name="T56" fmla="*/ 102847 w 305"/>
                <a:gd name="T57" fmla="*/ 936011 h 425"/>
                <a:gd name="T58" fmla="*/ 170288 w 305"/>
                <a:gd name="T59" fmla="*/ 913725 h 425"/>
                <a:gd name="T60" fmla="*/ 205695 w 305"/>
                <a:gd name="T61" fmla="*/ 913725 h 425"/>
                <a:gd name="T62" fmla="*/ 205695 w 305"/>
                <a:gd name="T63" fmla="*/ 843438 h 425"/>
                <a:gd name="T64" fmla="*/ 139940 w 305"/>
                <a:gd name="T65" fmla="*/ 843438 h 425"/>
                <a:gd name="T66" fmla="*/ 139940 w 305"/>
                <a:gd name="T67" fmla="*/ 795438 h 425"/>
                <a:gd name="T68" fmla="*/ 69127 w 305"/>
                <a:gd name="T69" fmla="*/ 773152 h 425"/>
                <a:gd name="T70" fmla="*/ 69127 w 305"/>
                <a:gd name="T71" fmla="*/ 630865 h 425"/>
                <a:gd name="T72" fmla="*/ 0 w 305"/>
                <a:gd name="T73" fmla="*/ 586293 h 425"/>
                <a:gd name="T74" fmla="*/ 33720 w 305"/>
                <a:gd name="T75" fmla="*/ 514292 h 425"/>
                <a:gd name="T76" fmla="*/ 139940 w 305"/>
                <a:gd name="T77" fmla="*/ 444005 h 425"/>
                <a:gd name="T78" fmla="*/ 139940 w 305"/>
                <a:gd name="T79" fmla="*/ 373719 h 425"/>
                <a:gd name="T80" fmla="*/ 102847 w 305"/>
                <a:gd name="T81" fmla="*/ 353147 h 425"/>
                <a:gd name="T82" fmla="*/ 139940 w 305"/>
                <a:gd name="T83" fmla="*/ 305146 h 425"/>
                <a:gd name="T84" fmla="*/ 69127 w 305"/>
                <a:gd name="T85" fmla="*/ 233146 h 425"/>
                <a:gd name="T86" fmla="*/ 139940 w 305"/>
                <a:gd name="T87" fmla="*/ 186859 h 425"/>
                <a:gd name="T88" fmla="*/ 237729 w 305"/>
                <a:gd name="T89" fmla="*/ 164573 h 425"/>
                <a:gd name="T90" fmla="*/ 477144 w 305"/>
                <a:gd name="T91" fmla="*/ 70287 h 425"/>
                <a:gd name="T92" fmla="*/ 610340 w 305"/>
                <a:gd name="T93" fmla="*/ 22286 h 425"/>
                <a:gd name="T94" fmla="*/ 711502 w 305"/>
                <a:gd name="T95" fmla="*/ 22286 h 425"/>
                <a:gd name="T96" fmla="*/ 780629 w 305"/>
                <a:gd name="T97" fmla="*/ 0 h 425"/>
                <a:gd name="T98" fmla="*/ 817721 w 305"/>
                <a:gd name="T99" fmla="*/ 22286 h 425"/>
                <a:gd name="T100" fmla="*/ 780629 w 305"/>
                <a:gd name="T101" fmla="*/ 46286 h 425"/>
                <a:gd name="T102" fmla="*/ 780629 w 305"/>
                <a:gd name="T103" fmla="*/ 96001 h 425"/>
                <a:gd name="T104" fmla="*/ 885162 w 305"/>
                <a:gd name="T105" fmla="*/ 96001 h 425"/>
                <a:gd name="T106" fmla="*/ 885162 w 305"/>
                <a:gd name="T107" fmla="*/ 46286 h 425"/>
                <a:gd name="T108" fmla="*/ 920569 w 305"/>
                <a:gd name="T109" fmla="*/ 0 h 425"/>
                <a:gd name="T110" fmla="*/ 986323 w 305"/>
                <a:gd name="T111" fmla="*/ 46286 h 425"/>
                <a:gd name="T112" fmla="*/ 1021730 w 305"/>
                <a:gd name="T113" fmla="*/ 96001 h 425"/>
                <a:gd name="T114" fmla="*/ 1154926 w 305"/>
                <a:gd name="T115" fmla="*/ 96001 h 425"/>
                <a:gd name="T116" fmla="*/ 1154926 w 305"/>
                <a:gd name="T117" fmla="*/ 118287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9" name="Freeform 24"/>
            <p:cNvSpPr>
              <a:spLocks noChangeArrowheads="1"/>
            </p:cNvSpPr>
            <p:nvPr/>
          </p:nvSpPr>
          <p:spPr bwMode="auto">
            <a:xfrm>
              <a:off x="3217132" y="3131509"/>
              <a:ext cx="594104" cy="714717"/>
            </a:xfrm>
            <a:custGeom>
              <a:avLst/>
              <a:gdLst>
                <a:gd name="T0" fmla="*/ 1415415 w 353"/>
                <a:gd name="T1" fmla="*/ 305083 h 417"/>
                <a:gd name="T2" fmla="*/ 1447392 w 353"/>
                <a:gd name="T3" fmla="*/ 373641 h 417"/>
                <a:gd name="T4" fmla="*/ 1314434 w 353"/>
                <a:gd name="T5" fmla="*/ 514185 h 417"/>
                <a:gd name="T6" fmla="*/ 1344728 w 353"/>
                <a:gd name="T7" fmla="*/ 629020 h 417"/>
                <a:gd name="T8" fmla="*/ 1344728 w 353"/>
                <a:gd name="T9" fmla="*/ 772991 h 417"/>
                <a:gd name="T10" fmla="*/ 1378389 w 353"/>
                <a:gd name="T11" fmla="*/ 841549 h 417"/>
                <a:gd name="T12" fmla="*/ 1481052 w 353"/>
                <a:gd name="T13" fmla="*/ 911821 h 417"/>
                <a:gd name="T14" fmla="*/ 1378389 w 353"/>
                <a:gd name="T15" fmla="*/ 935817 h 417"/>
                <a:gd name="T16" fmla="*/ 1344728 w 353"/>
                <a:gd name="T17" fmla="*/ 1072932 h 417"/>
                <a:gd name="T18" fmla="*/ 1146133 w 353"/>
                <a:gd name="T19" fmla="*/ 1168914 h 417"/>
                <a:gd name="T20" fmla="*/ 942488 w 353"/>
                <a:gd name="T21" fmla="*/ 1096928 h 417"/>
                <a:gd name="T22" fmla="*/ 907145 w 353"/>
                <a:gd name="T23" fmla="*/ 1191195 h 417"/>
                <a:gd name="T24" fmla="*/ 807847 w 353"/>
                <a:gd name="T25" fmla="*/ 1216904 h 417"/>
                <a:gd name="T26" fmla="*/ 710232 w 353"/>
                <a:gd name="T27" fmla="*/ 1122637 h 417"/>
                <a:gd name="T28" fmla="*/ 641228 w 353"/>
                <a:gd name="T29" fmla="*/ 1168914 h 417"/>
                <a:gd name="T30" fmla="*/ 605885 w 353"/>
                <a:gd name="T31" fmla="*/ 1030084 h 417"/>
                <a:gd name="T32" fmla="*/ 641228 w 353"/>
                <a:gd name="T33" fmla="*/ 911821 h 417"/>
                <a:gd name="T34" fmla="*/ 605885 w 353"/>
                <a:gd name="T35" fmla="*/ 841549 h 417"/>
                <a:gd name="T36" fmla="*/ 402240 w 353"/>
                <a:gd name="T37" fmla="*/ 911821 h 417"/>
                <a:gd name="T38" fmla="*/ 269282 w 353"/>
                <a:gd name="T39" fmla="*/ 886112 h 417"/>
                <a:gd name="T40" fmla="*/ 132958 w 353"/>
                <a:gd name="T41" fmla="*/ 911821 h 417"/>
                <a:gd name="T42" fmla="*/ 100981 w 353"/>
                <a:gd name="T43" fmla="*/ 886112 h 417"/>
                <a:gd name="T44" fmla="*/ 69004 w 353"/>
                <a:gd name="T45" fmla="*/ 772991 h 417"/>
                <a:gd name="T46" fmla="*/ 100981 w 353"/>
                <a:gd name="T47" fmla="*/ 699291 h 417"/>
                <a:gd name="T48" fmla="*/ 0 w 353"/>
                <a:gd name="T49" fmla="*/ 654729 h 417"/>
                <a:gd name="T50" fmla="*/ 100981 w 353"/>
                <a:gd name="T51" fmla="*/ 490190 h 417"/>
                <a:gd name="T52" fmla="*/ 100981 w 353"/>
                <a:gd name="T53" fmla="*/ 395922 h 417"/>
                <a:gd name="T54" fmla="*/ 100981 w 353"/>
                <a:gd name="T55" fmla="*/ 353074 h 417"/>
                <a:gd name="T56" fmla="*/ 203645 w 353"/>
                <a:gd name="T57" fmla="*/ 95981 h 417"/>
                <a:gd name="T58" fmla="*/ 435901 w 353"/>
                <a:gd name="T59" fmla="*/ 118263 h 417"/>
                <a:gd name="T60" fmla="*/ 472927 w 353"/>
                <a:gd name="T61" fmla="*/ 0 h 417"/>
                <a:gd name="T62" fmla="*/ 772504 w 353"/>
                <a:gd name="T63" fmla="*/ 46277 h 417"/>
                <a:gd name="T64" fmla="*/ 1043469 w 353"/>
                <a:gd name="T65" fmla="*/ 118263 h 417"/>
                <a:gd name="T66" fmla="*/ 1215136 w 353"/>
                <a:gd name="T67" fmla="*/ 95981 h 417"/>
                <a:gd name="T68" fmla="*/ 1277408 w 353"/>
                <a:gd name="T69" fmla="*/ 233097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0" name="Freeform 25"/>
            <p:cNvSpPr>
              <a:spLocks noChangeArrowheads="1"/>
            </p:cNvSpPr>
            <p:nvPr/>
          </p:nvSpPr>
          <p:spPr bwMode="auto">
            <a:xfrm>
              <a:off x="3165288" y="2724860"/>
              <a:ext cx="822498" cy="545280"/>
            </a:xfrm>
            <a:custGeom>
              <a:avLst/>
              <a:gdLst>
                <a:gd name="T0" fmla="*/ 2045312 w 489"/>
                <a:gd name="T1" fmla="*/ 686271 h 321"/>
                <a:gd name="T2" fmla="*/ 1877112 w 489"/>
                <a:gd name="T3" fmla="*/ 730437 h 321"/>
                <a:gd name="T4" fmla="*/ 1643314 w 489"/>
                <a:gd name="T5" fmla="*/ 820468 h 321"/>
                <a:gd name="T6" fmla="*/ 1544076 w 489"/>
                <a:gd name="T7" fmla="*/ 840852 h 321"/>
                <a:gd name="T8" fmla="*/ 1478478 w 489"/>
                <a:gd name="T9" fmla="*/ 886717 h 321"/>
                <a:gd name="T10" fmla="*/ 1377558 w 489"/>
                <a:gd name="T11" fmla="*/ 886717 h 321"/>
                <a:gd name="T12" fmla="*/ 1407834 w 489"/>
                <a:gd name="T13" fmla="*/ 754219 h 321"/>
                <a:gd name="T14" fmla="*/ 1340554 w 489"/>
                <a:gd name="T15" fmla="*/ 754219 h 321"/>
                <a:gd name="T16" fmla="*/ 1207676 w 489"/>
                <a:gd name="T17" fmla="*/ 800084 h 321"/>
                <a:gd name="T18" fmla="*/ 1172354 w 489"/>
                <a:gd name="T19" fmla="*/ 778001 h 321"/>
                <a:gd name="T20" fmla="*/ 1005836 w 489"/>
                <a:gd name="T21" fmla="*/ 778001 h 321"/>
                <a:gd name="T22" fmla="*/ 940238 w 489"/>
                <a:gd name="T23" fmla="*/ 708354 h 321"/>
                <a:gd name="T24" fmla="*/ 772038 w 489"/>
                <a:gd name="T25" fmla="*/ 708354 h 321"/>
                <a:gd name="T26" fmla="*/ 605520 w 489"/>
                <a:gd name="T27" fmla="*/ 664188 h 321"/>
                <a:gd name="T28" fmla="*/ 536558 w 489"/>
                <a:gd name="T29" fmla="*/ 686271 h 321"/>
                <a:gd name="T30" fmla="*/ 570198 w 489"/>
                <a:gd name="T31" fmla="*/ 778001 h 321"/>
                <a:gd name="T32" fmla="*/ 467596 w 489"/>
                <a:gd name="T33" fmla="*/ 754219 h 321"/>
                <a:gd name="T34" fmla="*/ 334718 w 489"/>
                <a:gd name="T35" fmla="*/ 754219 h 321"/>
                <a:gd name="T36" fmla="*/ 203522 w 489"/>
                <a:gd name="T37" fmla="*/ 886717 h 321"/>
                <a:gd name="T38" fmla="*/ 33640 w 489"/>
                <a:gd name="T39" fmla="*/ 754219 h 321"/>
                <a:gd name="T40" fmla="*/ 0 w 489"/>
                <a:gd name="T41" fmla="*/ 754219 h 321"/>
                <a:gd name="T42" fmla="*/ 33640 w 489"/>
                <a:gd name="T43" fmla="*/ 708354 h 321"/>
                <a:gd name="T44" fmla="*/ 68962 w 489"/>
                <a:gd name="T45" fmla="*/ 686271 h 321"/>
                <a:gd name="T46" fmla="*/ 0 w 489"/>
                <a:gd name="T47" fmla="*/ 642105 h 321"/>
                <a:gd name="T48" fmla="*/ 0 w 489"/>
                <a:gd name="T49" fmla="*/ 620022 h 321"/>
                <a:gd name="T50" fmla="*/ 68962 w 489"/>
                <a:gd name="T51" fmla="*/ 577555 h 321"/>
                <a:gd name="T52" fmla="*/ 301078 w 489"/>
                <a:gd name="T53" fmla="*/ 577555 h 321"/>
                <a:gd name="T54" fmla="*/ 401998 w 489"/>
                <a:gd name="T55" fmla="*/ 533389 h 321"/>
                <a:gd name="T56" fmla="*/ 467596 w 489"/>
                <a:gd name="T57" fmla="*/ 509607 h 321"/>
                <a:gd name="T58" fmla="*/ 467596 w 489"/>
                <a:gd name="T59" fmla="*/ 441660 h 321"/>
                <a:gd name="T60" fmla="*/ 334718 w 489"/>
                <a:gd name="T61" fmla="*/ 332944 h 321"/>
                <a:gd name="T62" fmla="*/ 301078 w 489"/>
                <a:gd name="T63" fmla="*/ 220830 h 321"/>
                <a:gd name="T64" fmla="*/ 366676 w 489"/>
                <a:gd name="T65" fmla="*/ 156280 h 321"/>
                <a:gd name="T66" fmla="*/ 366676 w 489"/>
                <a:gd name="T67" fmla="*/ 112114 h 321"/>
                <a:gd name="T68" fmla="*/ 301078 w 489"/>
                <a:gd name="T69" fmla="*/ 22083 h 321"/>
                <a:gd name="T70" fmla="*/ 536558 w 489"/>
                <a:gd name="T71" fmla="*/ 22083 h 321"/>
                <a:gd name="T72" fmla="*/ 605520 w 489"/>
                <a:gd name="T73" fmla="*/ 44166 h 321"/>
                <a:gd name="T74" fmla="*/ 703076 w 489"/>
                <a:gd name="T75" fmla="*/ 0 h 321"/>
                <a:gd name="T76" fmla="*/ 872958 w 489"/>
                <a:gd name="T77" fmla="*/ 198747 h 321"/>
                <a:gd name="T78" fmla="*/ 1172354 w 489"/>
                <a:gd name="T79" fmla="*/ 198747 h 321"/>
                <a:gd name="T80" fmla="*/ 1237952 w 489"/>
                <a:gd name="T81" fmla="*/ 220830 h 321"/>
                <a:gd name="T82" fmla="*/ 1308596 w 489"/>
                <a:gd name="T83" fmla="*/ 198747 h 321"/>
                <a:gd name="T84" fmla="*/ 1407834 w 489"/>
                <a:gd name="T85" fmla="*/ 242913 h 321"/>
                <a:gd name="T86" fmla="*/ 1407834 w 489"/>
                <a:gd name="T87" fmla="*/ 312559 h 321"/>
                <a:gd name="T88" fmla="*/ 1478478 w 489"/>
                <a:gd name="T89" fmla="*/ 353328 h 321"/>
                <a:gd name="T90" fmla="*/ 1510436 w 489"/>
                <a:gd name="T91" fmla="*/ 312559 h 321"/>
                <a:gd name="T92" fmla="*/ 1572670 w 489"/>
                <a:gd name="T93" fmla="*/ 353328 h 321"/>
                <a:gd name="T94" fmla="*/ 1710594 w 489"/>
                <a:gd name="T95" fmla="*/ 353328 h 321"/>
                <a:gd name="T96" fmla="*/ 1742552 w 489"/>
                <a:gd name="T97" fmla="*/ 332944 h 321"/>
                <a:gd name="T98" fmla="*/ 1946074 w 489"/>
                <a:gd name="T99" fmla="*/ 421276 h 321"/>
                <a:gd name="T100" fmla="*/ 1981396 w 489"/>
                <a:gd name="T101" fmla="*/ 533389 h 321"/>
                <a:gd name="T102" fmla="*/ 1981396 w 489"/>
                <a:gd name="T103" fmla="*/ 597939 h 321"/>
                <a:gd name="T104" fmla="*/ 2045312 w 489"/>
                <a:gd name="T105" fmla="*/ 686271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1" name="Freeform 26"/>
            <p:cNvSpPr>
              <a:spLocks noChangeArrowheads="1"/>
            </p:cNvSpPr>
            <p:nvPr/>
          </p:nvSpPr>
          <p:spPr bwMode="auto">
            <a:xfrm>
              <a:off x="3823847" y="2532317"/>
              <a:ext cx="512835" cy="657725"/>
            </a:xfrm>
            <a:custGeom>
              <a:avLst/>
              <a:gdLst>
                <a:gd name="T0" fmla="*/ 366551 w 305"/>
                <a:gd name="T1" fmla="*/ 0 h 385"/>
                <a:gd name="T2" fmla="*/ 536375 w 305"/>
                <a:gd name="T3" fmla="*/ 90544 h 385"/>
                <a:gd name="T4" fmla="*/ 736465 w 305"/>
                <a:gd name="T5" fmla="*/ 186213 h 385"/>
                <a:gd name="T6" fmla="*/ 837350 w 305"/>
                <a:gd name="T7" fmla="*/ 275049 h 385"/>
                <a:gd name="T8" fmla="*/ 1005493 w 305"/>
                <a:gd name="T9" fmla="*/ 387801 h 385"/>
                <a:gd name="T10" fmla="*/ 1136644 w 305"/>
                <a:gd name="T11" fmla="*/ 411719 h 385"/>
                <a:gd name="T12" fmla="*/ 1040803 w 305"/>
                <a:gd name="T13" fmla="*/ 411719 h 385"/>
                <a:gd name="T14" fmla="*/ 970183 w 305"/>
                <a:gd name="T15" fmla="*/ 503971 h 385"/>
                <a:gd name="T16" fmla="*/ 1040803 w 305"/>
                <a:gd name="T17" fmla="*/ 640641 h 385"/>
                <a:gd name="T18" fmla="*/ 1207264 w 305"/>
                <a:gd name="T19" fmla="*/ 710685 h 385"/>
                <a:gd name="T20" fmla="*/ 1207264 w 305"/>
                <a:gd name="T21" fmla="*/ 849063 h 385"/>
                <a:gd name="T22" fmla="*/ 1171954 w 305"/>
                <a:gd name="T23" fmla="*/ 919107 h 385"/>
                <a:gd name="T24" fmla="*/ 1103016 w 305"/>
                <a:gd name="T25" fmla="*/ 893481 h 385"/>
                <a:gd name="T26" fmla="*/ 1136644 w 305"/>
                <a:gd name="T27" fmla="*/ 987442 h 385"/>
                <a:gd name="T28" fmla="*/ 1103016 w 305"/>
                <a:gd name="T29" fmla="*/ 1031859 h 385"/>
                <a:gd name="T30" fmla="*/ 939917 w 305"/>
                <a:gd name="T31" fmla="*/ 1098486 h 385"/>
                <a:gd name="T32" fmla="*/ 770093 w 305"/>
                <a:gd name="T33" fmla="*/ 1098486 h 385"/>
                <a:gd name="T34" fmla="*/ 633898 w 305"/>
                <a:gd name="T35" fmla="*/ 1055777 h 385"/>
                <a:gd name="T36" fmla="*/ 536375 w 305"/>
                <a:gd name="T37" fmla="*/ 1098486 h 385"/>
                <a:gd name="T38" fmla="*/ 568322 w 305"/>
                <a:gd name="T39" fmla="*/ 1031859 h 385"/>
                <a:gd name="T40" fmla="*/ 504428 w 305"/>
                <a:gd name="T41" fmla="*/ 1055777 h 385"/>
                <a:gd name="T42" fmla="*/ 334604 w 305"/>
                <a:gd name="T43" fmla="*/ 893481 h 385"/>
                <a:gd name="T44" fmla="*/ 300975 w 305"/>
                <a:gd name="T45" fmla="*/ 756811 h 385"/>
                <a:gd name="T46" fmla="*/ 300975 w 305"/>
                <a:gd name="T47" fmla="*/ 620141 h 385"/>
                <a:gd name="T48" fmla="*/ 300975 w 305"/>
                <a:gd name="T49" fmla="*/ 456137 h 385"/>
                <a:gd name="T50" fmla="*/ 100886 w 305"/>
                <a:gd name="T51" fmla="*/ 435636 h 385"/>
                <a:gd name="T52" fmla="*/ 0 w 305"/>
                <a:gd name="T53" fmla="*/ 387801 h 385"/>
                <a:gd name="T54" fmla="*/ 132833 w 305"/>
                <a:gd name="T55" fmla="*/ 345092 h 385"/>
                <a:gd name="T56" fmla="*/ 169824 w 305"/>
                <a:gd name="T57" fmla="*/ 114461 h 385"/>
                <a:gd name="T58" fmla="*/ 300975 w 305"/>
                <a:gd name="T59" fmla="*/ 160587 h 385"/>
                <a:gd name="T60" fmla="*/ 435489 w 305"/>
                <a:gd name="T61" fmla="*/ 136670 h 385"/>
                <a:gd name="T62" fmla="*/ 334604 w 305"/>
                <a:gd name="T63" fmla="*/ 4612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2" name="Freeform 27"/>
            <p:cNvSpPr>
              <a:spLocks noChangeArrowheads="1"/>
            </p:cNvSpPr>
            <p:nvPr/>
          </p:nvSpPr>
          <p:spPr bwMode="auto">
            <a:xfrm>
              <a:off x="3367059" y="2327452"/>
              <a:ext cx="634739" cy="614595"/>
            </a:xfrm>
            <a:custGeom>
              <a:avLst/>
              <a:gdLst>
                <a:gd name="T0" fmla="*/ 841829 w 377"/>
                <a:gd name="T1" fmla="*/ 22132 h 361"/>
                <a:gd name="T2" fmla="*/ 1045552 w 377"/>
                <a:gd name="T3" fmla="*/ 0 h 361"/>
                <a:gd name="T4" fmla="*/ 1112898 w 377"/>
                <a:gd name="T5" fmla="*/ 45967 h 361"/>
                <a:gd name="T6" fmla="*/ 1281264 w 377"/>
                <a:gd name="T7" fmla="*/ 68099 h 361"/>
                <a:gd name="T8" fmla="*/ 1351977 w 377"/>
                <a:gd name="T9" fmla="*/ 45967 h 361"/>
                <a:gd name="T10" fmla="*/ 1417640 w 377"/>
                <a:gd name="T11" fmla="*/ 45967 h 361"/>
                <a:gd name="T12" fmla="*/ 1180244 w 377"/>
                <a:gd name="T13" fmla="*/ 178760 h 361"/>
                <a:gd name="T14" fmla="*/ 1146571 w 377"/>
                <a:gd name="T15" fmla="*/ 245157 h 361"/>
                <a:gd name="T16" fmla="*/ 1180244 w 377"/>
                <a:gd name="T17" fmla="*/ 268992 h 361"/>
                <a:gd name="T18" fmla="*/ 1215601 w 377"/>
                <a:gd name="T19" fmla="*/ 268992 h 361"/>
                <a:gd name="T20" fmla="*/ 1351977 w 377"/>
                <a:gd name="T21" fmla="*/ 357521 h 361"/>
                <a:gd name="T22" fmla="*/ 1483303 w 377"/>
                <a:gd name="T23" fmla="*/ 357521 h 361"/>
                <a:gd name="T24" fmla="*/ 1483303 w 377"/>
                <a:gd name="T25" fmla="*/ 406893 h 361"/>
                <a:gd name="T26" fmla="*/ 1584322 w 377"/>
                <a:gd name="T27" fmla="*/ 429025 h 361"/>
                <a:gd name="T28" fmla="*/ 1584322 w 377"/>
                <a:gd name="T29" fmla="*/ 474992 h 361"/>
                <a:gd name="T30" fmla="*/ 1483303 w 377"/>
                <a:gd name="T31" fmla="*/ 537983 h 361"/>
                <a:gd name="T32" fmla="*/ 1483303 w 377"/>
                <a:gd name="T33" fmla="*/ 497124 h 361"/>
                <a:gd name="T34" fmla="*/ 1382283 w 377"/>
                <a:gd name="T35" fmla="*/ 451157 h 361"/>
                <a:gd name="T36" fmla="*/ 1316620 w 377"/>
                <a:gd name="T37" fmla="*/ 451157 h 361"/>
                <a:gd name="T38" fmla="*/ 1316620 w 377"/>
                <a:gd name="T39" fmla="*/ 585653 h 361"/>
                <a:gd name="T40" fmla="*/ 1281264 w 377"/>
                <a:gd name="T41" fmla="*/ 674182 h 361"/>
                <a:gd name="T42" fmla="*/ 1180244 w 377"/>
                <a:gd name="T43" fmla="*/ 674182 h 361"/>
                <a:gd name="T44" fmla="*/ 1146571 w 377"/>
                <a:gd name="T45" fmla="*/ 696314 h 361"/>
                <a:gd name="T46" fmla="*/ 1215601 w 377"/>
                <a:gd name="T47" fmla="*/ 718446 h 361"/>
                <a:gd name="T48" fmla="*/ 1250958 w 377"/>
                <a:gd name="T49" fmla="*/ 766116 h 361"/>
                <a:gd name="T50" fmla="*/ 1351977 w 377"/>
                <a:gd name="T51" fmla="*/ 806975 h 361"/>
                <a:gd name="T52" fmla="*/ 1447946 w 377"/>
                <a:gd name="T53" fmla="*/ 786545 h 361"/>
                <a:gd name="T54" fmla="*/ 1483303 w 377"/>
                <a:gd name="T55" fmla="*/ 943173 h 361"/>
                <a:gd name="T56" fmla="*/ 1281264 w 377"/>
                <a:gd name="T57" fmla="*/ 1011273 h 361"/>
                <a:gd name="T58" fmla="*/ 1250958 w 377"/>
                <a:gd name="T59" fmla="*/ 987438 h 361"/>
                <a:gd name="T60" fmla="*/ 1215601 w 377"/>
                <a:gd name="T61" fmla="*/ 1011273 h 361"/>
                <a:gd name="T62" fmla="*/ 1082592 w 377"/>
                <a:gd name="T63" fmla="*/ 1011273 h 361"/>
                <a:gd name="T64" fmla="*/ 1011878 w 377"/>
                <a:gd name="T65" fmla="*/ 965306 h 361"/>
                <a:gd name="T66" fmla="*/ 979889 w 377"/>
                <a:gd name="T67" fmla="*/ 1011273 h 361"/>
                <a:gd name="T68" fmla="*/ 912543 w 377"/>
                <a:gd name="T69" fmla="*/ 965306 h 361"/>
                <a:gd name="T70" fmla="*/ 912543 w 377"/>
                <a:gd name="T71" fmla="*/ 897207 h 361"/>
                <a:gd name="T72" fmla="*/ 811523 w 377"/>
                <a:gd name="T73" fmla="*/ 852942 h 361"/>
                <a:gd name="T74" fmla="*/ 740809 w 377"/>
                <a:gd name="T75" fmla="*/ 875074 h 361"/>
                <a:gd name="T76" fmla="*/ 675147 w 377"/>
                <a:gd name="T77" fmla="*/ 852942 h 361"/>
                <a:gd name="T78" fmla="*/ 372088 w 377"/>
                <a:gd name="T79" fmla="*/ 829107 h 361"/>
                <a:gd name="T80" fmla="*/ 203723 w 377"/>
                <a:gd name="T81" fmla="*/ 650347 h 361"/>
                <a:gd name="T82" fmla="*/ 69030 w 377"/>
                <a:gd name="T83" fmla="*/ 515851 h 361"/>
                <a:gd name="T84" fmla="*/ 0 w 377"/>
                <a:gd name="T85" fmla="*/ 357521 h 361"/>
                <a:gd name="T86" fmla="*/ 133009 w 377"/>
                <a:gd name="T87" fmla="*/ 357521 h 361"/>
                <a:gd name="T88" fmla="*/ 473108 w 377"/>
                <a:gd name="T89" fmla="*/ 221322 h 361"/>
                <a:gd name="T90" fmla="*/ 574127 w 377"/>
                <a:gd name="T91" fmla="*/ 221322 h 361"/>
                <a:gd name="T92" fmla="*/ 710504 w 377"/>
                <a:gd name="T93" fmla="*/ 221322 h 361"/>
                <a:gd name="T94" fmla="*/ 811523 w 377"/>
                <a:gd name="T95" fmla="*/ 136198 h 361"/>
                <a:gd name="T96" fmla="*/ 841829 w 377"/>
                <a:gd name="T97" fmla="*/ 22132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3" name="Freeform 28"/>
            <p:cNvSpPr>
              <a:spLocks noChangeArrowheads="1"/>
            </p:cNvSpPr>
            <p:nvPr/>
          </p:nvSpPr>
          <p:spPr bwMode="auto">
            <a:xfrm>
              <a:off x="3354448" y="1768309"/>
              <a:ext cx="418956" cy="780952"/>
            </a:xfrm>
            <a:custGeom>
              <a:avLst/>
              <a:gdLst>
                <a:gd name="T0" fmla="*/ 873246 w 249"/>
                <a:gd name="T1" fmla="*/ 965510 h 457"/>
                <a:gd name="T2" fmla="*/ 837912 w 249"/>
                <a:gd name="T3" fmla="*/ 1080004 h 457"/>
                <a:gd name="T4" fmla="*/ 736959 w 249"/>
                <a:gd name="T5" fmla="*/ 1173991 h 457"/>
                <a:gd name="T6" fmla="*/ 570386 w 249"/>
                <a:gd name="T7" fmla="*/ 1150067 h 457"/>
                <a:gd name="T8" fmla="*/ 334828 w 249"/>
                <a:gd name="T9" fmla="*/ 1237219 h 457"/>
                <a:gd name="T10" fmla="*/ 169938 w 249"/>
                <a:gd name="T11" fmla="*/ 1307283 h 457"/>
                <a:gd name="T12" fmla="*/ 33651 w 249"/>
                <a:gd name="T13" fmla="*/ 1307283 h 457"/>
                <a:gd name="T14" fmla="*/ 0 w 249"/>
                <a:gd name="T15" fmla="*/ 1285068 h 457"/>
                <a:gd name="T16" fmla="*/ 68985 w 249"/>
                <a:gd name="T17" fmla="*/ 1103928 h 457"/>
                <a:gd name="T18" fmla="*/ 100953 w 249"/>
                <a:gd name="T19" fmla="*/ 1057788 h 457"/>
                <a:gd name="T20" fmla="*/ 33651 w 249"/>
                <a:gd name="T21" fmla="*/ 941585 h 457"/>
                <a:gd name="T22" fmla="*/ 68985 w 249"/>
                <a:gd name="T23" fmla="*/ 758737 h 457"/>
                <a:gd name="T24" fmla="*/ 100953 w 249"/>
                <a:gd name="T25" fmla="*/ 642534 h 457"/>
                <a:gd name="T26" fmla="*/ 132922 w 249"/>
                <a:gd name="T27" fmla="*/ 596394 h 457"/>
                <a:gd name="T28" fmla="*/ 68985 w 249"/>
                <a:gd name="T29" fmla="*/ 551964 h 457"/>
                <a:gd name="T30" fmla="*/ 132922 w 249"/>
                <a:gd name="T31" fmla="*/ 461394 h 457"/>
                <a:gd name="T32" fmla="*/ 232192 w 249"/>
                <a:gd name="T33" fmla="*/ 322976 h 457"/>
                <a:gd name="T34" fmla="*/ 232192 w 249"/>
                <a:gd name="T35" fmla="*/ 230697 h 457"/>
                <a:gd name="T36" fmla="*/ 301177 w 249"/>
                <a:gd name="T37" fmla="*/ 230697 h 457"/>
                <a:gd name="T38" fmla="*/ 504766 w 249"/>
                <a:gd name="T39" fmla="*/ 70064 h 457"/>
                <a:gd name="T40" fmla="*/ 605720 w 249"/>
                <a:gd name="T41" fmla="*/ 46139 h 457"/>
                <a:gd name="T42" fmla="*/ 708355 w 249"/>
                <a:gd name="T43" fmla="*/ 0 h 457"/>
                <a:gd name="T44" fmla="*/ 736959 w 249"/>
                <a:gd name="T45" fmla="*/ 22215 h 457"/>
                <a:gd name="T46" fmla="*/ 905214 w 249"/>
                <a:gd name="T47" fmla="*/ 0 h 457"/>
                <a:gd name="T48" fmla="*/ 1006167 w 249"/>
                <a:gd name="T49" fmla="*/ 70064 h 457"/>
                <a:gd name="T50" fmla="*/ 905214 w 249"/>
                <a:gd name="T51" fmla="*/ 92279 h 457"/>
                <a:gd name="T52" fmla="*/ 873246 w 249"/>
                <a:gd name="T53" fmla="*/ 136709 h 457"/>
                <a:gd name="T54" fmla="*/ 1006167 w 249"/>
                <a:gd name="T55" fmla="*/ 136709 h 457"/>
                <a:gd name="T56" fmla="*/ 1043184 w 249"/>
                <a:gd name="T57" fmla="*/ 254621 h 457"/>
                <a:gd name="T58" fmla="*/ 975881 w 249"/>
                <a:gd name="T59" fmla="*/ 345191 h 457"/>
                <a:gd name="T60" fmla="*/ 905214 w 249"/>
                <a:gd name="T61" fmla="*/ 299052 h 457"/>
                <a:gd name="T62" fmla="*/ 807626 w 249"/>
                <a:gd name="T63" fmla="*/ 345191 h 457"/>
                <a:gd name="T64" fmla="*/ 837912 w 249"/>
                <a:gd name="T65" fmla="*/ 391330 h 457"/>
                <a:gd name="T66" fmla="*/ 772292 w 249"/>
                <a:gd name="T67" fmla="*/ 461394 h 457"/>
                <a:gd name="T68" fmla="*/ 942230 w 249"/>
                <a:gd name="T69" fmla="*/ 620319 h 457"/>
                <a:gd name="T70" fmla="*/ 807626 w 249"/>
                <a:gd name="T71" fmla="*/ 871522 h 457"/>
                <a:gd name="T72" fmla="*/ 873246 w 249"/>
                <a:gd name="T73" fmla="*/ 96551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4" name="Freeform 29"/>
            <p:cNvSpPr>
              <a:spLocks noChangeArrowheads="1"/>
            </p:cNvSpPr>
            <p:nvPr/>
          </p:nvSpPr>
          <p:spPr bwMode="auto">
            <a:xfrm>
              <a:off x="2908870" y="1903859"/>
              <a:ext cx="540859" cy="1038189"/>
            </a:xfrm>
            <a:custGeom>
              <a:avLst/>
              <a:gdLst>
                <a:gd name="T0" fmla="*/ 1358045 w 321"/>
                <a:gd name="T1" fmla="*/ 1358681 h 609"/>
                <a:gd name="T2" fmla="*/ 1253580 w 321"/>
                <a:gd name="T3" fmla="*/ 1406414 h 609"/>
                <a:gd name="T4" fmla="*/ 1187868 w 321"/>
                <a:gd name="T5" fmla="*/ 1382547 h 609"/>
                <a:gd name="T6" fmla="*/ 946924 w 321"/>
                <a:gd name="T7" fmla="*/ 1382547 h 609"/>
                <a:gd name="T8" fmla="*/ 1019376 w 321"/>
                <a:gd name="T9" fmla="*/ 1471194 h 609"/>
                <a:gd name="T10" fmla="*/ 946924 w 321"/>
                <a:gd name="T11" fmla="*/ 1585412 h 609"/>
                <a:gd name="T12" fmla="*/ 982308 w 321"/>
                <a:gd name="T13" fmla="*/ 1721791 h 609"/>
                <a:gd name="T14" fmla="*/ 847514 w 321"/>
                <a:gd name="T15" fmla="*/ 1697925 h 609"/>
                <a:gd name="T16" fmla="*/ 647009 w 321"/>
                <a:gd name="T17" fmla="*/ 1607573 h 609"/>
                <a:gd name="T18" fmla="*/ 404381 w 321"/>
                <a:gd name="T19" fmla="*/ 1561545 h 609"/>
                <a:gd name="T20" fmla="*/ 237574 w 321"/>
                <a:gd name="T21" fmla="*/ 1471194 h 609"/>
                <a:gd name="T22" fmla="*/ 69082 w 321"/>
                <a:gd name="T23" fmla="*/ 1471194 h 609"/>
                <a:gd name="T24" fmla="*/ 69082 w 321"/>
                <a:gd name="T25" fmla="*/ 1450737 h 609"/>
                <a:gd name="T26" fmla="*/ 0 w 321"/>
                <a:gd name="T27" fmla="*/ 1428575 h 609"/>
                <a:gd name="T28" fmla="*/ 33698 w 321"/>
                <a:gd name="T29" fmla="*/ 1406414 h 609"/>
                <a:gd name="T30" fmla="*/ 33698 w 321"/>
                <a:gd name="T31" fmla="*/ 1336519 h 609"/>
                <a:gd name="T32" fmla="*/ 0 w 321"/>
                <a:gd name="T33" fmla="*/ 1314358 h 609"/>
                <a:gd name="T34" fmla="*/ 69082 w 321"/>
                <a:gd name="T35" fmla="*/ 1292196 h 609"/>
                <a:gd name="T36" fmla="*/ 203875 w 321"/>
                <a:gd name="T37" fmla="*/ 1292196 h 609"/>
                <a:gd name="T38" fmla="*/ 203875 w 321"/>
                <a:gd name="T39" fmla="*/ 975113 h 609"/>
                <a:gd name="T40" fmla="*/ 372367 w 321"/>
                <a:gd name="T41" fmla="*/ 975113 h 609"/>
                <a:gd name="T42" fmla="*/ 372367 w 321"/>
                <a:gd name="T43" fmla="*/ 1017732 h 609"/>
                <a:gd name="T44" fmla="*/ 473462 w 321"/>
                <a:gd name="T45" fmla="*/ 1017732 h 609"/>
                <a:gd name="T46" fmla="*/ 473462 w 321"/>
                <a:gd name="T47" fmla="*/ 929085 h 609"/>
                <a:gd name="T48" fmla="*/ 677337 w 321"/>
                <a:gd name="T49" fmla="*/ 929085 h 609"/>
                <a:gd name="T50" fmla="*/ 711036 w 321"/>
                <a:gd name="T51" fmla="*/ 794411 h 609"/>
                <a:gd name="T52" fmla="*/ 711036 w 321"/>
                <a:gd name="T53" fmla="*/ 700650 h 609"/>
                <a:gd name="T54" fmla="*/ 609941 w 321"/>
                <a:gd name="T55" fmla="*/ 656326 h 609"/>
                <a:gd name="T56" fmla="*/ 473462 w 321"/>
                <a:gd name="T57" fmla="*/ 588137 h 609"/>
                <a:gd name="T58" fmla="*/ 404381 w 321"/>
                <a:gd name="T59" fmla="*/ 523356 h 609"/>
                <a:gd name="T60" fmla="*/ 438079 w 321"/>
                <a:gd name="T61" fmla="*/ 407434 h 609"/>
                <a:gd name="T62" fmla="*/ 507161 w 321"/>
                <a:gd name="T63" fmla="*/ 364815 h 609"/>
                <a:gd name="T64" fmla="*/ 609941 w 321"/>
                <a:gd name="T65" fmla="*/ 407434 h 609"/>
                <a:gd name="T66" fmla="*/ 748104 w 321"/>
                <a:gd name="T67" fmla="*/ 407434 h 609"/>
                <a:gd name="T68" fmla="*/ 780117 w 321"/>
                <a:gd name="T69" fmla="*/ 339244 h 609"/>
                <a:gd name="T70" fmla="*/ 847514 w 321"/>
                <a:gd name="T71" fmla="*/ 339244 h 609"/>
                <a:gd name="T72" fmla="*/ 813816 w 321"/>
                <a:gd name="T73" fmla="*/ 247188 h 609"/>
                <a:gd name="T74" fmla="*/ 1048020 w 321"/>
                <a:gd name="T75" fmla="*/ 90351 h 609"/>
                <a:gd name="T76" fmla="*/ 1048020 w 321"/>
                <a:gd name="T77" fmla="*/ 46028 h 609"/>
                <a:gd name="T78" fmla="*/ 1187868 w 321"/>
                <a:gd name="T79" fmla="*/ 46028 h 609"/>
                <a:gd name="T80" fmla="*/ 1218196 w 321"/>
                <a:gd name="T81" fmla="*/ 69894 h 609"/>
                <a:gd name="T82" fmla="*/ 1253580 w 321"/>
                <a:gd name="T83" fmla="*/ 22162 h 609"/>
                <a:gd name="T84" fmla="*/ 1288963 w 321"/>
                <a:gd name="T85" fmla="*/ 0 h 609"/>
                <a:gd name="T86" fmla="*/ 1358045 w 321"/>
                <a:gd name="T87" fmla="*/ 69894 h 609"/>
                <a:gd name="T88" fmla="*/ 1358045 w 321"/>
                <a:gd name="T89" fmla="*/ 90351 h 609"/>
                <a:gd name="T90" fmla="*/ 1187868 w 321"/>
                <a:gd name="T91" fmla="*/ 317082 h 609"/>
                <a:gd name="T92" fmla="*/ 1253580 w 321"/>
                <a:gd name="T93" fmla="*/ 364815 h 609"/>
                <a:gd name="T94" fmla="*/ 1187868 w 321"/>
                <a:gd name="T95" fmla="*/ 523356 h 609"/>
                <a:gd name="T96" fmla="*/ 1152485 w 321"/>
                <a:gd name="T97" fmla="*/ 700650 h 609"/>
                <a:gd name="T98" fmla="*/ 1218196 w 321"/>
                <a:gd name="T99" fmla="*/ 816572 h 609"/>
                <a:gd name="T100" fmla="*/ 1117101 w 321"/>
                <a:gd name="T101" fmla="*/ 1017732 h 609"/>
                <a:gd name="T102" fmla="*/ 1152485 w 321"/>
                <a:gd name="T103" fmla="*/ 1062055 h 609"/>
                <a:gd name="T104" fmla="*/ 1218196 w 321"/>
                <a:gd name="T105" fmla="*/ 1220597 h 609"/>
                <a:gd name="T106" fmla="*/ 1358045 w 321"/>
                <a:gd name="T107" fmla="*/ 135868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5" name="Freeform 30"/>
            <p:cNvSpPr>
              <a:spLocks noChangeArrowheads="1"/>
            </p:cNvSpPr>
            <p:nvPr/>
          </p:nvSpPr>
          <p:spPr bwMode="auto">
            <a:xfrm>
              <a:off x="2807984" y="1917722"/>
              <a:ext cx="295651" cy="534498"/>
            </a:xfrm>
            <a:custGeom>
              <a:avLst/>
              <a:gdLst>
                <a:gd name="T0" fmla="*/ 706556 w 177"/>
                <a:gd name="T1" fmla="*/ 343240 h 313"/>
                <a:gd name="T2" fmla="*/ 644753 w 177"/>
                <a:gd name="T3" fmla="*/ 295425 h 313"/>
                <a:gd name="T4" fmla="*/ 481059 w 177"/>
                <a:gd name="T5" fmla="*/ 254442 h 313"/>
                <a:gd name="T6" fmla="*/ 546203 w 177"/>
                <a:gd name="T7" fmla="*/ 90506 h 313"/>
                <a:gd name="T8" fmla="*/ 516136 w 177"/>
                <a:gd name="T9" fmla="*/ 0 h 313"/>
                <a:gd name="T10" fmla="*/ 292310 w 177"/>
                <a:gd name="T11" fmla="*/ 158813 h 313"/>
                <a:gd name="T12" fmla="*/ 257233 w 177"/>
                <a:gd name="T13" fmla="*/ 319333 h 313"/>
                <a:gd name="T14" fmla="*/ 162023 w 177"/>
                <a:gd name="T15" fmla="*/ 343240 h 313"/>
                <a:gd name="T16" fmla="*/ 33407 w 177"/>
                <a:gd name="T17" fmla="*/ 411546 h 313"/>
                <a:gd name="T18" fmla="*/ 0 w 177"/>
                <a:gd name="T19" fmla="*/ 478145 h 313"/>
                <a:gd name="T20" fmla="*/ 162023 w 177"/>
                <a:gd name="T21" fmla="*/ 549867 h 313"/>
                <a:gd name="T22" fmla="*/ 162023 w 177"/>
                <a:gd name="T23" fmla="*/ 640373 h 313"/>
                <a:gd name="T24" fmla="*/ 193760 w 177"/>
                <a:gd name="T25" fmla="*/ 686480 h 313"/>
                <a:gd name="T26" fmla="*/ 162023 w 177"/>
                <a:gd name="T27" fmla="*/ 754786 h 313"/>
                <a:gd name="T28" fmla="*/ 193760 w 177"/>
                <a:gd name="T29" fmla="*/ 799186 h 313"/>
                <a:gd name="T30" fmla="*/ 384179 w 177"/>
                <a:gd name="T31" fmla="*/ 893107 h 313"/>
                <a:gd name="T32" fmla="*/ 454334 w 177"/>
                <a:gd name="T33" fmla="*/ 893107 h 313"/>
                <a:gd name="T34" fmla="*/ 454334 w 177"/>
                <a:gd name="T35" fmla="*/ 848708 h 313"/>
                <a:gd name="T36" fmla="*/ 516136 w 177"/>
                <a:gd name="T37" fmla="*/ 778694 h 313"/>
                <a:gd name="T38" fmla="*/ 481059 w 177"/>
                <a:gd name="T39" fmla="*/ 686480 h 313"/>
                <a:gd name="T40" fmla="*/ 454334 w 177"/>
                <a:gd name="T41" fmla="*/ 686480 h 313"/>
                <a:gd name="T42" fmla="*/ 417586 w 177"/>
                <a:gd name="T43" fmla="*/ 595974 h 313"/>
                <a:gd name="T44" fmla="*/ 481059 w 177"/>
                <a:gd name="T45" fmla="*/ 595974 h 313"/>
                <a:gd name="T46" fmla="*/ 481059 w 177"/>
                <a:gd name="T47" fmla="*/ 502052 h 313"/>
                <a:gd name="T48" fmla="*/ 546203 w 177"/>
                <a:gd name="T49" fmla="*/ 502052 h 313"/>
                <a:gd name="T50" fmla="*/ 609676 w 177"/>
                <a:gd name="T51" fmla="*/ 525960 h 313"/>
                <a:gd name="T52" fmla="*/ 644753 w 177"/>
                <a:gd name="T53" fmla="*/ 387639 h 313"/>
                <a:gd name="T54" fmla="*/ 706556 w 177"/>
                <a:gd name="T55" fmla="*/ 343240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6" name="Freeform 31"/>
            <p:cNvSpPr>
              <a:spLocks noChangeArrowheads="1"/>
            </p:cNvSpPr>
            <p:nvPr/>
          </p:nvSpPr>
          <p:spPr bwMode="auto">
            <a:xfrm>
              <a:off x="1750086" y="1386305"/>
              <a:ext cx="1443225" cy="1434056"/>
            </a:xfrm>
            <a:custGeom>
              <a:avLst/>
              <a:gdLst>
                <a:gd name="T0" fmla="*/ 2667524 w 857"/>
                <a:gd name="T1" fmla="*/ 1360733 h 841"/>
                <a:gd name="T2" fmla="*/ 2839297 w 857"/>
                <a:gd name="T3" fmla="*/ 1517610 h 841"/>
                <a:gd name="T4" fmla="*/ 2839297 w 857"/>
                <a:gd name="T5" fmla="*/ 1607984 h 841"/>
                <a:gd name="T6" fmla="*/ 3110428 w 857"/>
                <a:gd name="T7" fmla="*/ 1769976 h 841"/>
                <a:gd name="T8" fmla="*/ 3140741 w 857"/>
                <a:gd name="T9" fmla="*/ 1700064 h 841"/>
                <a:gd name="T10" fmla="*/ 3174421 w 857"/>
                <a:gd name="T11" fmla="*/ 1563650 h 841"/>
                <a:gd name="T12" fmla="*/ 3110428 w 857"/>
                <a:gd name="T13" fmla="*/ 1476685 h 841"/>
                <a:gd name="T14" fmla="*/ 3174421 w 857"/>
                <a:gd name="T15" fmla="*/ 1382901 h 841"/>
                <a:gd name="T16" fmla="*/ 3376507 w 857"/>
                <a:gd name="T17" fmla="*/ 1451108 h 841"/>
                <a:gd name="T18" fmla="*/ 3617325 w 857"/>
                <a:gd name="T19" fmla="*/ 1563650 h 841"/>
                <a:gd name="T20" fmla="*/ 3376507 w 857"/>
                <a:gd name="T21" fmla="*/ 1793849 h 841"/>
                <a:gd name="T22" fmla="*/ 3277148 w 857"/>
                <a:gd name="T23" fmla="*/ 1882518 h 841"/>
                <a:gd name="T24" fmla="*/ 3110428 w 857"/>
                <a:gd name="T25" fmla="*/ 1836478 h 841"/>
                <a:gd name="T26" fmla="*/ 2974020 w 857"/>
                <a:gd name="T27" fmla="*/ 2131474 h 841"/>
                <a:gd name="T28" fmla="*/ 2938655 w 857"/>
                <a:gd name="T29" fmla="*/ 2201387 h 841"/>
                <a:gd name="T30" fmla="*/ 2906659 w 857"/>
                <a:gd name="T31" fmla="*/ 2290056 h 841"/>
                <a:gd name="T32" fmla="*/ 2667524 w 857"/>
                <a:gd name="T33" fmla="*/ 2382136 h 841"/>
                <a:gd name="T34" fmla="*/ 2504172 w 857"/>
                <a:gd name="T35" fmla="*/ 2153642 h 841"/>
                <a:gd name="T36" fmla="*/ 2433442 w 857"/>
                <a:gd name="T37" fmla="*/ 2131474 h 841"/>
                <a:gd name="T38" fmla="*/ 2229673 w 857"/>
                <a:gd name="T39" fmla="*/ 1971188 h 841"/>
                <a:gd name="T40" fmla="*/ 2094950 w 857"/>
                <a:gd name="T41" fmla="*/ 2015522 h 841"/>
                <a:gd name="T42" fmla="*/ 2061269 w 857"/>
                <a:gd name="T43" fmla="*/ 2063267 h 841"/>
                <a:gd name="T44" fmla="*/ 2025904 w 857"/>
                <a:gd name="T45" fmla="*/ 2201387 h 841"/>
                <a:gd name="T46" fmla="*/ 1961910 w 857"/>
                <a:gd name="T47" fmla="*/ 2111012 h 841"/>
                <a:gd name="T48" fmla="*/ 1756457 w 857"/>
                <a:gd name="T49" fmla="*/ 2063267 h 841"/>
                <a:gd name="T50" fmla="*/ 1722776 w 857"/>
                <a:gd name="T51" fmla="*/ 1952431 h 841"/>
                <a:gd name="T52" fmla="*/ 1926545 w 857"/>
                <a:gd name="T53" fmla="*/ 1971188 h 841"/>
                <a:gd name="T54" fmla="*/ 2061269 w 857"/>
                <a:gd name="T55" fmla="*/ 1906391 h 841"/>
                <a:gd name="T56" fmla="*/ 1961910 w 857"/>
                <a:gd name="T57" fmla="*/ 1814311 h 841"/>
                <a:gd name="T58" fmla="*/ 2128631 w 857"/>
                <a:gd name="T59" fmla="*/ 1700064 h 841"/>
                <a:gd name="T60" fmla="*/ 2263354 w 857"/>
                <a:gd name="T61" fmla="*/ 1607984 h 841"/>
                <a:gd name="T62" fmla="*/ 2025904 w 857"/>
                <a:gd name="T63" fmla="*/ 1157817 h 841"/>
                <a:gd name="T64" fmla="*/ 1722776 w 857"/>
                <a:gd name="T65" fmla="*/ 1021403 h 841"/>
                <a:gd name="T66" fmla="*/ 1449961 w 857"/>
                <a:gd name="T67" fmla="*/ 953195 h 841"/>
                <a:gd name="T68" fmla="*/ 1183882 w 857"/>
                <a:gd name="T69" fmla="*/ 883283 h 841"/>
                <a:gd name="T70" fmla="*/ 879071 w 857"/>
                <a:gd name="T71" fmla="*/ 953195 h 841"/>
                <a:gd name="T72" fmla="*/ 203769 w 857"/>
                <a:gd name="T73" fmla="*/ 680367 h 841"/>
                <a:gd name="T74" fmla="*/ 33681 w 857"/>
                <a:gd name="T75" fmla="*/ 453578 h 841"/>
                <a:gd name="T76" fmla="*/ 203769 w 857"/>
                <a:gd name="T77" fmla="*/ 429705 h 841"/>
                <a:gd name="T78" fmla="*/ 473216 w 857"/>
                <a:gd name="T79" fmla="*/ 271124 h 841"/>
                <a:gd name="T80" fmla="*/ 574259 w 857"/>
                <a:gd name="T81" fmla="*/ 180749 h 841"/>
                <a:gd name="T82" fmla="*/ 912751 w 857"/>
                <a:gd name="T83" fmla="*/ 90375 h 841"/>
                <a:gd name="T84" fmla="*/ 980113 w 857"/>
                <a:gd name="T85" fmla="*/ 0 h 841"/>
                <a:gd name="T86" fmla="*/ 1215879 w 857"/>
                <a:gd name="T87" fmla="*/ 208032 h 841"/>
                <a:gd name="T88" fmla="*/ 1251244 w 857"/>
                <a:gd name="T89" fmla="*/ 364908 h 841"/>
                <a:gd name="T90" fmla="*/ 1316922 w 857"/>
                <a:gd name="T91" fmla="*/ 499618 h 841"/>
                <a:gd name="T92" fmla="*/ 1421332 w 857"/>
                <a:gd name="T93" fmla="*/ 545657 h 841"/>
                <a:gd name="T94" fmla="*/ 1722776 w 857"/>
                <a:gd name="T95" fmla="*/ 499618 h 841"/>
                <a:gd name="T96" fmla="*/ 1722776 w 857"/>
                <a:gd name="T97" fmla="*/ 612159 h 841"/>
                <a:gd name="T98" fmla="*/ 1623418 w 857"/>
                <a:gd name="T99" fmla="*/ 722996 h 841"/>
                <a:gd name="T100" fmla="*/ 1823819 w 857"/>
                <a:gd name="T101" fmla="*/ 931028 h 841"/>
                <a:gd name="T102" fmla="*/ 2094950 w 857"/>
                <a:gd name="T103" fmla="*/ 975363 h 841"/>
                <a:gd name="T104" fmla="*/ 2229673 w 857"/>
                <a:gd name="T105" fmla="*/ 905450 h 841"/>
                <a:gd name="T106" fmla="*/ 2467123 w 857"/>
                <a:gd name="T107" fmla="*/ 905450 h 841"/>
                <a:gd name="T108" fmla="*/ 2635528 w 857"/>
                <a:gd name="T109" fmla="*/ 953195 h 841"/>
                <a:gd name="T110" fmla="*/ 2433442 w 857"/>
                <a:gd name="T111" fmla="*/ 1110072 h 841"/>
                <a:gd name="T112" fmla="*/ 2534485 w 857"/>
                <a:gd name="T113" fmla="*/ 129252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7" name="Freeform 32"/>
            <p:cNvSpPr>
              <a:spLocks noChangeArrowheads="1"/>
            </p:cNvSpPr>
            <p:nvPr/>
          </p:nvSpPr>
          <p:spPr bwMode="auto">
            <a:xfrm>
              <a:off x="2208275" y="61614"/>
              <a:ext cx="2397436" cy="2117966"/>
            </a:xfrm>
            <a:custGeom>
              <a:avLst/>
              <a:gdLst>
                <a:gd name="T0" fmla="*/ 68979 w 1425"/>
                <a:gd name="T1" fmla="*/ 2554871 h 1241"/>
                <a:gd name="T2" fmla="*/ 265821 w 1425"/>
                <a:gd name="T3" fmla="*/ 2759670 h 1241"/>
                <a:gd name="T4" fmla="*/ 570337 w 1425"/>
                <a:gd name="T5" fmla="*/ 2780150 h 1241"/>
                <a:gd name="T6" fmla="*/ 469393 w 1425"/>
                <a:gd name="T7" fmla="*/ 2938870 h 1241"/>
                <a:gd name="T8" fmla="*/ 905137 w 1425"/>
                <a:gd name="T9" fmla="*/ 3217056 h 1241"/>
                <a:gd name="T10" fmla="*/ 1075061 w 1425"/>
                <a:gd name="T11" fmla="*/ 3121483 h 1241"/>
                <a:gd name="T12" fmla="*/ 1478839 w 1425"/>
                <a:gd name="T13" fmla="*/ 3145376 h 1241"/>
                <a:gd name="T14" fmla="*/ 1377895 w 1425"/>
                <a:gd name="T15" fmla="*/ 3532788 h 1241"/>
                <a:gd name="T16" fmla="*/ 1779991 w 1425"/>
                <a:gd name="T17" fmla="*/ 3420148 h 1241"/>
                <a:gd name="T18" fmla="*/ 2086190 w 1425"/>
                <a:gd name="T19" fmla="*/ 3167562 h 1241"/>
                <a:gd name="T20" fmla="*/ 2348646 w 1425"/>
                <a:gd name="T21" fmla="*/ 3486708 h 1241"/>
                <a:gd name="T22" fmla="*/ 2520252 w 1425"/>
                <a:gd name="T23" fmla="*/ 3420148 h 1241"/>
                <a:gd name="T24" fmla="*/ 2787755 w 1425"/>
                <a:gd name="T25" fmla="*/ 3167562 h 1241"/>
                <a:gd name="T26" fmla="*/ 2957679 w 1425"/>
                <a:gd name="T27" fmla="*/ 3121483 h 1241"/>
                <a:gd name="T28" fmla="*/ 3090589 w 1425"/>
                <a:gd name="T29" fmla="*/ 3121483 h 1241"/>
                <a:gd name="T30" fmla="*/ 3361458 w 1425"/>
                <a:gd name="T31" fmla="*/ 2921803 h 1241"/>
                <a:gd name="T32" fmla="*/ 3625596 w 1425"/>
                <a:gd name="T33" fmla="*/ 2874017 h 1241"/>
                <a:gd name="T34" fmla="*/ 3761872 w 1425"/>
                <a:gd name="T35" fmla="*/ 2621431 h 1241"/>
                <a:gd name="T36" fmla="*/ 3962078 w 1425"/>
                <a:gd name="T37" fmla="*/ 2597538 h 1241"/>
                <a:gd name="T38" fmla="*/ 4231264 w 1425"/>
                <a:gd name="T39" fmla="*/ 2484898 h 1241"/>
                <a:gd name="T40" fmla="*/ 4567746 w 1425"/>
                <a:gd name="T41" fmla="*/ 2348365 h 1241"/>
                <a:gd name="T42" fmla="*/ 4734305 w 1425"/>
                <a:gd name="T43" fmla="*/ 2621431 h 1241"/>
                <a:gd name="T44" fmla="*/ 4934512 w 1425"/>
                <a:gd name="T45" fmla="*/ 2529271 h 1241"/>
                <a:gd name="T46" fmla="*/ 4934512 w 1425"/>
                <a:gd name="T47" fmla="*/ 2394445 h 1241"/>
                <a:gd name="T48" fmla="*/ 5676455 w 1425"/>
                <a:gd name="T49" fmla="*/ 2235726 h 1241"/>
                <a:gd name="T50" fmla="*/ 5777400 w 1425"/>
                <a:gd name="T51" fmla="*/ 2077006 h 1241"/>
                <a:gd name="T52" fmla="*/ 5508214 w 1425"/>
                <a:gd name="T53" fmla="*/ 1914873 h 1241"/>
                <a:gd name="T54" fmla="*/ 5308007 w 1425"/>
                <a:gd name="T55" fmla="*/ 1594021 h 1241"/>
                <a:gd name="T56" fmla="*/ 5609159 w 1425"/>
                <a:gd name="T57" fmla="*/ 1594021 h 1241"/>
                <a:gd name="T58" fmla="*/ 5676455 w 1425"/>
                <a:gd name="T59" fmla="*/ 1344849 h 1241"/>
                <a:gd name="T60" fmla="*/ 5439236 w 1425"/>
                <a:gd name="T61" fmla="*/ 1230502 h 1241"/>
                <a:gd name="T62" fmla="*/ 5841332 w 1425"/>
                <a:gd name="T63" fmla="*/ 841384 h 1241"/>
                <a:gd name="T64" fmla="*/ 5979290 w 1425"/>
                <a:gd name="T65" fmla="*/ 365225 h 1241"/>
                <a:gd name="T66" fmla="*/ 5644490 w 1425"/>
                <a:gd name="T67" fmla="*/ 365225 h 1241"/>
                <a:gd name="T68" fmla="*/ 5308007 w 1425"/>
                <a:gd name="T69" fmla="*/ 208213 h 1241"/>
                <a:gd name="T70" fmla="*/ 5003491 w 1425"/>
                <a:gd name="T71" fmla="*/ 186026 h 1241"/>
                <a:gd name="T72" fmla="*/ 4902546 w 1425"/>
                <a:gd name="T73" fmla="*/ 0 h 1241"/>
                <a:gd name="T74" fmla="*/ 4872263 w 1425"/>
                <a:gd name="T75" fmla="*/ 186026 h 1241"/>
                <a:gd name="T76" fmla="*/ 4734305 w 1425"/>
                <a:gd name="T77" fmla="*/ 477865 h 1241"/>
                <a:gd name="T78" fmla="*/ 4702339 w 1425"/>
                <a:gd name="T79" fmla="*/ 684371 h 1241"/>
                <a:gd name="T80" fmla="*/ 4165650 w 1425"/>
                <a:gd name="T81" fmla="*/ 795304 h 1241"/>
                <a:gd name="T82" fmla="*/ 4165650 w 1425"/>
                <a:gd name="T83" fmla="*/ 1230502 h 1241"/>
                <a:gd name="T84" fmla="*/ 4431471 w 1425"/>
                <a:gd name="T85" fmla="*/ 1186129 h 1241"/>
                <a:gd name="T86" fmla="*/ 4771318 w 1425"/>
                <a:gd name="T87" fmla="*/ 1276582 h 1241"/>
                <a:gd name="T88" fmla="*/ 4771318 w 1425"/>
                <a:gd name="T89" fmla="*/ 1435302 h 1241"/>
                <a:gd name="T90" fmla="*/ 4367540 w 1425"/>
                <a:gd name="T91" fmla="*/ 1527461 h 1241"/>
                <a:gd name="T92" fmla="*/ 4165650 w 1425"/>
                <a:gd name="T93" fmla="*/ 1686181 h 1241"/>
                <a:gd name="T94" fmla="*/ 3625596 w 1425"/>
                <a:gd name="T95" fmla="*/ 1892687 h 1241"/>
                <a:gd name="T96" fmla="*/ 3191534 w 1425"/>
                <a:gd name="T97" fmla="*/ 1846607 h 1241"/>
                <a:gd name="T98" fmla="*/ 3223500 w 1425"/>
                <a:gd name="T99" fmla="*/ 2141859 h 1241"/>
                <a:gd name="T100" fmla="*/ 2685128 w 1425"/>
                <a:gd name="T101" fmla="*/ 2414925 h 1241"/>
                <a:gd name="T102" fmla="*/ 1916266 w 1425"/>
                <a:gd name="T103" fmla="*/ 2507085 h 1241"/>
                <a:gd name="T104" fmla="*/ 1478839 w 1425"/>
                <a:gd name="T105" fmla="*/ 2529271 h 1241"/>
                <a:gd name="T106" fmla="*/ 1043095 w 1425"/>
                <a:gd name="T107" fmla="*/ 2459298 h 1241"/>
                <a:gd name="T108" fmla="*/ 402096 w 1425"/>
                <a:gd name="T109" fmla="*/ 2326179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8" name="Freeform 33"/>
            <p:cNvSpPr>
              <a:spLocks noChangeArrowheads="1"/>
            </p:cNvSpPr>
            <p:nvPr/>
          </p:nvSpPr>
          <p:spPr bwMode="auto">
            <a:xfrm>
              <a:off x="0" y="417432"/>
              <a:ext cx="2142419" cy="1762148"/>
            </a:xfrm>
            <a:custGeom>
              <a:avLst/>
              <a:gdLst>
                <a:gd name="T0" fmla="*/ 5284521 w 1273"/>
                <a:gd name="T1" fmla="*/ 1637621 h 1033"/>
                <a:gd name="T2" fmla="*/ 5215520 w 1273"/>
                <a:gd name="T3" fmla="*/ 1794559 h 1033"/>
                <a:gd name="T4" fmla="*/ 4946245 w 1273"/>
                <a:gd name="T5" fmla="*/ 1794559 h 1033"/>
                <a:gd name="T6" fmla="*/ 4845267 w 1273"/>
                <a:gd name="T7" fmla="*/ 1884970 h 1033"/>
                <a:gd name="T8" fmla="*/ 4542332 w 1273"/>
                <a:gd name="T9" fmla="*/ 2045320 h 1033"/>
                <a:gd name="T10" fmla="*/ 4409378 w 1273"/>
                <a:gd name="T11" fmla="*/ 2069202 h 1033"/>
                <a:gd name="T12" fmla="*/ 3936464 w 1273"/>
                <a:gd name="T13" fmla="*/ 2342139 h 1033"/>
                <a:gd name="T14" fmla="*/ 3702531 w 1273"/>
                <a:gd name="T15" fmla="*/ 2502489 h 1033"/>
                <a:gd name="T16" fmla="*/ 3870828 w 1273"/>
                <a:gd name="T17" fmla="*/ 2679898 h 1033"/>
                <a:gd name="T18" fmla="*/ 3739556 w 1273"/>
                <a:gd name="T19" fmla="*/ 2819778 h 1033"/>
                <a:gd name="T20" fmla="*/ 3768167 w 1273"/>
                <a:gd name="T21" fmla="*/ 2934070 h 1033"/>
                <a:gd name="T22" fmla="*/ 3535917 w 1273"/>
                <a:gd name="T23" fmla="*/ 2886306 h 1033"/>
                <a:gd name="T24" fmla="*/ 3396231 w 1273"/>
                <a:gd name="T25" fmla="*/ 2841954 h 1033"/>
                <a:gd name="T26" fmla="*/ 3098345 w 1273"/>
                <a:gd name="T27" fmla="*/ 2725956 h 1033"/>
                <a:gd name="T28" fmla="*/ 2524453 w 1273"/>
                <a:gd name="T29" fmla="*/ 2797602 h 1033"/>
                <a:gd name="T30" fmla="*/ 2157566 w 1273"/>
                <a:gd name="T31" fmla="*/ 2819778 h 1033"/>
                <a:gd name="T32" fmla="*/ 1815923 w 1273"/>
                <a:gd name="T33" fmla="*/ 2703780 h 1033"/>
                <a:gd name="T34" fmla="*/ 1548331 w 1273"/>
                <a:gd name="T35" fmla="*/ 2725956 h 1033"/>
                <a:gd name="T36" fmla="*/ 1146102 w 1273"/>
                <a:gd name="T37" fmla="*/ 2635546 h 1033"/>
                <a:gd name="T38" fmla="*/ 907120 w 1273"/>
                <a:gd name="T39" fmla="*/ 2797602 h 1033"/>
                <a:gd name="T40" fmla="*/ 641211 w 1273"/>
                <a:gd name="T41" fmla="*/ 2679898 h 1033"/>
                <a:gd name="T42" fmla="*/ 435889 w 1273"/>
                <a:gd name="T43" fmla="*/ 2456431 h 1033"/>
                <a:gd name="T44" fmla="*/ 232250 w 1273"/>
                <a:gd name="T45" fmla="*/ 2272199 h 1033"/>
                <a:gd name="T46" fmla="*/ 269275 w 1273"/>
                <a:gd name="T47" fmla="*/ 2202259 h 1033"/>
                <a:gd name="T48" fmla="*/ 169980 w 1273"/>
                <a:gd name="T49" fmla="*/ 2024850 h 1033"/>
                <a:gd name="T50" fmla="*/ 0 w 1273"/>
                <a:gd name="T51" fmla="*/ 1954910 h 1033"/>
                <a:gd name="T52" fmla="*/ 132955 w 1273"/>
                <a:gd name="T53" fmla="*/ 1954910 h 1033"/>
                <a:gd name="T54" fmla="*/ 132955 w 1273"/>
                <a:gd name="T55" fmla="*/ 1750207 h 1033"/>
                <a:gd name="T56" fmla="*/ 100978 w 1273"/>
                <a:gd name="T57" fmla="*/ 1615444 h 1033"/>
                <a:gd name="T58" fmla="*/ 0 w 1273"/>
                <a:gd name="T59" fmla="*/ 1478976 h 1033"/>
                <a:gd name="T60" fmla="*/ 371936 w 1273"/>
                <a:gd name="T61" fmla="*/ 1318626 h 1033"/>
                <a:gd name="T62" fmla="*/ 570526 w 1273"/>
                <a:gd name="T63" fmla="*/ 1296450 h 1033"/>
                <a:gd name="T64" fmla="*/ 641211 w 1273"/>
                <a:gd name="T65" fmla="*/ 1364684 h 1033"/>
                <a:gd name="T66" fmla="*/ 841484 w 1273"/>
                <a:gd name="T67" fmla="*/ 1364684 h 1033"/>
                <a:gd name="T68" fmla="*/ 1277373 w 1273"/>
                <a:gd name="T69" fmla="*/ 1296450 h 1033"/>
                <a:gd name="T70" fmla="*/ 1751970 w 1273"/>
                <a:gd name="T71" fmla="*/ 1207745 h 1033"/>
                <a:gd name="T72" fmla="*/ 1782264 w 1273"/>
                <a:gd name="T73" fmla="*/ 1069571 h 1033"/>
                <a:gd name="T74" fmla="*/ 1984220 w 1273"/>
                <a:gd name="T75" fmla="*/ 661872 h 1033"/>
                <a:gd name="T76" fmla="*/ 1918584 w 1273"/>
                <a:gd name="T77" fmla="*/ 566344 h 1033"/>
                <a:gd name="T78" fmla="*/ 2490793 w 1273"/>
                <a:gd name="T79" fmla="*/ 637990 h 1033"/>
                <a:gd name="T80" fmla="*/ 2793728 w 1273"/>
                <a:gd name="T81" fmla="*/ 271231 h 1033"/>
                <a:gd name="T82" fmla="*/ 3296935 w 1273"/>
                <a:gd name="T83" fmla="*/ 365053 h 1033"/>
                <a:gd name="T84" fmla="*/ 3296935 w 1273"/>
                <a:gd name="T85" fmla="*/ 230290 h 1033"/>
                <a:gd name="T86" fmla="*/ 3535917 w 1273"/>
                <a:gd name="T87" fmla="*/ 112586 h 1033"/>
                <a:gd name="T88" fmla="*/ 3702531 w 1273"/>
                <a:gd name="T89" fmla="*/ 0 h 1033"/>
                <a:gd name="T90" fmla="*/ 3902804 w 1273"/>
                <a:gd name="T91" fmla="*/ 46058 h 1033"/>
                <a:gd name="T92" fmla="*/ 3902804 w 1273"/>
                <a:gd name="T93" fmla="*/ 136468 h 1033"/>
                <a:gd name="T94" fmla="*/ 4040808 w 1273"/>
                <a:gd name="T95" fmla="*/ 317289 h 1033"/>
                <a:gd name="T96" fmla="*/ 4308400 w 1273"/>
                <a:gd name="T97" fmla="*/ 407699 h 1033"/>
                <a:gd name="T98" fmla="*/ 4374035 w 1273"/>
                <a:gd name="T99" fmla="*/ 706224 h 1033"/>
                <a:gd name="T100" fmla="*/ 4273057 w 1273"/>
                <a:gd name="T101" fmla="*/ 953573 h 1033"/>
                <a:gd name="T102" fmla="*/ 4682019 w 1273"/>
                <a:gd name="T103" fmla="*/ 1049101 h 1033"/>
                <a:gd name="T104" fmla="*/ 5084248 w 1273"/>
                <a:gd name="T105" fmla="*/ 1248686 h 1033"/>
                <a:gd name="T106" fmla="*/ 5186909 w 1273"/>
                <a:gd name="T107" fmla="*/ 1364684 h 1033"/>
                <a:gd name="T108" fmla="*/ 5350157 w 1273"/>
                <a:gd name="T109" fmla="*/ 1615444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9" name="Freeform 34"/>
            <p:cNvSpPr>
              <a:spLocks noChangeArrowheads="1"/>
            </p:cNvSpPr>
            <p:nvPr/>
          </p:nvSpPr>
          <p:spPr bwMode="auto">
            <a:xfrm>
              <a:off x="4458586" y="3652144"/>
              <a:ext cx="214382" cy="440537"/>
            </a:xfrm>
            <a:custGeom>
              <a:avLst/>
              <a:gdLst>
                <a:gd name="T0" fmla="*/ 91403 w 129"/>
                <a:gd name="T1" fmla="*/ 677090 h 257"/>
                <a:gd name="T2" fmla="*/ 124641 w 129"/>
                <a:gd name="T3" fmla="*/ 726800 h 257"/>
                <a:gd name="T4" fmla="*/ 216044 w 129"/>
                <a:gd name="T5" fmla="*/ 749084 h 257"/>
                <a:gd name="T6" fmla="*/ 250943 w 129"/>
                <a:gd name="T7" fmla="*/ 654806 h 257"/>
                <a:gd name="T8" fmla="*/ 403836 w 129"/>
                <a:gd name="T9" fmla="*/ 539958 h 257"/>
                <a:gd name="T10" fmla="*/ 403836 w 129"/>
                <a:gd name="T11" fmla="*/ 373685 h 257"/>
                <a:gd name="T12" fmla="*/ 465325 w 129"/>
                <a:gd name="T13" fmla="*/ 281121 h 257"/>
                <a:gd name="T14" fmla="*/ 498563 w 129"/>
                <a:gd name="T15" fmla="*/ 209127 h 257"/>
                <a:gd name="T16" fmla="*/ 437073 w 129"/>
                <a:gd name="T17" fmla="*/ 164559 h 257"/>
                <a:gd name="T18" fmla="*/ 403836 w 129"/>
                <a:gd name="T19" fmla="*/ 0 h 257"/>
                <a:gd name="T20" fmla="*/ 250943 w 129"/>
                <a:gd name="T21" fmla="*/ 70280 h 257"/>
                <a:gd name="T22" fmla="*/ 189454 w 129"/>
                <a:gd name="T23" fmla="*/ 70280 h 257"/>
                <a:gd name="T24" fmla="*/ 216044 w 129"/>
                <a:gd name="T25" fmla="*/ 118276 h 257"/>
                <a:gd name="T26" fmla="*/ 91403 w 129"/>
                <a:gd name="T27" fmla="*/ 209127 h 257"/>
                <a:gd name="T28" fmla="*/ 91403 w 129"/>
                <a:gd name="T29" fmla="*/ 327403 h 257"/>
                <a:gd name="T30" fmla="*/ 0 w 129"/>
                <a:gd name="T31" fmla="*/ 395969 h 257"/>
                <a:gd name="T32" fmla="*/ 29914 w 129"/>
                <a:gd name="T33" fmla="*/ 490247 h 257"/>
                <a:gd name="T34" fmla="*/ 63151 w 129"/>
                <a:gd name="T35" fmla="*/ 654806 h 257"/>
                <a:gd name="T36" fmla="*/ 91403 w 129"/>
                <a:gd name="T37" fmla="*/ 677090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290" name="矩形 43"/>
          <p:cNvSpPr>
            <a:spLocks noChangeArrowheads="1"/>
          </p:cNvSpPr>
          <p:nvPr/>
        </p:nvSpPr>
        <p:spPr bwMode="auto">
          <a:xfrm>
            <a:off x="7666933" y="1980866"/>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1" name="矩形 47"/>
          <p:cNvSpPr>
            <a:spLocks noChangeArrowheads="1"/>
          </p:cNvSpPr>
          <p:nvPr/>
        </p:nvSpPr>
        <p:spPr bwMode="auto">
          <a:xfrm>
            <a:off x="7666933" y="2353842"/>
            <a:ext cx="3152775" cy="93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2" name="组合 45"/>
          <p:cNvGrpSpPr/>
          <p:nvPr/>
        </p:nvGrpSpPr>
        <p:grpSpPr bwMode="auto">
          <a:xfrm>
            <a:off x="4741738" y="3424855"/>
            <a:ext cx="396262" cy="361547"/>
            <a:chOff x="-4455" y="0"/>
            <a:chExt cx="528657" cy="480000"/>
          </a:xfrm>
        </p:grpSpPr>
        <p:sp>
          <p:nvSpPr>
            <p:cNvPr id="293" name="椭圆 46"/>
            <p:cNvSpPr>
              <a:spLocks noChangeArrowheads="1"/>
            </p:cNvSpPr>
            <p:nvPr/>
          </p:nvSpPr>
          <p:spPr bwMode="auto">
            <a:xfrm>
              <a:off x="19362" y="0"/>
              <a:ext cx="480000"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4" name="矩形 47"/>
            <p:cNvSpPr>
              <a:spLocks noChangeArrowheads="1"/>
            </p:cNvSpPr>
            <p:nvPr/>
          </p:nvSpPr>
          <p:spPr bwMode="auto">
            <a:xfrm>
              <a:off x="-4455" y="34709"/>
              <a:ext cx="528657" cy="40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5" name="组合 48"/>
          <p:cNvGrpSpPr/>
          <p:nvPr/>
        </p:nvGrpSpPr>
        <p:grpSpPr bwMode="auto">
          <a:xfrm>
            <a:off x="5321113" y="4485550"/>
            <a:ext cx="396262" cy="360355"/>
            <a:chOff x="7481" y="0"/>
            <a:chExt cx="525576" cy="480000"/>
          </a:xfrm>
        </p:grpSpPr>
        <p:sp>
          <p:nvSpPr>
            <p:cNvPr id="296" name="椭圆 49"/>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7" name="矩形 50"/>
            <p:cNvSpPr>
              <a:spLocks noChangeArrowheads="1"/>
            </p:cNvSpPr>
            <p:nvPr/>
          </p:nvSpPr>
          <p:spPr bwMode="auto">
            <a:xfrm>
              <a:off x="7481" y="31329"/>
              <a:ext cx="525576"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8" name="组合 51"/>
          <p:cNvGrpSpPr/>
          <p:nvPr/>
        </p:nvGrpSpPr>
        <p:grpSpPr bwMode="auto">
          <a:xfrm>
            <a:off x="3888487" y="4436481"/>
            <a:ext cx="396262" cy="360355"/>
            <a:chOff x="7477" y="0"/>
            <a:chExt cx="525579" cy="480000"/>
          </a:xfrm>
        </p:grpSpPr>
        <p:sp>
          <p:nvSpPr>
            <p:cNvPr id="299" name="椭圆 52"/>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0" name="矩形 53"/>
            <p:cNvSpPr>
              <a:spLocks noChangeArrowheads="1"/>
            </p:cNvSpPr>
            <p:nvPr/>
          </p:nvSpPr>
          <p:spPr bwMode="auto">
            <a:xfrm>
              <a:off x="7477" y="31329"/>
              <a:ext cx="525579"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01" name="组合 54"/>
          <p:cNvGrpSpPr/>
          <p:nvPr/>
        </p:nvGrpSpPr>
        <p:grpSpPr bwMode="auto">
          <a:xfrm>
            <a:off x="7060483" y="2031530"/>
            <a:ext cx="547687" cy="533277"/>
            <a:chOff x="-2800" y="0"/>
            <a:chExt cx="546133" cy="533400"/>
          </a:xfrm>
        </p:grpSpPr>
        <p:sp>
          <p:nvSpPr>
            <p:cNvPr id="302" name="椭圆 55"/>
            <p:cNvSpPr>
              <a:spLocks noChangeArrowheads="1"/>
            </p:cNvSpPr>
            <p:nvPr/>
          </p:nvSpPr>
          <p:spPr bwMode="auto">
            <a:xfrm>
              <a:off x="403"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3" name="矩形 5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4" name="矩形 57"/>
          <p:cNvSpPr>
            <a:spLocks noChangeArrowheads="1"/>
          </p:cNvSpPr>
          <p:nvPr/>
        </p:nvSpPr>
        <p:spPr bwMode="auto">
          <a:xfrm>
            <a:off x="7666933" y="3348974"/>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5" name="矩形 47"/>
          <p:cNvSpPr>
            <a:spLocks noChangeArrowheads="1"/>
          </p:cNvSpPr>
          <p:nvPr/>
        </p:nvSpPr>
        <p:spPr bwMode="auto">
          <a:xfrm>
            <a:off x="7666933" y="3721950"/>
            <a:ext cx="3152775"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06" name="组合 59"/>
          <p:cNvGrpSpPr/>
          <p:nvPr/>
        </p:nvGrpSpPr>
        <p:grpSpPr bwMode="auto">
          <a:xfrm>
            <a:off x="7057308" y="3401226"/>
            <a:ext cx="547687" cy="533277"/>
            <a:chOff x="-2800" y="0"/>
            <a:chExt cx="546133" cy="533400"/>
          </a:xfrm>
        </p:grpSpPr>
        <p:sp>
          <p:nvSpPr>
            <p:cNvPr id="307" name="椭圆 60"/>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8" name="矩形 61"/>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9" name="矩形 62"/>
          <p:cNvSpPr>
            <a:spLocks noChangeArrowheads="1"/>
          </p:cNvSpPr>
          <p:nvPr/>
        </p:nvSpPr>
        <p:spPr bwMode="auto">
          <a:xfrm>
            <a:off x="7666933" y="4644075"/>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0" name="矩形 47"/>
          <p:cNvSpPr>
            <a:spLocks noChangeArrowheads="1"/>
          </p:cNvSpPr>
          <p:nvPr/>
        </p:nvSpPr>
        <p:spPr bwMode="auto">
          <a:xfrm>
            <a:off x="7666933" y="5015463"/>
            <a:ext cx="3152775" cy="64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a:t>
            </a:r>
            <a:endPar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30000"/>
              </a:lnSpc>
            </a:pP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311" name="组合 64"/>
          <p:cNvGrpSpPr/>
          <p:nvPr/>
        </p:nvGrpSpPr>
        <p:grpSpPr bwMode="auto">
          <a:xfrm>
            <a:off x="7057308" y="4694739"/>
            <a:ext cx="547687" cy="533277"/>
            <a:chOff x="-2800" y="0"/>
            <a:chExt cx="546133" cy="533400"/>
          </a:xfrm>
        </p:grpSpPr>
        <p:sp>
          <p:nvSpPr>
            <p:cNvPr id="312" name="椭圆 65"/>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3" name="矩形 6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randombar(horizontal)">
                                      <p:cBhvr>
                                        <p:cTn id="7" dur="500"/>
                                        <p:tgtEl>
                                          <p:spTgt spid="2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2"/>
                                        </p:tgtEl>
                                        <p:attrNameLst>
                                          <p:attrName>style.visibility</p:attrName>
                                        </p:attrNameLst>
                                      </p:cBhvr>
                                      <p:to>
                                        <p:strVal val="visible"/>
                                      </p:to>
                                    </p:set>
                                    <p:animEffect transition="in" filter="fade">
                                      <p:cBhvr>
                                        <p:cTn id="11" dur="500"/>
                                        <p:tgtEl>
                                          <p:spTgt spid="2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1"/>
                                        </p:tgtEl>
                                        <p:attrNameLst>
                                          <p:attrName>style.visibility</p:attrName>
                                        </p:attrNameLst>
                                      </p:cBhvr>
                                      <p:to>
                                        <p:strVal val="visible"/>
                                      </p:to>
                                    </p:set>
                                    <p:animEffect transition="in" filter="fade">
                                      <p:cBhvr>
                                        <p:cTn id="15" dur="500"/>
                                        <p:tgtEl>
                                          <p:spTgt spid="30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wipe(left)">
                                      <p:cBhvr>
                                        <p:cTn id="19" dur="500"/>
                                        <p:tgtEl>
                                          <p:spTgt spid="29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91"/>
                                        </p:tgtEl>
                                        <p:attrNameLst>
                                          <p:attrName>style.visibility</p:attrName>
                                        </p:attrNameLst>
                                      </p:cBhvr>
                                      <p:to>
                                        <p:strVal val="visible"/>
                                      </p:to>
                                    </p:set>
                                    <p:animEffect transition="in" filter="wipe(left)">
                                      <p:cBhvr>
                                        <p:cTn id="22" dur="500"/>
                                        <p:tgtEl>
                                          <p:spTgt spid="291"/>
                                        </p:tgtEl>
                                      </p:cBhvr>
                                    </p:animEffect>
                                  </p:childTnLst>
                                </p:cTn>
                              </p:par>
                            </p:childTnLst>
                          </p:cTn>
                        </p:par>
                        <p:par>
                          <p:cTn id="23" fill="hold">
                            <p:stCondLst>
                              <p:cond delay="2000"/>
                            </p:stCondLst>
                            <p:childTnLst>
                              <p:par>
                                <p:cTn id="24" presetID="10" presetClass="entr" presetSubtype="0" fill="hold" nodeType="afterEffect">
                                  <p:stCondLst>
                                    <p:cond delay="250"/>
                                  </p:stCondLst>
                                  <p:childTnLst>
                                    <p:set>
                                      <p:cBhvr>
                                        <p:cTn id="25" dur="1" fill="hold">
                                          <p:stCondLst>
                                            <p:cond delay="0"/>
                                          </p:stCondLst>
                                        </p:cTn>
                                        <p:tgtEl>
                                          <p:spTgt spid="295"/>
                                        </p:tgtEl>
                                        <p:attrNameLst>
                                          <p:attrName>style.visibility</p:attrName>
                                        </p:attrNameLst>
                                      </p:cBhvr>
                                      <p:to>
                                        <p:strVal val="visible"/>
                                      </p:to>
                                    </p:set>
                                    <p:animEffect transition="in" filter="fade">
                                      <p:cBhvr>
                                        <p:cTn id="26" dur="500"/>
                                        <p:tgtEl>
                                          <p:spTgt spid="295"/>
                                        </p:tgtEl>
                                      </p:cBhvr>
                                    </p:animEffect>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306"/>
                                        </p:tgtEl>
                                        <p:attrNameLst>
                                          <p:attrName>style.visibility</p:attrName>
                                        </p:attrNameLst>
                                      </p:cBhvr>
                                      <p:to>
                                        <p:strVal val="visible"/>
                                      </p:to>
                                    </p:set>
                                    <p:animEffect transition="in" filter="fade">
                                      <p:cBhvr>
                                        <p:cTn id="30" dur="500"/>
                                        <p:tgtEl>
                                          <p:spTgt spid="306"/>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304"/>
                                        </p:tgtEl>
                                        <p:attrNameLst>
                                          <p:attrName>style.visibility</p:attrName>
                                        </p:attrNameLst>
                                      </p:cBhvr>
                                      <p:to>
                                        <p:strVal val="visible"/>
                                      </p:to>
                                    </p:set>
                                    <p:animEffect transition="in" filter="wipe(left)">
                                      <p:cBhvr>
                                        <p:cTn id="34" dur="500"/>
                                        <p:tgtEl>
                                          <p:spTgt spid="30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5"/>
                                        </p:tgtEl>
                                        <p:attrNameLst>
                                          <p:attrName>style.visibility</p:attrName>
                                        </p:attrNameLst>
                                      </p:cBhvr>
                                      <p:to>
                                        <p:strVal val="visible"/>
                                      </p:to>
                                    </p:set>
                                    <p:animEffect transition="in" filter="wipe(left)">
                                      <p:cBhvr>
                                        <p:cTn id="37" dur="500"/>
                                        <p:tgtEl>
                                          <p:spTgt spid="305"/>
                                        </p:tgtEl>
                                      </p:cBhvr>
                                    </p:animEffect>
                                  </p:childTnLst>
                                </p:cTn>
                              </p:par>
                            </p:childTnLst>
                          </p:cTn>
                        </p:par>
                        <p:par>
                          <p:cTn id="38" fill="hold">
                            <p:stCondLst>
                              <p:cond delay="3750"/>
                            </p:stCondLst>
                            <p:childTnLst>
                              <p:par>
                                <p:cTn id="39" presetID="10" presetClass="entr" presetSubtype="0" fill="hold" nodeType="afterEffect">
                                  <p:stCondLst>
                                    <p:cond delay="250"/>
                                  </p:stCondLst>
                                  <p:childTnLst>
                                    <p:set>
                                      <p:cBhvr>
                                        <p:cTn id="40" dur="1" fill="hold">
                                          <p:stCondLst>
                                            <p:cond delay="0"/>
                                          </p:stCondLst>
                                        </p:cTn>
                                        <p:tgtEl>
                                          <p:spTgt spid="298"/>
                                        </p:tgtEl>
                                        <p:attrNameLst>
                                          <p:attrName>style.visibility</p:attrName>
                                        </p:attrNameLst>
                                      </p:cBhvr>
                                      <p:to>
                                        <p:strVal val="visible"/>
                                      </p:to>
                                    </p:set>
                                    <p:animEffect transition="in" filter="fade">
                                      <p:cBhvr>
                                        <p:cTn id="41" dur="500"/>
                                        <p:tgtEl>
                                          <p:spTgt spid="29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11"/>
                                        </p:tgtEl>
                                        <p:attrNameLst>
                                          <p:attrName>style.visibility</p:attrName>
                                        </p:attrNameLst>
                                      </p:cBhvr>
                                      <p:to>
                                        <p:strVal val="visible"/>
                                      </p:to>
                                    </p:set>
                                    <p:animEffect transition="in" filter="fade">
                                      <p:cBhvr>
                                        <p:cTn id="45" dur="500"/>
                                        <p:tgtEl>
                                          <p:spTgt spid="31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09"/>
                                        </p:tgtEl>
                                        <p:attrNameLst>
                                          <p:attrName>style.visibility</p:attrName>
                                        </p:attrNameLst>
                                      </p:cBhvr>
                                      <p:to>
                                        <p:strVal val="visible"/>
                                      </p:to>
                                    </p:set>
                                    <p:animEffect transition="in" filter="wipe(left)">
                                      <p:cBhvr>
                                        <p:cTn id="49" dur="500"/>
                                        <p:tgtEl>
                                          <p:spTgt spid="30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10"/>
                                        </p:tgtEl>
                                        <p:attrNameLst>
                                          <p:attrName>style.visibility</p:attrName>
                                        </p:attrNameLst>
                                      </p:cBhvr>
                                      <p:to>
                                        <p:strVal val="visible"/>
                                      </p:to>
                                    </p:set>
                                    <p:animEffect transition="in" filter="wipe(left)">
                                      <p:cBhvr>
                                        <p:cTn id="52" dur="5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bldLvl="0" autoUpdateAnimBg="0"/>
      <p:bldP spid="291" grpId="0" bldLvl="0" autoUpdateAnimBg="0"/>
      <p:bldP spid="304" grpId="0" bldLvl="0" autoUpdateAnimBg="0"/>
      <p:bldP spid="305" grpId="0" bldLvl="0" autoUpdateAnimBg="0"/>
      <p:bldP spid="309" grpId="0" bldLvl="0" autoUpdateAnimBg="0"/>
      <p:bldP spid="310"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2647960" y="1954679"/>
            <a:ext cx="6872287" cy="639615"/>
          </a:xfrm>
          <a:custGeom>
            <a:avLst/>
            <a:gdLst>
              <a:gd name="T0" fmla="*/ 9591 w 9663"/>
              <a:gd name="T1" fmla="*/ 899 h 899"/>
              <a:gd name="T2" fmla="*/ 9663 w 9663"/>
              <a:gd name="T3" fmla="*/ 899 h 899"/>
              <a:gd name="T4" fmla="*/ 9003 w 9663"/>
              <a:gd name="T5" fmla="*/ 522 h 899"/>
              <a:gd name="T6" fmla="*/ 7701 w 9663"/>
              <a:gd name="T7" fmla="*/ 337 h 899"/>
              <a:gd name="T8" fmla="*/ 6885 w 9663"/>
              <a:gd name="T9" fmla="*/ 379 h 899"/>
              <a:gd name="T10" fmla="*/ 6405 w 9663"/>
              <a:gd name="T11" fmla="*/ 413 h 899"/>
              <a:gd name="T12" fmla="*/ 6069 w 9663"/>
              <a:gd name="T13" fmla="*/ 425 h 899"/>
              <a:gd name="T14" fmla="*/ 5319 w 9663"/>
              <a:gd name="T15" fmla="*/ 306 h 899"/>
              <a:gd name="T16" fmla="*/ 4908 w 9663"/>
              <a:gd name="T17" fmla="*/ 0 h 899"/>
              <a:gd name="T18" fmla="*/ 4755 w 9663"/>
              <a:gd name="T19" fmla="*/ 0 h 899"/>
              <a:gd name="T20" fmla="*/ 4344 w 9663"/>
              <a:gd name="T21" fmla="*/ 306 h 899"/>
              <a:gd name="T22" fmla="*/ 3594 w 9663"/>
              <a:gd name="T23" fmla="*/ 425 h 899"/>
              <a:gd name="T24" fmla="*/ 3304 w 9663"/>
              <a:gd name="T25" fmla="*/ 413 h 899"/>
              <a:gd name="T26" fmla="*/ 2768 w 9663"/>
              <a:gd name="T27" fmla="*/ 379 h 899"/>
              <a:gd name="T28" fmla="*/ 2286 w 9663"/>
              <a:gd name="T29" fmla="*/ 347 h 899"/>
              <a:gd name="T30" fmla="*/ 1962 w 9663"/>
              <a:gd name="T31" fmla="*/ 337 h 899"/>
              <a:gd name="T32" fmla="*/ 655 w 9663"/>
              <a:gd name="T33" fmla="*/ 508 h 899"/>
              <a:gd name="T34" fmla="*/ 0 w 9663"/>
              <a:gd name="T35" fmla="*/ 899 h 899"/>
              <a:gd name="T36" fmla="*/ 64 w 9663"/>
              <a:gd name="T37" fmla="*/ 899 h 899"/>
              <a:gd name="T38" fmla="*/ 512 w 9663"/>
              <a:gd name="T39" fmla="*/ 619 h 899"/>
              <a:gd name="T40" fmla="*/ 1346 w 9663"/>
              <a:gd name="T41" fmla="*/ 520 h 899"/>
              <a:gd name="T42" fmla="*/ 1665 w 9663"/>
              <a:gd name="T43" fmla="*/ 531 h 899"/>
              <a:gd name="T44" fmla="*/ 2161 w 9663"/>
              <a:gd name="T45" fmla="*/ 562 h 899"/>
              <a:gd name="T46" fmla="*/ 2678 w 9663"/>
              <a:gd name="T47" fmla="*/ 594 h 899"/>
              <a:gd name="T48" fmla="*/ 3000 w 9663"/>
              <a:gd name="T49" fmla="*/ 604 h 899"/>
              <a:gd name="T50" fmla="*/ 4048 w 9663"/>
              <a:gd name="T51" fmla="*/ 461 h 899"/>
              <a:gd name="T52" fmla="*/ 4809 w 9663"/>
              <a:gd name="T53" fmla="*/ 68 h 899"/>
              <a:gd name="T54" fmla="*/ 4849 w 9663"/>
              <a:gd name="T55" fmla="*/ 31 h 899"/>
              <a:gd name="T56" fmla="*/ 4888 w 9663"/>
              <a:gd name="T57" fmla="*/ 69 h 899"/>
              <a:gd name="T58" fmla="*/ 5627 w 9663"/>
              <a:gd name="T59" fmla="*/ 461 h 899"/>
              <a:gd name="T60" fmla="*/ 6664 w 9663"/>
              <a:gd name="T61" fmla="*/ 604 h 899"/>
              <a:gd name="T62" fmla="*/ 7480 w 9663"/>
              <a:gd name="T63" fmla="*/ 562 h 899"/>
              <a:gd name="T64" fmla="*/ 7977 w 9663"/>
              <a:gd name="T65" fmla="*/ 531 h 899"/>
              <a:gd name="T66" fmla="*/ 8317 w 9663"/>
              <a:gd name="T67" fmla="*/ 520 h 899"/>
              <a:gd name="T68" fmla="*/ 9591 w 9663"/>
              <a:gd name="T69" fmla="*/ 899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3" h="899">
                <a:moveTo>
                  <a:pt x="9591" y="899"/>
                </a:moveTo>
                <a:lnTo>
                  <a:pt x="9663" y="899"/>
                </a:lnTo>
                <a:cubicBezTo>
                  <a:pt x="9549" y="702"/>
                  <a:pt x="9208" y="582"/>
                  <a:pt x="9003" y="522"/>
                </a:cubicBezTo>
                <a:cubicBezTo>
                  <a:pt x="8581" y="398"/>
                  <a:pt x="8145" y="337"/>
                  <a:pt x="7701" y="337"/>
                </a:cubicBezTo>
                <a:cubicBezTo>
                  <a:pt x="7430" y="337"/>
                  <a:pt x="7155" y="356"/>
                  <a:pt x="6885" y="379"/>
                </a:cubicBezTo>
                <a:cubicBezTo>
                  <a:pt x="6725" y="392"/>
                  <a:pt x="6565" y="404"/>
                  <a:pt x="6405" y="413"/>
                </a:cubicBezTo>
                <a:cubicBezTo>
                  <a:pt x="6294" y="420"/>
                  <a:pt x="6181" y="425"/>
                  <a:pt x="6069" y="425"/>
                </a:cubicBezTo>
                <a:cubicBezTo>
                  <a:pt x="5814" y="425"/>
                  <a:pt x="5557" y="392"/>
                  <a:pt x="5319" y="306"/>
                </a:cubicBezTo>
                <a:cubicBezTo>
                  <a:pt x="5153" y="246"/>
                  <a:pt x="4984" y="153"/>
                  <a:pt x="4908" y="0"/>
                </a:cubicBezTo>
                <a:lnTo>
                  <a:pt x="4755" y="0"/>
                </a:lnTo>
                <a:cubicBezTo>
                  <a:pt x="4679" y="153"/>
                  <a:pt x="4511" y="246"/>
                  <a:pt x="4344" y="306"/>
                </a:cubicBezTo>
                <a:cubicBezTo>
                  <a:pt x="4106" y="392"/>
                  <a:pt x="3849" y="425"/>
                  <a:pt x="3594" y="425"/>
                </a:cubicBezTo>
                <a:cubicBezTo>
                  <a:pt x="3499" y="425"/>
                  <a:pt x="3400" y="419"/>
                  <a:pt x="3304" y="413"/>
                </a:cubicBezTo>
                <a:cubicBezTo>
                  <a:pt x="3126" y="403"/>
                  <a:pt x="2947" y="391"/>
                  <a:pt x="2768" y="379"/>
                </a:cubicBezTo>
                <a:cubicBezTo>
                  <a:pt x="2608" y="367"/>
                  <a:pt x="2447" y="356"/>
                  <a:pt x="2286" y="347"/>
                </a:cubicBezTo>
                <a:cubicBezTo>
                  <a:pt x="2178" y="342"/>
                  <a:pt x="2070" y="337"/>
                  <a:pt x="1962" y="337"/>
                </a:cubicBezTo>
                <a:cubicBezTo>
                  <a:pt x="1522" y="337"/>
                  <a:pt x="1074" y="382"/>
                  <a:pt x="655" y="508"/>
                </a:cubicBezTo>
                <a:cubicBezTo>
                  <a:pt x="419" y="580"/>
                  <a:pt x="139" y="698"/>
                  <a:pt x="0" y="899"/>
                </a:cubicBezTo>
                <a:lnTo>
                  <a:pt x="64" y="899"/>
                </a:lnTo>
                <a:cubicBezTo>
                  <a:pt x="175" y="763"/>
                  <a:pt x="337" y="675"/>
                  <a:pt x="512" y="619"/>
                </a:cubicBezTo>
                <a:cubicBezTo>
                  <a:pt x="766" y="537"/>
                  <a:pt x="1079" y="520"/>
                  <a:pt x="1346" y="520"/>
                </a:cubicBezTo>
                <a:cubicBezTo>
                  <a:pt x="1452" y="520"/>
                  <a:pt x="1559" y="525"/>
                  <a:pt x="1665" y="531"/>
                </a:cubicBezTo>
                <a:cubicBezTo>
                  <a:pt x="1831" y="539"/>
                  <a:pt x="1996" y="550"/>
                  <a:pt x="2161" y="562"/>
                </a:cubicBezTo>
                <a:cubicBezTo>
                  <a:pt x="2333" y="574"/>
                  <a:pt x="2506" y="585"/>
                  <a:pt x="2678" y="594"/>
                </a:cubicBezTo>
                <a:cubicBezTo>
                  <a:pt x="2785" y="599"/>
                  <a:pt x="2893" y="604"/>
                  <a:pt x="3000" y="604"/>
                </a:cubicBezTo>
                <a:cubicBezTo>
                  <a:pt x="3356" y="604"/>
                  <a:pt x="3708" y="559"/>
                  <a:pt x="4048" y="461"/>
                </a:cubicBezTo>
                <a:cubicBezTo>
                  <a:pt x="4325" y="381"/>
                  <a:pt x="4602" y="259"/>
                  <a:pt x="4809" y="68"/>
                </a:cubicBezTo>
                <a:lnTo>
                  <a:pt x="4849" y="31"/>
                </a:lnTo>
                <a:lnTo>
                  <a:pt x="4888" y="69"/>
                </a:lnTo>
                <a:cubicBezTo>
                  <a:pt x="5086" y="259"/>
                  <a:pt x="5356" y="381"/>
                  <a:pt x="5627" y="461"/>
                </a:cubicBezTo>
                <a:cubicBezTo>
                  <a:pt x="5962" y="560"/>
                  <a:pt x="6311" y="604"/>
                  <a:pt x="6664" y="604"/>
                </a:cubicBezTo>
                <a:cubicBezTo>
                  <a:pt x="6934" y="604"/>
                  <a:pt x="7211" y="585"/>
                  <a:pt x="7480" y="562"/>
                </a:cubicBezTo>
                <a:cubicBezTo>
                  <a:pt x="7646" y="550"/>
                  <a:pt x="7811" y="539"/>
                  <a:pt x="7977" y="531"/>
                </a:cubicBezTo>
                <a:cubicBezTo>
                  <a:pt x="8090" y="525"/>
                  <a:pt x="8204" y="520"/>
                  <a:pt x="8317" y="520"/>
                </a:cubicBezTo>
                <a:cubicBezTo>
                  <a:pt x="8717" y="520"/>
                  <a:pt x="9342" y="561"/>
                  <a:pt x="9591" y="899"/>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3" name="组合 2"/>
          <p:cNvGrpSpPr>
            <a:grpSpLocks noChangeAspect="1"/>
          </p:cNvGrpSpPr>
          <p:nvPr/>
        </p:nvGrpSpPr>
        <p:grpSpPr>
          <a:xfrm>
            <a:off x="1800236" y="2678411"/>
            <a:ext cx="1448169" cy="1799583"/>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1"/>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a:grpSpLocks noChangeAspect="1"/>
          </p:cNvGrpSpPr>
          <p:nvPr/>
        </p:nvGrpSpPr>
        <p:grpSpPr>
          <a:xfrm>
            <a:off x="4217165" y="2678411"/>
            <a:ext cx="1446852" cy="1799583"/>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tx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9" name="组合 8"/>
          <p:cNvGrpSpPr>
            <a:grpSpLocks noChangeAspect="1"/>
          </p:cNvGrpSpPr>
          <p:nvPr/>
        </p:nvGrpSpPr>
        <p:grpSpPr>
          <a:xfrm>
            <a:off x="6604733" y="2678411"/>
            <a:ext cx="1448169" cy="1799583"/>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2" name="组合 11"/>
          <p:cNvGrpSpPr>
            <a:grpSpLocks noChangeAspect="1"/>
          </p:cNvGrpSpPr>
          <p:nvPr/>
        </p:nvGrpSpPr>
        <p:grpSpPr>
          <a:xfrm>
            <a:off x="9003705" y="2678411"/>
            <a:ext cx="1446852" cy="1799583"/>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 name="TextBox 14"/>
          <p:cNvSpPr txBox="1"/>
          <p:nvPr/>
        </p:nvSpPr>
        <p:spPr>
          <a:xfrm>
            <a:off x="2175506"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591779"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980002"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9369507"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079778" y="1306657"/>
            <a:ext cx="4039075" cy="575931"/>
            <a:chOff x="4170601" y="764704"/>
            <a:chExt cx="3748917" cy="576064"/>
          </a:xfrm>
        </p:grpSpPr>
        <p:sp>
          <p:nvSpPr>
            <p:cNvPr id="20" name="圆角矩形 19"/>
            <p:cNvSpPr/>
            <p:nvPr/>
          </p:nvSpPr>
          <p:spPr bwMode="auto">
            <a:xfrm>
              <a:off x="4170601" y="764704"/>
              <a:ext cx="3748917" cy="576064"/>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1" name="TextBox 20"/>
            <p:cNvSpPr txBox="1"/>
            <p:nvPr/>
          </p:nvSpPr>
          <p:spPr>
            <a:xfrm>
              <a:off x="4570707" y="831245"/>
              <a:ext cx="3028066" cy="400202"/>
            </a:xfrm>
            <a:prstGeom prst="rect">
              <a:avLst/>
            </a:prstGeom>
            <a:noFill/>
          </p:spPr>
          <p:txBody>
            <a:bodyPr wrap="none"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请在这里输入你的标题内容</a:t>
              </a:r>
              <a:endParaRPr lang="zh-CN" altLang="en-US" sz="2000" dirty="0">
                <a:solidFill>
                  <a:srgbClr val="F8F8F8"/>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487490" y="4637405"/>
            <a:ext cx="2085285" cy="1815233"/>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4"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914521" y="4637405"/>
            <a:ext cx="2085285" cy="1815233"/>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7"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02879" y="4637405"/>
            <a:ext cx="2085285" cy="1815233"/>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0"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8691237" y="4637405"/>
            <a:ext cx="2085285" cy="1815233"/>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3"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标题 3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300" fill="hold"/>
                                        <p:tgtEl>
                                          <p:spTgt spid="15"/>
                                        </p:tgtEl>
                                        <p:attrNameLst>
                                          <p:attrName>ppt_w</p:attrName>
                                        </p:attrNameLst>
                                      </p:cBhvr>
                                      <p:tavLst>
                                        <p:tav tm="0">
                                          <p:val>
                                            <p:fltVal val="0"/>
                                          </p:val>
                                        </p:tav>
                                        <p:tav tm="100000">
                                          <p:val>
                                            <p:strVal val="#ppt_w"/>
                                          </p:val>
                                        </p:tav>
                                      </p:tavLst>
                                    </p:anim>
                                    <p:anim calcmode="lin" valueType="num">
                                      <p:cBhvr>
                                        <p:cTn id="39" dur="300" fill="hold"/>
                                        <p:tgtEl>
                                          <p:spTgt spid="15"/>
                                        </p:tgtEl>
                                        <p:attrNameLst>
                                          <p:attrName>ppt_h</p:attrName>
                                        </p:attrNameLst>
                                      </p:cBhvr>
                                      <p:tavLst>
                                        <p:tav tm="0">
                                          <p:val>
                                            <p:fltVal val="0"/>
                                          </p:val>
                                        </p:tav>
                                        <p:tav tm="100000">
                                          <p:val>
                                            <p:strVal val="#ppt_h"/>
                                          </p:val>
                                        </p:tav>
                                      </p:tavLst>
                                    </p:anim>
                                    <p:anim calcmode="lin" valueType="num">
                                      <p:cBhvr>
                                        <p:cTn id="40" dur="300" fill="hold"/>
                                        <p:tgtEl>
                                          <p:spTgt spid="15"/>
                                        </p:tgtEl>
                                        <p:attrNameLst>
                                          <p:attrName>style.rotation</p:attrName>
                                        </p:attrNameLst>
                                      </p:cBhvr>
                                      <p:tavLst>
                                        <p:tav tm="0">
                                          <p:val>
                                            <p:fltVal val="90"/>
                                          </p:val>
                                        </p:tav>
                                        <p:tav tm="100000">
                                          <p:val>
                                            <p:fltVal val="0"/>
                                          </p:val>
                                        </p:tav>
                                      </p:tavLst>
                                    </p:anim>
                                    <p:animEffect transition="in" filter="fade">
                                      <p:cBhvr>
                                        <p:cTn id="41" dur="300"/>
                                        <p:tgtEl>
                                          <p:spTgt spid="15"/>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300" fill="hold"/>
                                        <p:tgtEl>
                                          <p:spTgt spid="17"/>
                                        </p:tgtEl>
                                        <p:attrNameLst>
                                          <p:attrName>ppt_w</p:attrName>
                                        </p:attrNameLst>
                                      </p:cBhvr>
                                      <p:tavLst>
                                        <p:tav tm="0">
                                          <p:val>
                                            <p:fltVal val="0"/>
                                          </p:val>
                                        </p:tav>
                                        <p:tav tm="100000">
                                          <p:val>
                                            <p:strVal val="#ppt_w"/>
                                          </p:val>
                                        </p:tav>
                                      </p:tavLst>
                                    </p:anim>
                                    <p:anim calcmode="lin" valueType="num">
                                      <p:cBhvr>
                                        <p:cTn id="61" dur="300" fill="hold"/>
                                        <p:tgtEl>
                                          <p:spTgt spid="17"/>
                                        </p:tgtEl>
                                        <p:attrNameLst>
                                          <p:attrName>ppt_h</p:attrName>
                                        </p:attrNameLst>
                                      </p:cBhvr>
                                      <p:tavLst>
                                        <p:tav tm="0">
                                          <p:val>
                                            <p:fltVal val="0"/>
                                          </p:val>
                                        </p:tav>
                                        <p:tav tm="100000">
                                          <p:val>
                                            <p:strVal val="#ppt_h"/>
                                          </p:val>
                                        </p:tav>
                                      </p:tavLst>
                                    </p:anim>
                                    <p:anim calcmode="lin" valueType="num">
                                      <p:cBhvr>
                                        <p:cTn id="62" dur="300" fill="hold"/>
                                        <p:tgtEl>
                                          <p:spTgt spid="17"/>
                                        </p:tgtEl>
                                        <p:attrNameLst>
                                          <p:attrName>style.rotation</p:attrName>
                                        </p:attrNameLst>
                                      </p:cBhvr>
                                      <p:tavLst>
                                        <p:tav tm="0">
                                          <p:val>
                                            <p:fltVal val="90"/>
                                          </p:val>
                                        </p:tav>
                                        <p:tav tm="100000">
                                          <p:val>
                                            <p:fltVal val="0"/>
                                          </p:val>
                                        </p:tav>
                                      </p:tavLst>
                                    </p:anim>
                                    <p:animEffect transition="in" filter="fade">
                                      <p:cBhvr>
                                        <p:cTn id="63" dur="300"/>
                                        <p:tgtEl>
                                          <p:spTgt spid="17"/>
                                        </p:tgtEl>
                                      </p:cBhvr>
                                    </p:animEffect>
                                  </p:childTnLst>
                                </p:cTn>
                              </p:par>
                            </p:childTnLst>
                          </p:cTn>
                        </p:par>
                        <p:par>
                          <p:cTn id="64" fill="hold">
                            <p:stCondLst>
                              <p:cond delay="4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par>
                          <p:cTn id="68" fill="hold">
                            <p:stCondLst>
                              <p:cond delay="5000"/>
                            </p:stCondLst>
                            <p:childTnLst>
                              <p:par>
                                <p:cTn id="69" presetID="31"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300" fill="hold"/>
                                        <p:tgtEl>
                                          <p:spTgt spid="18"/>
                                        </p:tgtEl>
                                        <p:attrNameLst>
                                          <p:attrName>ppt_w</p:attrName>
                                        </p:attrNameLst>
                                      </p:cBhvr>
                                      <p:tavLst>
                                        <p:tav tm="0">
                                          <p:val>
                                            <p:fltVal val="0"/>
                                          </p:val>
                                        </p:tav>
                                        <p:tav tm="100000">
                                          <p:val>
                                            <p:strVal val="#ppt_w"/>
                                          </p:val>
                                        </p:tav>
                                      </p:tavLst>
                                    </p:anim>
                                    <p:anim calcmode="lin" valueType="num">
                                      <p:cBhvr>
                                        <p:cTn id="72" dur="300" fill="hold"/>
                                        <p:tgtEl>
                                          <p:spTgt spid="18"/>
                                        </p:tgtEl>
                                        <p:attrNameLst>
                                          <p:attrName>ppt_h</p:attrName>
                                        </p:attrNameLst>
                                      </p:cBhvr>
                                      <p:tavLst>
                                        <p:tav tm="0">
                                          <p:val>
                                            <p:fltVal val="0"/>
                                          </p:val>
                                        </p:tav>
                                        <p:tav tm="100000">
                                          <p:val>
                                            <p:strVal val="#ppt_h"/>
                                          </p:val>
                                        </p:tav>
                                      </p:tavLst>
                                    </p:anim>
                                    <p:anim calcmode="lin" valueType="num">
                                      <p:cBhvr>
                                        <p:cTn id="73" dur="300" fill="hold"/>
                                        <p:tgtEl>
                                          <p:spTgt spid="18"/>
                                        </p:tgtEl>
                                        <p:attrNameLst>
                                          <p:attrName>style.rotation</p:attrName>
                                        </p:attrNameLst>
                                      </p:cBhvr>
                                      <p:tavLst>
                                        <p:tav tm="0">
                                          <p:val>
                                            <p:fltVal val="90"/>
                                          </p:val>
                                        </p:tav>
                                        <p:tav tm="100000">
                                          <p:val>
                                            <p:fltVal val="0"/>
                                          </p:val>
                                        </p:tav>
                                      </p:tavLst>
                                    </p:anim>
                                    <p:animEffect transition="in" filter="fade">
                                      <p:cBhvr>
                                        <p:cTn id="74" dur="300"/>
                                        <p:tgtEl>
                                          <p:spTgt spid="18"/>
                                        </p:tgtEl>
                                      </p:cBhvr>
                                    </p:animEffect>
                                  </p:childTnLst>
                                </p:cTn>
                              </p:par>
                            </p:childTnLst>
                          </p:cTn>
                        </p:par>
                        <p:par>
                          <p:cTn id="75" fill="hold">
                            <p:stCondLst>
                              <p:cond delay="5500"/>
                            </p:stCondLst>
                            <p:childTnLst>
                              <p:par>
                                <p:cTn id="76" presetID="22" presetClass="entr" presetSubtype="1"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1844215" y="1461063"/>
            <a:ext cx="7724193" cy="4090218"/>
            <a:chOff x="0" y="0"/>
            <a:chExt cx="6854825" cy="3630699"/>
          </a:xfrm>
        </p:grpSpPr>
        <p:grpSp>
          <p:nvGrpSpPr>
            <p:cNvPr id="3" name="Group 3"/>
            <p:cNvGrpSpPr/>
            <p:nvPr/>
          </p:nvGrpSpPr>
          <p:grpSpPr bwMode="auto">
            <a:xfrm>
              <a:off x="87313" y="220663"/>
              <a:ext cx="6767512" cy="3108325"/>
              <a:chOff x="0" y="0"/>
              <a:chExt cx="6768000" cy="3107908"/>
            </a:xfrm>
          </p:grpSpPr>
          <p:cxnSp>
            <p:nvCxnSpPr>
              <p:cNvPr id="24" name="直接连接符 9"/>
              <p:cNvCxnSpPr>
                <a:cxnSpLocks noChangeShapeType="1"/>
              </p:cNvCxnSpPr>
              <p:nvPr/>
            </p:nvCxnSpPr>
            <p:spPr bwMode="auto">
              <a:xfrm>
                <a:off x="0" y="3107908"/>
                <a:ext cx="6768000" cy="0"/>
              </a:xfrm>
              <a:prstGeom prst="line">
                <a:avLst/>
              </a:prstGeom>
              <a:noFill/>
              <a:ln w="25400" cmpd="sng">
                <a:solidFill>
                  <a:srgbClr val="595959"/>
                </a:solidFill>
                <a:round/>
                <a:tailEnd type="triangle" w="med" len="med"/>
              </a:ln>
              <a:extLst>
                <a:ext uri="{909E8E84-426E-40DD-AFC4-6F175D3DCCD1}">
                  <a14:hiddenFill xmlns:a14="http://schemas.microsoft.com/office/drawing/2010/main">
                    <a:noFill/>
                  </a14:hiddenFill>
                </a:ext>
              </a:extLst>
            </p:spPr>
          </p:cxnSp>
          <p:cxnSp>
            <p:nvCxnSpPr>
              <p:cNvPr id="25" name="直接连接符 10"/>
              <p:cNvCxnSpPr>
                <a:cxnSpLocks noChangeShapeType="1"/>
              </p:cNvCxnSpPr>
              <p:nvPr/>
            </p:nvCxnSpPr>
            <p:spPr bwMode="auto">
              <a:xfrm rot="16200000" flipV="1">
                <a:off x="3276042" y="-3276042"/>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6" name="直接连接符 11"/>
              <p:cNvCxnSpPr>
                <a:cxnSpLocks noChangeShapeType="1"/>
              </p:cNvCxnSpPr>
              <p:nvPr/>
            </p:nvCxnSpPr>
            <p:spPr bwMode="auto">
              <a:xfrm rot="16200000" flipV="1">
                <a:off x="3276042" y="-2653826"/>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7" name="直接连接符 12"/>
              <p:cNvCxnSpPr>
                <a:cxnSpLocks noChangeShapeType="1"/>
              </p:cNvCxnSpPr>
              <p:nvPr/>
            </p:nvCxnSpPr>
            <p:spPr bwMode="auto">
              <a:xfrm rot="16200000" flipV="1">
                <a:off x="3276042" y="-2033197"/>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8" name="直接连接符 13"/>
              <p:cNvCxnSpPr>
                <a:cxnSpLocks noChangeShapeType="1"/>
              </p:cNvCxnSpPr>
              <p:nvPr/>
            </p:nvCxnSpPr>
            <p:spPr bwMode="auto">
              <a:xfrm rot="16200000" flipV="1">
                <a:off x="3276042" y="-1410980"/>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9" name="直接连接符 14"/>
              <p:cNvCxnSpPr>
                <a:cxnSpLocks noChangeShapeType="1"/>
              </p:cNvCxnSpPr>
              <p:nvPr/>
            </p:nvCxnSpPr>
            <p:spPr bwMode="auto">
              <a:xfrm rot="16200000" flipV="1">
                <a:off x="3276042" y="-790351"/>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grpSp>
        <p:grpSp>
          <p:nvGrpSpPr>
            <p:cNvPr id="4" name="Group 10"/>
            <p:cNvGrpSpPr/>
            <p:nvPr/>
          </p:nvGrpSpPr>
          <p:grpSpPr bwMode="auto">
            <a:xfrm>
              <a:off x="0" y="0"/>
              <a:ext cx="539750" cy="3357712"/>
              <a:chOff x="0" y="0"/>
              <a:chExt cx="540000" cy="3358964"/>
            </a:xfrm>
          </p:grpSpPr>
          <p:sp>
            <p:nvSpPr>
              <p:cNvPr id="18" name="Rectangle 12"/>
              <p:cNvSpPr>
                <a:spLocks noChangeArrowheads="1"/>
              </p:cNvSpPr>
              <p:nvPr/>
            </p:nvSpPr>
            <p:spPr bwMode="auto">
              <a:xfrm>
                <a:off x="0" y="123394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60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Rectangle 12"/>
              <p:cNvSpPr>
                <a:spLocks noChangeArrowheads="1"/>
              </p:cNvSpPr>
              <p:nvPr/>
            </p:nvSpPr>
            <p:spPr bwMode="auto">
              <a:xfrm>
                <a:off x="0" y="1851715"/>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Rectangle 12"/>
              <p:cNvSpPr>
                <a:spLocks noChangeArrowheads="1"/>
              </p:cNvSpPr>
              <p:nvPr/>
            </p:nvSpPr>
            <p:spPr bwMode="auto">
              <a:xfrm>
                <a:off x="0" y="246948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Rectangle 12"/>
              <p:cNvSpPr>
                <a:spLocks noChangeArrowheads="1"/>
              </p:cNvSpPr>
              <p:nvPr/>
            </p:nvSpPr>
            <p:spPr bwMode="auto">
              <a:xfrm>
                <a:off x="0" y="61776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Rectangle 12"/>
              <p:cNvSpPr>
                <a:spLocks noChangeArrowheads="1"/>
              </p:cNvSpPr>
              <p:nvPr/>
            </p:nvSpPr>
            <p:spPr bwMode="auto">
              <a:xfrm>
                <a:off x="0" y="0"/>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Rectangle 12"/>
              <p:cNvSpPr>
                <a:spLocks noChangeArrowheads="1"/>
              </p:cNvSpPr>
              <p:nvPr/>
            </p:nvSpPr>
            <p:spPr bwMode="auto">
              <a:xfrm>
                <a:off x="0" y="308566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0</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 name="Group 17"/>
            <p:cNvGrpSpPr/>
            <p:nvPr/>
          </p:nvGrpSpPr>
          <p:grpSpPr bwMode="auto">
            <a:xfrm>
              <a:off x="355600" y="3357563"/>
              <a:ext cx="6488113" cy="273136"/>
              <a:chOff x="0" y="0"/>
              <a:chExt cx="6488325" cy="274375"/>
            </a:xfrm>
          </p:grpSpPr>
          <p:sp>
            <p:nvSpPr>
              <p:cNvPr id="6" name="Rectangle 12"/>
              <p:cNvSpPr>
                <a:spLocks noChangeArrowheads="1"/>
              </p:cNvSpPr>
              <p:nvPr/>
            </p:nvSpPr>
            <p:spPr bwMode="auto">
              <a:xfrm>
                <a:off x="0"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Rectangle 12"/>
              <p:cNvSpPr>
                <a:spLocks noChangeArrowheads="1"/>
              </p:cNvSpPr>
              <p:nvPr/>
            </p:nvSpPr>
            <p:spPr bwMode="auto">
              <a:xfrm>
                <a:off x="51754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Rectangle 12"/>
              <p:cNvSpPr>
                <a:spLocks noChangeArrowheads="1"/>
              </p:cNvSpPr>
              <p:nvPr/>
            </p:nvSpPr>
            <p:spPr bwMode="auto">
              <a:xfrm>
                <a:off x="103508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Rectangle 12"/>
              <p:cNvSpPr>
                <a:spLocks noChangeArrowheads="1"/>
              </p:cNvSpPr>
              <p:nvPr/>
            </p:nvSpPr>
            <p:spPr bwMode="auto">
              <a:xfrm>
                <a:off x="1554214"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12"/>
              <p:cNvSpPr>
                <a:spLocks noChangeArrowheads="1"/>
              </p:cNvSpPr>
              <p:nvPr/>
            </p:nvSpPr>
            <p:spPr bwMode="auto">
              <a:xfrm>
                <a:off x="2071756"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Rectangle 12"/>
              <p:cNvSpPr>
                <a:spLocks noChangeArrowheads="1"/>
              </p:cNvSpPr>
              <p:nvPr/>
            </p:nvSpPr>
            <p:spPr bwMode="auto">
              <a:xfrm>
                <a:off x="2589298"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6</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Rectangle 12"/>
              <p:cNvSpPr>
                <a:spLocks noChangeArrowheads="1"/>
              </p:cNvSpPr>
              <p:nvPr/>
            </p:nvSpPr>
            <p:spPr bwMode="auto">
              <a:xfrm>
                <a:off x="3106840"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a:spLocks noChangeArrowheads="1"/>
              </p:cNvSpPr>
              <p:nvPr/>
            </p:nvSpPr>
            <p:spPr bwMode="auto">
              <a:xfrm>
                <a:off x="3624381"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Rectangle 12"/>
              <p:cNvSpPr>
                <a:spLocks noChangeArrowheads="1"/>
              </p:cNvSpPr>
              <p:nvPr/>
            </p:nvSpPr>
            <p:spPr bwMode="auto">
              <a:xfrm>
                <a:off x="4143510"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Rectangle 12"/>
              <p:cNvSpPr>
                <a:spLocks noChangeArrowheads="1"/>
              </p:cNvSpPr>
              <p:nvPr/>
            </p:nvSpPr>
            <p:spPr bwMode="auto">
              <a:xfrm>
                <a:off x="466105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auto">
              <a:xfrm>
                <a:off x="517859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5696136"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30" name="TextBox 146"/>
          <p:cNvSpPr txBox="1">
            <a:spLocks noChangeArrowheads="1"/>
          </p:cNvSpPr>
          <p:nvPr/>
        </p:nvSpPr>
        <p:spPr bwMode="auto">
          <a:xfrm>
            <a:off x="9468061" y="3116864"/>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46"/>
          <p:cNvSpPr txBox="1">
            <a:spLocks noChangeArrowheads="1"/>
          </p:cNvSpPr>
          <p:nvPr/>
        </p:nvSpPr>
        <p:spPr bwMode="auto">
          <a:xfrm>
            <a:off x="9468061" y="4268725"/>
            <a:ext cx="2028541"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146"/>
          <p:cNvSpPr txBox="1">
            <a:spLocks noChangeArrowheads="1"/>
          </p:cNvSpPr>
          <p:nvPr/>
        </p:nvSpPr>
        <p:spPr bwMode="auto">
          <a:xfrm>
            <a:off x="9468061" y="4829133"/>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Group 33"/>
          <p:cNvGrpSpPr/>
          <p:nvPr/>
        </p:nvGrpSpPr>
        <p:grpSpPr bwMode="auto">
          <a:xfrm>
            <a:off x="2539016" y="1991713"/>
            <a:ext cx="6740334" cy="3188756"/>
            <a:chOff x="0" y="0"/>
            <a:chExt cx="5981700" cy="2830512"/>
          </a:xfrm>
        </p:grpSpPr>
        <p:sp>
          <p:nvSpPr>
            <p:cNvPr id="34" name="矩形 22"/>
            <p:cNvSpPr/>
            <p:nvPr/>
          </p:nvSpPr>
          <p:spPr bwMode="auto">
            <a:xfrm>
              <a:off x="5692775" y="2433637"/>
              <a:ext cx="288925" cy="396875"/>
            </a:xfrm>
            <a:prstGeom prst="rect">
              <a:avLst/>
            </a:prstGeom>
            <a:solidFill>
              <a:srgbClr val="595959"/>
            </a:solidFill>
            <a:ln w="12700" cmpd="sng">
              <a:solidFill>
                <a:schemeClr val="bg1">
                  <a:alpha val="78999"/>
                </a:schemeClr>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9"/>
            <p:cNvSpPr/>
            <p:nvPr/>
          </p:nvSpPr>
          <p:spPr bwMode="auto">
            <a:xfrm>
              <a:off x="0" y="2149475"/>
              <a:ext cx="288925" cy="6810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0"/>
            <p:cNvSpPr/>
            <p:nvPr/>
          </p:nvSpPr>
          <p:spPr bwMode="auto">
            <a:xfrm>
              <a:off x="0" y="1454150"/>
              <a:ext cx="288925" cy="6762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41"/>
            <p:cNvSpPr/>
            <p:nvPr/>
          </p:nvSpPr>
          <p:spPr bwMode="auto">
            <a:xfrm>
              <a:off x="517525" y="1884362"/>
              <a:ext cx="288925" cy="9461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2"/>
            <p:cNvSpPr/>
            <p:nvPr/>
          </p:nvSpPr>
          <p:spPr bwMode="auto">
            <a:xfrm>
              <a:off x="1035050" y="1812925"/>
              <a:ext cx="288925" cy="101758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43"/>
            <p:cNvSpPr/>
            <p:nvPr/>
          </p:nvSpPr>
          <p:spPr bwMode="auto">
            <a:xfrm>
              <a:off x="1552575" y="1662112"/>
              <a:ext cx="288925" cy="116840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4"/>
            <p:cNvSpPr/>
            <p:nvPr/>
          </p:nvSpPr>
          <p:spPr bwMode="auto">
            <a:xfrm>
              <a:off x="2070100" y="1587500"/>
              <a:ext cx="288925" cy="124301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5"/>
            <p:cNvSpPr/>
            <p:nvPr/>
          </p:nvSpPr>
          <p:spPr bwMode="auto">
            <a:xfrm>
              <a:off x="2587625" y="1581150"/>
              <a:ext cx="288925" cy="12493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6"/>
            <p:cNvSpPr/>
            <p:nvPr/>
          </p:nvSpPr>
          <p:spPr bwMode="auto">
            <a:xfrm>
              <a:off x="3105150" y="2038350"/>
              <a:ext cx="288925" cy="7921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7"/>
            <p:cNvSpPr/>
            <p:nvPr/>
          </p:nvSpPr>
          <p:spPr bwMode="auto">
            <a:xfrm>
              <a:off x="3622675" y="2189162"/>
              <a:ext cx="288925" cy="6413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矩形 48"/>
            <p:cNvSpPr/>
            <p:nvPr/>
          </p:nvSpPr>
          <p:spPr bwMode="auto">
            <a:xfrm>
              <a:off x="4140200" y="2112962"/>
              <a:ext cx="288925" cy="7175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9"/>
            <p:cNvSpPr/>
            <p:nvPr/>
          </p:nvSpPr>
          <p:spPr bwMode="auto">
            <a:xfrm>
              <a:off x="4657725" y="2338387"/>
              <a:ext cx="288925" cy="492125"/>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50"/>
            <p:cNvSpPr/>
            <p:nvPr/>
          </p:nvSpPr>
          <p:spPr bwMode="auto">
            <a:xfrm>
              <a:off x="5175250" y="2263775"/>
              <a:ext cx="288925" cy="5667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51"/>
            <p:cNvSpPr/>
            <p:nvPr/>
          </p:nvSpPr>
          <p:spPr bwMode="auto">
            <a:xfrm>
              <a:off x="517525" y="1265237"/>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52"/>
            <p:cNvSpPr/>
            <p:nvPr/>
          </p:nvSpPr>
          <p:spPr bwMode="auto">
            <a:xfrm>
              <a:off x="1035050" y="1344612"/>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53"/>
            <p:cNvSpPr/>
            <p:nvPr/>
          </p:nvSpPr>
          <p:spPr bwMode="auto">
            <a:xfrm>
              <a:off x="1552575" y="1044575"/>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54"/>
            <p:cNvSpPr/>
            <p:nvPr/>
          </p:nvSpPr>
          <p:spPr bwMode="auto">
            <a:xfrm>
              <a:off x="2070100" y="1119187"/>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5"/>
            <p:cNvSpPr/>
            <p:nvPr/>
          </p:nvSpPr>
          <p:spPr bwMode="auto">
            <a:xfrm>
              <a:off x="2587625" y="1211262"/>
              <a:ext cx="288925" cy="350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56"/>
            <p:cNvSpPr/>
            <p:nvPr/>
          </p:nvSpPr>
          <p:spPr bwMode="auto">
            <a:xfrm>
              <a:off x="3105150" y="1414462"/>
              <a:ext cx="288925" cy="606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57"/>
            <p:cNvSpPr/>
            <p:nvPr/>
          </p:nvSpPr>
          <p:spPr bwMode="auto">
            <a:xfrm>
              <a:off x="3622675" y="1720850"/>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8"/>
            <p:cNvSpPr/>
            <p:nvPr/>
          </p:nvSpPr>
          <p:spPr bwMode="auto">
            <a:xfrm>
              <a:off x="4140200" y="1617662"/>
              <a:ext cx="288925" cy="477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9"/>
            <p:cNvSpPr/>
            <p:nvPr/>
          </p:nvSpPr>
          <p:spPr bwMode="auto">
            <a:xfrm>
              <a:off x="4657725" y="1795462"/>
              <a:ext cx="288925" cy="525463"/>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60"/>
            <p:cNvSpPr/>
            <p:nvPr/>
          </p:nvSpPr>
          <p:spPr bwMode="auto">
            <a:xfrm>
              <a:off x="5175250" y="2020887"/>
              <a:ext cx="288925" cy="225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61"/>
            <p:cNvSpPr/>
            <p:nvPr/>
          </p:nvSpPr>
          <p:spPr bwMode="auto">
            <a:xfrm>
              <a:off x="5692775" y="1884362"/>
              <a:ext cx="288925" cy="5270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62"/>
            <p:cNvSpPr/>
            <p:nvPr/>
          </p:nvSpPr>
          <p:spPr bwMode="auto">
            <a:xfrm>
              <a:off x="5692775" y="0"/>
              <a:ext cx="288925" cy="1866900"/>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63"/>
            <p:cNvSpPr/>
            <p:nvPr/>
          </p:nvSpPr>
          <p:spPr bwMode="auto">
            <a:xfrm>
              <a:off x="5175250" y="258762"/>
              <a:ext cx="288925" cy="174466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64"/>
            <p:cNvSpPr/>
            <p:nvPr/>
          </p:nvSpPr>
          <p:spPr bwMode="auto">
            <a:xfrm>
              <a:off x="4657725" y="485775"/>
              <a:ext cx="288925" cy="1292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5"/>
            <p:cNvSpPr/>
            <p:nvPr/>
          </p:nvSpPr>
          <p:spPr bwMode="auto">
            <a:xfrm>
              <a:off x="4140200" y="720725"/>
              <a:ext cx="288925" cy="8794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6"/>
            <p:cNvSpPr/>
            <p:nvPr/>
          </p:nvSpPr>
          <p:spPr bwMode="auto">
            <a:xfrm>
              <a:off x="3622675" y="896937"/>
              <a:ext cx="288925" cy="8032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7"/>
            <p:cNvSpPr/>
            <p:nvPr/>
          </p:nvSpPr>
          <p:spPr bwMode="auto">
            <a:xfrm>
              <a:off x="3105150" y="1027112"/>
              <a:ext cx="288925" cy="36671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68"/>
            <p:cNvSpPr/>
            <p:nvPr/>
          </p:nvSpPr>
          <p:spPr bwMode="auto">
            <a:xfrm>
              <a:off x="2587625" y="1044575"/>
              <a:ext cx="288925" cy="149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5" name="Freeform 11"/>
          <p:cNvSpPr>
            <a:spLocks noChangeArrowheads="1"/>
          </p:cNvSpPr>
          <p:nvPr/>
        </p:nvSpPr>
        <p:spPr bwMode="auto">
          <a:xfrm>
            <a:off x="5455436" y="1413243"/>
            <a:ext cx="3448876" cy="1378874"/>
          </a:xfrm>
          <a:custGeom>
            <a:avLst/>
            <a:gdLst>
              <a:gd name="T0" fmla="*/ 0 w 276"/>
              <a:gd name="T1" fmla="*/ 2147483647 h 133"/>
              <a:gd name="T2" fmla="*/ 2147483647 w 276"/>
              <a:gd name="T3" fmla="*/ 2147483647 h 133"/>
              <a:gd name="T4" fmla="*/ 2147483647 w 276"/>
              <a:gd name="T5" fmla="*/ 2147483647 h 133"/>
              <a:gd name="T6" fmla="*/ 2147483647 w 276"/>
              <a:gd name="T7" fmla="*/ 0 h 133"/>
              <a:gd name="T8" fmla="*/ 2147483647 w 276"/>
              <a:gd name="T9" fmla="*/ 2147483647 h 133"/>
              <a:gd name="T10" fmla="*/ 2147483647 w 276"/>
              <a:gd name="T11" fmla="*/ 2147483647 h 133"/>
              <a:gd name="T12" fmla="*/ 0 w 276"/>
              <a:gd name="T13" fmla="*/ 2147483647 h 133"/>
              <a:gd name="T14" fmla="*/ 0 60000 65536"/>
              <a:gd name="T15" fmla="*/ 0 60000 65536"/>
              <a:gd name="T16" fmla="*/ 0 60000 65536"/>
              <a:gd name="T17" fmla="*/ 0 60000 65536"/>
              <a:gd name="T18" fmla="*/ 0 60000 65536"/>
              <a:gd name="T19" fmla="*/ 0 60000 65536"/>
              <a:gd name="T20" fmla="*/ 0 60000 65536"/>
              <a:gd name="T21" fmla="*/ 0 w 276"/>
              <a:gd name="T22" fmla="*/ 0 h 133"/>
              <a:gd name="T23" fmla="*/ 276 w 276"/>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6" h="133">
                <a:moveTo>
                  <a:pt x="0" y="133"/>
                </a:moveTo>
                <a:cubicBezTo>
                  <a:pt x="107" y="118"/>
                  <a:pt x="191" y="81"/>
                  <a:pt x="255" y="15"/>
                </a:cubicBezTo>
                <a:lnTo>
                  <a:pt x="244" y="14"/>
                </a:lnTo>
                <a:lnTo>
                  <a:pt x="276" y="0"/>
                </a:lnTo>
                <a:lnTo>
                  <a:pt x="271" y="31"/>
                </a:lnTo>
                <a:lnTo>
                  <a:pt x="267" y="24"/>
                </a:lnTo>
                <a:cubicBezTo>
                  <a:pt x="181" y="107"/>
                  <a:pt x="90" y="124"/>
                  <a:pt x="0" y="133"/>
                </a:cubicBezTo>
                <a:close/>
              </a:path>
            </a:pathLst>
          </a:custGeom>
          <a:solidFill>
            <a:schemeClr val="accent2"/>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839416" y="5720306"/>
            <a:ext cx="10513168"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标题 6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lide(fromLeft)">
                                      <p:cBhvr>
                                        <p:cTn id="19" dur="500"/>
                                        <p:tgtEl>
                                          <p:spTgt spid="31"/>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slide(fromLeft)">
                                      <p:cBhvr>
                                        <p:cTn id="22" dur="500"/>
                                        <p:tgtEl>
                                          <p:spTgt spid="30"/>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barn(outVertical)">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P spid="65" grpId="0" animBg="1" autoUpdateAnimBg="0"/>
      <p:bldP spid="6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452630" y="1900810"/>
            <a:ext cx="977223" cy="3536127"/>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1" fmla="*/ 1512168 w 1603608"/>
                <a:gd name="connsiteY0-2" fmla="*/ 0 h 4025639"/>
                <a:gd name="connsiteX1-3" fmla="*/ 1512168 w 1603608"/>
                <a:gd name="connsiteY1-4" fmla="*/ 4025639 h 4025639"/>
                <a:gd name="connsiteX2-5" fmla="*/ 0 w 1603608"/>
                <a:gd name="connsiteY2-6" fmla="*/ 4025639 h 4025639"/>
                <a:gd name="connsiteX3-7" fmla="*/ 0 w 1603608"/>
                <a:gd name="connsiteY3-8" fmla="*/ 0 h 4025639"/>
                <a:gd name="connsiteX4-9" fmla="*/ 1603608 w 1603608"/>
                <a:gd name="connsiteY4-10" fmla="*/ 91440 h 4025639"/>
                <a:gd name="connsiteX0-11" fmla="*/ 1512168 w 1603608"/>
                <a:gd name="connsiteY0-12" fmla="*/ 4025639 h 4025639"/>
                <a:gd name="connsiteX1-13" fmla="*/ 0 w 1603608"/>
                <a:gd name="connsiteY1-14" fmla="*/ 4025639 h 4025639"/>
                <a:gd name="connsiteX2-15" fmla="*/ 0 w 1603608"/>
                <a:gd name="connsiteY2-16" fmla="*/ 0 h 4025639"/>
                <a:gd name="connsiteX3-17" fmla="*/ 1603608 w 1603608"/>
                <a:gd name="connsiteY3-18" fmla="*/ 91440 h 4025639"/>
                <a:gd name="connsiteX0-19" fmla="*/ 1512168 w 1512168"/>
                <a:gd name="connsiteY0-20" fmla="*/ 4025639 h 4025639"/>
                <a:gd name="connsiteX1-21" fmla="*/ 0 w 1512168"/>
                <a:gd name="connsiteY1-22" fmla="*/ 4025639 h 4025639"/>
                <a:gd name="connsiteX2-23" fmla="*/ 0 w 1512168"/>
                <a:gd name="connsiteY2-24" fmla="*/ 0 h 4025639"/>
                <a:gd name="connsiteX3-25" fmla="*/ 1462931 w 1512168"/>
                <a:gd name="connsiteY3-26" fmla="*/ 21102 h 4025639"/>
                <a:gd name="connsiteX0-27" fmla="*/ 1512168 w 1512168"/>
                <a:gd name="connsiteY0-28" fmla="*/ 4039706 h 4039706"/>
                <a:gd name="connsiteX1-29" fmla="*/ 0 w 1512168"/>
                <a:gd name="connsiteY1-30" fmla="*/ 4039706 h 4039706"/>
                <a:gd name="connsiteX2-31" fmla="*/ 0 w 1512168"/>
                <a:gd name="connsiteY2-32" fmla="*/ 14067 h 4039706"/>
                <a:gd name="connsiteX3-33" fmla="*/ 1462931 w 1512168"/>
                <a:gd name="connsiteY3-34" fmla="*/ 0 h 4039706"/>
                <a:gd name="connsiteX0-35" fmla="*/ 1512168 w 1512168"/>
                <a:gd name="connsiteY0-36" fmla="*/ 4026213 h 4026213"/>
                <a:gd name="connsiteX1-37" fmla="*/ 0 w 1512168"/>
                <a:gd name="connsiteY1-38" fmla="*/ 4026213 h 4026213"/>
                <a:gd name="connsiteX2-39" fmla="*/ 0 w 1512168"/>
                <a:gd name="connsiteY2-40" fmla="*/ 574 h 4026213"/>
                <a:gd name="connsiteX3-41" fmla="*/ 1471569 w 1512168"/>
                <a:gd name="connsiteY3-42" fmla="*/ 16938 h 4026213"/>
                <a:gd name="connsiteX0-43" fmla="*/ 1512168 w 1512168"/>
                <a:gd name="connsiteY0-44" fmla="*/ 4033619 h 4033619"/>
                <a:gd name="connsiteX1-45" fmla="*/ 0 w 1512168"/>
                <a:gd name="connsiteY1-46" fmla="*/ 4033619 h 4033619"/>
                <a:gd name="connsiteX2-47" fmla="*/ 0 w 1512168"/>
                <a:gd name="connsiteY2-48" fmla="*/ 7980 h 4033619"/>
                <a:gd name="connsiteX3-49" fmla="*/ 1488845 w 1512168"/>
                <a:gd name="connsiteY3-50" fmla="*/ 0 h 4033619"/>
                <a:gd name="connsiteX0-51" fmla="*/ 1512168 w 1512168"/>
                <a:gd name="connsiteY0-52" fmla="*/ 4025639 h 4025639"/>
                <a:gd name="connsiteX1-53" fmla="*/ 0 w 1512168"/>
                <a:gd name="connsiteY1-54" fmla="*/ 4025639 h 4025639"/>
                <a:gd name="connsiteX2-55" fmla="*/ 0 w 1512168"/>
                <a:gd name="connsiteY2-56" fmla="*/ 0 h 4025639"/>
                <a:gd name="connsiteX3-57" fmla="*/ 1497483 w 1512168"/>
                <a:gd name="connsiteY3-58" fmla="*/ 4193 h 4025639"/>
                <a:gd name="connsiteX0-59" fmla="*/ 1512168 w 1512168"/>
                <a:gd name="connsiteY0-60" fmla="*/ 4039704 h 4039704"/>
                <a:gd name="connsiteX1-61" fmla="*/ 0 w 1512168"/>
                <a:gd name="connsiteY1-62" fmla="*/ 4039704 h 4039704"/>
                <a:gd name="connsiteX2-63" fmla="*/ 0 w 1512168"/>
                <a:gd name="connsiteY2-64" fmla="*/ 14065 h 4039704"/>
                <a:gd name="connsiteX3-65" fmla="*/ 1506122 w 1512168"/>
                <a:gd name="connsiteY3-66" fmla="*/ 0 h 4039704"/>
                <a:gd name="connsiteX0-67" fmla="*/ 1512168 w 1532036"/>
                <a:gd name="connsiteY0-68" fmla="*/ 4039704 h 4039704"/>
                <a:gd name="connsiteX1-69" fmla="*/ 0 w 1532036"/>
                <a:gd name="connsiteY1-70" fmla="*/ 4039704 h 4039704"/>
                <a:gd name="connsiteX2-71" fmla="*/ 0 w 1532036"/>
                <a:gd name="connsiteY2-72" fmla="*/ 14065 h 4039704"/>
                <a:gd name="connsiteX3-73" fmla="*/ 1532036 w 1532036"/>
                <a:gd name="connsiteY3-74" fmla="*/ 0 h 4039704"/>
                <a:gd name="connsiteX0-75" fmla="*/ 1512168 w 1536268"/>
                <a:gd name="connsiteY0-76" fmla="*/ 4027775 h 4027775"/>
                <a:gd name="connsiteX1-77" fmla="*/ 0 w 1536268"/>
                <a:gd name="connsiteY1-78" fmla="*/ 4027775 h 4027775"/>
                <a:gd name="connsiteX2-79" fmla="*/ 0 w 1536268"/>
                <a:gd name="connsiteY2-80" fmla="*/ 2136 h 4027775"/>
                <a:gd name="connsiteX3-81" fmla="*/ 1536268 w 1536268"/>
                <a:gd name="connsiteY3-82" fmla="*/ 0 h 4027775"/>
                <a:gd name="connsiteX0-83" fmla="*/ 1512168 w 1548965"/>
                <a:gd name="connsiteY0-84" fmla="*/ 4025639 h 4025639"/>
                <a:gd name="connsiteX1-85" fmla="*/ 0 w 1548965"/>
                <a:gd name="connsiteY1-86" fmla="*/ 4025639 h 4025639"/>
                <a:gd name="connsiteX2-87" fmla="*/ 0 w 1548965"/>
                <a:gd name="connsiteY2-88" fmla="*/ 0 h 4025639"/>
                <a:gd name="connsiteX3-89" fmla="*/ 1548965 w 1548965"/>
                <a:gd name="connsiteY3-90" fmla="*/ 847 h 4025639"/>
                <a:gd name="connsiteX0-91" fmla="*/ 1512168 w 1553197"/>
                <a:gd name="connsiteY0-92" fmla="*/ 4030756 h 4030756"/>
                <a:gd name="connsiteX1-93" fmla="*/ 0 w 1553197"/>
                <a:gd name="connsiteY1-94" fmla="*/ 4030756 h 4030756"/>
                <a:gd name="connsiteX2-95" fmla="*/ 0 w 1553197"/>
                <a:gd name="connsiteY2-96" fmla="*/ 5117 h 4030756"/>
                <a:gd name="connsiteX3-97" fmla="*/ 1553197 w 1553197"/>
                <a:gd name="connsiteY3-98" fmla="*/ 0 h 4030756"/>
                <a:gd name="connsiteX0-99" fmla="*/ 1512168 w 1557429"/>
                <a:gd name="connsiteY0-100" fmla="*/ 4027774 h 4027774"/>
                <a:gd name="connsiteX1-101" fmla="*/ 0 w 1557429"/>
                <a:gd name="connsiteY1-102" fmla="*/ 4027774 h 4027774"/>
                <a:gd name="connsiteX2-103" fmla="*/ 0 w 1557429"/>
                <a:gd name="connsiteY2-104" fmla="*/ 2135 h 4027774"/>
                <a:gd name="connsiteX3-105" fmla="*/ 1557429 w 1557429"/>
                <a:gd name="connsiteY3-106" fmla="*/ 0 h 4027774"/>
                <a:gd name="connsiteX0-107" fmla="*/ 1512168 w 1561661"/>
                <a:gd name="connsiteY0-108" fmla="*/ 4025639 h 4025639"/>
                <a:gd name="connsiteX1-109" fmla="*/ 0 w 1561661"/>
                <a:gd name="connsiteY1-110" fmla="*/ 4025639 h 4025639"/>
                <a:gd name="connsiteX2-111" fmla="*/ 0 w 1561661"/>
                <a:gd name="connsiteY2-112" fmla="*/ 0 h 4025639"/>
                <a:gd name="connsiteX3-113" fmla="*/ 1561661 w 1561661"/>
                <a:gd name="connsiteY3-114" fmla="*/ 6811 h 4025639"/>
                <a:gd name="connsiteX0-115" fmla="*/ 1512168 w 1570126"/>
                <a:gd name="connsiteY0-116" fmla="*/ 4027774 h 4027774"/>
                <a:gd name="connsiteX1-117" fmla="*/ 0 w 1570126"/>
                <a:gd name="connsiteY1-118" fmla="*/ 4027774 h 4027774"/>
                <a:gd name="connsiteX2-119" fmla="*/ 0 w 1570126"/>
                <a:gd name="connsiteY2-120" fmla="*/ 2135 h 4027774"/>
                <a:gd name="connsiteX3-121" fmla="*/ 1570126 w 1570126"/>
                <a:gd name="connsiteY3-122" fmla="*/ 0 h 4027774"/>
                <a:gd name="connsiteX0-123" fmla="*/ 1512168 w 1574358"/>
                <a:gd name="connsiteY0-124" fmla="*/ 4025639 h 4025639"/>
                <a:gd name="connsiteX1-125" fmla="*/ 0 w 1574358"/>
                <a:gd name="connsiteY1-126" fmla="*/ 4025639 h 4025639"/>
                <a:gd name="connsiteX2-127" fmla="*/ 0 w 1574358"/>
                <a:gd name="connsiteY2-128" fmla="*/ 0 h 4025639"/>
                <a:gd name="connsiteX3-129" fmla="*/ 1574358 w 1574358"/>
                <a:gd name="connsiteY3-130" fmla="*/ 9793 h 4025639"/>
                <a:gd name="connsiteX0-131" fmla="*/ 1512168 w 1578590"/>
                <a:gd name="connsiteY0-132" fmla="*/ 4025639 h 4025639"/>
                <a:gd name="connsiteX1-133" fmla="*/ 0 w 1578590"/>
                <a:gd name="connsiteY1-134" fmla="*/ 4025639 h 4025639"/>
                <a:gd name="connsiteX2-135" fmla="*/ 0 w 1578590"/>
                <a:gd name="connsiteY2-136" fmla="*/ 0 h 4025639"/>
                <a:gd name="connsiteX3-137" fmla="*/ 1578590 w 1578590"/>
                <a:gd name="connsiteY3-138" fmla="*/ 847 h 4025639"/>
              </a:gdLst>
              <a:ahLst/>
              <a:cxnLst>
                <a:cxn ang="0">
                  <a:pos x="connsiteX0-1" y="connsiteY0-2"/>
                </a:cxn>
                <a:cxn ang="0">
                  <a:pos x="connsiteX1-3" y="connsiteY1-4"/>
                </a:cxn>
                <a:cxn ang="0">
                  <a:pos x="connsiteX2-5" y="connsiteY2-6"/>
                </a:cxn>
                <a:cxn ang="0">
                  <a:pos x="connsiteX3-7" y="connsiteY3-8"/>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4396843" y="2136856"/>
            <a:ext cx="5587588"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是体现公司价值创造成果的最直接的效益指标。如投资资本回报率、息税前利润等。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100698" y="1452143"/>
            <a:ext cx="7459798" cy="588114"/>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2" name="TextBox 61"/>
            <p:cNvSpPr txBox="1"/>
            <p:nvPr/>
          </p:nvSpPr>
          <p:spPr>
            <a:xfrm>
              <a:off x="4373288" y="1527970"/>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50%</a:t>
              </a:r>
              <a:r>
                <a:rPr lang="zh-CN" altLang="en-US"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460740" y="1125278"/>
            <a:ext cx="854394" cy="902796"/>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63" name="TextBox 62"/>
            <p:cNvSpPr txBox="1"/>
            <p:nvPr/>
          </p:nvSpPr>
          <p:spPr>
            <a:xfrm>
              <a:off x="3615684" y="1125538"/>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1</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TextBox 65"/>
          <p:cNvSpPr txBox="1"/>
          <p:nvPr/>
        </p:nvSpPr>
        <p:spPr>
          <a:xfrm>
            <a:off x="4396845" y="3936639"/>
            <a:ext cx="5587589"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为实现公司价值增长的重要营运操作控制活动的效果。如行政管理费用、大客户投诉次数等。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100698" y="3251926"/>
            <a:ext cx="7459798" cy="588114"/>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7" name="TextBox 66"/>
            <p:cNvSpPr txBox="1"/>
            <p:nvPr/>
          </p:nvSpPr>
          <p:spPr>
            <a:xfrm>
              <a:off x="4373288" y="3340286"/>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30%</a:t>
              </a:r>
              <a:r>
                <a:rPr lang="zh-CN" altLang="en-US"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460740" y="2925061"/>
            <a:ext cx="854394" cy="902796"/>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68" name="TextBox 67"/>
            <p:cNvSpPr txBox="1"/>
            <p:nvPr/>
          </p:nvSpPr>
          <p:spPr>
            <a:xfrm>
              <a:off x="3650853" y="2925738"/>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2</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1" name="TextBox 23"/>
          <p:cNvSpPr txBox="1"/>
          <p:nvPr/>
        </p:nvSpPr>
        <p:spPr>
          <a:xfrm>
            <a:off x="4396845" y="5736423"/>
            <a:ext cx="5587589"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用来评估员工管理、激励与职业发展等保持公司长期稳定发展的能力。如员工人数控制、员工满意度等。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100698" y="5019661"/>
            <a:ext cx="7459798" cy="588114"/>
            <a:chOff x="3099904" y="5020823"/>
            <a:chExt cx="7459798" cy="58825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TextBox 24"/>
            <p:cNvSpPr txBox="1"/>
            <p:nvPr/>
          </p:nvSpPr>
          <p:spPr>
            <a:xfrm>
              <a:off x="4373288" y="5120546"/>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20%</a:t>
              </a:r>
              <a:r>
                <a:rPr lang="zh-CN" altLang="en-US"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460740" y="4692796"/>
            <a:ext cx="854394" cy="902796"/>
            <a:chOff x="3459946" y="4693882"/>
            <a:chExt cx="854394" cy="903005"/>
          </a:xfrm>
        </p:grpSpPr>
        <p:sp>
          <p:nvSpPr>
            <p:cNvPr id="70" name="等腰三角形 69"/>
            <p:cNvSpPr/>
            <p:nvPr/>
          </p:nvSpPr>
          <p:spPr>
            <a:xfrm flipV="1">
              <a:off x="3459946" y="4775741"/>
              <a:ext cx="854394" cy="821146"/>
            </a:xfrm>
            <a:prstGeom prst="triangl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73" name="TextBox 25"/>
            <p:cNvSpPr txBox="1"/>
            <p:nvPr/>
          </p:nvSpPr>
          <p:spPr>
            <a:xfrm>
              <a:off x="3650853" y="4693882"/>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3</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4" name="TextBox 31"/>
          <p:cNvSpPr txBox="1"/>
          <p:nvPr/>
        </p:nvSpPr>
        <p:spPr>
          <a:xfrm>
            <a:off x="1703512" y="1846460"/>
            <a:ext cx="677108" cy="3590475"/>
          </a:xfrm>
          <a:prstGeom prst="rect">
            <a:avLst/>
          </a:prstGeom>
          <a:noFill/>
        </p:spPr>
        <p:txBody>
          <a:bodyPr vert="eaVert" wrap="square" rtlCol="0">
            <a:spAutoFit/>
          </a:bodyPr>
          <a:lstStyle/>
          <a:p>
            <a:pPr algn="ctr"/>
            <a:r>
              <a:rPr lang="en-US" altLang="zh-CN" sz="3200" b="1" dirty="0">
                <a:solidFill>
                  <a:schemeClr val="tx2"/>
                </a:solidFill>
                <a:latin typeface="微软雅黑" panose="020B0503020204020204" pitchFamily="34" charset="-122"/>
                <a:ea typeface="微软雅黑" panose="020B0503020204020204" pitchFamily="34" charset="-122"/>
              </a:rPr>
              <a:t>[ </a:t>
            </a:r>
            <a:r>
              <a:rPr lang="zh-CN" altLang="en-US" sz="3200" b="1" dirty="0">
                <a:solidFill>
                  <a:schemeClr val="tx2"/>
                </a:solidFill>
                <a:latin typeface="微软雅黑" panose="020B0503020204020204" pitchFamily="34" charset="-122"/>
                <a:ea typeface="微软雅黑" panose="020B0503020204020204" pitchFamily="34" charset="-122"/>
              </a:rPr>
              <a:t>标题案例 </a:t>
            </a:r>
            <a:r>
              <a:rPr lang="en-US" altLang="zh-CN" sz="3200" b="1" dirty="0">
                <a:solidFill>
                  <a:schemeClr val="tx2"/>
                </a:solidFill>
                <a:latin typeface="微软雅黑" panose="020B0503020204020204" pitchFamily="34" charset="-122"/>
                <a:ea typeface="微软雅黑" panose="020B0503020204020204" pitchFamily="34" charset="-122"/>
              </a:rPr>
              <a:t>]</a:t>
            </a:r>
            <a:endParaRPr lang="zh-CN" altLang="en-US" sz="3200" b="1" dirty="0">
              <a:solidFill>
                <a:schemeClr val="tx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666713" y="5274499"/>
            <a:ext cx="688141" cy="687982"/>
            <a:chOff x="671649" y="4012622"/>
            <a:chExt cx="468008" cy="468008"/>
          </a:xfrm>
        </p:grpSpPr>
        <p:sp>
          <p:nvSpPr>
            <p:cNvPr id="3" name="矩形 2"/>
            <p:cNvSpPr/>
            <p:nvPr/>
          </p:nvSpPr>
          <p:spPr>
            <a:xfrm>
              <a:off x="671649"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Freeform 217"/>
            <p:cNvSpPr>
              <a:spLocks noChangeAspect="1" noEditPoints="1"/>
            </p:cNvSpPr>
            <p:nvPr/>
          </p:nvSpPr>
          <p:spPr bwMode="auto">
            <a:xfrm>
              <a:off x="759348" y="4100382"/>
              <a:ext cx="292609" cy="291112"/>
            </a:xfrm>
            <a:custGeom>
              <a:avLst/>
              <a:gdLst>
                <a:gd name="T0" fmla="*/ 72 w 87"/>
                <a:gd name="T1" fmla="*/ 33 h 87"/>
                <a:gd name="T2" fmla="*/ 59 w 87"/>
                <a:gd name="T3" fmla="*/ 45 h 87"/>
                <a:gd name="T4" fmla="*/ 51 w 87"/>
                <a:gd name="T5" fmla="*/ 37 h 87"/>
                <a:gd name="T6" fmla="*/ 57 w 87"/>
                <a:gd name="T7" fmla="*/ 30 h 87"/>
                <a:gd name="T8" fmla="*/ 57 w 87"/>
                <a:gd name="T9" fmla="*/ 27 h 87"/>
                <a:gd name="T10" fmla="*/ 57 w 87"/>
                <a:gd name="T11" fmla="*/ 27 h 87"/>
                <a:gd name="T12" fmla="*/ 53 w 87"/>
                <a:gd name="T13" fmla="*/ 27 h 87"/>
                <a:gd name="T14" fmla="*/ 47 w 87"/>
                <a:gd name="T15" fmla="*/ 33 h 87"/>
                <a:gd name="T16" fmla="*/ 42 w 87"/>
                <a:gd name="T17" fmla="*/ 28 h 87"/>
                <a:gd name="T18" fmla="*/ 55 w 87"/>
                <a:gd name="T19" fmla="*/ 16 h 87"/>
                <a:gd name="T20" fmla="*/ 72 w 87"/>
                <a:gd name="T21" fmla="*/ 33 h 87"/>
                <a:gd name="T22" fmla="*/ 45 w 87"/>
                <a:gd name="T23" fmla="*/ 60 h 87"/>
                <a:gd name="T24" fmla="*/ 36 w 87"/>
                <a:gd name="T25" fmla="*/ 51 h 87"/>
                <a:gd name="T26" fmla="*/ 21 w 87"/>
                <a:gd name="T27" fmla="*/ 66 h 87"/>
                <a:gd name="T28" fmla="*/ 17 w 87"/>
                <a:gd name="T29" fmla="*/ 66 h 87"/>
                <a:gd name="T30" fmla="*/ 17 w 87"/>
                <a:gd name="T31" fmla="*/ 66 h 87"/>
                <a:gd name="T32" fmla="*/ 17 w 87"/>
                <a:gd name="T33" fmla="*/ 63 h 87"/>
                <a:gd name="T34" fmla="*/ 33 w 87"/>
                <a:gd name="T35" fmla="*/ 47 h 87"/>
                <a:gd name="T36" fmla="*/ 28 w 87"/>
                <a:gd name="T37" fmla="*/ 43 h 87"/>
                <a:gd name="T38" fmla="*/ 9 w 87"/>
                <a:gd name="T39" fmla="*/ 62 h 87"/>
                <a:gd name="T40" fmla="*/ 2 w 87"/>
                <a:gd name="T41" fmla="*/ 86 h 87"/>
                <a:gd name="T42" fmla="*/ 26 w 87"/>
                <a:gd name="T43" fmla="*/ 79 h 87"/>
                <a:gd name="T44" fmla="*/ 45 w 87"/>
                <a:gd name="T45" fmla="*/ 60 h 87"/>
                <a:gd name="T46" fmla="*/ 76 w 87"/>
                <a:gd name="T47" fmla="*/ 29 h 87"/>
                <a:gd name="T48" fmla="*/ 87 w 87"/>
                <a:gd name="T49" fmla="*/ 17 h 87"/>
                <a:gd name="T50" fmla="*/ 70 w 87"/>
                <a:gd name="T51" fmla="*/ 0 h 87"/>
                <a:gd name="T52" fmla="*/ 59 w 87"/>
                <a:gd name="T53" fmla="*/ 12 h 87"/>
                <a:gd name="T54" fmla="*/ 76 w 87"/>
                <a:gd name="T55" fmla="*/ 29 h 87"/>
                <a:gd name="T56" fmla="*/ 66 w 87"/>
                <a:gd name="T57" fmla="*/ 51 h 87"/>
                <a:gd name="T58" fmla="*/ 62 w 87"/>
                <a:gd name="T59" fmla="*/ 51 h 87"/>
                <a:gd name="T60" fmla="*/ 35 w 87"/>
                <a:gd name="T61" fmla="*/ 25 h 87"/>
                <a:gd name="T62" fmla="*/ 36 w 87"/>
                <a:gd name="T63" fmla="*/ 18 h 87"/>
                <a:gd name="T64" fmla="*/ 18 w 87"/>
                <a:gd name="T65" fmla="*/ 0 h 87"/>
                <a:gd name="T66" fmla="*/ 18 w 87"/>
                <a:gd name="T67" fmla="*/ 0 h 87"/>
                <a:gd name="T68" fmla="*/ 19 w 87"/>
                <a:gd name="T69" fmla="*/ 5 h 87"/>
                <a:gd name="T70" fmla="*/ 25 w 87"/>
                <a:gd name="T71" fmla="*/ 15 h 87"/>
                <a:gd name="T72" fmla="*/ 15 w 87"/>
                <a:gd name="T73" fmla="*/ 25 h 87"/>
                <a:gd name="T74" fmla="*/ 4 w 87"/>
                <a:gd name="T75" fmla="*/ 16 h 87"/>
                <a:gd name="T76" fmla="*/ 1 w 87"/>
                <a:gd name="T77" fmla="*/ 13 h 87"/>
                <a:gd name="T78" fmla="*/ 0 w 87"/>
                <a:gd name="T79" fmla="*/ 18 h 87"/>
                <a:gd name="T80" fmla="*/ 18 w 87"/>
                <a:gd name="T81" fmla="*/ 36 h 87"/>
                <a:gd name="T82" fmla="*/ 23 w 87"/>
                <a:gd name="T83" fmla="*/ 36 h 87"/>
                <a:gd name="T84" fmla="*/ 50 w 87"/>
                <a:gd name="T85" fmla="*/ 62 h 87"/>
                <a:gd name="T86" fmla="*/ 49 w 87"/>
                <a:gd name="T87" fmla="*/ 69 h 87"/>
                <a:gd name="T88" fmla="*/ 67 w 87"/>
                <a:gd name="T89" fmla="*/ 87 h 87"/>
                <a:gd name="T90" fmla="*/ 67 w 87"/>
                <a:gd name="T91" fmla="*/ 87 h 87"/>
                <a:gd name="T92" fmla="*/ 66 w 87"/>
                <a:gd name="T93" fmla="*/ 82 h 87"/>
                <a:gd name="T94" fmla="*/ 60 w 87"/>
                <a:gd name="T95" fmla="*/ 73 h 87"/>
                <a:gd name="T96" fmla="*/ 70 w 87"/>
                <a:gd name="T97" fmla="*/ 62 h 87"/>
                <a:gd name="T98" fmla="*/ 80 w 87"/>
                <a:gd name="T99" fmla="*/ 71 h 87"/>
                <a:gd name="T100" fmla="*/ 84 w 87"/>
                <a:gd name="T101" fmla="*/ 74 h 87"/>
                <a:gd name="T102" fmla="*/ 84 w 87"/>
                <a:gd name="T103" fmla="*/ 69 h 87"/>
                <a:gd name="T104" fmla="*/ 66 w 87"/>
                <a:gd name="T10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87">
                  <a:moveTo>
                    <a:pt x="72" y="33"/>
                  </a:moveTo>
                  <a:cubicBezTo>
                    <a:pt x="59" y="45"/>
                    <a:pt x="59" y="45"/>
                    <a:pt x="59" y="45"/>
                  </a:cubicBezTo>
                  <a:cubicBezTo>
                    <a:pt x="51" y="37"/>
                    <a:pt x="51" y="37"/>
                    <a:pt x="51" y="37"/>
                  </a:cubicBezTo>
                  <a:cubicBezTo>
                    <a:pt x="57" y="30"/>
                    <a:pt x="57" y="30"/>
                    <a:pt x="57" y="30"/>
                  </a:cubicBezTo>
                  <a:cubicBezTo>
                    <a:pt x="58" y="29"/>
                    <a:pt x="58" y="28"/>
                    <a:pt x="57" y="27"/>
                  </a:cubicBezTo>
                  <a:cubicBezTo>
                    <a:pt x="57" y="27"/>
                    <a:pt x="57" y="27"/>
                    <a:pt x="57" y="27"/>
                  </a:cubicBezTo>
                  <a:cubicBezTo>
                    <a:pt x="56" y="26"/>
                    <a:pt x="54" y="26"/>
                    <a:pt x="53" y="27"/>
                  </a:cubicBezTo>
                  <a:cubicBezTo>
                    <a:pt x="47" y="33"/>
                    <a:pt x="47" y="33"/>
                    <a:pt x="47" y="33"/>
                  </a:cubicBezTo>
                  <a:cubicBezTo>
                    <a:pt x="42" y="28"/>
                    <a:pt x="42" y="28"/>
                    <a:pt x="42" y="28"/>
                  </a:cubicBezTo>
                  <a:cubicBezTo>
                    <a:pt x="55" y="16"/>
                    <a:pt x="55" y="16"/>
                    <a:pt x="55" y="16"/>
                  </a:cubicBezTo>
                  <a:cubicBezTo>
                    <a:pt x="72" y="33"/>
                    <a:pt x="72" y="33"/>
                    <a:pt x="72" y="33"/>
                  </a:cubicBezTo>
                  <a:close/>
                  <a:moveTo>
                    <a:pt x="45" y="60"/>
                  </a:moveTo>
                  <a:cubicBezTo>
                    <a:pt x="36" y="51"/>
                    <a:pt x="36" y="51"/>
                    <a:pt x="36" y="51"/>
                  </a:cubicBezTo>
                  <a:cubicBezTo>
                    <a:pt x="21" y="66"/>
                    <a:pt x="21" y="66"/>
                    <a:pt x="21" y="66"/>
                  </a:cubicBezTo>
                  <a:cubicBezTo>
                    <a:pt x="20" y="67"/>
                    <a:pt x="18" y="67"/>
                    <a:pt x="17" y="66"/>
                  </a:cubicBezTo>
                  <a:cubicBezTo>
                    <a:pt x="17" y="66"/>
                    <a:pt x="17" y="66"/>
                    <a:pt x="17" y="66"/>
                  </a:cubicBezTo>
                  <a:cubicBezTo>
                    <a:pt x="16" y="65"/>
                    <a:pt x="16" y="64"/>
                    <a:pt x="17" y="63"/>
                  </a:cubicBezTo>
                  <a:cubicBezTo>
                    <a:pt x="33" y="47"/>
                    <a:pt x="33" y="47"/>
                    <a:pt x="33" y="47"/>
                  </a:cubicBezTo>
                  <a:cubicBezTo>
                    <a:pt x="28" y="43"/>
                    <a:pt x="28" y="43"/>
                    <a:pt x="28" y="43"/>
                  </a:cubicBezTo>
                  <a:cubicBezTo>
                    <a:pt x="9" y="62"/>
                    <a:pt x="9" y="62"/>
                    <a:pt x="9" y="62"/>
                  </a:cubicBezTo>
                  <a:cubicBezTo>
                    <a:pt x="2" y="86"/>
                    <a:pt x="2" y="86"/>
                    <a:pt x="2" y="86"/>
                  </a:cubicBezTo>
                  <a:cubicBezTo>
                    <a:pt x="26" y="79"/>
                    <a:pt x="26" y="79"/>
                    <a:pt x="26" y="79"/>
                  </a:cubicBezTo>
                  <a:lnTo>
                    <a:pt x="45" y="60"/>
                  </a:lnTo>
                  <a:close/>
                  <a:moveTo>
                    <a:pt x="76" y="29"/>
                  </a:moveTo>
                  <a:cubicBezTo>
                    <a:pt x="87" y="17"/>
                    <a:pt x="87" y="17"/>
                    <a:pt x="87" y="17"/>
                  </a:cubicBezTo>
                  <a:cubicBezTo>
                    <a:pt x="70" y="0"/>
                    <a:pt x="70" y="0"/>
                    <a:pt x="70" y="0"/>
                  </a:cubicBezTo>
                  <a:cubicBezTo>
                    <a:pt x="59" y="12"/>
                    <a:pt x="59" y="12"/>
                    <a:pt x="59" y="12"/>
                  </a:cubicBezTo>
                  <a:lnTo>
                    <a:pt x="76" y="29"/>
                  </a:lnTo>
                  <a:close/>
                  <a:moveTo>
                    <a:pt x="66" y="51"/>
                  </a:moveTo>
                  <a:cubicBezTo>
                    <a:pt x="65" y="51"/>
                    <a:pt x="64" y="51"/>
                    <a:pt x="62" y="51"/>
                  </a:cubicBezTo>
                  <a:cubicBezTo>
                    <a:pt x="35" y="25"/>
                    <a:pt x="35" y="25"/>
                    <a:pt x="35" y="25"/>
                  </a:cubicBezTo>
                  <a:cubicBezTo>
                    <a:pt x="36" y="23"/>
                    <a:pt x="36" y="21"/>
                    <a:pt x="36" y="18"/>
                  </a:cubicBezTo>
                  <a:cubicBezTo>
                    <a:pt x="36" y="8"/>
                    <a:pt x="28" y="0"/>
                    <a:pt x="18" y="0"/>
                  </a:cubicBezTo>
                  <a:cubicBezTo>
                    <a:pt x="18" y="0"/>
                    <a:pt x="18" y="0"/>
                    <a:pt x="18" y="0"/>
                  </a:cubicBezTo>
                  <a:cubicBezTo>
                    <a:pt x="19" y="5"/>
                    <a:pt x="19" y="5"/>
                    <a:pt x="19" y="5"/>
                  </a:cubicBezTo>
                  <a:cubicBezTo>
                    <a:pt x="23" y="7"/>
                    <a:pt x="25" y="11"/>
                    <a:pt x="25" y="15"/>
                  </a:cubicBezTo>
                  <a:cubicBezTo>
                    <a:pt x="25" y="20"/>
                    <a:pt x="21" y="25"/>
                    <a:pt x="15" y="25"/>
                  </a:cubicBezTo>
                  <a:cubicBezTo>
                    <a:pt x="10" y="25"/>
                    <a:pt x="5" y="21"/>
                    <a:pt x="4" y="16"/>
                  </a:cubicBezTo>
                  <a:cubicBezTo>
                    <a:pt x="1" y="13"/>
                    <a:pt x="1" y="13"/>
                    <a:pt x="1" y="13"/>
                  </a:cubicBezTo>
                  <a:cubicBezTo>
                    <a:pt x="1" y="15"/>
                    <a:pt x="0" y="17"/>
                    <a:pt x="0" y="18"/>
                  </a:cubicBezTo>
                  <a:cubicBezTo>
                    <a:pt x="0" y="28"/>
                    <a:pt x="9" y="36"/>
                    <a:pt x="18" y="36"/>
                  </a:cubicBezTo>
                  <a:cubicBezTo>
                    <a:pt x="20" y="36"/>
                    <a:pt x="22" y="36"/>
                    <a:pt x="23" y="36"/>
                  </a:cubicBezTo>
                  <a:cubicBezTo>
                    <a:pt x="50" y="62"/>
                    <a:pt x="50" y="62"/>
                    <a:pt x="50" y="62"/>
                  </a:cubicBezTo>
                  <a:cubicBezTo>
                    <a:pt x="49" y="64"/>
                    <a:pt x="49" y="67"/>
                    <a:pt x="49" y="69"/>
                  </a:cubicBezTo>
                  <a:cubicBezTo>
                    <a:pt x="49" y="79"/>
                    <a:pt x="57" y="87"/>
                    <a:pt x="67" y="87"/>
                  </a:cubicBezTo>
                  <a:cubicBezTo>
                    <a:pt x="67" y="87"/>
                    <a:pt x="67" y="87"/>
                    <a:pt x="67" y="87"/>
                  </a:cubicBezTo>
                  <a:cubicBezTo>
                    <a:pt x="66" y="82"/>
                    <a:pt x="66" y="82"/>
                    <a:pt x="66" y="82"/>
                  </a:cubicBezTo>
                  <a:cubicBezTo>
                    <a:pt x="62" y="80"/>
                    <a:pt x="60" y="77"/>
                    <a:pt x="60" y="73"/>
                  </a:cubicBezTo>
                  <a:cubicBezTo>
                    <a:pt x="60" y="67"/>
                    <a:pt x="64" y="62"/>
                    <a:pt x="70" y="62"/>
                  </a:cubicBezTo>
                  <a:cubicBezTo>
                    <a:pt x="75" y="62"/>
                    <a:pt x="80" y="66"/>
                    <a:pt x="80" y="71"/>
                  </a:cubicBezTo>
                  <a:cubicBezTo>
                    <a:pt x="84" y="74"/>
                    <a:pt x="84" y="74"/>
                    <a:pt x="84" y="74"/>
                  </a:cubicBezTo>
                  <a:cubicBezTo>
                    <a:pt x="84" y="73"/>
                    <a:pt x="85" y="71"/>
                    <a:pt x="84" y="69"/>
                  </a:cubicBezTo>
                  <a:cubicBezTo>
                    <a:pt x="84" y="59"/>
                    <a:pt x="76" y="51"/>
                    <a:pt x="66" y="51"/>
                  </a:cubicBezTo>
                  <a:close/>
                </a:path>
              </a:pathLst>
            </a:custGeom>
            <a:solidFill>
              <a:srgbClr val="FFFFFF"/>
            </a:solidFill>
            <a:ln>
              <a:noFill/>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9646364" y="5273487"/>
            <a:ext cx="739105" cy="687982"/>
            <a:chOff x="1197283" y="4012622"/>
            <a:chExt cx="502669" cy="468008"/>
          </a:xfrm>
        </p:grpSpPr>
        <p:sp>
          <p:nvSpPr>
            <p:cNvPr id="6" name="矩形 5"/>
            <p:cNvSpPr/>
            <p:nvPr/>
          </p:nvSpPr>
          <p:spPr>
            <a:xfrm>
              <a:off x="1231944"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7" name="Picture 2" descr="\\MAGNUM\Projects\Microsoft\Cloud Power FY12\Design\ICONS_PNG\Building.png"/>
            <p:cNvPicPr>
              <a:picLocks noChangeAspect="1" noChangeArrowheads="1"/>
            </p:cNvPicPr>
            <p:nvPr/>
          </p:nvPicPr>
          <p:blipFill>
            <a:blip r:embed="rId1" cstate="screen">
              <a:biLevel thresh="50000"/>
            </a:blip>
            <a:srcRect/>
            <a:stretch>
              <a:fillRect/>
            </a:stretch>
          </p:blipFill>
          <p:spPr bwMode="auto">
            <a:xfrm>
              <a:off x="1197283" y="4012622"/>
              <a:ext cx="489073" cy="429309"/>
            </a:xfrm>
            <a:prstGeom prst="rect">
              <a:avLst/>
            </a:prstGeom>
            <a:noFill/>
          </p:spPr>
        </p:pic>
      </p:grpSp>
      <p:grpSp>
        <p:nvGrpSpPr>
          <p:cNvPr id="8" name="组合 7"/>
          <p:cNvGrpSpPr/>
          <p:nvPr/>
        </p:nvGrpSpPr>
        <p:grpSpPr>
          <a:xfrm>
            <a:off x="10707950" y="5273486"/>
            <a:ext cx="737872" cy="687982"/>
            <a:chOff x="1775328" y="4012622"/>
            <a:chExt cx="501830" cy="468008"/>
          </a:xfrm>
        </p:grpSpPr>
        <p:sp>
          <p:nvSpPr>
            <p:cNvPr id="9" name="矩形 8"/>
            <p:cNvSpPr/>
            <p:nvPr/>
          </p:nvSpPr>
          <p:spPr>
            <a:xfrm>
              <a:off x="1792239"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Picture 2" descr="\\MAGNUM\Projects\Microsoft\Cloud Power FY12\Design\Icons\PNGs\Cloud_on_your_terms.png"/>
            <p:cNvPicPr>
              <a:picLocks noChangeAspect="1" noChangeArrowheads="1"/>
            </p:cNvPicPr>
            <p:nvPr/>
          </p:nvPicPr>
          <p:blipFill>
            <a:blip r:embed="rId2" cstate="screen">
              <a:lum bright="100000"/>
            </a:blip>
            <a:stretch>
              <a:fillRect/>
            </a:stretch>
          </p:blipFill>
          <p:spPr bwMode="auto">
            <a:xfrm>
              <a:off x="1775328" y="4026372"/>
              <a:ext cx="501830" cy="440508"/>
            </a:xfrm>
            <a:prstGeom prst="rect">
              <a:avLst/>
            </a:prstGeom>
            <a:noFill/>
            <a:ln>
              <a:noFill/>
            </a:ln>
          </p:spPr>
        </p:pic>
      </p:grpSp>
      <p:sp>
        <p:nvSpPr>
          <p:cNvPr id="13" name="文本框 40"/>
          <p:cNvSpPr txBox="1"/>
          <p:nvPr/>
        </p:nvSpPr>
        <p:spPr>
          <a:xfrm>
            <a:off x="1199458" y="1707460"/>
            <a:ext cx="2954655" cy="461558"/>
          </a:xfrm>
          <a:prstGeom prst="rect">
            <a:avLst/>
          </a:prstGeom>
          <a:noFill/>
        </p:spPr>
        <p:txBody>
          <a:bodyPr wrap="non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请在此处添加小标题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41"/>
          <p:cNvSpPr txBox="1"/>
          <p:nvPr/>
        </p:nvSpPr>
        <p:spPr>
          <a:xfrm>
            <a:off x="1215305" y="2188593"/>
            <a:ext cx="4088609" cy="830805"/>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组合 35"/>
          <p:cNvGrpSpPr/>
          <p:nvPr/>
        </p:nvGrpSpPr>
        <p:grpSpPr>
          <a:xfrm>
            <a:off x="752179" y="1347503"/>
            <a:ext cx="10799741" cy="3810718"/>
            <a:chOff x="751383" y="1347815"/>
            <a:chExt cx="10799741" cy="3811600"/>
          </a:xfrm>
        </p:grpSpPr>
        <p:sp>
          <p:nvSpPr>
            <p:cNvPr id="11" name="流程图: 数据 10"/>
            <p:cNvSpPr/>
            <p:nvPr/>
          </p:nvSpPr>
          <p:spPr>
            <a:xfrm>
              <a:off x="3292519" y="3465370"/>
              <a:ext cx="3176332" cy="635267"/>
            </a:xfrm>
            <a:prstGeom prst="flowChartInputOutp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流程图: 数据 11"/>
            <p:cNvSpPr/>
            <p:nvPr/>
          </p:nvSpPr>
          <p:spPr>
            <a:xfrm>
              <a:off x="5833656" y="2406592"/>
              <a:ext cx="3176332" cy="635267"/>
            </a:xfrm>
            <a:prstGeom prst="flowChartInputOut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751383" y="4524147"/>
              <a:ext cx="3176332" cy="635266"/>
              <a:chOff x="751383" y="4374208"/>
              <a:chExt cx="3176332" cy="635266"/>
            </a:xfrm>
          </p:grpSpPr>
          <p:sp>
            <p:nvSpPr>
              <p:cNvPr id="16" name="流程图: 数据 15"/>
              <p:cNvSpPr/>
              <p:nvPr/>
            </p:nvSpPr>
            <p:spPr>
              <a:xfrm>
                <a:off x="751383" y="4374208"/>
                <a:ext cx="3176332" cy="635266"/>
              </a:xfrm>
              <a:prstGeom prst="flowChartInputOut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文本框 42"/>
              <p:cNvSpPr txBox="1"/>
              <p:nvPr/>
            </p:nvSpPr>
            <p:spPr>
              <a:xfrm>
                <a:off x="1281019" y="4525307"/>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292519" y="3613726"/>
              <a:ext cx="2421838" cy="1545689"/>
              <a:chOff x="3292519" y="3463787"/>
              <a:chExt cx="2421838" cy="1545689"/>
            </a:xfrm>
          </p:grpSpPr>
          <p:sp>
            <p:nvSpPr>
              <p:cNvPr id="19" name="矩形 12"/>
              <p:cNvSpPr/>
              <p:nvPr/>
            </p:nvSpPr>
            <p:spPr>
              <a:xfrm flipH="1" flipV="1">
                <a:off x="3292519" y="3950698"/>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矩形 12"/>
              <p:cNvSpPr/>
              <p:nvPr/>
            </p:nvSpPr>
            <p:spPr>
              <a:xfrm rot="16200000" flipH="1" flipV="1">
                <a:off x="3292519" y="3953506"/>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文本框 43"/>
              <p:cNvSpPr txBox="1"/>
              <p:nvPr/>
            </p:nvSpPr>
            <p:spPr>
              <a:xfrm>
                <a:off x="3888216" y="3463787"/>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833656" y="2549719"/>
              <a:ext cx="2421837" cy="1550918"/>
              <a:chOff x="5833656" y="2399780"/>
              <a:chExt cx="2421837" cy="1550918"/>
            </a:xfrm>
          </p:grpSpPr>
          <p:sp>
            <p:nvSpPr>
              <p:cNvPr id="23" name="矩形 12"/>
              <p:cNvSpPr/>
              <p:nvPr/>
            </p:nvSpPr>
            <p:spPr>
              <a:xfrm flipH="1" flipV="1">
                <a:off x="5833656" y="2891920"/>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矩形 12"/>
              <p:cNvSpPr/>
              <p:nvPr/>
            </p:nvSpPr>
            <p:spPr>
              <a:xfrm rot="16200000" flipH="1" flipV="1">
                <a:off x="5833656" y="2892830"/>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文本框 44"/>
              <p:cNvSpPr txBox="1"/>
              <p:nvPr/>
            </p:nvSpPr>
            <p:spPr>
              <a:xfrm>
                <a:off x="6429352" y="2399780"/>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374792" y="1347815"/>
              <a:ext cx="3176332" cy="1694045"/>
              <a:chOff x="8374792" y="1197876"/>
              <a:chExt cx="3176332" cy="1694045"/>
            </a:xfrm>
          </p:grpSpPr>
          <p:sp>
            <p:nvSpPr>
              <p:cNvPr id="27" name="流程图: 数据 26"/>
              <p:cNvSpPr/>
              <p:nvPr/>
            </p:nvSpPr>
            <p:spPr>
              <a:xfrm>
                <a:off x="8374792" y="1197876"/>
                <a:ext cx="3176332" cy="635267"/>
              </a:xfrm>
              <a:prstGeom prst="flowChartInputOutp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矩形 12"/>
              <p:cNvSpPr/>
              <p:nvPr/>
            </p:nvSpPr>
            <p:spPr>
              <a:xfrm flipH="1" flipV="1">
                <a:off x="8374792" y="1833143"/>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矩形 12"/>
              <p:cNvSpPr/>
              <p:nvPr/>
            </p:nvSpPr>
            <p:spPr>
              <a:xfrm rot="16200000" flipH="1" flipV="1">
                <a:off x="8374792" y="1833143"/>
                <a:ext cx="476397" cy="476397"/>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文本框 45"/>
              <p:cNvSpPr txBox="1"/>
              <p:nvPr/>
            </p:nvSpPr>
            <p:spPr>
              <a:xfrm>
                <a:off x="9092054" y="1318996"/>
                <a:ext cx="1826141"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请在此添加关键字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sp>
        <p:nvSpPr>
          <p:cNvPr id="31" name="文本框 46"/>
          <p:cNvSpPr txBox="1"/>
          <p:nvPr/>
        </p:nvSpPr>
        <p:spPr>
          <a:xfrm>
            <a:off x="1256417" y="5273487"/>
            <a:ext cx="1850984" cy="583565"/>
          </a:xfrm>
          <a:prstGeom prst="rect">
            <a:avLst/>
          </a:prstGeom>
          <a:noFill/>
        </p:spPr>
        <p:txBody>
          <a:bodyPr wrap="square" rtlCol="0">
            <a:spAutoFit/>
          </a:bodyPr>
          <a:lstStyle/>
          <a:p>
            <a:pPr algn="ctr">
              <a:spcBef>
                <a:spcPct val="0"/>
              </a:spcBef>
              <a:buNone/>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spcBef>
                <a:spcPct val="0"/>
              </a:spcBef>
              <a:buNone/>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47"/>
          <p:cNvSpPr txBox="1"/>
          <p:nvPr/>
        </p:nvSpPr>
        <p:spPr>
          <a:xfrm>
            <a:off x="4023592" y="4273251"/>
            <a:ext cx="1850984" cy="1323439"/>
          </a:xfrm>
          <a:prstGeom prst="rect">
            <a:avLst/>
          </a:prstGeom>
          <a:noFill/>
        </p:spPr>
        <p:txBody>
          <a:bodyPr wrap="square" rtlCol="0">
            <a:spAutoFit/>
          </a:bodyPr>
          <a:lstStyle/>
          <a:p>
            <a:pPr algn="ctr">
              <a:spcBef>
                <a:spcPct val="0"/>
              </a:spcBef>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48"/>
          <p:cNvSpPr txBox="1"/>
          <p:nvPr/>
        </p:nvSpPr>
        <p:spPr>
          <a:xfrm>
            <a:off x="6646795" y="3176604"/>
            <a:ext cx="1850984" cy="1323133"/>
          </a:xfrm>
          <a:prstGeom prst="rect">
            <a:avLst/>
          </a:prstGeom>
          <a:noFill/>
        </p:spPr>
        <p:txBody>
          <a:bodyPr wrap="square" rtlCol="0">
            <a:spAutoFit/>
          </a:bodyPr>
          <a:lstStyle/>
          <a:p>
            <a:pPr algn="ctr">
              <a:spcBef>
                <a:spcPct val="0"/>
              </a:spcBef>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文本框 49"/>
          <p:cNvSpPr txBox="1"/>
          <p:nvPr/>
        </p:nvSpPr>
        <p:spPr>
          <a:xfrm>
            <a:off x="9225902" y="2118056"/>
            <a:ext cx="1850984" cy="1323439"/>
          </a:xfrm>
          <a:prstGeom prst="rect">
            <a:avLst/>
          </a:prstGeom>
          <a:noFill/>
        </p:spPr>
        <p:txBody>
          <a:bodyPr wrap="square" rtlCol="0">
            <a:spAutoFit/>
          </a:bodyPr>
          <a:lstStyle/>
          <a:p>
            <a:pPr algn="ctr">
              <a:spcBef>
                <a:spcPct val="0"/>
              </a:spcBef>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标题 34"/>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1500"/>
                                        <p:tgtEl>
                                          <p:spTgt spid="36"/>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1" grpId="0"/>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8" name="Straight Connector 247"/>
          <p:cNvCxnSpPr/>
          <p:nvPr/>
        </p:nvCxnSpPr>
        <p:spPr>
          <a:xfrm>
            <a:off x="1043634"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57" name="TextBox 256"/>
          <p:cNvSpPr txBox="1"/>
          <p:nvPr/>
        </p:nvSpPr>
        <p:spPr>
          <a:xfrm>
            <a:off x="1035440" y="5655394"/>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grpSp>
        <p:nvGrpSpPr>
          <p:cNvPr id="75" name="Group 74"/>
          <p:cNvGrpSpPr/>
          <p:nvPr/>
        </p:nvGrpSpPr>
        <p:grpSpPr>
          <a:xfrm>
            <a:off x="2179237" y="1739195"/>
            <a:ext cx="1228789" cy="3456420"/>
            <a:chOff x="1634044" y="1304396"/>
            <a:chExt cx="921712" cy="2592315"/>
          </a:xfrm>
        </p:grpSpPr>
        <p:sp>
          <p:nvSpPr>
            <p:cNvPr id="39" name="Rounded Rectangle 38"/>
            <p:cNvSpPr/>
            <p:nvPr/>
          </p:nvSpPr>
          <p:spPr>
            <a:xfrm>
              <a:off x="1634044" y="1304396"/>
              <a:ext cx="921712" cy="2592315"/>
            </a:xfrm>
            <a:prstGeom prst="roundRect">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nvGrpSpPr>
            <p:cNvPr id="47" name="Group 46"/>
            <p:cNvGrpSpPr/>
            <p:nvPr/>
          </p:nvGrpSpPr>
          <p:grpSpPr>
            <a:xfrm>
              <a:off x="1703480" y="3032606"/>
              <a:ext cx="782840" cy="782838"/>
              <a:chOff x="1703480" y="3032606"/>
              <a:chExt cx="782840" cy="782838"/>
            </a:xfrm>
          </p:grpSpPr>
          <p:sp>
            <p:nvSpPr>
              <p:cNvPr id="45"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2">
                        <a:lumMod val="75000"/>
                      </a:schemeClr>
                    </a:solidFill>
                    <a:latin typeface="Agency FB" panose="020B0503020202020204" pitchFamily="34" charset="0"/>
                  </a:rPr>
                  <a:t>01</a:t>
                </a:r>
                <a:endParaRPr lang="en-US" sz="1900" dirty="0">
                  <a:solidFill>
                    <a:schemeClr val="tx2">
                      <a:lumMod val="75000"/>
                    </a:schemeClr>
                  </a:solidFill>
                  <a:latin typeface="Agency FB" panose="020B0503020202020204" pitchFamily="34" charset="0"/>
                </a:endParaRPr>
              </a:p>
            </p:txBody>
          </p:sp>
          <p:sp>
            <p:nvSpPr>
              <p:cNvPr id="46"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2"/>
                  </a:solidFill>
                  <a:latin typeface="Agency FB" panose="020B0503020202020204" pitchFamily="34" charset="0"/>
                </a:endParaRPr>
              </a:p>
            </p:txBody>
          </p:sp>
        </p:grpSp>
        <p:grpSp>
          <p:nvGrpSpPr>
            <p:cNvPr id="62" name="Group 61"/>
            <p:cNvGrpSpPr/>
            <p:nvPr/>
          </p:nvGrpSpPr>
          <p:grpSpPr>
            <a:xfrm>
              <a:off x="1718290" y="1477217"/>
              <a:ext cx="753220" cy="1224122"/>
              <a:chOff x="1718290" y="1477217"/>
              <a:chExt cx="753220" cy="1224122"/>
            </a:xfrm>
          </p:grpSpPr>
          <p:sp>
            <p:nvSpPr>
              <p:cNvPr id="60" name="Text Placeholder 3"/>
              <p:cNvSpPr txBox="1"/>
              <p:nvPr/>
            </p:nvSpPr>
            <p:spPr>
              <a:xfrm>
                <a:off x="1718290" y="2251216"/>
                <a:ext cx="753220"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bg1"/>
                    </a:solidFill>
                    <a:latin typeface="Agency FB" panose="020B0503020202020204" pitchFamily="34" charset="0"/>
                  </a:rPr>
                  <a:t>单击此处添加副标题或详细文本描述</a:t>
                </a:r>
                <a:endParaRPr lang="zh-CN" altLang="en-US" sz="1300" dirty="0">
                  <a:solidFill>
                    <a:schemeClr val="bg1"/>
                  </a:solidFill>
                  <a:latin typeface="Agency FB" panose="020B0503020202020204" pitchFamily="34" charset="0"/>
                </a:endParaRPr>
              </a:p>
            </p:txBody>
          </p:sp>
          <p:sp>
            <p:nvSpPr>
              <p:cNvPr id="61" name="Rectangle 60"/>
              <p:cNvSpPr/>
              <p:nvPr/>
            </p:nvSpPr>
            <p:spPr>
              <a:xfrm>
                <a:off x="1889167" y="1477217"/>
                <a:ext cx="411464" cy="276999"/>
              </a:xfrm>
              <a:prstGeom prst="rect">
                <a:avLst/>
              </a:prstGeom>
            </p:spPr>
            <p:txBody>
              <a:bodyPr wrap="none">
                <a:spAutoFit/>
              </a:bodyPr>
              <a:lstStyle/>
              <a:p>
                <a:pPr algn="ctr" defTabSz="1218565">
                  <a:spcBef>
                    <a:spcPct val="20000"/>
                  </a:spcBef>
                  <a:defRPr/>
                </a:pPr>
                <a:r>
                  <a:rPr lang="en-US" dirty="0">
                    <a:solidFill>
                      <a:schemeClr val="bg1"/>
                    </a:solidFill>
                    <a:latin typeface="Agency FB" panose="020B0503020202020204" pitchFamily="34" charset="0"/>
                  </a:rPr>
                  <a:t>90%</a:t>
                </a:r>
                <a:endParaRPr lang="en-US" dirty="0">
                  <a:solidFill>
                    <a:schemeClr val="bg1"/>
                  </a:solidFill>
                  <a:latin typeface="Agency FB" panose="020B0503020202020204" pitchFamily="34" charset="0"/>
                </a:endParaRPr>
              </a:p>
            </p:txBody>
          </p:sp>
        </p:grpSp>
      </p:grpSp>
      <p:grpSp>
        <p:nvGrpSpPr>
          <p:cNvPr id="76" name="Group 75"/>
          <p:cNvGrpSpPr/>
          <p:nvPr/>
        </p:nvGrpSpPr>
        <p:grpSpPr>
          <a:xfrm>
            <a:off x="3830422" y="2276861"/>
            <a:ext cx="1228789" cy="2918755"/>
            <a:chOff x="2872594" y="1707645"/>
            <a:chExt cx="921712" cy="2189066"/>
          </a:xfrm>
        </p:grpSpPr>
        <p:sp>
          <p:nvSpPr>
            <p:cNvPr id="41" name="Rounded Rectangle 40"/>
            <p:cNvSpPr/>
            <p:nvPr/>
          </p:nvSpPr>
          <p:spPr>
            <a:xfrm>
              <a:off x="2872594" y="1707645"/>
              <a:ext cx="921712" cy="2189066"/>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nvGrpSpPr>
            <p:cNvPr id="48" name="Group 47"/>
            <p:cNvGrpSpPr/>
            <p:nvPr/>
          </p:nvGrpSpPr>
          <p:grpSpPr>
            <a:xfrm>
              <a:off x="2942030" y="3032606"/>
              <a:ext cx="782840" cy="782838"/>
              <a:chOff x="1703480" y="3032606"/>
              <a:chExt cx="782840" cy="782838"/>
            </a:xfrm>
          </p:grpSpPr>
          <p:sp>
            <p:nvSpPr>
              <p:cNvPr id="49"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solidFill>
                    <a:latin typeface="Agency FB" panose="020B0503020202020204" pitchFamily="34" charset="0"/>
                  </a:rPr>
                  <a:t>02</a:t>
                </a:r>
                <a:endParaRPr lang="en-US" sz="1900" dirty="0">
                  <a:solidFill>
                    <a:schemeClr val="bg2"/>
                  </a:solidFill>
                  <a:latin typeface="Agency FB" panose="020B0503020202020204" pitchFamily="34" charset="0"/>
                </a:endParaRPr>
              </a:p>
            </p:txBody>
          </p:sp>
          <p:sp>
            <p:nvSpPr>
              <p:cNvPr id="50"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chemeClr val="bg2"/>
                  </a:solidFill>
                  <a:latin typeface="Agency FB" panose="020B0503020202020204" pitchFamily="34" charset="0"/>
                </a:endParaRPr>
              </a:p>
            </p:txBody>
          </p:sp>
        </p:grpSp>
        <p:grpSp>
          <p:nvGrpSpPr>
            <p:cNvPr id="63" name="Group 62"/>
            <p:cNvGrpSpPr/>
            <p:nvPr/>
          </p:nvGrpSpPr>
          <p:grpSpPr>
            <a:xfrm>
              <a:off x="2951555" y="1825998"/>
              <a:ext cx="753220" cy="1047236"/>
              <a:chOff x="1718290" y="1750267"/>
              <a:chExt cx="753220" cy="1047236"/>
            </a:xfrm>
          </p:grpSpPr>
          <p:sp>
            <p:nvSpPr>
              <p:cNvPr id="64" name="Text Placeholder 3"/>
              <p:cNvSpPr txBox="1"/>
              <p:nvPr/>
            </p:nvSpPr>
            <p:spPr>
              <a:xfrm>
                <a:off x="1718290" y="2347380"/>
                <a:ext cx="753220"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bg1"/>
                    </a:solidFill>
                    <a:latin typeface="Agency FB" panose="020B0503020202020204" pitchFamily="34" charset="0"/>
                  </a:rPr>
                  <a:t>单击此处添加副标题或详细文本描述</a:t>
                </a:r>
                <a:endParaRPr lang="zh-CN" altLang="en-US" sz="1300" dirty="0">
                  <a:solidFill>
                    <a:schemeClr val="bg1"/>
                  </a:solidFill>
                  <a:latin typeface="Agency FB" panose="020B0503020202020204" pitchFamily="34" charset="0"/>
                </a:endParaRPr>
              </a:p>
            </p:txBody>
          </p:sp>
          <p:sp>
            <p:nvSpPr>
              <p:cNvPr id="65" name="Rectangle 64"/>
              <p:cNvSpPr/>
              <p:nvPr/>
            </p:nvSpPr>
            <p:spPr>
              <a:xfrm>
                <a:off x="1887965" y="1750267"/>
                <a:ext cx="413869" cy="276999"/>
              </a:xfrm>
              <a:prstGeom prst="rect">
                <a:avLst/>
              </a:prstGeom>
            </p:spPr>
            <p:txBody>
              <a:bodyPr wrap="none">
                <a:spAutoFit/>
              </a:bodyPr>
              <a:lstStyle/>
              <a:p>
                <a:pPr algn="ctr" defTabSz="1218565">
                  <a:spcBef>
                    <a:spcPct val="20000"/>
                  </a:spcBef>
                  <a:defRPr/>
                </a:pPr>
                <a:r>
                  <a:rPr lang="en-US" dirty="0">
                    <a:solidFill>
                      <a:schemeClr val="bg1"/>
                    </a:solidFill>
                    <a:latin typeface="Agency FB" panose="020B0503020202020204" pitchFamily="34" charset="0"/>
                  </a:rPr>
                  <a:t>80%</a:t>
                </a:r>
                <a:endParaRPr lang="en-US" dirty="0">
                  <a:solidFill>
                    <a:schemeClr val="bg1"/>
                  </a:solidFill>
                  <a:latin typeface="Agency FB" panose="020B0503020202020204" pitchFamily="34" charset="0"/>
                </a:endParaRPr>
              </a:p>
            </p:txBody>
          </p:sp>
        </p:grpSp>
      </p:grpSp>
      <p:grpSp>
        <p:nvGrpSpPr>
          <p:cNvPr id="77" name="Group 76"/>
          <p:cNvGrpSpPr/>
          <p:nvPr/>
        </p:nvGrpSpPr>
        <p:grpSpPr>
          <a:xfrm>
            <a:off x="5475444" y="971103"/>
            <a:ext cx="1228789" cy="4224513"/>
            <a:chOff x="4106521" y="728326"/>
            <a:chExt cx="921712" cy="3168385"/>
          </a:xfrm>
        </p:grpSpPr>
        <p:sp>
          <p:nvSpPr>
            <p:cNvPr id="42" name="Rounded Rectangle 41"/>
            <p:cNvSpPr/>
            <p:nvPr/>
          </p:nvSpPr>
          <p:spPr>
            <a:xfrm>
              <a:off x="4106521" y="728326"/>
              <a:ext cx="921712" cy="31683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nvGrpSpPr>
            <p:cNvPr id="51" name="Group 50"/>
            <p:cNvGrpSpPr/>
            <p:nvPr/>
          </p:nvGrpSpPr>
          <p:grpSpPr>
            <a:xfrm>
              <a:off x="4175957" y="3032606"/>
              <a:ext cx="782840" cy="782838"/>
              <a:chOff x="1703480" y="3032606"/>
              <a:chExt cx="782840" cy="782838"/>
            </a:xfrm>
          </p:grpSpPr>
          <p:sp>
            <p:nvSpPr>
              <p:cNvPr id="52"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53"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3F3F"/>
                  </a:solidFill>
                  <a:latin typeface="Agency FB" panose="020B0503020202020204" pitchFamily="34" charset="0"/>
                </a:endParaRPr>
              </a:p>
            </p:txBody>
          </p:sp>
        </p:grpSp>
        <p:grpSp>
          <p:nvGrpSpPr>
            <p:cNvPr id="66" name="Group 65"/>
            <p:cNvGrpSpPr/>
            <p:nvPr/>
          </p:nvGrpSpPr>
          <p:grpSpPr>
            <a:xfrm>
              <a:off x="4186527" y="958754"/>
              <a:ext cx="753220" cy="1623306"/>
              <a:chOff x="1718290" y="1174197"/>
              <a:chExt cx="753220" cy="1623306"/>
            </a:xfrm>
          </p:grpSpPr>
          <p:sp>
            <p:nvSpPr>
              <p:cNvPr id="67" name="Text Placeholder 3"/>
              <p:cNvSpPr txBox="1"/>
              <p:nvPr/>
            </p:nvSpPr>
            <p:spPr>
              <a:xfrm>
                <a:off x="1718290" y="2347380"/>
                <a:ext cx="753220"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bg1"/>
                    </a:solidFill>
                    <a:latin typeface="Agency FB" panose="020B0503020202020204" pitchFamily="34" charset="0"/>
                  </a:rPr>
                  <a:t>单击此处添加副标题或详细文本描述</a:t>
                </a:r>
                <a:endParaRPr lang="zh-CN" altLang="en-US" sz="1300" dirty="0">
                  <a:solidFill>
                    <a:schemeClr val="bg1"/>
                  </a:solidFill>
                  <a:latin typeface="Agency FB" panose="020B0503020202020204" pitchFamily="34" charset="0"/>
                </a:endParaRPr>
              </a:p>
            </p:txBody>
          </p:sp>
          <p:sp>
            <p:nvSpPr>
              <p:cNvPr id="68" name="Rectangle 67"/>
              <p:cNvSpPr/>
              <p:nvPr/>
            </p:nvSpPr>
            <p:spPr>
              <a:xfrm>
                <a:off x="1873662" y="1174197"/>
                <a:ext cx="453549" cy="276999"/>
              </a:xfrm>
              <a:prstGeom prst="rect">
                <a:avLst/>
              </a:prstGeom>
            </p:spPr>
            <p:txBody>
              <a:bodyPr wrap="none">
                <a:spAutoFit/>
              </a:bodyPr>
              <a:lstStyle/>
              <a:p>
                <a:pPr algn="ctr" defTabSz="1218565">
                  <a:spcBef>
                    <a:spcPct val="20000"/>
                  </a:spcBef>
                  <a:defRPr/>
                </a:pPr>
                <a:r>
                  <a:rPr lang="en-US" dirty="0">
                    <a:solidFill>
                      <a:schemeClr val="bg1"/>
                    </a:solidFill>
                    <a:latin typeface="Agency FB" panose="020B0503020202020204" pitchFamily="34" charset="0"/>
                  </a:rPr>
                  <a:t>100%</a:t>
                </a:r>
                <a:endParaRPr lang="en-US" dirty="0">
                  <a:solidFill>
                    <a:schemeClr val="bg1"/>
                  </a:solidFill>
                  <a:latin typeface="Agency FB" panose="020B0503020202020204" pitchFamily="34" charset="0"/>
                </a:endParaRPr>
              </a:p>
            </p:txBody>
          </p:sp>
        </p:grpSp>
      </p:grpSp>
      <p:grpSp>
        <p:nvGrpSpPr>
          <p:cNvPr id="80" name="Group 79"/>
          <p:cNvGrpSpPr/>
          <p:nvPr/>
        </p:nvGrpSpPr>
        <p:grpSpPr>
          <a:xfrm>
            <a:off x="8783978" y="1739195"/>
            <a:ext cx="1228789" cy="3456420"/>
            <a:chOff x="6588245" y="1304396"/>
            <a:chExt cx="921712" cy="2592315"/>
          </a:xfrm>
        </p:grpSpPr>
        <p:sp>
          <p:nvSpPr>
            <p:cNvPr id="44" name="Rounded Rectangle 43"/>
            <p:cNvSpPr/>
            <p:nvPr/>
          </p:nvSpPr>
          <p:spPr>
            <a:xfrm>
              <a:off x="6588245" y="1304396"/>
              <a:ext cx="921712" cy="259231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nvGrpSpPr>
            <p:cNvPr id="57" name="Group 56"/>
            <p:cNvGrpSpPr/>
            <p:nvPr/>
          </p:nvGrpSpPr>
          <p:grpSpPr>
            <a:xfrm>
              <a:off x="6657681" y="3032606"/>
              <a:ext cx="782840" cy="782838"/>
              <a:chOff x="1703480" y="3032606"/>
              <a:chExt cx="782840" cy="782838"/>
            </a:xfrm>
          </p:grpSpPr>
          <p:sp>
            <p:nvSpPr>
              <p:cNvPr id="58"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3"/>
                    </a:solidFill>
                    <a:latin typeface="Agency FB" panose="020B0503020202020204" pitchFamily="34" charset="0"/>
                  </a:rPr>
                  <a:t>05</a:t>
                </a:r>
                <a:endParaRPr lang="en-US" sz="1900" dirty="0">
                  <a:solidFill>
                    <a:schemeClr val="accent3"/>
                  </a:solidFill>
                  <a:latin typeface="Agency FB" panose="020B0503020202020204" pitchFamily="34" charset="0"/>
                </a:endParaRPr>
              </a:p>
            </p:txBody>
          </p:sp>
          <p:sp>
            <p:nvSpPr>
              <p:cNvPr id="59"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00B0F0"/>
                  </a:solidFill>
                  <a:latin typeface="Agency FB" panose="020B0503020202020204" pitchFamily="34" charset="0"/>
                </a:endParaRPr>
              </a:p>
            </p:txBody>
          </p:sp>
        </p:grpSp>
        <p:grpSp>
          <p:nvGrpSpPr>
            <p:cNvPr id="69" name="Group 68"/>
            <p:cNvGrpSpPr/>
            <p:nvPr/>
          </p:nvGrpSpPr>
          <p:grpSpPr>
            <a:xfrm>
              <a:off x="6667206" y="1477217"/>
              <a:ext cx="753220" cy="1224122"/>
              <a:chOff x="1718290" y="1477217"/>
              <a:chExt cx="753220" cy="1224122"/>
            </a:xfrm>
          </p:grpSpPr>
          <p:sp>
            <p:nvSpPr>
              <p:cNvPr id="70" name="Text Placeholder 3"/>
              <p:cNvSpPr txBox="1"/>
              <p:nvPr/>
            </p:nvSpPr>
            <p:spPr>
              <a:xfrm>
                <a:off x="1718290" y="2251216"/>
                <a:ext cx="753220"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bg1"/>
                    </a:solidFill>
                    <a:latin typeface="Agency FB" panose="020B0503020202020204" pitchFamily="34" charset="0"/>
                  </a:rPr>
                  <a:t>单击此处添加副标题或详细文本描述</a:t>
                </a:r>
                <a:endParaRPr lang="zh-CN" altLang="en-US" sz="1300" dirty="0">
                  <a:solidFill>
                    <a:schemeClr val="bg1"/>
                  </a:solidFill>
                  <a:latin typeface="Agency FB" panose="020B0503020202020204" pitchFamily="34" charset="0"/>
                </a:endParaRPr>
              </a:p>
            </p:txBody>
          </p:sp>
          <p:sp>
            <p:nvSpPr>
              <p:cNvPr id="71" name="Rectangle 70"/>
              <p:cNvSpPr/>
              <p:nvPr/>
            </p:nvSpPr>
            <p:spPr>
              <a:xfrm>
                <a:off x="1889167" y="1477217"/>
                <a:ext cx="411464" cy="276999"/>
              </a:xfrm>
              <a:prstGeom prst="rect">
                <a:avLst/>
              </a:prstGeom>
            </p:spPr>
            <p:txBody>
              <a:bodyPr wrap="none">
                <a:spAutoFit/>
              </a:bodyPr>
              <a:lstStyle/>
              <a:p>
                <a:pPr algn="ctr" defTabSz="1218565">
                  <a:spcBef>
                    <a:spcPct val="20000"/>
                  </a:spcBef>
                  <a:defRPr/>
                </a:pPr>
                <a:r>
                  <a:rPr lang="en-US" dirty="0">
                    <a:solidFill>
                      <a:schemeClr val="bg1"/>
                    </a:solidFill>
                    <a:latin typeface="Agency FB" panose="020B0503020202020204" pitchFamily="34" charset="0"/>
                  </a:rPr>
                  <a:t>90%</a:t>
                </a:r>
                <a:endParaRPr lang="en-US" dirty="0">
                  <a:solidFill>
                    <a:schemeClr val="bg1"/>
                  </a:solidFill>
                  <a:latin typeface="Agency FB" panose="020B0503020202020204" pitchFamily="34" charset="0"/>
                </a:endParaRPr>
              </a:p>
            </p:txBody>
          </p:sp>
        </p:grpSp>
      </p:grpSp>
      <p:grpSp>
        <p:nvGrpSpPr>
          <p:cNvPr id="79" name="Group 78"/>
          <p:cNvGrpSpPr/>
          <p:nvPr/>
        </p:nvGrpSpPr>
        <p:grpSpPr>
          <a:xfrm>
            <a:off x="7132792" y="2507289"/>
            <a:ext cx="1228789" cy="2663083"/>
            <a:chOff x="5349694" y="1880466"/>
            <a:chExt cx="921712" cy="1997312"/>
          </a:xfrm>
        </p:grpSpPr>
        <p:sp>
          <p:nvSpPr>
            <p:cNvPr id="43" name="Rounded Rectangle 42"/>
            <p:cNvSpPr/>
            <p:nvPr/>
          </p:nvSpPr>
          <p:spPr>
            <a:xfrm>
              <a:off x="5349694" y="1880466"/>
              <a:ext cx="921712" cy="199731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nvGrpSpPr>
            <p:cNvPr id="78" name="Group 77"/>
            <p:cNvGrpSpPr/>
            <p:nvPr/>
          </p:nvGrpSpPr>
          <p:grpSpPr>
            <a:xfrm>
              <a:off x="5419130" y="1960262"/>
              <a:ext cx="782840" cy="1840285"/>
              <a:chOff x="5419130" y="1960262"/>
              <a:chExt cx="782840" cy="1840285"/>
            </a:xfrm>
          </p:grpSpPr>
          <p:grpSp>
            <p:nvGrpSpPr>
              <p:cNvPr id="54" name="Group 53"/>
              <p:cNvGrpSpPr/>
              <p:nvPr/>
            </p:nvGrpSpPr>
            <p:grpSpPr>
              <a:xfrm>
                <a:off x="5419130" y="3017709"/>
                <a:ext cx="782840" cy="782838"/>
                <a:chOff x="1703480" y="3032606"/>
                <a:chExt cx="782840" cy="782838"/>
              </a:xfrm>
            </p:grpSpPr>
            <p:sp>
              <p:nvSpPr>
                <p:cNvPr id="55"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2"/>
                      </a:solidFill>
                      <a:latin typeface="Agency FB" panose="020B0503020202020204" pitchFamily="34" charset="0"/>
                    </a:rPr>
                    <a:t>04</a:t>
                  </a:r>
                  <a:endParaRPr lang="en-US" sz="1900" dirty="0">
                    <a:solidFill>
                      <a:schemeClr val="accent2"/>
                    </a:solidFill>
                    <a:latin typeface="Agency FB" panose="020B0503020202020204" pitchFamily="34" charset="0"/>
                  </a:endParaRPr>
                </a:p>
              </p:txBody>
            </p:sp>
            <p:sp>
              <p:nvSpPr>
                <p:cNvPr id="56"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solidFill>
                      <a:srgbClr val="FFC000"/>
                    </a:solidFill>
                    <a:latin typeface="Agency FB" panose="020B0503020202020204" pitchFamily="34" charset="0"/>
                  </a:endParaRPr>
                </a:p>
              </p:txBody>
            </p:sp>
          </p:grpSp>
          <p:grpSp>
            <p:nvGrpSpPr>
              <p:cNvPr id="72" name="Group 71"/>
              <p:cNvGrpSpPr/>
              <p:nvPr/>
            </p:nvGrpSpPr>
            <p:grpSpPr>
              <a:xfrm>
                <a:off x="5431776" y="1960262"/>
                <a:ext cx="753220" cy="932022"/>
                <a:chOff x="1718290" y="1865481"/>
                <a:chExt cx="753220" cy="932022"/>
              </a:xfrm>
            </p:grpSpPr>
            <p:sp>
              <p:nvSpPr>
                <p:cNvPr id="73" name="Text Placeholder 3"/>
                <p:cNvSpPr txBox="1"/>
                <p:nvPr/>
              </p:nvSpPr>
              <p:spPr>
                <a:xfrm>
                  <a:off x="1718290" y="2347380"/>
                  <a:ext cx="753220"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bg1"/>
                      </a:solidFill>
                      <a:latin typeface="Agency FB" panose="020B0503020202020204" pitchFamily="34" charset="0"/>
                    </a:rPr>
                    <a:t>单击此处添加副标题或详细文本描述</a:t>
                  </a:r>
                  <a:endParaRPr lang="zh-CN" altLang="en-US" sz="1300" dirty="0">
                    <a:solidFill>
                      <a:schemeClr val="bg1"/>
                    </a:solidFill>
                    <a:latin typeface="Agency FB" panose="020B0503020202020204" pitchFamily="34" charset="0"/>
                  </a:endParaRPr>
                </a:p>
              </p:txBody>
            </p:sp>
            <p:sp>
              <p:nvSpPr>
                <p:cNvPr id="74" name="Rectangle 73"/>
                <p:cNvSpPr/>
                <p:nvPr/>
              </p:nvSpPr>
              <p:spPr>
                <a:xfrm>
                  <a:off x="1891572" y="1865481"/>
                  <a:ext cx="406655" cy="276999"/>
                </a:xfrm>
                <a:prstGeom prst="rect">
                  <a:avLst/>
                </a:prstGeom>
              </p:spPr>
              <p:txBody>
                <a:bodyPr wrap="none">
                  <a:spAutoFit/>
                </a:bodyPr>
                <a:lstStyle/>
                <a:p>
                  <a:pPr algn="ctr" defTabSz="1218565">
                    <a:spcBef>
                      <a:spcPct val="20000"/>
                    </a:spcBef>
                    <a:defRPr/>
                  </a:pPr>
                  <a:r>
                    <a:rPr lang="en-US" dirty="0">
                      <a:solidFill>
                        <a:schemeClr val="bg1"/>
                      </a:solidFill>
                      <a:latin typeface="Agency FB" panose="020B0503020202020204" pitchFamily="34" charset="0"/>
                    </a:rPr>
                    <a:t>70%</a:t>
                  </a:r>
                  <a:endParaRPr lang="en-US" dirty="0">
                    <a:solidFill>
                      <a:schemeClr val="bg1"/>
                    </a:solidFill>
                    <a:latin typeface="Agency FB" panose="020B0503020202020204" pitchFamily="34" charset="0"/>
                  </a:endParaRPr>
                </a:p>
              </p:txBody>
            </p:sp>
          </p:gr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ppt_x"/>
                                          </p:val>
                                        </p:tav>
                                        <p:tav tm="100000">
                                          <p:val>
                                            <p:strVal val="#ppt_x"/>
                                          </p:val>
                                        </p:tav>
                                      </p:tavLst>
                                    </p:anim>
                                    <p:anim calcmode="lin" valueType="num">
                                      <p:cBhvr additive="base">
                                        <p:cTn id="8" dur="500" fill="hold"/>
                                        <p:tgtEl>
                                          <p:spTgt spid="7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ppt_x"/>
                                          </p:val>
                                        </p:tav>
                                        <p:tav tm="100000">
                                          <p:val>
                                            <p:strVal val="#ppt_x"/>
                                          </p:val>
                                        </p:tav>
                                      </p:tavLst>
                                    </p:anim>
                                    <p:anim calcmode="lin" valueType="num">
                                      <p:cBhvr additive="base">
                                        <p:cTn id="13" dur="500" fill="hold"/>
                                        <p:tgtEl>
                                          <p:spTgt spid="7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fill="hold"/>
                                        <p:tgtEl>
                                          <p:spTgt spid="79"/>
                                        </p:tgtEl>
                                        <p:attrNameLst>
                                          <p:attrName>ppt_x</p:attrName>
                                        </p:attrNameLst>
                                      </p:cBhvr>
                                      <p:tavLst>
                                        <p:tav tm="0">
                                          <p:val>
                                            <p:strVal val="#ppt_x"/>
                                          </p:val>
                                        </p:tav>
                                        <p:tav tm="100000">
                                          <p:val>
                                            <p:strVal val="#ppt_x"/>
                                          </p:val>
                                        </p:tav>
                                      </p:tavLst>
                                    </p:anim>
                                    <p:anim calcmode="lin" valueType="num">
                                      <p:cBhvr additive="base">
                                        <p:cTn id="23" dur="500" fill="hold"/>
                                        <p:tgtEl>
                                          <p:spTgt spid="7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ppt_x"/>
                                          </p:val>
                                        </p:tav>
                                        <p:tav tm="100000">
                                          <p:val>
                                            <p:strVal val="#ppt_x"/>
                                          </p:val>
                                        </p:tav>
                                      </p:tavLst>
                                    </p:anim>
                                    <p:anim calcmode="lin" valueType="num">
                                      <p:cBhvr additive="base">
                                        <p:cTn id="28" dur="500" fill="hold"/>
                                        <p:tgtEl>
                                          <p:spTgt spid="8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8" presetClass="entr" presetSubtype="3" fill="hold" nodeType="afterEffect">
                                  <p:stCondLst>
                                    <p:cond delay="0"/>
                                  </p:stCondLst>
                                  <p:childTnLst>
                                    <p:set>
                                      <p:cBhvr>
                                        <p:cTn id="31" dur="1" fill="hold">
                                          <p:stCondLst>
                                            <p:cond delay="0"/>
                                          </p:stCondLst>
                                        </p:cTn>
                                        <p:tgtEl>
                                          <p:spTgt spid="248"/>
                                        </p:tgtEl>
                                        <p:attrNameLst>
                                          <p:attrName>style.visibility</p:attrName>
                                        </p:attrNameLst>
                                      </p:cBhvr>
                                      <p:to>
                                        <p:strVal val="visible"/>
                                      </p:to>
                                    </p:set>
                                    <p:animEffect transition="in" filter="strips(upRight)">
                                      <p:cBhvr>
                                        <p:cTn id="32" dur="500"/>
                                        <p:tgtEl>
                                          <p:spTgt spid="24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57"/>
                                        </p:tgtEl>
                                        <p:attrNameLst>
                                          <p:attrName>style.visibility</p:attrName>
                                        </p:attrNameLst>
                                      </p:cBhvr>
                                      <p:to>
                                        <p:strVal val="visible"/>
                                      </p:to>
                                    </p:set>
                                    <p:animEffect transition="in" filter="fade">
                                      <p:cBhvr>
                                        <p:cTn id="36"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AutoShape 5"/>
          <p:cNvSpPr/>
          <p:nvPr/>
        </p:nvSpPr>
        <p:spPr bwMode="auto">
          <a:xfrm>
            <a:off x="1355551" y="1905566"/>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endParaRPr lang="zh-CN" altLang="en-US" sz="1200" dirty="0">
              <a:solidFill>
                <a:schemeClr val="tx1">
                  <a:lumMod val="50000"/>
                  <a:lumOff val="50000"/>
                </a:schemeClr>
              </a:solidFill>
              <a:latin typeface="+mn-ea"/>
            </a:endParaRPr>
          </a:p>
        </p:txBody>
      </p:sp>
      <p:sp>
        <p:nvSpPr>
          <p:cNvPr id="37894" name="Line 6"/>
          <p:cNvSpPr>
            <a:spLocks noChangeShapeType="1"/>
          </p:cNvSpPr>
          <p:nvPr/>
        </p:nvSpPr>
        <p:spPr bwMode="auto">
          <a:xfrm flipV="1">
            <a:off x="888885" y="5859235"/>
            <a:ext cx="5938064"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700">
              <a:solidFill>
                <a:schemeClr val="tx1">
                  <a:lumMod val="50000"/>
                  <a:lumOff val="50000"/>
                </a:schemeClr>
              </a:solidFill>
              <a:latin typeface="Helvetica" charset="0"/>
              <a:ea typeface="MS PGothic" panose="020B0600070205080204" pitchFamily="34" charset="-128"/>
              <a:cs typeface="Helvetica" charset="0"/>
              <a:sym typeface="Helvetica" charset="0"/>
            </a:endParaRPr>
          </a:p>
        </p:txBody>
      </p:sp>
      <p:sp>
        <p:nvSpPr>
          <p:cNvPr id="37895" name="AutoShape 7"/>
          <p:cNvSpPr/>
          <p:nvPr/>
        </p:nvSpPr>
        <p:spPr bwMode="auto">
          <a:xfrm>
            <a:off x="2138085" y="2893787"/>
            <a:ext cx="47618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80%</a:t>
            </a:r>
            <a:endParaRPr lang="es-ES" altLang="zh-CN">
              <a:solidFill>
                <a:schemeClr val="tx1">
                  <a:lumMod val="50000"/>
                  <a:lumOff val="50000"/>
                </a:schemeClr>
              </a:solidFill>
            </a:endParaRPr>
          </a:p>
        </p:txBody>
      </p:sp>
      <p:sp>
        <p:nvSpPr>
          <p:cNvPr id="37896" name="AutoShape 8"/>
          <p:cNvSpPr/>
          <p:nvPr/>
        </p:nvSpPr>
        <p:spPr bwMode="auto">
          <a:xfrm>
            <a:off x="1349994" y="3690712"/>
            <a:ext cx="47539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45%</a:t>
            </a:r>
            <a:endParaRPr lang="es-ES" altLang="zh-CN">
              <a:solidFill>
                <a:schemeClr val="tx1">
                  <a:lumMod val="50000"/>
                  <a:lumOff val="50000"/>
                </a:schemeClr>
              </a:solidFill>
            </a:endParaRPr>
          </a:p>
        </p:txBody>
      </p:sp>
      <p:sp>
        <p:nvSpPr>
          <p:cNvPr id="37897" name="AutoShape 9"/>
          <p:cNvSpPr/>
          <p:nvPr/>
        </p:nvSpPr>
        <p:spPr bwMode="auto">
          <a:xfrm>
            <a:off x="2926970" y="4178869"/>
            <a:ext cx="47618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25%</a:t>
            </a:r>
            <a:endParaRPr lang="es-ES" altLang="zh-CN">
              <a:solidFill>
                <a:schemeClr val="tx1">
                  <a:lumMod val="50000"/>
                  <a:lumOff val="50000"/>
                </a:schemeClr>
              </a:solidFill>
            </a:endParaRPr>
          </a:p>
        </p:txBody>
      </p:sp>
      <p:sp>
        <p:nvSpPr>
          <p:cNvPr id="37898" name="AutoShape 10"/>
          <p:cNvSpPr/>
          <p:nvPr/>
        </p:nvSpPr>
        <p:spPr bwMode="auto">
          <a:xfrm>
            <a:off x="3775378" y="3264469"/>
            <a:ext cx="476189"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70%</a:t>
            </a:r>
            <a:endParaRPr lang="es-ES" altLang="zh-CN">
              <a:solidFill>
                <a:schemeClr val="tx1">
                  <a:lumMod val="50000"/>
                  <a:lumOff val="50000"/>
                </a:schemeClr>
              </a:solidFill>
            </a:endParaRPr>
          </a:p>
        </p:txBody>
      </p:sp>
      <p:sp>
        <p:nvSpPr>
          <p:cNvPr id="37899" name="AutoShape 11"/>
          <p:cNvSpPr/>
          <p:nvPr/>
        </p:nvSpPr>
        <p:spPr bwMode="auto">
          <a:xfrm>
            <a:off x="4503946" y="3754212"/>
            <a:ext cx="47618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35%</a:t>
            </a:r>
            <a:endParaRPr lang="es-ES" altLang="zh-CN">
              <a:solidFill>
                <a:schemeClr val="tx1">
                  <a:lumMod val="50000"/>
                  <a:lumOff val="50000"/>
                </a:schemeClr>
              </a:solidFill>
            </a:endParaRPr>
          </a:p>
        </p:txBody>
      </p:sp>
      <p:sp>
        <p:nvSpPr>
          <p:cNvPr id="37900" name="AutoShape 12"/>
          <p:cNvSpPr/>
          <p:nvPr/>
        </p:nvSpPr>
        <p:spPr bwMode="auto">
          <a:xfrm>
            <a:off x="2034117" y="6134667"/>
            <a:ext cx="669838"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1" name="AutoShape 13"/>
          <p:cNvSpPr/>
          <p:nvPr/>
        </p:nvSpPr>
        <p:spPr bwMode="auto">
          <a:xfrm>
            <a:off x="1257930" y="6134667"/>
            <a:ext cx="669838"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2" name="AutoShape 14"/>
          <p:cNvSpPr/>
          <p:nvPr/>
        </p:nvSpPr>
        <p:spPr bwMode="auto">
          <a:xfrm>
            <a:off x="2822208" y="6134667"/>
            <a:ext cx="669838"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3" name="AutoShape 15"/>
          <p:cNvSpPr/>
          <p:nvPr/>
        </p:nvSpPr>
        <p:spPr bwMode="auto">
          <a:xfrm>
            <a:off x="3607125" y="6134667"/>
            <a:ext cx="669838"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4" name="AutoShape 16"/>
          <p:cNvSpPr/>
          <p:nvPr/>
        </p:nvSpPr>
        <p:spPr bwMode="auto">
          <a:xfrm>
            <a:off x="4399977" y="6134667"/>
            <a:ext cx="669838"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5" name="AutoShape 17"/>
          <p:cNvSpPr/>
          <p:nvPr/>
        </p:nvSpPr>
        <p:spPr bwMode="auto">
          <a:xfrm>
            <a:off x="5251561" y="3261293"/>
            <a:ext cx="47618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70%</a:t>
            </a:r>
            <a:endParaRPr lang="es-ES" altLang="zh-CN">
              <a:solidFill>
                <a:schemeClr val="tx1">
                  <a:lumMod val="50000"/>
                  <a:lumOff val="50000"/>
                </a:schemeClr>
              </a:solidFill>
            </a:endParaRPr>
          </a:p>
        </p:txBody>
      </p:sp>
      <p:sp>
        <p:nvSpPr>
          <p:cNvPr id="37906" name="AutoShape 18"/>
          <p:cNvSpPr/>
          <p:nvPr/>
        </p:nvSpPr>
        <p:spPr bwMode="auto">
          <a:xfrm>
            <a:off x="5171402" y="6130697"/>
            <a:ext cx="66904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sp>
        <p:nvSpPr>
          <p:cNvPr id="37907" name="AutoShape 19"/>
          <p:cNvSpPr/>
          <p:nvPr/>
        </p:nvSpPr>
        <p:spPr bwMode="auto">
          <a:xfrm>
            <a:off x="1380154" y="4139178"/>
            <a:ext cx="411902" cy="1869282"/>
          </a:xfrm>
          <a:prstGeom prst="roundRect">
            <a:avLst>
              <a:gd name="adj" fmla="val 50000"/>
            </a:avLst>
          </a:prstGeom>
          <a:solidFill>
            <a:schemeClr val="accent2"/>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08" name="AutoShape 20"/>
          <p:cNvSpPr/>
          <p:nvPr/>
        </p:nvSpPr>
        <p:spPr bwMode="auto">
          <a:xfrm>
            <a:off x="2169038" y="3233510"/>
            <a:ext cx="411902" cy="2774950"/>
          </a:xfrm>
          <a:prstGeom prst="roundRect">
            <a:avLst>
              <a:gd name="adj" fmla="val 50000"/>
            </a:avLst>
          </a:prstGeom>
          <a:solidFill>
            <a:schemeClr val="accent1"/>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09" name="AutoShape 21"/>
          <p:cNvSpPr/>
          <p:nvPr/>
        </p:nvSpPr>
        <p:spPr bwMode="auto">
          <a:xfrm>
            <a:off x="2957923" y="4626542"/>
            <a:ext cx="411902" cy="1381919"/>
          </a:xfrm>
          <a:prstGeom prst="roundRect">
            <a:avLst>
              <a:gd name="adj" fmla="val 50000"/>
            </a:avLst>
          </a:prstGeom>
          <a:solidFill>
            <a:schemeClr val="accent3"/>
          </a:solidFill>
          <a:ln w="25400" cap="flat" cmpd="sng">
            <a:solidFill>
              <a:srgbClr val="000000">
                <a:alpha val="0"/>
              </a:srgbClr>
            </a:solidFill>
            <a:prstDash val="solid"/>
            <a:miter lim="0"/>
          </a:ln>
          <a:effectLst/>
        </p:spPr>
        <p:txBody>
          <a:bodyPr lIns="0" tIns="0" rIns="0" bIns="0" anchor="ctr"/>
          <a:lstStyle/>
          <a:p>
            <a:pPr defTabSz="291465"/>
            <a:endParaRPr lang="zh-CN" altLang="zh-CN" sz="20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10" name="AutoShape 22"/>
          <p:cNvSpPr/>
          <p:nvPr/>
        </p:nvSpPr>
        <p:spPr bwMode="auto">
          <a:xfrm>
            <a:off x="3746807" y="3685947"/>
            <a:ext cx="411902" cy="2322512"/>
          </a:xfrm>
          <a:prstGeom prst="roundRect">
            <a:avLst>
              <a:gd name="adj" fmla="val 50000"/>
            </a:avLst>
          </a:prstGeom>
          <a:solidFill>
            <a:schemeClr val="accent4"/>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11" name="AutoShape 23"/>
          <p:cNvSpPr/>
          <p:nvPr/>
        </p:nvSpPr>
        <p:spPr bwMode="auto">
          <a:xfrm>
            <a:off x="4536486" y="4139178"/>
            <a:ext cx="411109" cy="1869282"/>
          </a:xfrm>
          <a:prstGeom prst="roundRect">
            <a:avLst>
              <a:gd name="adj" fmla="val 50000"/>
            </a:avLst>
          </a:prstGeom>
          <a:solidFill>
            <a:schemeClr val="accent2"/>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12" name="AutoShape 24"/>
          <p:cNvSpPr/>
          <p:nvPr/>
        </p:nvSpPr>
        <p:spPr bwMode="auto">
          <a:xfrm>
            <a:off x="5285688" y="3674042"/>
            <a:ext cx="411109" cy="2322512"/>
          </a:xfrm>
          <a:prstGeom prst="roundRect">
            <a:avLst>
              <a:gd name="adj" fmla="val 50000"/>
            </a:avLst>
          </a:prstGeom>
          <a:solidFill>
            <a:schemeClr val="accent1"/>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13" name="AutoShape 25"/>
          <p:cNvSpPr/>
          <p:nvPr/>
        </p:nvSpPr>
        <p:spPr bwMode="auto">
          <a:xfrm>
            <a:off x="6149969" y="4139178"/>
            <a:ext cx="411109" cy="1869282"/>
          </a:xfrm>
          <a:prstGeom prst="roundRect">
            <a:avLst>
              <a:gd name="adj" fmla="val 50000"/>
            </a:avLst>
          </a:prstGeom>
          <a:solidFill>
            <a:schemeClr val="accent4"/>
          </a:solidFill>
          <a:ln w="25400" cap="flat" cmpd="sng">
            <a:solidFill>
              <a:srgbClr val="000000">
                <a:alpha val="0"/>
              </a:srgbClr>
            </a:solidFill>
            <a:prstDash val="solid"/>
            <a:miter lim="0"/>
          </a:ln>
          <a:effectLst/>
        </p:spPr>
        <p:txBody>
          <a:bodyPr lIns="0" tIns="0" rIns="0" bIns="0" anchor="ctr"/>
          <a:lstStyle/>
          <a:p>
            <a:pPr defTabSz="291465"/>
            <a:endParaRPr lang="zh-CN" altLang="zh-CN">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7914" name="AutoShape 26"/>
          <p:cNvSpPr/>
          <p:nvPr/>
        </p:nvSpPr>
        <p:spPr bwMode="auto">
          <a:xfrm>
            <a:off x="6116636" y="3754212"/>
            <a:ext cx="47618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500" b="1">
                <a:solidFill>
                  <a:schemeClr val="tx1">
                    <a:lumMod val="50000"/>
                    <a:lumOff val="50000"/>
                  </a:schemeClr>
                </a:solidFill>
                <a:latin typeface="Lato" panose="020F0502020204030203" charset="0"/>
                <a:sym typeface="Lato" panose="020F0502020204030203" charset="0"/>
              </a:rPr>
              <a:t>35%</a:t>
            </a:r>
            <a:endParaRPr lang="es-ES" altLang="zh-CN">
              <a:solidFill>
                <a:schemeClr val="tx1">
                  <a:lumMod val="50000"/>
                  <a:lumOff val="50000"/>
                </a:schemeClr>
              </a:solidFill>
            </a:endParaRPr>
          </a:p>
        </p:txBody>
      </p:sp>
      <p:sp>
        <p:nvSpPr>
          <p:cNvPr id="37915" name="AutoShape 27"/>
          <p:cNvSpPr/>
          <p:nvPr/>
        </p:nvSpPr>
        <p:spPr bwMode="auto">
          <a:xfrm>
            <a:off x="6034890" y="6130697"/>
            <a:ext cx="66904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00" b="1">
                <a:solidFill>
                  <a:schemeClr val="tx1">
                    <a:lumMod val="50000"/>
                    <a:lumOff val="50000"/>
                  </a:schemeClr>
                </a:solidFill>
                <a:latin typeface="Lato" panose="020F0502020204030203" charset="0"/>
                <a:sym typeface="Lato" panose="020F0502020204030203" charset="0"/>
              </a:rPr>
              <a:t>Data Here</a:t>
            </a:r>
            <a:endParaRPr lang="es-ES" altLang="zh-CN">
              <a:solidFill>
                <a:schemeClr val="tx1">
                  <a:lumMod val="50000"/>
                  <a:lumOff val="50000"/>
                </a:schemeClr>
              </a:solidFill>
            </a:endParaRPr>
          </a:p>
        </p:txBody>
      </p:sp>
      <p:grpSp>
        <p:nvGrpSpPr>
          <p:cNvPr id="37916" name="Group 28"/>
          <p:cNvGrpSpPr/>
          <p:nvPr/>
        </p:nvGrpSpPr>
        <p:grpSpPr bwMode="auto">
          <a:xfrm>
            <a:off x="7057901" y="2819604"/>
            <a:ext cx="3781726" cy="3265488"/>
            <a:chOff x="0" y="0"/>
            <a:chExt cx="7565081" cy="6530302"/>
          </a:xfrm>
        </p:grpSpPr>
        <p:sp>
          <p:nvSpPr>
            <p:cNvPr id="37917" name="AutoShape 29"/>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37918" name="AutoShape 30"/>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7093" tIns="27093" rIns="27093" bIns="27093" anchor="ctr"/>
            <a:lstStyle/>
            <a:p>
              <a:pPr defTabSz="309245"/>
              <a:r>
                <a:rPr lang="zh-CN" altLang="en-US" sz="1600" dirty="0">
                  <a:solidFill>
                    <a:schemeClr val="tx1">
                      <a:lumMod val="50000"/>
                      <a:lumOff val="50000"/>
                    </a:schemeClr>
                  </a:solidFill>
                  <a:ea typeface="微软雅黑" panose="020B0503020204020204" pitchFamily="34" charset="-122"/>
                </a:rPr>
                <a:t>输入标题</a:t>
              </a:r>
              <a:endParaRPr lang="es-ES" altLang="zh-CN" sz="1600" dirty="0">
                <a:solidFill>
                  <a:schemeClr val="tx1">
                    <a:lumMod val="50000"/>
                    <a:lumOff val="50000"/>
                  </a:schemeClr>
                </a:solidFill>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wipe(left)">
                                      <p:cBhvr>
                                        <p:cTn id="7" dur="500"/>
                                        <p:tgtEl>
                                          <p:spTgt spid="3789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7907"/>
                                        </p:tgtEl>
                                        <p:attrNameLst>
                                          <p:attrName>style.visibility</p:attrName>
                                        </p:attrNameLst>
                                      </p:cBhvr>
                                      <p:to>
                                        <p:strVal val="visible"/>
                                      </p:to>
                                    </p:set>
                                    <p:animEffect transition="in" filter="wipe(down)">
                                      <p:cBhvr>
                                        <p:cTn id="11" dur="500"/>
                                        <p:tgtEl>
                                          <p:spTgt spid="37907"/>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37896"/>
                                        </p:tgtEl>
                                        <p:attrNameLst>
                                          <p:attrName>style.visibility</p:attrName>
                                        </p:attrNameLst>
                                      </p:cBhvr>
                                      <p:to>
                                        <p:strVal val="visible"/>
                                      </p:to>
                                    </p:set>
                                    <p:animEffect transition="in" filter="dissolve">
                                      <p:cBhvr>
                                        <p:cTn id="14" dur="500"/>
                                        <p:tgtEl>
                                          <p:spTgt spid="3789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7908"/>
                                        </p:tgtEl>
                                        <p:attrNameLst>
                                          <p:attrName>style.visibility</p:attrName>
                                        </p:attrNameLst>
                                      </p:cBhvr>
                                      <p:to>
                                        <p:strVal val="visible"/>
                                      </p:to>
                                    </p:set>
                                    <p:animEffect transition="in" filter="wipe(down)">
                                      <p:cBhvr>
                                        <p:cTn id="18" dur="500"/>
                                        <p:tgtEl>
                                          <p:spTgt spid="3790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7895"/>
                                        </p:tgtEl>
                                        <p:attrNameLst>
                                          <p:attrName>style.visibility</p:attrName>
                                        </p:attrNameLst>
                                      </p:cBhvr>
                                      <p:to>
                                        <p:strVal val="visible"/>
                                      </p:to>
                                    </p:set>
                                    <p:animEffect transition="in" filter="dissolve">
                                      <p:cBhvr>
                                        <p:cTn id="21" dur="500"/>
                                        <p:tgtEl>
                                          <p:spTgt spid="37895"/>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37909"/>
                                        </p:tgtEl>
                                        <p:attrNameLst>
                                          <p:attrName>style.visibility</p:attrName>
                                        </p:attrNameLst>
                                      </p:cBhvr>
                                      <p:to>
                                        <p:strVal val="visible"/>
                                      </p:to>
                                    </p:set>
                                    <p:animEffect transition="in" filter="wipe(down)">
                                      <p:cBhvr>
                                        <p:cTn id="25" dur="500"/>
                                        <p:tgtEl>
                                          <p:spTgt spid="3790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897"/>
                                        </p:tgtEl>
                                        <p:attrNameLst>
                                          <p:attrName>style.visibility</p:attrName>
                                        </p:attrNameLst>
                                      </p:cBhvr>
                                      <p:to>
                                        <p:strVal val="visible"/>
                                      </p:to>
                                    </p:set>
                                    <p:animEffect transition="in" filter="dissolve">
                                      <p:cBhvr>
                                        <p:cTn id="28" dur="500"/>
                                        <p:tgtEl>
                                          <p:spTgt spid="37897"/>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37910"/>
                                        </p:tgtEl>
                                        <p:attrNameLst>
                                          <p:attrName>style.visibility</p:attrName>
                                        </p:attrNameLst>
                                      </p:cBhvr>
                                      <p:to>
                                        <p:strVal val="visible"/>
                                      </p:to>
                                    </p:set>
                                    <p:animEffect transition="in" filter="wipe(down)">
                                      <p:cBhvr>
                                        <p:cTn id="32" dur="500"/>
                                        <p:tgtEl>
                                          <p:spTgt spid="3791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7898"/>
                                        </p:tgtEl>
                                        <p:attrNameLst>
                                          <p:attrName>style.visibility</p:attrName>
                                        </p:attrNameLst>
                                      </p:cBhvr>
                                      <p:to>
                                        <p:strVal val="visible"/>
                                      </p:to>
                                    </p:set>
                                    <p:animEffect transition="in" filter="dissolve">
                                      <p:cBhvr>
                                        <p:cTn id="35" dur="500"/>
                                        <p:tgtEl>
                                          <p:spTgt spid="37898"/>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37911"/>
                                        </p:tgtEl>
                                        <p:attrNameLst>
                                          <p:attrName>style.visibility</p:attrName>
                                        </p:attrNameLst>
                                      </p:cBhvr>
                                      <p:to>
                                        <p:strVal val="visible"/>
                                      </p:to>
                                    </p:set>
                                    <p:animEffect transition="in" filter="wipe(down)">
                                      <p:cBhvr>
                                        <p:cTn id="39" dur="500"/>
                                        <p:tgtEl>
                                          <p:spTgt spid="3791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7899"/>
                                        </p:tgtEl>
                                        <p:attrNameLst>
                                          <p:attrName>style.visibility</p:attrName>
                                        </p:attrNameLst>
                                      </p:cBhvr>
                                      <p:to>
                                        <p:strVal val="visible"/>
                                      </p:to>
                                    </p:set>
                                    <p:animEffect transition="in" filter="dissolve">
                                      <p:cBhvr>
                                        <p:cTn id="42" dur="500"/>
                                        <p:tgtEl>
                                          <p:spTgt spid="37899"/>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37912"/>
                                        </p:tgtEl>
                                        <p:attrNameLst>
                                          <p:attrName>style.visibility</p:attrName>
                                        </p:attrNameLst>
                                      </p:cBhvr>
                                      <p:to>
                                        <p:strVal val="visible"/>
                                      </p:to>
                                    </p:set>
                                    <p:animEffect transition="in" filter="wipe(down)">
                                      <p:cBhvr>
                                        <p:cTn id="46" dur="500"/>
                                        <p:tgtEl>
                                          <p:spTgt spid="379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7905"/>
                                        </p:tgtEl>
                                        <p:attrNameLst>
                                          <p:attrName>style.visibility</p:attrName>
                                        </p:attrNameLst>
                                      </p:cBhvr>
                                      <p:to>
                                        <p:strVal val="visible"/>
                                      </p:to>
                                    </p:set>
                                    <p:animEffect transition="in" filter="dissolve">
                                      <p:cBhvr>
                                        <p:cTn id="49" dur="500"/>
                                        <p:tgtEl>
                                          <p:spTgt spid="37905"/>
                                        </p:tgtEl>
                                      </p:cBhvr>
                                    </p:animEffect>
                                  </p:childTnLst>
                                </p:cTn>
                              </p:par>
                            </p:childTnLst>
                          </p:cTn>
                        </p:par>
                        <p:par>
                          <p:cTn id="50" fill="hold">
                            <p:stCondLst>
                              <p:cond delay="3500"/>
                            </p:stCondLst>
                            <p:childTnLst>
                              <p:par>
                                <p:cTn id="51" presetID="22" presetClass="entr" presetSubtype="4" fill="hold" grpId="0" nodeType="afterEffect">
                                  <p:stCondLst>
                                    <p:cond delay="0"/>
                                  </p:stCondLst>
                                  <p:childTnLst>
                                    <p:set>
                                      <p:cBhvr>
                                        <p:cTn id="52" dur="1" fill="hold">
                                          <p:stCondLst>
                                            <p:cond delay="0"/>
                                          </p:stCondLst>
                                        </p:cTn>
                                        <p:tgtEl>
                                          <p:spTgt spid="37913"/>
                                        </p:tgtEl>
                                        <p:attrNameLst>
                                          <p:attrName>style.visibility</p:attrName>
                                        </p:attrNameLst>
                                      </p:cBhvr>
                                      <p:to>
                                        <p:strVal val="visible"/>
                                      </p:to>
                                    </p:set>
                                    <p:animEffect transition="in" filter="wipe(down)">
                                      <p:cBhvr>
                                        <p:cTn id="53" dur="500"/>
                                        <p:tgtEl>
                                          <p:spTgt spid="3791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37914"/>
                                        </p:tgtEl>
                                        <p:attrNameLst>
                                          <p:attrName>style.visibility</p:attrName>
                                        </p:attrNameLst>
                                      </p:cBhvr>
                                      <p:to>
                                        <p:strVal val="visible"/>
                                      </p:to>
                                    </p:set>
                                    <p:animEffect transition="in" filter="dissolve">
                                      <p:cBhvr>
                                        <p:cTn id="56" dur="500"/>
                                        <p:tgtEl>
                                          <p:spTgt spid="37914"/>
                                        </p:tgtEl>
                                      </p:cBhvr>
                                    </p:animEffect>
                                  </p:childTnLst>
                                </p:cTn>
                              </p:par>
                            </p:childTnLst>
                          </p:cTn>
                        </p:par>
                        <p:par>
                          <p:cTn id="57" fill="hold">
                            <p:stCondLst>
                              <p:cond delay="4000"/>
                            </p:stCondLst>
                            <p:childTnLst>
                              <p:par>
                                <p:cTn id="58" presetID="9" presetClass="entr" presetSubtype="0" fill="hold" nodeType="afterEffect">
                                  <p:stCondLst>
                                    <p:cond delay="0"/>
                                  </p:stCondLst>
                                  <p:childTnLst>
                                    <p:set>
                                      <p:cBhvr>
                                        <p:cTn id="59" dur="1" fill="hold">
                                          <p:stCondLst>
                                            <p:cond delay="0"/>
                                          </p:stCondLst>
                                        </p:cTn>
                                        <p:tgtEl>
                                          <p:spTgt spid="37894"/>
                                        </p:tgtEl>
                                        <p:attrNameLst>
                                          <p:attrName>style.visibility</p:attrName>
                                        </p:attrNameLst>
                                      </p:cBhvr>
                                      <p:to>
                                        <p:strVal val="visible"/>
                                      </p:to>
                                    </p:set>
                                    <p:animEffect transition="in" filter="dissolve">
                                      <p:cBhvr>
                                        <p:cTn id="60" dur="500"/>
                                        <p:tgtEl>
                                          <p:spTgt spid="37894"/>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37900"/>
                                        </p:tgtEl>
                                        <p:attrNameLst>
                                          <p:attrName>style.visibility</p:attrName>
                                        </p:attrNameLst>
                                      </p:cBhvr>
                                      <p:to>
                                        <p:strVal val="visible"/>
                                      </p:to>
                                    </p:set>
                                    <p:animEffect transition="in" filter="dissolve">
                                      <p:cBhvr>
                                        <p:cTn id="63" dur="500"/>
                                        <p:tgtEl>
                                          <p:spTgt spid="37900"/>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37901"/>
                                        </p:tgtEl>
                                        <p:attrNameLst>
                                          <p:attrName>style.visibility</p:attrName>
                                        </p:attrNameLst>
                                      </p:cBhvr>
                                      <p:to>
                                        <p:strVal val="visible"/>
                                      </p:to>
                                    </p:set>
                                    <p:animEffect transition="in" filter="dissolve">
                                      <p:cBhvr>
                                        <p:cTn id="66" dur="500"/>
                                        <p:tgtEl>
                                          <p:spTgt spid="37901"/>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37902"/>
                                        </p:tgtEl>
                                        <p:attrNameLst>
                                          <p:attrName>style.visibility</p:attrName>
                                        </p:attrNameLst>
                                      </p:cBhvr>
                                      <p:to>
                                        <p:strVal val="visible"/>
                                      </p:to>
                                    </p:set>
                                    <p:animEffect transition="in" filter="dissolve">
                                      <p:cBhvr>
                                        <p:cTn id="69" dur="500"/>
                                        <p:tgtEl>
                                          <p:spTgt spid="3790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37903"/>
                                        </p:tgtEl>
                                        <p:attrNameLst>
                                          <p:attrName>style.visibility</p:attrName>
                                        </p:attrNameLst>
                                      </p:cBhvr>
                                      <p:to>
                                        <p:strVal val="visible"/>
                                      </p:to>
                                    </p:set>
                                    <p:animEffect transition="in" filter="dissolve">
                                      <p:cBhvr>
                                        <p:cTn id="72" dur="500"/>
                                        <p:tgtEl>
                                          <p:spTgt spid="37903"/>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37904"/>
                                        </p:tgtEl>
                                        <p:attrNameLst>
                                          <p:attrName>style.visibility</p:attrName>
                                        </p:attrNameLst>
                                      </p:cBhvr>
                                      <p:to>
                                        <p:strVal val="visible"/>
                                      </p:to>
                                    </p:set>
                                    <p:animEffect transition="in" filter="dissolve">
                                      <p:cBhvr>
                                        <p:cTn id="75" dur="500"/>
                                        <p:tgtEl>
                                          <p:spTgt spid="37904"/>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37906"/>
                                        </p:tgtEl>
                                        <p:attrNameLst>
                                          <p:attrName>style.visibility</p:attrName>
                                        </p:attrNameLst>
                                      </p:cBhvr>
                                      <p:to>
                                        <p:strVal val="visible"/>
                                      </p:to>
                                    </p:set>
                                    <p:animEffect transition="in" filter="dissolve">
                                      <p:cBhvr>
                                        <p:cTn id="78" dur="500"/>
                                        <p:tgtEl>
                                          <p:spTgt spid="37906"/>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37915"/>
                                        </p:tgtEl>
                                        <p:attrNameLst>
                                          <p:attrName>style.visibility</p:attrName>
                                        </p:attrNameLst>
                                      </p:cBhvr>
                                      <p:to>
                                        <p:strVal val="visible"/>
                                      </p:to>
                                    </p:set>
                                    <p:animEffect transition="in" filter="dissolve">
                                      <p:cBhvr>
                                        <p:cTn id="81" dur="500"/>
                                        <p:tgtEl>
                                          <p:spTgt spid="37915"/>
                                        </p:tgtEl>
                                      </p:cBhvr>
                                    </p:animEffect>
                                  </p:childTnLst>
                                </p:cTn>
                              </p:par>
                            </p:childTnLst>
                          </p:cTn>
                        </p:par>
                        <p:par>
                          <p:cTn id="82" fill="hold">
                            <p:stCondLst>
                              <p:cond delay="4500"/>
                            </p:stCondLst>
                            <p:childTnLst>
                              <p:par>
                                <p:cTn id="83" presetID="23" presetClass="entr" presetSubtype="16" fill="hold" nodeType="afterEffect">
                                  <p:stCondLst>
                                    <p:cond delay="0"/>
                                  </p:stCondLst>
                                  <p:childTnLst>
                                    <p:set>
                                      <p:cBhvr>
                                        <p:cTn id="84" dur="1" fill="hold">
                                          <p:stCondLst>
                                            <p:cond delay="0"/>
                                          </p:stCondLst>
                                        </p:cTn>
                                        <p:tgtEl>
                                          <p:spTgt spid="37916"/>
                                        </p:tgtEl>
                                        <p:attrNameLst>
                                          <p:attrName>style.visibility</p:attrName>
                                        </p:attrNameLst>
                                      </p:cBhvr>
                                      <p:to>
                                        <p:strVal val="visible"/>
                                      </p:to>
                                    </p:set>
                                    <p:anim calcmode="lin" valueType="num">
                                      <p:cBhvr>
                                        <p:cTn id="85" dur="500" fill="hold"/>
                                        <p:tgtEl>
                                          <p:spTgt spid="37916"/>
                                        </p:tgtEl>
                                        <p:attrNameLst>
                                          <p:attrName>ppt_w</p:attrName>
                                        </p:attrNameLst>
                                      </p:cBhvr>
                                      <p:tavLst>
                                        <p:tav tm="0">
                                          <p:val>
                                            <p:fltVal val="0"/>
                                          </p:val>
                                        </p:tav>
                                        <p:tav tm="100000">
                                          <p:val>
                                            <p:strVal val="#ppt_w"/>
                                          </p:val>
                                        </p:tav>
                                      </p:tavLst>
                                    </p:anim>
                                    <p:anim calcmode="lin" valueType="num">
                                      <p:cBhvr>
                                        <p:cTn id="86" dur="500" fill="hold"/>
                                        <p:tgtEl>
                                          <p:spTgt spid="379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5" grpId="0" autoUpdateAnimBg="0"/>
      <p:bldP spid="37896" grpId="0" autoUpdateAnimBg="0"/>
      <p:bldP spid="37897" grpId="0" autoUpdateAnimBg="0"/>
      <p:bldP spid="37898" grpId="0" autoUpdateAnimBg="0"/>
      <p:bldP spid="37899" grpId="0" autoUpdateAnimBg="0"/>
      <p:bldP spid="37900" grpId="0" autoUpdateAnimBg="0"/>
      <p:bldP spid="37901" grpId="0" autoUpdateAnimBg="0"/>
      <p:bldP spid="37902" grpId="0" autoUpdateAnimBg="0"/>
      <p:bldP spid="37903" grpId="0" autoUpdateAnimBg="0"/>
      <p:bldP spid="37904" grpId="0" autoUpdateAnimBg="0"/>
      <p:bldP spid="37905" grpId="0" autoUpdateAnimBg="0"/>
      <p:bldP spid="37906" grpId="0" autoUpdateAnimBg="0"/>
      <p:bldP spid="37907" grpId="0" animBg="1" autoUpdateAnimBg="0"/>
      <p:bldP spid="37908" grpId="0" animBg="1" autoUpdateAnimBg="0"/>
      <p:bldP spid="37909" grpId="0" animBg="1" autoUpdateAnimBg="0"/>
      <p:bldP spid="37910" grpId="0" animBg="1" autoUpdateAnimBg="0"/>
      <p:bldP spid="37911" grpId="0" animBg="1" autoUpdateAnimBg="0"/>
      <p:bldP spid="37912" grpId="0" animBg="1" autoUpdateAnimBg="0"/>
      <p:bldP spid="37913" grpId="0" animBg="1" autoUpdateAnimBg="0"/>
      <p:bldP spid="37914" grpId="0" autoUpdateAnimBg="0"/>
      <p:bldP spid="37915"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888197" y="2269685"/>
            <a:ext cx="749953" cy="750035"/>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 name="圆角矩形 2"/>
          <p:cNvSpPr/>
          <p:nvPr/>
        </p:nvSpPr>
        <p:spPr>
          <a:xfrm>
            <a:off x="5080159" y="2649537"/>
            <a:ext cx="1158306" cy="1157800"/>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 name="圆角矩形 3"/>
          <p:cNvSpPr/>
          <p:nvPr/>
        </p:nvSpPr>
        <p:spPr>
          <a:xfrm>
            <a:off x="5197003" y="2765416"/>
            <a:ext cx="924619" cy="926042"/>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TextBox 46"/>
          <p:cNvSpPr txBox="1"/>
          <p:nvPr/>
        </p:nvSpPr>
        <p:spPr>
          <a:xfrm>
            <a:off x="5273630" y="2838708"/>
            <a:ext cx="771365" cy="748666"/>
          </a:xfrm>
          <a:prstGeom prst="rect">
            <a:avLst/>
          </a:prstGeom>
          <a:noFill/>
        </p:spPr>
        <p:txBody>
          <a:bodyPr wrap="none" rtlCol="0">
            <a:spAutoFit/>
          </a:bodyPr>
          <a:lstStyle/>
          <a:p>
            <a:pPr algn="ctr"/>
            <a:r>
              <a:rPr lang="en-US" altLang="zh-CN" sz="4265" dirty="0" smtClean="0">
                <a:solidFill>
                  <a:schemeClr val="bg1"/>
                </a:solidFill>
                <a:latin typeface="Impact" panose="020B0806030902050204" pitchFamily="34" charset="0"/>
              </a:rPr>
              <a:t>05</a:t>
            </a:r>
            <a:endParaRPr lang="zh-CN" altLang="en-US" sz="4265" dirty="0">
              <a:solidFill>
                <a:schemeClr val="bg1"/>
              </a:solidFill>
              <a:latin typeface="Impact" panose="020B0806030902050204" pitchFamily="34" charset="0"/>
            </a:endParaRPr>
          </a:p>
        </p:txBody>
      </p:sp>
      <p:sp>
        <p:nvSpPr>
          <p:cNvPr id="6" name="Rectangle 39"/>
          <p:cNvSpPr>
            <a:spLocks noChangeArrowheads="1"/>
          </p:cNvSpPr>
          <p:nvPr/>
        </p:nvSpPr>
        <p:spPr bwMode="auto">
          <a:xfrm>
            <a:off x="6903799" y="2777171"/>
            <a:ext cx="4088298" cy="90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2665" b="1" dirty="0">
                <a:solidFill>
                  <a:schemeClr val="bg1"/>
                </a:solidFill>
                <a:latin typeface="微软雅黑" panose="020B0503020204020204" pitchFamily="34" charset="-122"/>
                <a:ea typeface="微软雅黑" panose="020B0503020204020204" pitchFamily="34" charset="-122"/>
              </a:rPr>
              <a:t>此处添加过渡页标题文本</a:t>
            </a:r>
            <a:endParaRPr lang="en-US" altLang="zh-CN" sz="2665" b="1" dirty="0">
              <a:solidFill>
                <a:schemeClr val="bg1"/>
              </a:solidFill>
              <a:latin typeface="微软雅黑" panose="020B0503020204020204" pitchFamily="34" charset="-122"/>
              <a:ea typeface="微软雅黑" panose="020B0503020204020204" pitchFamily="34" charset="-122"/>
            </a:endParaRPr>
          </a:p>
          <a:p>
            <a:pPr>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rPr>
              <a:t>We have many PowerPoint </a:t>
            </a:r>
            <a:r>
              <a:rPr lang="zh-CN" altLang="en-US" sz="1600" dirty="0">
                <a:solidFill>
                  <a:schemeClr val="bg1"/>
                </a:solidFill>
                <a:latin typeface="Arial" panose="020B0604020202020204" pitchFamily="34" charset="0"/>
                <a:cs typeface="Arial" panose="020B0604020202020204" pitchFamily="34" charset="0"/>
              </a:rPr>
              <a:t>templates</a:t>
            </a:r>
            <a:r>
              <a:rPr lang="en-US" altLang="zh-CN" sz="1600" dirty="0">
                <a:solidFill>
                  <a:schemeClr val="bg1"/>
                </a:solidFill>
                <a:latin typeface="Arial" panose="020B0604020202020204" pitchFamily="34" charset="0"/>
                <a:cs typeface="Arial" panose="020B0604020202020204" pitchFamily="34" charset="0"/>
              </a:rPr>
              <a:t> that has been specifically designed</a:t>
            </a:r>
            <a:r>
              <a:rPr lang="zh-CN" altLang="en-US" sz="1600" dirty="0">
                <a:solidFill>
                  <a:schemeClr val="bg1"/>
                </a:solidFill>
                <a:latin typeface="Arial" panose="020B0604020202020204" pitchFamily="34" charset="0"/>
                <a:cs typeface="Arial" panose="020B0604020202020204" pitchFamily="34" charset="0"/>
              </a:rPr>
              <a: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圆角矩形 6"/>
          <p:cNvSpPr/>
          <p:nvPr/>
        </p:nvSpPr>
        <p:spPr>
          <a:xfrm>
            <a:off x="4503546" y="1789053"/>
            <a:ext cx="717355" cy="717355"/>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 name="圆角矩形 7"/>
          <p:cNvSpPr/>
          <p:nvPr/>
        </p:nvSpPr>
        <p:spPr>
          <a:xfrm>
            <a:off x="4600253" y="1885760"/>
            <a:ext cx="523940" cy="523940"/>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圆角矩形 8"/>
          <p:cNvSpPr/>
          <p:nvPr/>
        </p:nvSpPr>
        <p:spPr>
          <a:xfrm>
            <a:off x="4815434" y="3924581"/>
            <a:ext cx="534784" cy="534784"/>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圆角矩形 9"/>
          <p:cNvSpPr/>
          <p:nvPr/>
        </p:nvSpPr>
        <p:spPr>
          <a:xfrm>
            <a:off x="4888197" y="3997343"/>
            <a:ext cx="389259" cy="389259"/>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圆角矩形 10"/>
          <p:cNvSpPr/>
          <p:nvPr/>
        </p:nvSpPr>
        <p:spPr>
          <a:xfrm>
            <a:off x="6396022" y="1979262"/>
            <a:ext cx="276381" cy="276381"/>
          </a:xfrm>
          <a:prstGeom prst="roundRect">
            <a:avLst/>
          </a:prstGeom>
          <a:solidFill>
            <a:srgbClr val="63BDC3"/>
          </a:solidFill>
          <a:ln w="6350">
            <a:solidFill>
              <a:schemeClr val="bg1"/>
            </a:soli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圆角矩形 11"/>
          <p:cNvSpPr/>
          <p:nvPr/>
        </p:nvSpPr>
        <p:spPr>
          <a:xfrm>
            <a:off x="6073955" y="2111708"/>
            <a:ext cx="455649" cy="455649"/>
          </a:xfrm>
          <a:prstGeom prst="roundRect">
            <a:avLst/>
          </a:prstGeom>
          <a:gradFill flip="none" rotWithShape="1">
            <a:gsLst>
              <a:gs pos="99000">
                <a:srgbClr val="C3C3C3"/>
              </a:gs>
              <a:gs pos="0">
                <a:schemeClr val="bg1"/>
              </a:gs>
            </a:gsLst>
            <a:lin ang="2700000" scaled="1"/>
            <a:tileRect/>
          </a:gradFill>
          <a:ln w="6350">
            <a:gradFill>
              <a:gsLst>
                <a:gs pos="100000">
                  <a:schemeClr val="bg1">
                    <a:lumMod val="75000"/>
                  </a:schemeClr>
                </a:gs>
                <a:gs pos="50000">
                  <a:schemeClr val="bg1">
                    <a:lumMod val="95000"/>
                  </a:schemeClr>
                </a:gs>
                <a:gs pos="0">
                  <a:schemeClr val="bg1"/>
                </a:gs>
              </a:gsLst>
              <a:lin ang="5400000" scaled="0"/>
            </a:gradFill>
          </a:ln>
          <a:effectLst>
            <a:outerShdw blurRad="127000" dist="25400" dir="3540000" algn="tl"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圆角矩形 12"/>
          <p:cNvSpPr/>
          <p:nvPr/>
        </p:nvSpPr>
        <p:spPr>
          <a:xfrm>
            <a:off x="6135950" y="2173703"/>
            <a:ext cx="331658" cy="331658"/>
          </a:xfrm>
          <a:prstGeom prst="roundRect">
            <a:avLst/>
          </a:prstGeom>
          <a:solidFill>
            <a:srgbClr val="63BDC3"/>
          </a:solidFill>
          <a:ln w="6350">
            <a:solidFill>
              <a:schemeClr val="bg1">
                <a:lumMod val="95000"/>
              </a:schemeClr>
            </a:solid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14:presetBounceEnd="50000">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14:bounceEnd="50000">
                                          <p:cBhvr additive="base">
                                            <p:cTn id="28" dur="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par>
                                    <p:cTn id="17" presetID="6" presetClass="emph" presetSubtype="0" autoRev="1" fill="hold" grpId="1" nodeType="withEffect">
                                      <p:stCondLst>
                                        <p:cond delay="600"/>
                                      </p:stCondLst>
                                      <p:childTnLst>
                                        <p:animScale>
                                          <p:cBhvr>
                                            <p:cTn id="18" dur="150" fill="hold"/>
                                            <p:tgtEl>
                                              <p:spTgt spid="4"/>
                                            </p:tgtEl>
                                          </p:cBhvr>
                                          <p:by x="110000" y="110000"/>
                                        </p:animScale>
                                      </p:childTnLst>
                                    </p:cTn>
                                  </p:par>
                                  <p:par>
                                    <p:cTn id="19" presetID="53" presetClass="entr" presetSubtype="16" fill="hold" grpId="0" nodeType="withEffect">
                                      <p:stCondLst>
                                        <p:cond delay="6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900"/>
                                      </p:stCondLst>
                                      <p:childTnLst>
                                        <p:animScale>
                                          <p:cBhvr>
                                            <p:cTn id="25" dur="150" fill="hold"/>
                                            <p:tgtEl>
                                              <p:spTgt spid="5"/>
                                            </p:tgtEl>
                                          </p:cBhvr>
                                          <p:by x="110000" y="110000"/>
                                        </p:animScale>
                                      </p:childTnLst>
                                    </p:cTn>
                                  </p:par>
                                  <p:par>
                                    <p:cTn id="26" presetID="2" presetClass="entr" presetSubtype="2" fill="hold" grpId="0" nodeType="withEffect">
                                      <p:stCondLst>
                                        <p:cond delay="9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53" presetClass="entr" presetSubtype="16" fill="hold" grpId="0" nodeType="withEffect">
                                      <p:stCondLst>
                                        <p:cond delay="600"/>
                                      </p:stCondLst>
                                      <p:childTnLst>
                                        <p:set>
                                          <p:cBhvr>
                                            <p:cTn id="31" dur="1" fill="hold">
                                              <p:stCondLst>
                                                <p:cond delay="0"/>
                                              </p:stCondLst>
                                            </p:cTn>
                                            <p:tgtEl>
                                              <p:spTgt spid="9"/>
                                            </p:tgtEl>
                                            <p:attrNameLst>
                                              <p:attrName>style.visibility</p:attrName>
                                            </p:attrNameLst>
                                          </p:cBhvr>
                                          <p:to>
                                            <p:strVal val="visible"/>
                                          </p:to>
                                        </p:set>
                                        <p:anim calcmode="lin" valueType="num">
                                          <p:cBhvr>
                                            <p:cTn id="32" dur="300" fill="hold"/>
                                            <p:tgtEl>
                                              <p:spTgt spid="9"/>
                                            </p:tgtEl>
                                            <p:attrNameLst>
                                              <p:attrName>ppt_w</p:attrName>
                                            </p:attrNameLst>
                                          </p:cBhvr>
                                          <p:tavLst>
                                            <p:tav tm="0">
                                              <p:val>
                                                <p:fltVal val="0"/>
                                              </p:val>
                                            </p:tav>
                                            <p:tav tm="100000">
                                              <p:val>
                                                <p:strVal val="#ppt_w"/>
                                              </p:val>
                                            </p:tav>
                                          </p:tavLst>
                                        </p:anim>
                                        <p:anim calcmode="lin" valueType="num">
                                          <p:cBhvr>
                                            <p:cTn id="33" dur="300" fill="hold"/>
                                            <p:tgtEl>
                                              <p:spTgt spid="9"/>
                                            </p:tgtEl>
                                            <p:attrNameLst>
                                              <p:attrName>ppt_h</p:attrName>
                                            </p:attrNameLst>
                                          </p:cBhvr>
                                          <p:tavLst>
                                            <p:tav tm="0">
                                              <p:val>
                                                <p:fltVal val="0"/>
                                              </p:val>
                                            </p:tav>
                                            <p:tav tm="100000">
                                              <p:val>
                                                <p:strVal val="#ppt_h"/>
                                              </p:val>
                                            </p:tav>
                                          </p:tavLst>
                                        </p:anim>
                                        <p:animEffect transition="in" filter="fade">
                                          <p:cBhvr>
                                            <p:cTn id="34" dur="300"/>
                                            <p:tgtEl>
                                              <p:spTgt spid="9"/>
                                            </p:tgtEl>
                                          </p:cBhvr>
                                        </p:animEffect>
                                      </p:childTnLst>
                                    </p:cTn>
                                  </p:par>
                                  <p:par>
                                    <p:cTn id="35" presetID="6" presetClass="emph" presetSubtype="0" autoRev="1" fill="hold" grpId="1" nodeType="withEffect">
                                      <p:stCondLst>
                                        <p:cond delay="900"/>
                                      </p:stCondLst>
                                      <p:childTnLst>
                                        <p:animScale>
                                          <p:cBhvr>
                                            <p:cTn id="36" dur="150" fill="hold"/>
                                            <p:tgtEl>
                                              <p:spTgt spid="9"/>
                                            </p:tgtEl>
                                          </p:cBhvr>
                                          <p:by x="110000" y="110000"/>
                                        </p:animScale>
                                      </p:childTnLst>
                                    </p:cTn>
                                  </p:par>
                                  <p:par>
                                    <p:cTn id="37" presetID="53" presetClass="entr" presetSubtype="16" fill="hold" grpId="0" nodeType="withEffect">
                                      <p:stCondLst>
                                        <p:cond delay="9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6" presetClass="emph" presetSubtype="0" autoRev="1" fill="hold" grpId="1" nodeType="withEffect">
                                      <p:stCondLst>
                                        <p:cond delay="1200"/>
                                      </p:stCondLst>
                                      <p:childTnLst>
                                        <p:animScale>
                                          <p:cBhvr>
                                            <p:cTn id="43" dur="150" fill="hold"/>
                                            <p:tgtEl>
                                              <p:spTgt spid="10"/>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7"/>
                                            </p:tgtEl>
                                            <p:attrNameLst>
                                              <p:attrName>style.visibility</p:attrName>
                                            </p:attrNameLst>
                                          </p:cBhvr>
                                          <p:to>
                                            <p:strVal val="visible"/>
                                          </p:to>
                                        </p:set>
                                        <p:anim calcmode="lin" valueType="num">
                                          <p:cBhvr>
                                            <p:cTn id="46" dur="300" fill="hold"/>
                                            <p:tgtEl>
                                              <p:spTgt spid="7"/>
                                            </p:tgtEl>
                                            <p:attrNameLst>
                                              <p:attrName>ppt_w</p:attrName>
                                            </p:attrNameLst>
                                          </p:cBhvr>
                                          <p:tavLst>
                                            <p:tav tm="0">
                                              <p:val>
                                                <p:fltVal val="0"/>
                                              </p:val>
                                            </p:tav>
                                            <p:tav tm="100000">
                                              <p:val>
                                                <p:strVal val="#ppt_w"/>
                                              </p:val>
                                            </p:tav>
                                          </p:tavLst>
                                        </p:anim>
                                        <p:anim calcmode="lin" valueType="num">
                                          <p:cBhvr>
                                            <p:cTn id="47" dur="300" fill="hold"/>
                                            <p:tgtEl>
                                              <p:spTgt spid="7"/>
                                            </p:tgtEl>
                                            <p:attrNameLst>
                                              <p:attrName>ppt_h</p:attrName>
                                            </p:attrNameLst>
                                          </p:cBhvr>
                                          <p:tavLst>
                                            <p:tav tm="0">
                                              <p:val>
                                                <p:fltVal val="0"/>
                                              </p:val>
                                            </p:tav>
                                            <p:tav tm="100000">
                                              <p:val>
                                                <p:strVal val="#ppt_h"/>
                                              </p:val>
                                            </p:tav>
                                          </p:tavLst>
                                        </p:anim>
                                        <p:animEffect transition="in" filter="fade">
                                          <p:cBhvr>
                                            <p:cTn id="48" dur="300"/>
                                            <p:tgtEl>
                                              <p:spTgt spid="7"/>
                                            </p:tgtEl>
                                          </p:cBhvr>
                                        </p:animEffect>
                                      </p:childTnLst>
                                    </p:cTn>
                                  </p:par>
                                  <p:par>
                                    <p:cTn id="49" presetID="6" presetClass="emph" presetSubtype="0" autoRev="1" fill="hold" grpId="1" nodeType="withEffect">
                                      <p:stCondLst>
                                        <p:cond delay="600"/>
                                      </p:stCondLst>
                                      <p:childTnLst>
                                        <p:animScale>
                                          <p:cBhvr>
                                            <p:cTn id="50" dur="150" fill="hold"/>
                                            <p:tgtEl>
                                              <p:spTgt spid="7"/>
                                            </p:tgtEl>
                                          </p:cBhvr>
                                          <p:by x="110000" y="110000"/>
                                        </p:animScale>
                                      </p:childTnLst>
                                    </p:cTn>
                                  </p:par>
                                  <p:par>
                                    <p:cTn id="51" presetID="53" presetClass="entr" presetSubtype="16" fill="hold" grpId="0"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p:cTn id="53" dur="300" fill="hold"/>
                                            <p:tgtEl>
                                              <p:spTgt spid="8"/>
                                            </p:tgtEl>
                                            <p:attrNameLst>
                                              <p:attrName>ppt_w</p:attrName>
                                            </p:attrNameLst>
                                          </p:cBhvr>
                                          <p:tavLst>
                                            <p:tav tm="0">
                                              <p:val>
                                                <p:fltVal val="0"/>
                                              </p:val>
                                            </p:tav>
                                            <p:tav tm="100000">
                                              <p:val>
                                                <p:strVal val="#ppt_w"/>
                                              </p:val>
                                            </p:tav>
                                          </p:tavLst>
                                        </p:anim>
                                        <p:anim calcmode="lin" valueType="num">
                                          <p:cBhvr>
                                            <p:cTn id="54" dur="300" fill="hold"/>
                                            <p:tgtEl>
                                              <p:spTgt spid="8"/>
                                            </p:tgtEl>
                                            <p:attrNameLst>
                                              <p:attrName>ppt_h</p:attrName>
                                            </p:attrNameLst>
                                          </p:cBhvr>
                                          <p:tavLst>
                                            <p:tav tm="0">
                                              <p:val>
                                                <p:fltVal val="0"/>
                                              </p:val>
                                            </p:tav>
                                            <p:tav tm="100000">
                                              <p:val>
                                                <p:strVal val="#ppt_h"/>
                                              </p:val>
                                            </p:tav>
                                          </p:tavLst>
                                        </p:anim>
                                        <p:animEffect transition="in" filter="fade">
                                          <p:cBhvr>
                                            <p:cTn id="55" dur="300"/>
                                            <p:tgtEl>
                                              <p:spTgt spid="8"/>
                                            </p:tgtEl>
                                          </p:cBhvr>
                                        </p:animEffect>
                                      </p:childTnLst>
                                    </p:cTn>
                                  </p:par>
                                  <p:par>
                                    <p:cTn id="56" presetID="6" presetClass="emph" presetSubtype="0" autoRev="1" fill="hold" grpId="1" nodeType="withEffect">
                                      <p:stCondLst>
                                        <p:cond delay="900"/>
                                      </p:stCondLst>
                                      <p:childTnLst>
                                        <p:animScale>
                                          <p:cBhvr>
                                            <p:cTn id="57" dur="150" fill="hold"/>
                                            <p:tgtEl>
                                              <p:spTgt spid="8"/>
                                            </p:tgtEl>
                                          </p:cBhvr>
                                          <p:by x="110000" y="110000"/>
                                        </p:animScale>
                                      </p:childTnLst>
                                    </p:cTn>
                                  </p:par>
                                  <p:par>
                                    <p:cTn id="58" presetID="53" presetClass="entr" presetSubtype="16" fill="hold" grpId="0" nodeType="withEffect">
                                      <p:stCondLst>
                                        <p:cond delay="900"/>
                                      </p:stCondLst>
                                      <p:childTnLst>
                                        <p:set>
                                          <p:cBhvr>
                                            <p:cTn id="59" dur="1" fill="hold">
                                              <p:stCondLst>
                                                <p:cond delay="0"/>
                                              </p:stCondLst>
                                            </p:cTn>
                                            <p:tgtEl>
                                              <p:spTgt spid="2"/>
                                            </p:tgtEl>
                                            <p:attrNameLst>
                                              <p:attrName>style.visibility</p:attrName>
                                            </p:attrNameLst>
                                          </p:cBhvr>
                                          <p:to>
                                            <p:strVal val="visible"/>
                                          </p:to>
                                        </p:set>
                                        <p:anim calcmode="lin" valueType="num">
                                          <p:cBhvr>
                                            <p:cTn id="60" dur="300" fill="hold"/>
                                            <p:tgtEl>
                                              <p:spTgt spid="2"/>
                                            </p:tgtEl>
                                            <p:attrNameLst>
                                              <p:attrName>ppt_w</p:attrName>
                                            </p:attrNameLst>
                                          </p:cBhvr>
                                          <p:tavLst>
                                            <p:tav tm="0">
                                              <p:val>
                                                <p:fltVal val="0"/>
                                              </p:val>
                                            </p:tav>
                                            <p:tav tm="100000">
                                              <p:val>
                                                <p:strVal val="#ppt_w"/>
                                              </p:val>
                                            </p:tav>
                                          </p:tavLst>
                                        </p:anim>
                                        <p:anim calcmode="lin" valueType="num">
                                          <p:cBhvr>
                                            <p:cTn id="61" dur="300" fill="hold"/>
                                            <p:tgtEl>
                                              <p:spTgt spid="2"/>
                                            </p:tgtEl>
                                            <p:attrNameLst>
                                              <p:attrName>ppt_h</p:attrName>
                                            </p:attrNameLst>
                                          </p:cBhvr>
                                          <p:tavLst>
                                            <p:tav tm="0">
                                              <p:val>
                                                <p:fltVal val="0"/>
                                              </p:val>
                                            </p:tav>
                                            <p:tav tm="100000">
                                              <p:val>
                                                <p:strVal val="#ppt_h"/>
                                              </p:val>
                                            </p:tav>
                                          </p:tavLst>
                                        </p:anim>
                                        <p:animEffect transition="in" filter="fade">
                                          <p:cBhvr>
                                            <p:cTn id="62" dur="300"/>
                                            <p:tgtEl>
                                              <p:spTgt spid="2"/>
                                            </p:tgtEl>
                                          </p:cBhvr>
                                        </p:animEffect>
                                      </p:childTnLst>
                                    </p:cTn>
                                  </p:par>
                                  <p:par>
                                    <p:cTn id="63" presetID="6" presetClass="emph" presetSubtype="0" autoRev="1" fill="hold" grpId="1" nodeType="withEffect">
                                      <p:stCondLst>
                                        <p:cond delay="1200"/>
                                      </p:stCondLst>
                                      <p:childTnLst>
                                        <p:animScale>
                                          <p:cBhvr>
                                            <p:cTn id="64" dur="150" fill="hold"/>
                                            <p:tgtEl>
                                              <p:spTgt spid="2"/>
                                            </p:tgtEl>
                                          </p:cBhvr>
                                          <p:by x="110000" y="110000"/>
                                        </p:animScale>
                                      </p:childTnLst>
                                    </p:cTn>
                                  </p:par>
                                  <p:par>
                                    <p:cTn id="65" presetID="53" presetClass="entr" presetSubtype="16" fill="hold" grpId="0" nodeType="withEffect">
                                      <p:stCondLst>
                                        <p:cond delay="9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300" fill="hold"/>
                                            <p:tgtEl>
                                              <p:spTgt spid="12"/>
                                            </p:tgtEl>
                                            <p:attrNameLst>
                                              <p:attrName>ppt_w</p:attrName>
                                            </p:attrNameLst>
                                          </p:cBhvr>
                                          <p:tavLst>
                                            <p:tav tm="0">
                                              <p:val>
                                                <p:fltVal val="0"/>
                                              </p:val>
                                            </p:tav>
                                            <p:tav tm="100000">
                                              <p:val>
                                                <p:strVal val="#ppt_w"/>
                                              </p:val>
                                            </p:tav>
                                          </p:tavLst>
                                        </p:anim>
                                        <p:anim calcmode="lin" valueType="num">
                                          <p:cBhvr>
                                            <p:cTn id="68" dur="300" fill="hold"/>
                                            <p:tgtEl>
                                              <p:spTgt spid="12"/>
                                            </p:tgtEl>
                                            <p:attrNameLst>
                                              <p:attrName>ppt_h</p:attrName>
                                            </p:attrNameLst>
                                          </p:cBhvr>
                                          <p:tavLst>
                                            <p:tav tm="0">
                                              <p:val>
                                                <p:fltVal val="0"/>
                                              </p:val>
                                            </p:tav>
                                            <p:tav tm="100000">
                                              <p:val>
                                                <p:strVal val="#ppt_h"/>
                                              </p:val>
                                            </p:tav>
                                          </p:tavLst>
                                        </p:anim>
                                        <p:animEffect transition="in" filter="fade">
                                          <p:cBhvr>
                                            <p:cTn id="69" dur="300"/>
                                            <p:tgtEl>
                                              <p:spTgt spid="12"/>
                                            </p:tgtEl>
                                          </p:cBhvr>
                                        </p:animEffect>
                                      </p:childTnLst>
                                    </p:cTn>
                                  </p:par>
                                  <p:par>
                                    <p:cTn id="70" presetID="6" presetClass="emph" presetSubtype="0" autoRev="1" fill="hold" grpId="1" nodeType="withEffect">
                                      <p:stCondLst>
                                        <p:cond delay="1200"/>
                                      </p:stCondLst>
                                      <p:childTnLst>
                                        <p:animScale>
                                          <p:cBhvr>
                                            <p:cTn id="71" dur="150" fill="hold"/>
                                            <p:tgtEl>
                                              <p:spTgt spid="12"/>
                                            </p:tgtEl>
                                          </p:cBhvr>
                                          <p:by x="110000" y="110000"/>
                                        </p:animScale>
                                      </p:childTnLst>
                                    </p:cTn>
                                  </p:par>
                                  <p:par>
                                    <p:cTn id="72" presetID="53" presetClass="entr" presetSubtype="16"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300" fill="hold"/>
                                            <p:tgtEl>
                                              <p:spTgt spid="13"/>
                                            </p:tgtEl>
                                            <p:attrNameLst>
                                              <p:attrName>ppt_w</p:attrName>
                                            </p:attrNameLst>
                                          </p:cBhvr>
                                          <p:tavLst>
                                            <p:tav tm="0">
                                              <p:val>
                                                <p:fltVal val="0"/>
                                              </p:val>
                                            </p:tav>
                                            <p:tav tm="100000">
                                              <p:val>
                                                <p:strVal val="#ppt_w"/>
                                              </p:val>
                                            </p:tav>
                                          </p:tavLst>
                                        </p:anim>
                                        <p:anim calcmode="lin" valueType="num">
                                          <p:cBhvr>
                                            <p:cTn id="75" dur="300" fill="hold"/>
                                            <p:tgtEl>
                                              <p:spTgt spid="13"/>
                                            </p:tgtEl>
                                            <p:attrNameLst>
                                              <p:attrName>ppt_h</p:attrName>
                                            </p:attrNameLst>
                                          </p:cBhvr>
                                          <p:tavLst>
                                            <p:tav tm="0">
                                              <p:val>
                                                <p:fltVal val="0"/>
                                              </p:val>
                                            </p:tav>
                                            <p:tav tm="100000">
                                              <p:val>
                                                <p:strVal val="#ppt_h"/>
                                              </p:val>
                                            </p:tav>
                                          </p:tavLst>
                                        </p:anim>
                                        <p:animEffect transition="in" filter="fade">
                                          <p:cBhvr>
                                            <p:cTn id="76" dur="300"/>
                                            <p:tgtEl>
                                              <p:spTgt spid="13"/>
                                            </p:tgtEl>
                                          </p:cBhvr>
                                        </p:animEffect>
                                      </p:childTnLst>
                                    </p:cTn>
                                  </p:par>
                                  <p:par>
                                    <p:cTn id="77" presetID="6" presetClass="emph" presetSubtype="0" autoRev="1" fill="hold" grpId="1" nodeType="withEffect">
                                      <p:stCondLst>
                                        <p:cond delay="300"/>
                                      </p:stCondLst>
                                      <p:childTnLst>
                                        <p:animScale>
                                          <p:cBhvr>
                                            <p:cTn id="78" dur="150" fill="hold"/>
                                            <p:tgtEl>
                                              <p:spTgt spid="13"/>
                                            </p:tgtEl>
                                          </p:cBhvr>
                                          <p:by x="110000" y="110000"/>
                                        </p:animScale>
                                      </p:childTnLst>
                                    </p:cTn>
                                  </p:par>
                                  <p:par>
                                    <p:cTn id="79" presetID="53" presetClass="entr" presetSubtype="16" fill="hold" grpId="0" nodeType="withEffect">
                                      <p:stCondLst>
                                        <p:cond delay="300"/>
                                      </p:stCondLst>
                                      <p:childTnLst>
                                        <p:set>
                                          <p:cBhvr>
                                            <p:cTn id="80" dur="1" fill="hold">
                                              <p:stCondLst>
                                                <p:cond delay="0"/>
                                              </p:stCondLst>
                                            </p:cTn>
                                            <p:tgtEl>
                                              <p:spTgt spid="11"/>
                                            </p:tgtEl>
                                            <p:attrNameLst>
                                              <p:attrName>style.visibility</p:attrName>
                                            </p:attrNameLst>
                                          </p:cBhvr>
                                          <p:to>
                                            <p:strVal val="visible"/>
                                          </p:to>
                                        </p:set>
                                        <p:anim calcmode="lin" valueType="num">
                                          <p:cBhvr>
                                            <p:cTn id="81" dur="300" fill="hold"/>
                                            <p:tgtEl>
                                              <p:spTgt spid="11"/>
                                            </p:tgtEl>
                                            <p:attrNameLst>
                                              <p:attrName>ppt_w</p:attrName>
                                            </p:attrNameLst>
                                          </p:cBhvr>
                                          <p:tavLst>
                                            <p:tav tm="0">
                                              <p:val>
                                                <p:fltVal val="0"/>
                                              </p:val>
                                            </p:tav>
                                            <p:tav tm="100000">
                                              <p:val>
                                                <p:strVal val="#ppt_w"/>
                                              </p:val>
                                            </p:tav>
                                          </p:tavLst>
                                        </p:anim>
                                        <p:anim calcmode="lin" valueType="num">
                                          <p:cBhvr>
                                            <p:cTn id="82" dur="300" fill="hold"/>
                                            <p:tgtEl>
                                              <p:spTgt spid="11"/>
                                            </p:tgtEl>
                                            <p:attrNameLst>
                                              <p:attrName>ppt_h</p:attrName>
                                            </p:attrNameLst>
                                          </p:cBhvr>
                                          <p:tavLst>
                                            <p:tav tm="0">
                                              <p:val>
                                                <p:fltVal val="0"/>
                                              </p:val>
                                            </p:tav>
                                            <p:tav tm="100000">
                                              <p:val>
                                                <p:strVal val="#ppt_h"/>
                                              </p:val>
                                            </p:tav>
                                          </p:tavLst>
                                        </p:anim>
                                        <p:animEffect transition="in" filter="fade">
                                          <p:cBhvr>
                                            <p:cTn id="83" dur="300"/>
                                            <p:tgtEl>
                                              <p:spTgt spid="11"/>
                                            </p:tgtEl>
                                          </p:cBhvr>
                                        </p:animEffect>
                                      </p:childTnLst>
                                    </p:cTn>
                                  </p:par>
                                  <p:par>
                                    <p:cTn id="84" presetID="6" presetClass="emph" presetSubtype="0" autoRev="1" fill="hold" grpId="1" nodeType="withEffect">
                                      <p:stCondLst>
                                        <p:cond delay="600"/>
                                      </p:stCondLst>
                                      <p:childTnLst>
                                        <p:animScale>
                                          <p:cBhvr>
                                            <p:cTn id="85" dur="15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p:bldP spid="5" grpId="1"/>
          <p:bldP spid="6" grpId="0"/>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1514236" y="1362144"/>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endParaRPr lang="zh-CN" altLang="en-US" sz="1200" dirty="0">
              <a:solidFill>
                <a:schemeClr val="tx1">
                  <a:lumMod val="50000"/>
                  <a:lumOff val="50000"/>
                </a:schemeClr>
              </a:solidFill>
              <a:latin typeface="+mn-ea"/>
            </a:endParaRPr>
          </a:p>
        </p:txBody>
      </p:sp>
      <p:sp>
        <p:nvSpPr>
          <p:cNvPr id="38918" name="AutoShape 6"/>
          <p:cNvSpPr/>
          <p:nvPr/>
        </p:nvSpPr>
        <p:spPr bwMode="auto">
          <a:xfrm flipH="1">
            <a:off x="7576902" y="4232299"/>
            <a:ext cx="1826181" cy="1824831"/>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5"/>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19" name="AutoShape 7"/>
          <p:cNvSpPr/>
          <p:nvPr/>
        </p:nvSpPr>
        <p:spPr bwMode="auto">
          <a:xfrm flipH="1">
            <a:off x="7627697" y="2162199"/>
            <a:ext cx="1696023"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0" name="AutoShape 8"/>
          <p:cNvSpPr/>
          <p:nvPr/>
        </p:nvSpPr>
        <p:spPr bwMode="auto">
          <a:xfrm flipH="1">
            <a:off x="5694372" y="4232298"/>
            <a:ext cx="1696023"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1" name="AutoShape 9"/>
          <p:cNvSpPr/>
          <p:nvPr/>
        </p:nvSpPr>
        <p:spPr bwMode="auto">
          <a:xfrm flipH="1">
            <a:off x="4426124" y="2217762"/>
            <a:ext cx="1882530" cy="1830387"/>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2" name="AutoShape 10"/>
          <p:cNvSpPr/>
          <p:nvPr/>
        </p:nvSpPr>
        <p:spPr bwMode="auto">
          <a:xfrm flipH="1">
            <a:off x="2358674" y="2209031"/>
            <a:ext cx="1886498"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3" name="AutoShape 11"/>
          <p:cNvSpPr/>
          <p:nvPr/>
        </p:nvSpPr>
        <p:spPr bwMode="auto">
          <a:xfrm flipH="1">
            <a:off x="2178518" y="4232299"/>
            <a:ext cx="1837293"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4" name="AutoShape 12"/>
          <p:cNvSpPr/>
          <p:nvPr/>
        </p:nvSpPr>
        <p:spPr bwMode="auto">
          <a:xfrm>
            <a:off x="3492794" y="3987825"/>
            <a:ext cx="1695230" cy="558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p:txBody>
      </p:sp>
      <p:sp>
        <p:nvSpPr>
          <p:cNvPr id="38925" name="AutoShape 13"/>
          <p:cNvSpPr/>
          <p:nvPr/>
        </p:nvSpPr>
        <p:spPr bwMode="auto">
          <a:xfrm>
            <a:off x="6515001" y="4025923"/>
            <a:ext cx="173967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p:txBody>
      </p:sp>
      <p:sp>
        <p:nvSpPr>
          <p:cNvPr id="38926" name="AutoShape 14"/>
          <p:cNvSpPr/>
          <p:nvPr/>
        </p:nvSpPr>
        <p:spPr bwMode="auto">
          <a:xfrm>
            <a:off x="4295967" y="5602312"/>
            <a:ext cx="634917"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7" name="AutoShape 15"/>
          <p:cNvSpPr/>
          <p:nvPr/>
        </p:nvSpPr>
        <p:spPr bwMode="auto">
          <a:xfrm>
            <a:off x="6784843" y="2216175"/>
            <a:ext cx="634917" cy="529431"/>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8" name="AutoShape 16"/>
          <p:cNvSpPr/>
          <p:nvPr/>
        </p:nvSpPr>
        <p:spPr bwMode="auto">
          <a:xfrm>
            <a:off x="3161846" y="3570244"/>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38929" name="AutoShape 17"/>
          <p:cNvSpPr/>
          <p:nvPr/>
        </p:nvSpPr>
        <p:spPr bwMode="auto">
          <a:xfrm>
            <a:off x="6336433" y="3570244"/>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flipH="1">
            <a:off x="5769020" y="2619703"/>
            <a:ext cx="30159" cy="4567238"/>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4020" name="AutoShape 3"/>
          <p:cNvSpPr>
            <a:spLocks noChangeAspect="1" noChangeArrowheads="1" noTextEdit="1"/>
          </p:cNvSpPr>
          <p:nvPr/>
        </p:nvSpPr>
        <p:spPr bwMode="auto">
          <a:xfrm>
            <a:off x="1497613" y="1804192"/>
            <a:ext cx="8736463"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lstStyle/>
          <a:p>
            <a:endParaRPr lang="zh-CN" altLang="en-US">
              <a:solidFill>
                <a:schemeClr val="tx1">
                  <a:lumMod val="50000"/>
                  <a:lumOff val="50000"/>
                </a:schemeClr>
              </a:solidFill>
            </a:endParaRPr>
          </a:p>
        </p:txBody>
      </p:sp>
      <p:sp>
        <p:nvSpPr>
          <p:cNvPr id="24" name="Text Placeholder 32"/>
          <p:cNvSpPr txBox="1"/>
          <p:nvPr/>
        </p:nvSpPr>
        <p:spPr bwMode="auto">
          <a:xfrm>
            <a:off x="618252" y="3244057"/>
            <a:ext cx="1644437"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r">
              <a:defRPr/>
            </a:pPr>
            <a:r>
              <a:rPr lang="zh-CN" altLang="en-US" sz="11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1100" dirty="0">
              <a:solidFill>
                <a:schemeClr val="tx1">
                  <a:lumMod val="50000"/>
                  <a:lumOff val="50000"/>
                </a:schemeClr>
              </a:solidFill>
              <a:ea typeface="微软雅黑" panose="020B0503020204020204" pitchFamily="34" charset="-122"/>
            </a:endParaRPr>
          </a:p>
        </p:txBody>
      </p:sp>
      <p:sp>
        <p:nvSpPr>
          <p:cNvPr id="25" name="Text Placeholder 33"/>
          <p:cNvSpPr txBox="1"/>
          <p:nvPr/>
        </p:nvSpPr>
        <p:spPr bwMode="auto">
          <a:xfrm>
            <a:off x="618252" y="2875758"/>
            <a:ext cx="1644437"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08965">
              <a:defRPr/>
            </a:pPr>
            <a:r>
              <a:rPr lang="zh-CN" altLang="en-US" dirty="0">
                <a:solidFill>
                  <a:schemeClr val="tx1">
                    <a:lumMod val="50000"/>
                    <a:lumOff val="50000"/>
                  </a:schemeClr>
                </a:solidFill>
                <a:ea typeface="微软雅黑" panose="020B0503020204020204" pitchFamily="34" charset="-122"/>
              </a:rPr>
              <a:t>点击输入标题</a:t>
            </a:r>
            <a:endParaRPr lang="en-US" altLang="zh-CN" dirty="0">
              <a:solidFill>
                <a:schemeClr val="tx1">
                  <a:lumMod val="50000"/>
                  <a:lumOff val="50000"/>
                </a:schemeClr>
              </a:solidFill>
              <a:ea typeface="微软雅黑" panose="020B0503020204020204" pitchFamily="34" charset="-122"/>
            </a:endParaRPr>
          </a:p>
        </p:txBody>
      </p:sp>
      <p:sp>
        <p:nvSpPr>
          <p:cNvPr id="26" name="Text Placeholder 32"/>
          <p:cNvSpPr txBox="1"/>
          <p:nvPr/>
        </p:nvSpPr>
        <p:spPr bwMode="auto">
          <a:xfrm>
            <a:off x="3048478" y="5779893"/>
            <a:ext cx="1644437"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defRPr/>
            </a:pPr>
            <a:r>
              <a:rPr lang="zh-CN" altLang="en-US" sz="11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1100" dirty="0">
              <a:solidFill>
                <a:schemeClr val="tx1">
                  <a:lumMod val="50000"/>
                  <a:lumOff val="50000"/>
                </a:schemeClr>
              </a:solidFill>
              <a:ea typeface="微软雅黑" panose="020B0503020204020204" pitchFamily="34" charset="-122"/>
            </a:endParaRPr>
          </a:p>
        </p:txBody>
      </p:sp>
      <p:sp>
        <p:nvSpPr>
          <p:cNvPr id="27" name="Text Placeholder 33"/>
          <p:cNvSpPr txBox="1"/>
          <p:nvPr/>
        </p:nvSpPr>
        <p:spPr>
          <a:xfrm>
            <a:off x="3130971" y="5456282"/>
            <a:ext cx="1644437" cy="376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900" dirty="0">
                <a:solidFill>
                  <a:schemeClr val="tx1">
                    <a:lumMod val="50000"/>
                    <a:lumOff val="50000"/>
                  </a:schemeClr>
                </a:solidFill>
                <a:ea typeface="微软雅黑" panose="020B0503020204020204" pitchFamily="34" charset="-122"/>
              </a:rPr>
              <a:t>点击输入标题</a:t>
            </a:r>
            <a:endParaRPr lang="en-US" altLang="zh-CN" sz="1900" dirty="0">
              <a:solidFill>
                <a:schemeClr val="tx1">
                  <a:lumMod val="50000"/>
                  <a:lumOff val="50000"/>
                </a:schemeClr>
              </a:solidFill>
              <a:ea typeface="微软雅黑" panose="020B0503020204020204" pitchFamily="34" charset="-122"/>
            </a:endParaRPr>
          </a:p>
        </p:txBody>
      </p:sp>
      <p:sp>
        <p:nvSpPr>
          <p:cNvPr id="28" name="Text Placeholder 32"/>
          <p:cNvSpPr txBox="1"/>
          <p:nvPr/>
        </p:nvSpPr>
        <p:spPr bwMode="auto">
          <a:xfrm>
            <a:off x="6678539" y="2172494"/>
            <a:ext cx="1644437"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r">
              <a:defRPr/>
            </a:pPr>
            <a:r>
              <a:rPr lang="zh-CN" altLang="en-US" sz="11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1100" dirty="0">
              <a:solidFill>
                <a:schemeClr val="tx1">
                  <a:lumMod val="50000"/>
                  <a:lumOff val="50000"/>
                </a:schemeClr>
              </a:solidFill>
              <a:ea typeface="微软雅黑" panose="020B0503020204020204" pitchFamily="34" charset="-122"/>
            </a:endParaRPr>
          </a:p>
        </p:txBody>
      </p:sp>
      <p:sp>
        <p:nvSpPr>
          <p:cNvPr id="29" name="Text Placeholder 33"/>
          <p:cNvSpPr txBox="1"/>
          <p:nvPr/>
        </p:nvSpPr>
        <p:spPr bwMode="auto">
          <a:xfrm>
            <a:off x="6678539" y="1804193"/>
            <a:ext cx="1644437" cy="37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08965">
              <a:defRPr/>
            </a:pPr>
            <a:r>
              <a:rPr lang="zh-CN" altLang="en-US" dirty="0">
                <a:solidFill>
                  <a:schemeClr val="tx1">
                    <a:lumMod val="50000"/>
                    <a:lumOff val="50000"/>
                  </a:schemeClr>
                </a:solidFill>
                <a:ea typeface="微软雅黑" panose="020B0503020204020204" pitchFamily="34" charset="-122"/>
              </a:rPr>
              <a:t>点击输入标题</a:t>
            </a:r>
            <a:endParaRPr lang="en-US" altLang="zh-CN" dirty="0">
              <a:solidFill>
                <a:schemeClr val="tx1">
                  <a:lumMod val="50000"/>
                  <a:lumOff val="50000"/>
                </a:schemeClr>
              </a:solidFill>
              <a:ea typeface="微软雅黑" panose="020B0503020204020204" pitchFamily="34" charset="-122"/>
            </a:endParaRPr>
          </a:p>
        </p:txBody>
      </p:sp>
      <p:sp>
        <p:nvSpPr>
          <p:cNvPr id="30" name="Text Placeholder 32"/>
          <p:cNvSpPr txBox="1"/>
          <p:nvPr/>
        </p:nvSpPr>
        <p:spPr bwMode="auto">
          <a:xfrm>
            <a:off x="8749956" y="4264819"/>
            <a:ext cx="1644437"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defRPr/>
            </a:pPr>
            <a:r>
              <a:rPr lang="zh-CN" altLang="en-US" sz="11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1100" dirty="0">
              <a:solidFill>
                <a:schemeClr val="tx1">
                  <a:lumMod val="50000"/>
                  <a:lumOff val="50000"/>
                </a:schemeClr>
              </a:solidFill>
              <a:ea typeface="微软雅黑" panose="020B0503020204020204" pitchFamily="34" charset="-122"/>
            </a:endParaRPr>
          </a:p>
        </p:txBody>
      </p:sp>
      <p:sp>
        <p:nvSpPr>
          <p:cNvPr id="31" name="Text Placeholder 33"/>
          <p:cNvSpPr txBox="1"/>
          <p:nvPr/>
        </p:nvSpPr>
        <p:spPr>
          <a:xfrm>
            <a:off x="8749956" y="3896518"/>
            <a:ext cx="1644437" cy="376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900" dirty="0">
                <a:solidFill>
                  <a:schemeClr val="tx1">
                    <a:lumMod val="50000"/>
                    <a:lumOff val="50000"/>
                  </a:schemeClr>
                </a:solidFill>
                <a:ea typeface="微软雅黑" panose="020B0503020204020204" pitchFamily="34" charset="-122"/>
              </a:rPr>
              <a:t>点击输入标题</a:t>
            </a:r>
            <a:endParaRPr lang="en-US" altLang="zh-CN" sz="1900" dirty="0">
              <a:solidFill>
                <a:schemeClr val="tx1">
                  <a:lumMod val="50000"/>
                  <a:lumOff val="50000"/>
                </a:schemeClr>
              </a:solidFill>
              <a:ea typeface="微软雅黑" panose="020B0503020204020204" pitchFamily="34" charset="-122"/>
            </a:endParaRPr>
          </a:p>
        </p:txBody>
      </p:sp>
      <p:sp>
        <p:nvSpPr>
          <p:cNvPr id="32" name="Text Placeholder 32"/>
          <p:cNvSpPr txBox="1"/>
          <p:nvPr/>
        </p:nvSpPr>
        <p:spPr bwMode="auto">
          <a:xfrm>
            <a:off x="9505507" y="5623720"/>
            <a:ext cx="1644437"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defRPr/>
            </a:pPr>
            <a:r>
              <a:rPr lang="zh-CN" altLang="en-US" sz="11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1100" dirty="0">
              <a:solidFill>
                <a:schemeClr val="tx1">
                  <a:lumMod val="50000"/>
                  <a:lumOff val="50000"/>
                </a:schemeClr>
              </a:solidFill>
              <a:ea typeface="微软雅黑" panose="020B0503020204020204" pitchFamily="34" charset="-122"/>
            </a:endParaRPr>
          </a:p>
        </p:txBody>
      </p:sp>
      <p:sp>
        <p:nvSpPr>
          <p:cNvPr id="33" name="Text Placeholder 33"/>
          <p:cNvSpPr txBox="1"/>
          <p:nvPr/>
        </p:nvSpPr>
        <p:spPr>
          <a:xfrm>
            <a:off x="9505507" y="5255418"/>
            <a:ext cx="1644437" cy="376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900" dirty="0">
                <a:solidFill>
                  <a:schemeClr val="tx1">
                    <a:lumMod val="50000"/>
                    <a:lumOff val="50000"/>
                  </a:schemeClr>
                </a:solidFill>
                <a:ea typeface="微软雅黑" panose="020B0503020204020204" pitchFamily="34" charset="-122"/>
              </a:rPr>
              <a:t>点击输入标题</a:t>
            </a:r>
            <a:endParaRPr lang="en-US" altLang="zh-CN" sz="1900" dirty="0">
              <a:solidFill>
                <a:schemeClr val="tx1">
                  <a:lumMod val="50000"/>
                  <a:lumOff val="50000"/>
                </a:schemeClr>
              </a:solidFill>
              <a:ea typeface="微软雅黑" panose="020B0503020204020204" pitchFamily="34" charset="-122"/>
            </a:endParaRPr>
          </a:p>
        </p:txBody>
      </p:sp>
      <p:grpSp>
        <p:nvGrpSpPr>
          <p:cNvPr id="39" name="Group 38"/>
          <p:cNvGrpSpPr/>
          <p:nvPr/>
        </p:nvGrpSpPr>
        <p:grpSpPr bwMode="auto">
          <a:xfrm>
            <a:off x="5734099" y="3672682"/>
            <a:ext cx="2938080" cy="1325561"/>
            <a:chOff x="5733326" y="3503613"/>
            <a:chExt cx="2938463" cy="1325563"/>
          </a:xfrm>
        </p:grpSpPr>
        <p:sp>
          <p:nvSpPr>
            <p:cNvPr id="10" name="Oval 9"/>
            <p:cNvSpPr>
              <a:spLocks noChangeArrowheads="1"/>
            </p:cNvSpPr>
            <p:nvPr/>
          </p:nvSpPr>
          <p:spPr bwMode="auto">
            <a:xfrm>
              <a:off x="7346226" y="3503613"/>
              <a:ext cx="1325563" cy="1325563"/>
            </a:xfrm>
            <a:prstGeom prst="ellipse">
              <a:avLst/>
            </a:prstGeom>
            <a:noFill/>
            <a:ln w="19050" cap="rnd">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13" name="Line 12"/>
            <p:cNvSpPr>
              <a:spLocks noChangeShapeType="1"/>
            </p:cNvSpPr>
            <p:nvPr/>
          </p:nvSpPr>
          <p:spPr bwMode="auto">
            <a:xfrm flipH="1">
              <a:off x="5795239" y="4165600"/>
              <a:ext cx="1550987" cy="0"/>
            </a:xfrm>
            <a:prstGeom prst="line">
              <a:avLst/>
            </a:prstGeom>
            <a:noFill/>
            <a:ln w="19050" cap="rnd">
              <a:solidFill>
                <a:schemeClr val="accent3"/>
              </a:solidFill>
              <a:prstDash val="solid"/>
              <a:miter lim="800000"/>
            </a:ln>
            <a:extLst>
              <a:ext uri="{909E8E84-426E-40DD-AFC4-6F175D3DCCD1}">
                <a14:hiddenFill xmlns:a14="http://schemas.microsoft.com/office/drawing/2010/main">
                  <a:noFill/>
                </a14:hiddenFill>
              </a:ext>
            </a:extLst>
          </p:spPr>
          <p:txBody>
            <a:bodyPr/>
            <a:lstStyle/>
            <a:p>
              <a:pPr>
                <a:defRPr/>
              </a:pPr>
              <a:endParaRPr lang="en-US">
                <a:solidFill>
                  <a:schemeClr val="tx1">
                    <a:lumMod val="50000"/>
                    <a:lumOff val="50000"/>
                  </a:schemeClr>
                </a:solidFill>
              </a:endParaRPr>
            </a:p>
          </p:txBody>
        </p:sp>
        <p:sp>
          <p:nvSpPr>
            <p:cNvPr id="19" name="Oval 18"/>
            <p:cNvSpPr>
              <a:spLocks noChangeArrowheads="1"/>
            </p:cNvSpPr>
            <p:nvPr/>
          </p:nvSpPr>
          <p:spPr bwMode="auto">
            <a:xfrm>
              <a:off x="5733326" y="4103688"/>
              <a:ext cx="123825" cy="123825"/>
            </a:xfrm>
            <a:prstGeom prst="ellipse">
              <a:avLst/>
            </a:prstGeom>
            <a:solidFill>
              <a:schemeClr val="accent3"/>
            </a:solidFill>
            <a:ln>
              <a:noFill/>
            </a:ln>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34" name="Freeform 115"/>
            <p:cNvSpPr>
              <a:spLocks noChangeArrowheads="1"/>
            </p:cNvSpPr>
            <p:nvPr/>
          </p:nvSpPr>
          <p:spPr bwMode="auto">
            <a:xfrm>
              <a:off x="7818258" y="3871791"/>
              <a:ext cx="473212" cy="587618"/>
            </a:xfrm>
            <a:custGeom>
              <a:avLst/>
              <a:gdLst>
                <a:gd name="T0" fmla="*/ 450734 w 400"/>
                <a:gd name="T1" fmla="*/ 146315 h 498"/>
                <a:gd name="T2" fmla="*/ 450734 w 400"/>
                <a:gd name="T3" fmla="*/ 146315 h 498"/>
                <a:gd name="T4" fmla="*/ 273280 w 400"/>
                <a:gd name="T5" fmla="*/ 10620 h 498"/>
                <a:gd name="T6" fmla="*/ 136048 w 400"/>
                <a:gd name="T7" fmla="*/ 178173 h 498"/>
                <a:gd name="T8" fmla="*/ 157343 w 400"/>
                <a:gd name="T9" fmla="*/ 251331 h 498"/>
                <a:gd name="T10" fmla="*/ 10647 w 400"/>
                <a:gd name="T11" fmla="*/ 480242 h 498"/>
                <a:gd name="T12" fmla="*/ 0 w 400"/>
                <a:gd name="T13" fmla="*/ 512101 h 498"/>
                <a:gd name="T14" fmla="*/ 10647 w 400"/>
                <a:gd name="T15" fmla="*/ 564019 h 498"/>
                <a:gd name="T16" fmla="*/ 31942 w 400"/>
                <a:gd name="T17" fmla="*/ 586438 h 498"/>
                <a:gd name="T18" fmla="*/ 73348 w 400"/>
                <a:gd name="T19" fmla="*/ 574638 h 498"/>
                <a:gd name="T20" fmla="*/ 105290 w 400"/>
                <a:gd name="T21" fmla="*/ 554579 h 498"/>
                <a:gd name="T22" fmla="*/ 167990 w 400"/>
                <a:gd name="T23" fmla="*/ 460183 h 498"/>
                <a:gd name="T24" fmla="*/ 167990 w 400"/>
                <a:gd name="T25" fmla="*/ 460183 h 498"/>
                <a:gd name="T26" fmla="*/ 209396 w 400"/>
                <a:gd name="T27" fmla="*/ 449563 h 498"/>
                <a:gd name="T28" fmla="*/ 273280 w 400"/>
                <a:gd name="T29" fmla="*/ 335107 h 498"/>
                <a:gd name="T30" fmla="*/ 346628 w 400"/>
                <a:gd name="T31" fmla="*/ 335107 h 498"/>
                <a:gd name="T32" fmla="*/ 450734 w 400"/>
                <a:gd name="T33" fmla="*/ 146315 h 498"/>
                <a:gd name="T34" fmla="*/ 377387 w 400"/>
                <a:gd name="T35" fmla="*/ 187613 h 498"/>
                <a:gd name="T36" fmla="*/ 377387 w 400"/>
                <a:gd name="T37" fmla="*/ 187613 h 498"/>
                <a:gd name="T38" fmla="*/ 302856 w 400"/>
                <a:gd name="T39" fmla="*/ 167554 h 498"/>
                <a:gd name="T40" fmla="*/ 261450 w 400"/>
                <a:gd name="T41" fmla="*/ 94396 h 498"/>
                <a:gd name="T42" fmla="*/ 366739 w 400"/>
                <a:gd name="T43" fmla="*/ 83777 h 498"/>
                <a:gd name="T44" fmla="*/ 377387 w 400"/>
                <a:gd name="T45" fmla="*/ 187613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accent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4" name="Group 3"/>
          <p:cNvGrpSpPr/>
          <p:nvPr/>
        </p:nvGrpSpPr>
        <p:grpSpPr bwMode="auto">
          <a:xfrm>
            <a:off x="5745211" y="1815308"/>
            <a:ext cx="4490453" cy="1857375"/>
            <a:chOff x="5744901" y="1646238"/>
            <a:chExt cx="4491038" cy="1857375"/>
          </a:xfrm>
        </p:grpSpPr>
        <p:sp>
          <p:nvSpPr>
            <p:cNvPr id="214049" name="Oval 7"/>
            <p:cNvSpPr>
              <a:spLocks noChangeArrowheads="1"/>
            </p:cNvSpPr>
            <p:nvPr/>
          </p:nvSpPr>
          <p:spPr bwMode="auto">
            <a:xfrm>
              <a:off x="8376976" y="1646238"/>
              <a:ext cx="1858963" cy="1857375"/>
            </a:xfrm>
            <a:prstGeom prst="ellipse">
              <a:avLst/>
            </a:prstGeom>
            <a:noFill/>
            <a:ln w="19050" cap="rnd">
              <a:solidFill>
                <a:schemeClr val="accent1"/>
              </a:solidFill>
              <a:miter lim="800000"/>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214050" name="Line 11"/>
            <p:cNvSpPr>
              <a:spLocks noChangeShapeType="1"/>
            </p:cNvSpPr>
            <p:nvPr/>
          </p:nvSpPr>
          <p:spPr bwMode="auto">
            <a:xfrm flipH="1">
              <a:off x="5819513" y="2573338"/>
              <a:ext cx="2551113" cy="0"/>
            </a:xfrm>
            <a:prstGeom prst="line">
              <a:avLst/>
            </a:prstGeom>
            <a:noFill/>
            <a:ln w="19050" cap="rnd">
              <a:solidFill>
                <a:schemeClr val="accent1"/>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214051" name="Oval 16"/>
            <p:cNvSpPr>
              <a:spLocks noChangeArrowheads="1"/>
            </p:cNvSpPr>
            <p:nvPr/>
          </p:nvSpPr>
          <p:spPr bwMode="auto">
            <a:xfrm>
              <a:off x="5744901" y="2511425"/>
              <a:ext cx="123825" cy="12223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35" name="Freeform 97"/>
            <p:cNvSpPr>
              <a:spLocks noChangeArrowheads="1"/>
            </p:cNvSpPr>
            <p:nvPr/>
          </p:nvSpPr>
          <p:spPr bwMode="auto">
            <a:xfrm>
              <a:off x="8932970" y="2233704"/>
              <a:ext cx="772731" cy="663319"/>
            </a:xfrm>
            <a:custGeom>
              <a:avLst/>
              <a:gdLst>
                <a:gd name="T0" fmla="*/ 357602 w 497"/>
                <a:gd name="T1" fmla="*/ 359687 h 426"/>
                <a:gd name="T2" fmla="*/ 357602 w 497"/>
                <a:gd name="T3" fmla="*/ 359687 h 426"/>
                <a:gd name="T4" fmla="*/ 426013 w 497"/>
                <a:gd name="T5" fmla="*/ 359687 h 426"/>
                <a:gd name="T6" fmla="*/ 426013 w 497"/>
                <a:gd name="T7" fmla="*/ 428199 h 426"/>
                <a:gd name="T8" fmla="*/ 771176 w 497"/>
                <a:gd name="T9" fmla="*/ 428199 h 426"/>
                <a:gd name="T10" fmla="*/ 757183 w 497"/>
                <a:gd name="T11" fmla="*/ 207093 h 426"/>
                <a:gd name="T12" fmla="*/ 688772 w 497"/>
                <a:gd name="T13" fmla="*/ 124567 h 426"/>
                <a:gd name="T14" fmla="*/ 564389 w 497"/>
                <a:gd name="T15" fmla="*/ 124567 h 426"/>
                <a:gd name="T16" fmla="*/ 523964 w 497"/>
                <a:gd name="T17" fmla="*/ 42041 h 426"/>
                <a:gd name="T18" fmla="*/ 466437 w 497"/>
                <a:gd name="T19" fmla="*/ 0 h 426"/>
                <a:gd name="T20" fmla="*/ 301629 w 497"/>
                <a:gd name="T21" fmla="*/ 0 h 426"/>
                <a:gd name="T22" fmla="*/ 261205 w 497"/>
                <a:gd name="T23" fmla="*/ 42041 h 426"/>
                <a:gd name="T24" fmla="*/ 206787 w 497"/>
                <a:gd name="T25" fmla="*/ 124567 h 426"/>
                <a:gd name="T26" fmla="*/ 82404 w 497"/>
                <a:gd name="T27" fmla="*/ 124567 h 426"/>
                <a:gd name="T28" fmla="*/ 13993 w 497"/>
                <a:gd name="T29" fmla="*/ 207093 h 426"/>
                <a:gd name="T30" fmla="*/ 0 w 497"/>
                <a:gd name="T31" fmla="*/ 428199 h 426"/>
                <a:gd name="T32" fmla="*/ 357602 w 497"/>
                <a:gd name="T33" fmla="*/ 428199 h 426"/>
                <a:gd name="T34" fmla="*/ 357602 w 497"/>
                <a:gd name="T35" fmla="*/ 359687 h 426"/>
                <a:gd name="T36" fmla="*/ 289191 w 497"/>
                <a:gd name="T37" fmla="*/ 82526 h 426"/>
                <a:gd name="T38" fmla="*/ 289191 w 497"/>
                <a:gd name="T39" fmla="*/ 82526 h 426"/>
                <a:gd name="T40" fmla="*/ 329616 w 497"/>
                <a:gd name="T41" fmla="*/ 56055 h 426"/>
                <a:gd name="T42" fmla="*/ 441561 w 497"/>
                <a:gd name="T43" fmla="*/ 56055 h 426"/>
                <a:gd name="T44" fmla="*/ 480430 w 497"/>
                <a:gd name="T45" fmla="*/ 82526 h 426"/>
                <a:gd name="T46" fmla="*/ 495978 w 497"/>
                <a:gd name="T47" fmla="*/ 124567 h 426"/>
                <a:gd name="T48" fmla="*/ 275198 w 497"/>
                <a:gd name="T49" fmla="*/ 124567 h 426"/>
                <a:gd name="T50" fmla="*/ 289191 w 497"/>
                <a:gd name="T51" fmla="*/ 82526 h 426"/>
                <a:gd name="T52" fmla="*/ 426013 w 497"/>
                <a:gd name="T53" fmla="*/ 552766 h 426"/>
                <a:gd name="T54" fmla="*/ 426013 w 497"/>
                <a:gd name="T55" fmla="*/ 552766 h 426"/>
                <a:gd name="T56" fmla="*/ 357602 w 497"/>
                <a:gd name="T57" fmla="*/ 552766 h 426"/>
                <a:gd name="T58" fmla="*/ 357602 w 497"/>
                <a:gd name="T59" fmla="*/ 470240 h 426"/>
                <a:gd name="T60" fmla="*/ 13993 w 497"/>
                <a:gd name="T61" fmla="*/ 470240 h 426"/>
                <a:gd name="T62" fmla="*/ 26431 w 497"/>
                <a:gd name="T63" fmla="*/ 593250 h 426"/>
                <a:gd name="T64" fmla="*/ 96397 w 497"/>
                <a:gd name="T65" fmla="*/ 661762 h 426"/>
                <a:gd name="T66" fmla="*/ 674779 w 497"/>
                <a:gd name="T67" fmla="*/ 661762 h 426"/>
                <a:gd name="T68" fmla="*/ 743190 w 497"/>
                <a:gd name="T69" fmla="*/ 593250 h 426"/>
                <a:gd name="T70" fmla="*/ 757183 w 497"/>
                <a:gd name="T71" fmla="*/ 470240 h 426"/>
                <a:gd name="T72" fmla="*/ 426013 w 497"/>
                <a:gd name="T73" fmla="*/ 470240 h 426"/>
                <a:gd name="T74" fmla="*/ 426013 w 497"/>
                <a:gd name="T75" fmla="*/ 552766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40" name="Group 39"/>
          <p:cNvGrpSpPr/>
          <p:nvPr/>
        </p:nvGrpSpPr>
        <p:grpSpPr bwMode="auto">
          <a:xfrm>
            <a:off x="1508723" y="4572794"/>
            <a:ext cx="4349184" cy="1484312"/>
            <a:chOff x="1507401" y="4403725"/>
            <a:chExt cx="4349750" cy="1484313"/>
          </a:xfrm>
        </p:grpSpPr>
        <p:sp>
          <p:nvSpPr>
            <p:cNvPr id="9" name="Oval 8"/>
            <p:cNvSpPr>
              <a:spLocks noChangeArrowheads="1"/>
            </p:cNvSpPr>
            <p:nvPr/>
          </p:nvSpPr>
          <p:spPr bwMode="auto">
            <a:xfrm>
              <a:off x="1507401" y="4403725"/>
              <a:ext cx="1482725" cy="1484313"/>
            </a:xfrm>
            <a:prstGeom prst="ellipse">
              <a:avLst/>
            </a:prstGeom>
            <a:noFill/>
            <a:ln w="19050" cap="rnd">
              <a:solidFill>
                <a:schemeClr val="accent4">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15" name="Line 14"/>
            <p:cNvSpPr>
              <a:spLocks noChangeShapeType="1"/>
            </p:cNvSpPr>
            <p:nvPr/>
          </p:nvSpPr>
          <p:spPr bwMode="auto">
            <a:xfrm>
              <a:off x="2988539" y="5153025"/>
              <a:ext cx="2819400" cy="0"/>
            </a:xfrm>
            <a:prstGeom prst="line">
              <a:avLst/>
            </a:prstGeom>
            <a:noFill/>
            <a:ln w="19050" cap="rnd">
              <a:solidFill>
                <a:schemeClr val="accent4">
                  <a:lumMod val="75000"/>
                </a:schemeClr>
              </a:solidFill>
              <a:prstDash val="solid"/>
              <a:miter lim="800000"/>
            </a:ln>
            <a:extLst>
              <a:ext uri="{909E8E84-426E-40DD-AFC4-6F175D3DCCD1}">
                <a14:hiddenFill xmlns:a14="http://schemas.microsoft.com/office/drawing/2010/main">
                  <a:noFill/>
                </a14:hiddenFill>
              </a:ext>
            </a:extLst>
          </p:spPr>
          <p:txBody>
            <a:bodyPr/>
            <a:lstStyle/>
            <a:p>
              <a:pPr>
                <a:defRPr/>
              </a:pPr>
              <a:endParaRPr lang="en-US">
                <a:solidFill>
                  <a:schemeClr val="tx1">
                    <a:lumMod val="50000"/>
                    <a:lumOff val="50000"/>
                  </a:schemeClr>
                </a:solidFill>
              </a:endParaRPr>
            </a:p>
          </p:txBody>
        </p:sp>
        <p:sp>
          <p:nvSpPr>
            <p:cNvPr id="20" name="Oval 19"/>
            <p:cNvSpPr>
              <a:spLocks noChangeArrowheads="1"/>
            </p:cNvSpPr>
            <p:nvPr/>
          </p:nvSpPr>
          <p:spPr bwMode="auto">
            <a:xfrm>
              <a:off x="5733326" y="5091113"/>
              <a:ext cx="123825" cy="123825"/>
            </a:xfrm>
            <a:prstGeom prst="ellipse">
              <a:avLst/>
            </a:prstGeom>
            <a:solidFill>
              <a:schemeClr val="accent4">
                <a:lumMod val="75000"/>
              </a:schemeClr>
            </a:solidFill>
            <a:ln>
              <a:noFill/>
            </a:ln>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36" name="Freeform 102"/>
            <p:cNvSpPr>
              <a:spLocks noChangeArrowheads="1"/>
            </p:cNvSpPr>
            <p:nvPr/>
          </p:nvSpPr>
          <p:spPr bwMode="auto">
            <a:xfrm>
              <a:off x="1923716" y="4866861"/>
              <a:ext cx="675852" cy="604078"/>
            </a:xfrm>
            <a:custGeom>
              <a:avLst/>
              <a:gdLst>
                <a:gd name="T0" fmla="*/ 108571 w 498"/>
                <a:gd name="T1" fmla="*/ 204979 h 445"/>
                <a:gd name="T2" fmla="*/ 108571 w 498"/>
                <a:gd name="T3" fmla="*/ 204979 h 445"/>
                <a:gd name="T4" fmla="*/ 192713 w 498"/>
                <a:gd name="T5" fmla="*/ 229414 h 445"/>
                <a:gd name="T6" fmla="*/ 204927 w 498"/>
                <a:gd name="T7" fmla="*/ 229414 h 445"/>
                <a:gd name="T8" fmla="*/ 264641 w 498"/>
                <a:gd name="T9" fmla="*/ 181902 h 445"/>
                <a:gd name="T10" fmla="*/ 264641 w 498"/>
                <a:gd name="T11" fmla="*/ 169685 h 445"/>
                <a:gd name="T12" fmla="*/ 241570 w 498"/>
                <a:gd name="T13" fmla="*/ 145250 h 445"/>
                <a:gd name="T14" fmla="*/ 373211 w 498"/>
                <a:gd name="T15" fmla="*/ 13575 h 445"/>
                <a:gd name="T16" fmla="*/ 264641 w 498"/>
                <a:gd name="T17" fmla="*/ 0 h 445"/>
                <a:gd name="T18" fmla="*/ 145213 w 498"/>
                <a:gd name="T19" fmla="*/ 73304 h 445"/>
                <a:gd name="T20" fmla="*/ 97714 w 498"/>
                <a:gd name="T21" fmla="*/ 109956 h 445"/>
                <a:gd name="T22" fmla="*/ 71928 w 498"/>
                <a:gd name="T23" fmla="*/ 157468 h 445"/>
                <a:gd name="T24" fmla="*/ 24428 w 498"/>
                <a:gd name="T25" fmla="*/ 169685 h 445"/>
                <a:gd name="T26" fmla="*/ 0 w 498"/>
                <a:gd name="T27" fmla="*/ 194119 h 445"/>
                <a:gd name="T28" fmla="*/ 0 w 498"/>
                <a:gd name="T29" fmla="*/ 204979 h 445"/>
                <a:gd name="T30" fmla="*/ 48857 w 498"/>
                <a:gd name="T31" fmla="*/ 253849 h 445"/>
                <a:gd name="T32" fmla="*/ 71928 w 498"/>
                <a:gd name="T33" fmla="*/ 266066 h 445"/>
                <a:gd name="T34" fmla="*/ 97714 w 498"/>
                <a:gd name="T35" fmla="*/ 241631 h 445"/>
                <a:gd name="T36" fmla="*/ 108571 w 498"/>
                <a:gd name="T37" fmla="*/ 204979 h 445"/>
                <a:gd name="T38" fmla="*/ 301283 w 498"/>
                <a:gd name="T39" fmla="*/ 217197 h 445"/>
                <a:gd name="T40" fmla="*/ 301283 w 498"/>
                <a:gd name="T41" fmla="*/ 217197 h 445"/>
                <a:gd name="T42" fmla="*/ 289069 w 498"/>
                <a:gd name="T43" fmla="*/ 217197 h 445"/>
                <a:gd name="T44" fmla="*/ 241570 w 498"/>
                <a:gd name="T45" fmla="*/ 253849 h 445"/>
                <a:gd name="T46" fmla="*/ 229355 w 498"/>
                <a:gd name="T47" fmla="*/ 276926 h 445"/>
                <a:gd name="T48" fmla="*/ 517067 w 498"/>
                <a:gd name="T49" fmla="*/ 590503 h 445"/>
                <a:gd name="T50" fmla="*/ 541496 w 498"/>
                <a:gd name="T51" fmla="*/ 590503 h 445"/>
                <a:gd name="T52" fmla="*/ 578138 w 498"/>
                <a:gd name="T53" fmla="*/ 566069 h 445"/>
                <a:gd name="T54" fmla="*/ 578138 w 498"/>
                <a:gd name="T55" fmla="*/ 542991 h 445"/>
                <a:gd name="T56" fmla="*/ 301283 w 498"/>
                <a:gd name="T57" fmla="*/ 217197 h 445"/>
                <a:gd name="T58" fmla="*/ 674495 w 498"/>
                <a:gd name="T59" fmla="*/ 85521 h 445"/>
                <a:gd name="T60" fmla="*/ 674495 w 498"/>
                <a:gd name="T61" fmla="*/ 85521 h 445"/>
                <a:gd name="T62" fmla="*/ 650066 w 498"/>
                <a:gd name="T63" fmla="*/ 73304 h 445"/>
                <a:gd name="T64" fmla="*/ 625638 w 498"/>
                <a:gd name="T65" fmla="*/ 120816 h 445"/>
                <a:gd name="T66" fmla="*/ 553710 w 498"/>
                <a:gd name="T67" fmla="*/ 145250 h 445"/>
                <a:gd name="T68" fmla="*/ 541496 w 498"/>
                <a:gd name="T69" fmla="*/ 85521 h 445"/>
                <a:gd name="T70" fmla="*/ 565924 w 498"/>
                <a:gd name="T71" fmla="*/ 25792 h 445"/>
                <a:gd name="T72" fmla="*/ 553710 w 498"/>
                <a:gd name="T73" fmla="*/ 13575 h 445"/>
                <a:gd name="T74" fmla="*/ 457354 w 498"/>
                <a:gd name="T75" fmla="*/ 97738 h 445"/>
                <a:gd name="T76" fmla="*/ 432925 w 498"/>
                <a:gd name="T77" fmla="*/ 204979 h 445"/>
                <a:gd name="T78" fmla="*/ 385426 w 498"/>
                <a:gd name="T79" fmla="*/ 253849 h 445"/>
                <a:gd name="T80" fmla="*/ 432925 w 498"/>
                <a:gd name="T81" fmla="*/ 313578 h 445"/>
                <a:gd name="T82" fmla="*/ 493996 w 498"/>
                <a:gd name="T83" fmla="*/ 253849 h 445"/>
                <a:gd name="T84" fmla="*/ 553710 w 498"/>
                <a:gd name="T85" fmla="*/ 241631 h 445"/>
                <a:gd name="T86" fmla="*/ 662281 w 498"/>
                <a:gd name="T87" fmla="*/ 194119 h 445"/>
                <a:gd name="T88" fmla="*/ 674495 w 498"/>
                <a:gd name="T89" fmla="*/ 85521 h 445"/>
                <a:gd name="T90" fmla="*/ 97714 w 498"/>
                <a:gd name="T91" fmla="*/ 542991 h 445"/>
                <a:gd name="T92" fmla="*/ 97714 w 498"/>
                <a:gd name="T93" fmla="*/ 542991 h 445"/>
                <a:gd name="T94" fmla="*/ 97714 w 498"/>
                <a:gd name="T95" fmla="*/ 566069 h 445"/>
                <a:gd name="T96" fmla="*/ 120785 w 498"/>
                <a:gd name="T97" fmla="*/ 602721 h 445"/>
                <a:gd name="T98" fmla="*/ 145213 w 498"/>
                <a:gd name="T99" fmla="*/ 590503 h 445"/>
                <a:gd name="T100" fmla="*/ 313498 w 498"/>
                <a:gd name="T101" fmla="*/ 434393 h 445"/>
                <a:gd name="T102" fmla="*/ 264641 w 498"/>
                <a:gd name="T103" fmla="*/ 373307 h 445"/>
                <a:gd name="T104" fmla="*/ 97714 w 498"/>
                <a:gd name="T105" fmla="*/ 542991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1" name="Group 10"/>
          <p:cNvGrpSpPr/>
          <p:nvPr/>
        </p:nvGrpSpPr>
        <p:grpSpPr bwMode="auto">
          <a:xfrm>
            <a:off x="2424592" y="2451895"/>
            <a:ext cx="3433316" cy="2005013"/>
            <a:chOff x="2423388" y="2282825"/>
            <a:chExt cx="3433763" cy="2005013"/>
          </a:xfrm>
        </p:grpSpPr>
        <p:sp>
          <p:nvSpPr>
            <p:cNvPr id="214041" name="Oval 6"/>
            <p:cNvSpPr>
              <a:spLocks noChangeArrowheads="1"/>
            </p:cNvSpPr>
            <p:nvPr/>
          </p:nvSpPr>
          <p:spPr bwMode="auto">
            <a:xfrm>
              <a:off x="2423388" y="2282825"/>
              <a:ext cx="2006600" cy="2005013"/>
            </a:xfrm>
            <a:prstGeom prst="ellipse">
              <a:avLst/>
            </a:prstGeom>
            <a:noFill/>
            <a:ln w="19050">
              <a:solidFill>
                <a:schemeClr val="accent2"/>
              </a:solidFill>
              <a:miter lim="800000"/>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214042" name="Line 15"/>
            <p:cNvSpPr>
              <a:spLocks noChangeShapeType="1"/>
            </p:cNvSpPr>
            <p:nvPr/>
          </p:nvSpPr>
          <p:spPr bwMode="auto">
            <a:xfrm>
              <a:off x="4429988" y="3286125"/>
              <a:ext cx="1371600" cy="0"/>
            </a:xfrm>
            <a:prstGeom prst="line">
              <a:avLst/>
            </a:prstGeom>
            <a:noFill/>
            <a:ln w="19050">
              <a:solidFill>
                <a:schemeClr val="accent2"/>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214043" name="Oval 17"/>
            <p:cNvSpPr>
              <a:spLocks noChangeArrowheads="1"/>
            </p:cNvSpPr>
            <p:nvPr/>
          </p:nvSpPr>
          <p:spPr bwMode="auto">
            <a:xfrm>
              <a:off x="5733326" y="3236913"/>
              <a:ext cx="123825" cy="1238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37" name="Freeform 101"/>
            <p:cNvSpPr>
              <a:spLocks noChangeArrowheads="1"/>
            </p:cNvSpPr>
            <p:nvPr/>
          </p:nvSpPr>
          <p:spPr bwMode="auto">
            <a:xfrm>
              <a:off x="3016930" y="2970248"/>
              <a:ext cx="791241" cy="609183"/>
            </a:xfrm>
            <a:custGeom>
              <a:avLst/>
              <a:gdLst>
                <a:gd name="T0" fmla="*/ 127363 w 497"/>
                <a:gd name="T1" fmla="*/ 395491 h 382"/>
                <a:gd name="T2" fmla="*/ 127363 w 497"/>
                <a:gd name="T3" fmla="*/ 395491 h 382"/>
                <a:gd name="T4" fmla="*/ 253133 w 497"/>
                <a:gd name="T5" fmla="*/ 523068 h 382"/>
                <a:gd name="T6" fmla="*/ 394824 w 497"/>
                <a:gd name="T7" fmla="*/ 607588 h 382"/>
                <a:gd name="T8" fmla="*/ 536516 w 497"/>
                <a:gd name="T9" fmla="*/ 537421 h 382"/>
                <a:gd name="T10" fmla="*/ 620893 w 497"/>
                <a:gd name="T11" fmla="*/ 411438 h 382"/>
                <a:gd name="T12" fmla="*/ 394824 w 497"/>
                <a:gd name="T13" fmla="*/ 523068 h 382"/>
                <a:gd name="T14" fmla="*/ 127363 w 497"/>
                <a:gd name="T15" fmla="*/ 395491 h 382"/>
                <a:gd name="T16" fmla="*/ 775321 w 497"/>
                <a:gd name="T17" fmla="*/ 197745 h 382"/>
                <a:gd name="T18" fmla="*/ 775321 w 497"/>
                <a:gd name="T19" fmla="*/ 197745 h 382"/>
                <a:gd name="T20" fmla="*/ 436217 w 497"/>
                <a:gd name="T21" fmla="*/ 14352 h 382"/>
                <a:gd name="T22" fmla="*/ 351840 w 497"/>
                <a:gd name="T23" fmla="*/ 14352 h 382"/>
                <a:gd name="T24" fmla="*/ 14328 w 497"/>
                <a:gd name="T25" fmla="*/ 197745 h 382"/>
                <a:gd name="T26" fmla="*/ 14328 w 497"/>
                <a:gd name="T27" fmla="*/ 255155 h 382"/>
                <a:gd name="T28" fmla="*/ 351840 w 497"/>
                <a:gd name="T29" fmla="*/ 438548 h 382"/>
                <a:gd name="T30" fmla="*/ 436217 w 497"/>
                <a:gd name="T31" fmla="*/ 438548 h 382"/>
                <a:gd name="T32" fmla="*/ 649550 w 497"/>
                <a:gd name="T33" fmla="*/ 310970 h 382"/>
                <a:gd name="T34" fmla="*/ 423481 w 497"/>
                <a:gd name="T35" fmla="*/ 255155 h 382"/>
                <a:gd name="T36" fmla="*/ 394824 w 497"/>
                <a:gd name="T37" fmla="*/ 267913 h 382"/>
                <a:gd name="T38" fmla="*/ 323183 w 497"/>
                <a:gd name="T39" fmla="*/ 212098 h 382"/>
                <a:gd name="T40" fmla="*/ 394824 w 497"/>
                <a:gd name="T41" fmla="*/ 170635 h 382"/>
                <a:gd name="T42" fmla="*/ 466466 w 497"/>
                <a:gd name="T43" fmla="*/ 197745 h 382"/>
                <a:gd name="T44" fmla="*/ 705271 w 497"/>
                <a:gd name="T45" fmla="*/ 282265 h 382"/>
                <a:gd name="T46" fmla="*/ 775321 w 497"/>
                <a:gd name="T47" fmla="*/ 255155 h 382"/>
                <a:gd name="T48" fmla="*/ 775321 w 497"/>
                <a:gd name="T49" fmla="*/ 197745 h 382"/>
                <a:gd name="T50" fmla="*/ 676615 w 497"/>
                <a:gd name="T51" fmla="*/ 551773 h 382"/>
                <a:gd name="T52" fmla="*/ 676615 w 497"/>
                <a:gd name="T53" fmla="*/ 551773 h 382"/>
                <a:gd name="T54" fmla="*/ 733928 w 497"/>
                <a:gd name="T55" fmla="*/ 537421 h 382"/>
                <a:gd name="T56" fmla="*/ 705271 w 497"/>
                <a:gd name="T57" fmla="*/ 282265 h 382"/>
                <a:gd name="T58" fmla="*/ 649550 w 497"/>
                <a:gd name="T59" fmla="*/ 310970 h 382"/>
                <a:gd name="T60" fmla="*/ 676615 w 497"/>
                <a:gd name="T61" fmla="*/ 551773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41" name="Group 40"/>
          <p:cNvGrpSpPr/>
          <p:nvPr/>
        </p:nvGrpSpPr>
        <p:grpSpPr bwMode="auto">
          <a:xfrm>
            <a:off x="5722988" y="5337969"/>
            <a:ext cx="3596806" cy="874713"/>
            <a:chOff x="5722568" y="5168900"/>
            <a:chExt cx="3597275" cy="874713"/>
          </a:xfrm>
        </p:grpSpPr>
        <p:sp>
          <p:nvSpPr>
            <p:cNvPr id="6" name="Oval 5"/>
            <p:cNvSpPr>
              <a:spLocks noChangeArrowheads="1"/>
            </p:cNvSpPr>
            <p:nvPr/>
          </p:nvSpPr>
          <p:spPr bwMode="auto">
            <a:xfrm>
              <a:off x="8445130" y="5168900"/>
              <a:ext cx="874713" cy="874713"/>
            </a:xfrm>
            <a:prstGeom prst="ellipse">
              <a:avLst/>
            </a:prstGeom>
            <a:noFill/>
            <a:ln w="19050" cap="rnd">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14" name="Line 13"/>
            <p:cNvSpPr>
              <a:spLocks noChangeShapeType="1"/>
            </p:cNvSpPr>
            <p:nvPr/>
          </p:nvSpPr>
          <p:spPr bwMode="auto">
            <a:xfrm flipH="1">
              <a:off x="5790830" y="5605463"/>
              <a:ext cx="2662238" cy="0"/>
            </a:xfrm>
            <a:prstGeom prst="line">
              <a:avLst/>
            </a:prstGeom>
            <a:noFill/>
            <a:ln w="19050" cap="rnd">
              <a:solidFill>
                <a:schemeClr val="accent1"/>
              </a:solidFill>
              <a:prstDash val="solid"/>
              <a:miter lim="800000"/>
            </a:ln>
            <a:extLst>
              <a:ext uri="{909E8E84-426E-40DD-AFC4-6F175D3DCCD1}">
                <a14:hiddenFill xmlns:a14="http://schemas.microsoft.com/office/drawing/2010/main">
                  <a:noFill/>
                </a14:hiddenFill>
              </a:ext>
            </a:extLst>
          </p:spPr>
          <p:txBody>
            <a:bodyPr/>
            <a:lstStyle/>
            <a:p>
              <a:pPr>
                <a:defRPr/>
              </a:pPr>
              <a:endParaRPr lang="en-US">
                <a:solidFill>
                  <a:schemeClr val="tx1">
                    <a:lumMod val="50000"/>
                    <a:lumOff val="50000"/>
                  </a:schemeClr>
                </a:solidFill>
              </a:endParaRPr>
            </a:p>
          </p:txBody>
        </p:sp>
        <p:sp>
          <p:nvSpPr>
            <p:cNvPr id="21" name="Oval 20"/>
            <p:cNvSpPr>
              <a:spLocks noChangeArrowheads="1"/>
            </p:cNvSpPr>
            <p:nvPr/>
          </p:nvSpPr>
          <p:spPr bwMode="auto">
            <a:xfrm>
              <a:off x="5722568" y="5540375"/>
              <a:ext cx="123825" cy="123825"/>
            </a:xfrm>
            <a:prstGeom prst="ellipse">
              <a:avLst/>
            </a:prstGeom>
            <a:solidFill>
              <a:schemeClr val="accent1"/>
            </a:solidFill>
            <a:ln>
              <a:noFill/>
            </a:ln>
          </p:spPr>
          <p:txBody>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endParaRPr lang="zh-CN" altLang="zh-CN">
                <a:solidFill>
                  <a:schemeClr val="tx1">
                    <a:lumMod val="50000"/>
                    <a:lumOff val="50000"/>
                  </a:schemeClr>
                </a:solidFill>
              </a:endParaRPr>
            </a:p>
          </p:txBody>
        </p:sp>
        <p:sp>
          <p:nvSpPr>
            <p:cNvPr id="38" name="Freeform 18"/>
            <p:cNvSpPr/>
            <p:nvPr/>
          </p:nvSpPr>
          <p:spPr bwMode="auto">
            <a:xfrm>
              <a:off x="8721355" y="5437188"/>
              <a:ext cx="384175" cy="384175"/>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accent1"/>
            </a:solidFill>
            <a:ln>
              <a:noFill/>
            </a:ln>
          </p:spPr>
          <p:txBody>
            <a:bodyPr lIns="121920" tIns="60960" rIns="121920" bIns="60960"/>
            <a:lstStyle/>
            <a:p>
              <a:pPr>
                <a:defRPr/>
              </a:pPr>
              <a:endParaRPr lang="en-US" sz="2400" dirty="0">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right)">
                                      <p:cBhvr>
                                        <p:cTn id="15" dur="500"/>
                                        <p:tgtEl>
                                          <p:spTgt spid="29"/>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500"/>
                                        <p:tgtEl>
                                          <p:spTgt spid="28"/>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right)">
                                      <p:cBhvr>
                                        <p:cTn id="29" dur="500"/>
                                        <p:tgtEl>
                                          <p:spTgt spid="2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right)">
                                      <p:cBhvr>
                                        <p:cTn id="44" dur="500"/>
                                        <p:tgtEl>
                                          <p:spTgt spid="40"/>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right)">
                                      <p:cBhvr>
                                        <p:cTn id="51" dur="500"/>
                                        <p:tgtEl>
                                          <p:spTgt spid="26"/>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AutoShape 5"/>
          <p:cNvSpPr/>
          <p:nvPr/>
        </p:nvSpPr>
        <p:spPr bwMode="auto">
          <a:xfrm>
            <a:off x="1813485" y="2672637"/>
            <a:ext cx="1791261" cy="1202531"/>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190" y="0"/>
                </a:lnTo>
                <a:lnTo>
                  <a:pt x="12190" y="3144"/>
                </a:lnTo>
                <a:lnTo>
                  <a:pt x="0" y="3144"/>
                </a:lnTo>
                <a:lnTo>
                  <a:pt x="0" y="18455"/>
                </a:lnTo>
                <a:lnTo>
                  <a:pt x="12190" y="18455"/>
                </a:lnTo>
                <a:lnTo>
                  <a:pt x="12190"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0" name="AutoShape 6"/>
          <p:cNvSpPr/>
          <p:nvPr/>
        </p:nvSpPr>
        <p:spPr bwMode="auto">
          <a:xfrm>
            <a:off x="1384121" y="2830592"/>
            <a:ext cx="851582" cy="873125"/>
          </a:xfrm>
          <a:custGeom>
            <a:avLst/>
            <a:gdLst>
              <a:gd name="T0" fmla="*/ 851650 w 19679"/>
              <a:gd name="T1" fmla="*/ 958357 h 19679"/>
              <a:gd name="T2" fmla="*/ 851650 w 19679"/>
              <a:gd name="T3" fmla="*/ 958357 h 19679"/>
              <a:gd name="T4" fmla="*/ 851650 w 19679"/>
              <a:gd name="T5" fmla="*/ 958357 h 19679"/>
              <a:gd name="T6" fmla="*/ 851650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1" name="AutoShape 7"/>
          <p:cNvSpPr/>
          <p:nvPr/>
        </p:nvSpPr>
        <p:spPr bwMode="auto">
          <a:xfrm>
            <a:off x="4215853" y="2672637"/>
            <a:ext cx="1792848" cy="1202531"/>
          </a:xfrm>
          <a:custGeom>
            <a:avLst/>
            <a:gdLst>
              <a:gd name="T0" fmla="*/ 1793081 w 21600"/>
              <a:gd name="T1" fmla="*/ 1202532 h 21600"/>
              <a:gd name="T2" fmla="*/ 1793081 w 21600"/>
              <a:gd name="T3" fmla="*/ 1202532 h 21600"/>
              <a:gd name="T4" fmla="*/ 1793081 w 21600"/>
              <a:gd name="T5" fmla="*/ 1202532 h 21600"/>
              <a:gd name="T6" fmla="*/ 1793081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22"/>
                </a:moveTo>
                <a:lnTo>
                  <a:pt x="12198" y="0"/>
                </a:lnTo>
                <a:lnTo>
                  <a:pt x="12198" y="3144"/>
                </a:lnTo>
                <a:lnTo>
                  <a:pt x="0" y="3144"/>
                </a:lnTo>
                <a:lnTo>
                  <a:pt x="0" y="18455"/>
                </a:lnTo>
                <a:lnTo>
                  <a:pt x="12198" y="18455"/>
                </a:lnTo>
                <a:lnTo>
                  <a:pt x="12198" y="21599"/>
                </a:lnTo>
                <a:lnTo>
                  <a:pt x="21599"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2" name="AutoShape 8"/>
          <p:cNvSpPr/>
          <p:nvPr/>
        </p:nvSpPr>
        <p:spPr bwMode="auto">
          <a:xfrm>
            <a:off x="3788076" y="2830592"/>
            <a:ext cx="849996" cy="873125"/>
          </a:xfrm>
          <a:custGeom>
            <a:avLst/>
            <a:gdLst>
              <a:gd name="T0" fmla="*/ 850063 w 19679"/>
              <a:gd name="T1" fmla="*/ 958357 h 19679"/>
              <a:gd name="T2" fmla="*/ 850063 w 19679"/>
              <a:gd name="T3" fmla="*/ 958357 h 19679"/>
              <a:gd name="T4" fmla="*/ 850063 w 19679"/>
              <a:gd name="T5" fmla="*/ 958357 h 19679"/>
              <a:gd name="T6" fmla="*/ 850063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3" name="AutoShape 9"/>
          <p:cNvSpPr/>
          <p:nvPr/>
        </p:nvSpPr>
        <p:spPr bwMode="auto">
          <a:xfrm>
            <a:off x="8999162" y="2672637"/>
            <a:ext cx="1791261" cy="1202531"/>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4" name="AutoShape 10"/>
          <p:cNvSpPr/>
          <p:nvPr/>
        </p:nvSpPr>
        <p:spPr bwMode="auto">
          <a:xfrm>
            <a:off x="8572179" y="2830592"/>
            <a:ext cx="848408" cy="873125"/>
          </a:xfrm>
          <a:custGeom>
            <a:avLst/>
            <a:gdLst>
              <a:gd name="T0" fmla="*/ 848476 w 19679"/>
              <a:gd name="T1" fmla="*/ 958357 h 19679"/>
              <a:gd name="T2" fmla="*/ 848476 w 19679"/>
              <a:gd name="T3" fmla="*/ 958357 h 19679"/>
              <a:gd name="T4" fmla="*/ 848476 w 19679"/>
              <a:gd name="T5" fmla="*/ 958357 h 19679"/>
              <a:gd name="T6" fmla="*/ 848476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5" name="AutoShape 11"/>
          <p:cNvSpPr/>
          <p:nvPr/>
        </p:nvSpPr>
        <p:spPr bwMode="auto">
          <a:xfrm>
            <a:off x="6599965" y="2672637"/>
            <a:ext cx="1789674" cy="1202531"/>
          </a:xfrm>
          <a:custGeom>
            <a:avLst/>
            <a:gdLst>
              <a:gd name="T0" fmla="*/ 1789906 w 21600"/>
              <a:gd name="T1" fmla="*/ 1202532 h 21600"/>
              <a:gd name="T2" fmla="*/ 1789906 w 21600"/>
              <a:gd name="T3" fmla="*/ 1202532 h 21600"/>
              <a:gd name="T4" fmla="*/ 1789906 w 21600"/>
              <a:gd name="T5" fmla="*/ 1202532 h 21600"/>
              <a:gd name="T6" fmla="*/ 1789906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sz="1300">
              <a:solidFill>
                <a:schemeClr val="tx1">
                  <a:lumMod val="50000"/>
                  <a:lumOff val="50000"/>
                </a:schemeClr>
              </a:solidFill>
            </a:endParaRPr>
          </a:p>
        </p:txBody>
      </p:sp>
      <p:sp>
        <p:nvSpPr>
          <p:cNvPr id="21516" name="AutoShape 12"/>
          <p:cNvSpPr/>
          <p:nvPr/>
        </p:nvSpPr>
        <p:spPr bwMode="auto">
          <a:xfrm>
            <a:off x="6167429" y="2830592"/>
            <a:ext cx="851584" cy="873125"/>
          </a:xfrm>
          <a:custGeom>
            <a:avLst/>
            <a:gdLst>
              <a:gd name="T0" fmla="*/ 851651 w 19679"/>
              <a:gd name="T1" fmla="*/ 958357 h 19679"/>
              <a:gd name="T2" fmla="*/ 851651 w 19679"/>
              <a:gd name="T3" fmla="*/ 958357 h 19679"/>
              <a:gd name="T4" fmla="*/ 851651 w 19679"/>
              <a:gd name="T5" fmla="*/ 958357 h 19679"/>
              <a:gd name="T6" fmla="*/ 851651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7" name="AutoShape 13"/>
          <p:cNvSpPr/>
          <p:nvPr/>
        </p:nvSpPr>
        <p:spPr bwMode="auto">
          <a:xfrm>
            <a:off x="6414253" y="3089355"/>
            <a:ext cx="361904" cy="357981"/>
          </a:xfrm>
          <a:custGeom>
            <a:avLst/>
            <a:gdLst>
              <a:gd name="T0" fmla="*/ 361950 w 21600"/>
              <a:gd name="T1" fmla="*/ 357981 h 21600"/>
              <a:gd name="T2" fmla="*/ 361950 w 21600"/>
              <a:gd name="T3" fmla="*/ 357981 h 21600"/>
              <a:gd name="T4" fmla="*/ 361950 w 21600"/>
              <a:gd name="T5" fmla="*/ 357981 h 21600"/>
              <a:gd name="T6" fmla="*/ 361950 w 21600"/>
              <a:gd name="T7" fmla="*/ 357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8" name="AutoShape 14"/>
          <p:cNvSpPr/>
          <p:nvPr/>
        </p:nvSpPr>
        <p:spPr bwMode="auto">
          <a:xfrm>
            <a:off x="4022203" y="3124279"/>
            <a:ext cx="416664" cy="284163"/>
          </a:xfrm>
          <a:custGeom>
            <a:avLst/>
            <a:gdLst>
              <a:gd name="T0" fmla="*/ 416719 w 21600"/>
              <a:gd name="T1" fmla="*/ 284163 h 21600"/>
              <a:gd name="T2" fmla="*/ 416719 w 21600"/>
              <a:gd name="T3" fmla="*/ 284163 h 21600"/>
              <a:gd name="T4" fmla="*/ 416719 w 21600"/>
              <a:gd name="T5" fmla="*/ 284163 h 21600"/>
              <a:gd name="T6" fmla="*/ 416719 w 21600"/>
              <a:gd name="T7" fmla="*/ 284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600" y="18773"/>
                  <a:pt x="21600" y="15342"/>
                </a:cubicBezTo>
                <a:cubicBezTo>
                  <a:pt x="21600"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9" name="AutoShape 15"/>
          <p:cNvSpPr/>
          <p:nvPr/>
        </p:nvSpPr>
        <p:spPr bwMode="auto">
          <a:xfrm>
            <a:off x="1638088" y="3098880"/>
            <a:ext cx="338887" cy="338931"/>
          </a:xfrm>
          <a:custGeom>
            <a:avLst/>
            <a:gdLst>
              <a:gd name="T0" fmla="*/ 338931 w 21600"/>
              <a:gd name="T1" fmla="*/ 338931 h 21600"/>
              <a:gd name="T2" fmla="*/ 338931 w 21600"/>
              <a:gd name="T3" fmla="*/ 338931 h 21600"/>
              <a:gd name="T4" fmla="*/ 338931 w 21600"/>
              <a:gd name="T5" fmla="*/ 338931 h 21600"/>
              <a:gd name="T6" fmla="*/ 338931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6" tIns="19046" rIns="19046" bIns="19046" anchor="ctr"/>
          <a:lstStyle/>
          <a:p>
            <a:endParaRPr lang="zh-CN" altLang="en-US">
              <a:solidFill>
                <a:schemeClr val="tx1">
                  <a:lumMod val="50000"/>
                  <a:lumOff val="50000"/>
                </a:schemeClr>
              </a:solidFill>
            </a:endParaRPr>
          </a:p>
        </p:txBody>
      </p:sp>
      <p:sp>
        <p:nvSpPr>
          <p:cNvPr id="21520" name="AutoShape 16"/>
          <p:cNvSpPr/>
          <p:nvPr/>
        </p:nvSpPr>
        <p:spPr bwMode="auto">
          <a:xfrm>
            <a:off x="8851542" y="3104437"/>
            <a:ext cx="338888" cy="282575"/>
          </a:xfrm>
          <a:custGeom>
            <a:avLst/>
            <a:gdLst>
              <a:gd name="T0" fmla="*/ 338932 w 21600"/>
              <a:gd name="T1" fmla="*/ 282575 h 21600"/>
              <a:gd name="T2" fmla="*/ 338932 w 21600"/>
              <a:gd name="T3" fmla="*/ 282575 h 21600"/>
              <a:gd name="T4" fmla="*/ 338932 w 21600"/>
              <a:gd name="T5" fmla="*/ 282575 h 21600"/>
              <a:gd name="T6" fmla="*/ 338932 w 21600"/>
              <a:gd name="T7" fmla="*/ 282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6" tIns="19046" rIns="19046" bIns="19046" anchor="ctr"/>
          <a:lstStyle/>
          <a:p>
            <a:endParaRPr lang="zh-CN" altLang="en-US">
              <a:solidFill>
                <a:schemeClr val="tx1">
                  <a:lumMod val="50000"/>
                  <a:lumOff val="50000"/>
                </a:schemeClr>
              </a:solidFill>
            </a:endParaRPr>
          </a:p>
        </p:txBody>
      </p:sp>
      <p:sp>
        <p:nvSpPr>
          <p:cNvPr id="21521" name="AutoShape 17"/>
          <p:cNvSpPr/>
          <p:nvPr/>
        </p:nvSpPr>
        <p:spPr bwMode="auto">
          <a:xfrm>
            <a:off x="2298402" y="312904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2" name="AutoShape 18"/>
          <p:cNvSpPr/>
          <p:nvPr/>
        </p:nvSpPr>
        <p:spPr bwMode="auto">
          <a:xfrm>
            <a:off x="4719024" y="312904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3" name="AutoShape 19"/>
          <p:cNvSpPr/>
          <p:nvPr/>
        </p:nvSpPr>
        <p:spPr bwMode="auto">
          <a:xfrm>
            <a:off x="7139646" y="312904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4" name="AutoShape 20"/>
          <p:cNvSpPr/>
          <p:nvPr/>
        </p:nvSpPr>
        <p:spPr bwMode="auto">
          <a:xfrm>
            <a:off x="9560268" y="3129042"/>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5" name="AutoShape 21"/>
          <p:cNvSpPr/>
          <p:nvPr/>
        </p:nvSpPr>
        <p:spPr bwMode="auto">
          <a:xfrm>
            <a:off x="8605513" y="4223624"/>
            <a:ext cx="2109513"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21526" name="AutoShape 22"/>
          <p:cNvSpPr/>
          <p:nvPr/>
        </p:nvSpPr>
        <p:spPr bwMode="auto">
          <a:xfrm>
            <a:off x="6122986" y="4223624"/>
            <a:ext cx="211030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21527" name="AutoShape 23"/>
          <p:cNvSpPr/>
          <p:nvPr/>
        </p:nvSpPr>
        <p:spPr bwMode="auto">
          <a:xfrm>
            <a:off x="3761094" y="4223624"/>
            <a:ext cx="2109513"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21528" name="AutoShape 24"/>
          <p:cNvSpPr/>
          <p:nvPr/>
        </p:nvSpPr>
        <p:spPr bwMode="auto">
          <a:xfrm>
            <a:off x="1386502" y="4223624"/>
            <a:ext cx="211030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additive="base">
                                        <p:cTn id="7" dur="500" fill="hold"/>
                                        <p:tgtEl>
                                          <p:spTgt spid="21509"/>
                                        </p:tgtEl>
                                        <p:attrNameLst>
                                          <p:attrName>ppt_x</p:attrName>
                                        </p:attrNameLst>
                                      </p:cBhvr>
                                      <p:tavLst>
                                        <p:tav tm="0">
                                          <p:val>
                                            <p:strVal val="0-#ppt_w/2"/>
                                          </p:val>
                                        </p:tav>
                                        <p:tav tm="100000">
                                          <p:val>
                                            <p:strVal val="#ppt_x"/>
                                          </p:val>
                                        </p:tav>
                                      </p:tavLst>
                                    </p:anim>
                                    <p:anim calcmode="lin" valueType="num">
                                      <p:cBhvr additive="base">
                                        <p:cTn id="8" dur="500" fill="hold"/>
                                        <p:tgtEl>
                                          <p:spTgt spid="2150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10"/>
                                        </p:tgtEl>
                                        <p:attrNameLst>
                                          <p:attrName>style.visibility</p:attrName>
                                        </p:attrNameLst>
                                      </p:cBhvr>
                                      <p:to>
                                        <p:strVal val="visible"/>
                                      </p:to>
                                    </p:set>
                                    <p:anim calcmode="lin" valueType="num">
                                      <p:cBhvr additive="base">
                                        <p:cTn id="11" dur="500" fill="hold"/>
                                        <p:tgtEl>
                                          <p:spTgt spid="21510"/>
                                        </p:tgtEl>
                                        <p:attrNameLst>
                                          <p:attrName>ppt_x</p:attrName>
                                        </p:attrNameLst>
                                      </p:cBhvr>
                                      <p:tavLst>
                                        <p:tav tm="0">
                                          <p:val>
                                            <p:strVal val="0-#ppt_w/2"/>
                                          </p:val>
                                        </p:tav>
                                        <p:tav tm="100000">
                                          <p:val>
                                            <p:strVal val="#ppt_x"/>
                                          </p:val>
                                        </p:tav>
                                      </p:tavLst>
                                    </p:anim>
                                    <p:anim calcmode="lin" valueType="num">
                                      <p:cBhvr additive="base">
                                        <p:cTn id="12" dur="500" fill="hold"/>
                                        <p:tgtEl>
                                          <p:spTgt spid="215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511"/>
                                        </p:tgtEl>
                                        <p:attrNameLst>
                                          <p:attrName>style.visibility</p:attrName>
                                        </p:attrNameLst>
                                      </p:cBhvr>
                                      <p:to>
                                        <p:strVal val="visible"/>
                                      </p:to>
                                    </p:set>
                                    <p:anim calcmode="lin" valueType="num">
                                      <p:cBhvr additive="base">
                                        <p:cTn id="15" dur="500" fill="hold"/>
                                        <p:tgtEl>
                                          <p:spTgt spid="21511"/>
                                        </p:tgtEl>
                                        <p:attrNameLst>
                                          <p:attrName>ppt_x</p:attrName>
                                        </p:attrNameLst>
                                      </p:cBhvr>
                                      <p:tavLst>
                                        <p:tav tm="0">
                                          <p:val>
                                            <p:strVal val="0-#ppt_w/2"/>
                                          </p:val>
                                        </p:tav>
                                        <p:tav tm="100000">
                                          <p:val>
                                            <p:strVal val="#ppt_x"/>
                                          </p:val>
                                        </p:tav>
                                      </p:tavLst>
                                    </p:anim>
                                    <p:anim calcmode="lin" valueType="num">
                                      <p:cBhvr additive="base">
                                        <p:cTn id="16" dur="500" fill="hold"/>
                                        <p:tgtEl>
                                          <p:spTgt spid="215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512"/>
                                        </p:tgtEl>
                                        <p:attrNameLst>
                                          <p:attrName>style.visibility</p:attrName>
                                        </p:attrNameLst>
                                      </p:cBhvr>
                                      <p:to>
                                        <p:strVal val="visible"/>
                                      </p:to>
                                    </p:set>
                                    <p:anim calcmode="lin" valueType="num">
                                      <p:cBhvr additive="base">
                                        <p:cTn id="19" dur="500" fill="hold"/>
                                        <p:tgtEl>
                                          <p:spTgt spid="21512"/>
                                        </p:tgtEl>
                                        <p:attrNameLst>
                                          <p:attrName>ppt_x</p:attrName>
                                        </p:attrNameLst>
                                      </p:cBhvr>
                                      <p:tavLst>
                                        <p:tav tm="0">
                                          <p:val>
                                            <p:strVal val="0-#ppt_w/2"/>
                                          </p:val>
                                        </p:tav>
                                        <p:tav tm="100000">
                                          <p:val>
                                            <p:strVal val="#ppt_x"/>
                                          </p:val>
                                        </p:tav>
                                      </p:tavLst>
                                    </p:anim>
                                    <p:anim calcmode="lin" valueType="num">
                                      <p:cBhvr additive="base">
                                        <p:cTn id="20" dur="500" fill="hold"/>
                                        <p:tgtEl>
                                          <p:spTgt spid="215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513"/>
                                        </p:tgtEl>
                                        <p:attrNameLst>
                                          <p:attrName>style.visibility</p:attrName>
                                        </p:attrNameLst>
                                      </p:cBhvr>
                                      <p:to>
                                        <p:strVal val="visible"/>
                                      </p:to>
                                    </p:set>
                                    <p:anim calcmode="lin" valueType="num">
                                      <p:cBhvr additive="base">
                                        <p:cTn id="23" dur="500" fill="hold"/>
                                        <p:tgtEl>
                                          <p:spTgt spid="21513"/>
                                        </p:tgtEl>
                                        <p:attrNameLst>
                                          <p:attrName>ppt_x</p:attrName>
                                        </p:attrNameLst>
                                      </p:cBhvr>
                                      <p:tavLst>
                                        <p:tav tm="0">
                                          <p:val>
                                            <p:strVal val="0-#ppt_w/2"/>
                                          </p:val>
                                        </p:tav>
                                        <p:tav tm="100000">
                                          <p:val>
                                            <p:strVal val="#ppt_x"/>
                                          </p:val>
                                        </p:tav>
                                      </p:tavLst>
                                    </p:anim>
                                    <p:anim calcmode="lin" valueType="num">
                                      <p:cBhvr additive="base">
                                        <p:cTn id="24" dur="500" fill="hold"/>
                                        <p:tgtEl>
                                          <p:spTgt spid="215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514"/>
                                        </p:tgtEl>
                                        <p:attrNameLst>
                                          <p:attrName>style.visibility</p:attrName>
                                        </p:attrNameLst>
                                      </p:cBhvr>
                                      <p:to>
                                        <p:strVal val="visible"/>
                                      </p:to>
                                    </p:set>
                                    <p:anim calcmode="lin" valueType="num">
                                      <p:cBhvr additive="base">
                                        <p:cTn id="27" dur="500" fill="hold"/>
                                        <p:tgtEl>
                                          <p:spTgt spid="21514"/>
                                        </p:tgtEl>
                                        <p:attrNameLst>
                                          <p:attrName>ppt_x</p:attrName>
                                        </p:attrNameLst>
                                      </p:cBhvr>
                                      <p:tavLst>
                                        <p:tav tm="0">
                                          <p:val>
                                            <p:strVal val="0-#ppt_w/2"/>
                                          </p:val>
                                        </p:tav>
                                        <p:tav tm="100000">
                                          <p:val>
                                            <p:strVal val="#ppt_x"/>
                                          </p:val>
                                        </p:tav>
                                      </p:tavLst>
                                    </p:anim>
                                    <p:anim calcmode="lin" valueType="num">
                                      <p:cBhvr additive="base">
                                        <p:cTn id="28" dur="500" fill="hold"/>
                                        <p:tgtEl>
                                          <p:spTgt spid="215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515"/>
                                        </p:tgtEl>
                                        <p:attrNameLst>
                                          <p:attrName>style.visibility</p:attrName>
                                        </p:attrNameLst>
                                      </p:cBhvr>
                                      <p:to>
                                        <p:strVal val="visible"/>
                                      </p:to>
                                    </p:set>
                                    <p:anim calcmode="lin" valueType="num">
                                      <p:cBhvr additive="base">
                                        <p:cTn id="31" dur="500" fill="hold"/>
                                        <p:tgtEl>
                                          <p:spTgt spid="21515"/>
                                        </p:tgtEl>
                                        <p:attrNameLst>
                                          <p:attrName>ppt_x</p:attrName>
                                        </p:attrNameLst>
                                      </p:cBhvr>
                                      <p:tavLst>
                                        <p:tav tm="0">
                                          <p:val>
                                            <p:strVal val="0-#ppt_w/2"/>
                                          </p:val>
                                        </p:tav>
                                        <p:tav tm="100000">
                                          <p:val>
                                            <p:strVal val="#ppt_x"/>
                                          </p:val>
                                        </p:tav>
                                      </p:tavLst>
                                    </p:anim>
                                    <p:anim calcmode="lin" valueType="num">
                                      <p:cBhvr additive="base">
                                        <p:cTn id="32" dur="500" fill="hold"/>
                                        <p:tgtEl>
                                          <p:spTgt spid="215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516"/>
                                        </p:tgtEl>
                                        <p:attrNameLst>
                                          <p:attrName>style.visibility</p:attrName>
                                        </p:attrNameLst>
                                      </p:cBhvr>
                                      <p:to>
                                        <p:strVal val="visible"/>
                                      </p:to>
                                    </p:set>
                                    <p:anim calcmode="lin" valueType="num">
                                      <p:cBhvr additive="base">
                                        <p:cTn id="35" dur="500" fill="hold"/>
                                        <p:tgtEl>
                                          <p:spTgt spid="21516"/>
                                        </p:tgtEl>
                                        <p:attrNameLst>
                                          <p:attrName>ppt_x</p:attrName>
                                        </p:attrNameLst>
                                      </p:cBhvr>
                                      <p:tavLst>
                                        <p:tav tm="0">
                                          <p:val>
                                            <p:strVal val="0-#ppt_w/2"/>
                                          </p:val>
                                        </p:tav>
                                        <p:tav tm="100000">
                                          <p:val>
                                            <p:strVal val="#ppt_x"/>
                                          </p:val>
                                        </p:tav>
                                      </p:tavLst>
                                    </p:anim>
                                    <p:anim calcmode="lin" valueType="num">
                                      <p:cBhvr additive="base">
                                        <p:cTn id="36" dur="500" fill="hold"/>
                                        <p:tgtEl>
                                          <p:spTgt spid="2151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1517"/>
                                        </p:tgtEl>
                                        <p:attrNameLst>
                                          <p:attrName>style.visibility</p:attrName>
                                        </p:attrNameLst>
                                      </p:cBhvr>
                                      <p:to>
                                        <p:strVal val="visible"/>
                                      </p:to>
                                    </p:set>
                                    <p:anim calcmode="lin" valueType="num">
                                      <p:cBhvr additive="base">
                                        <p:cTn id="39" dur="500" fill="hold"/>
                                        <p:tgtEl>
                                          <p:spTgt spid="21517"/>
                                        </p:tgtEl>
                                        <p:attrNameLst>
                                          <p:attrName>ppt_x</p:attrName>
                                        </p:attrNameLst>
                                      </p:cBhvr>
                                      <p:tavLst>
                                        <p:tav tm="0">
                                          <p:val>
                                            <p:strVal val="0-#ppt_w/2"/>
                                          </p:val>
                                        </p:tav>
                                        <p:tav tm="100000">
                                          <p:val>
                                            <p:strVal val="#ppt_x"/>
                                          </p:val>
                                        </p:tav>
                                      </p:tavLst>
                                    </p:anim>
                                    <p:anim calcmode="lin" valueType="num">
                                      <p:cBhvr additive="base">
                                        <p:cTn id="40" dur="500" fill="hold"/>
                                        <p:tgtEl>
                                          <p:spTgt spid="2151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518"/>
                                        </p:tgtEl>
                                        <p:attrNameLst>
                                          <p:attrName>style.visibility</p:attrName>
                                        </p:attrNameLst>
                                      </p:cBhvr>
                                      <p:to>
                                        <p:strVal val="visible"/>
                                      </p:to>
                                    </p:set>
                                    <p:anim calcmode="lin" valueType="num">
                                      <p:cBhvr additive="base">
                                        <p:cTn id="43" dur="500" fill="hold"/>
                                        <p:tgtEl>
                                          <p:spTgt spid="21518"/>
                                        </p:tgtEl>
                                        <p:attrNameLst>
                                          <p:attrName>ppt_x</p:attrName>
                                        </p:attrNameLst>
                                      </p:cBhvr>
                                      <p:tavLst>
                                        <p:tav tm="0">
                                          <p:val>
                                            <p:strVal val="0-#ppt_w/2"/>
                                          </p:val>
                                        </p:tav>
                                        <p:tav tm="100000">
                                          <p:val>
                                            <p:strVal val="#ppt_x"/>
                                          </p:val>
                                        </p:tav>
                                      </p:tavLst>
                                    </p:anim>
                                    <p:anim calcmode="lin" valueType="num">
                                      <p:cBhvr additive="base">
                                        <p:cTn id="44" dur="500" fill="hold"/>
                                        <p:tgtEl>
                                          <p:spTgt spid="2151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1519"/>
                                        </p:tgtEl>
                                        <p:attrNameLst>
                                          <p:attrName>style.visibility</p:attrName>
                                        </p:attrNameLst>
                                      </p:cBhvr>
                                      <p:to>
                                        <p:strVal val="visible"/>
                                      </p:to>
                                    </p:set>
                                    <p:anim calcmode="lin" valueType="num">
                                      <p:cBhvr additive="base">
                                        <p:cTn id="47" dur="500" fill="hold"/>
                                        <p:tgtEl>
                                          <p:spTgt spid="21519"/>
                                        </p:tgtEl>
                                        <p:attrNameLst>
                                          <p:attrName>ppt_x</p:attrName>
                                        </p:attrNameLst>
                                      </p:cBhvr>
                                      <p:tavLst>
                                        <p:tav tm="0">
                                          <p:val>
                                            <p:strVal val="0-#ppt_w/2"/>
                                          </p:val>
                                        </p:tav>
                                        <p:tav tm="100000">
                                          <p:val>
                                            <p:strVal val="#ppt_x"/>
                                          </p:val>
                                        </p:tav>
                                      </p:tavLst>
                                    </p:anim>
                                    <p:anim calcmode="lin" valueType="num">
                                      <p:cBhvr additive="base">
                                        <p:cTn id="48" dur="500" fill="hold"/>
                                        <p:tgtEl>
                                          <p:spTgt spid="215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1520"/>
                                        </p:tgtEl>
                                        <p:attrNameLst>
                                          <p:attrName>style.visibility</p:attrName>
                                        </p:attrNameLst>
                                      </p:cBhvr>
                                      <p:to>
                                        <p:strVal val="visible"/>
                                      </p:to>
                                    </p:set>
                                    <p:anim calcmode="lin" valueType="num">
                                      <p:cBhvr additive="base">
                                        <p:cTn id="51" dur="500" fill="hold"/>
                                        <p:tgtEl>
                                          <p:spTgt spid="21520"/>
                                        </p:tgtEl>
                                        <p:attrNameLst>
                                          <p:attrName>ppt_x</p:attrName>
                                        </p:attrNameLst>
                                      </p:cBhvr>
                                      <p:tavLst>
                                        <p:tav tm="0">
                                          <p:val>
                                            <p:strVal val="0-#ppt_w/2"/>
                                          </p:val>
                                        </p:tav>
                                        <p:tav tm="100000">
                                          <p:val>
                                            <p:strVal val="#ppt_x"/>
                                          </p:val>
                                        </p:tav>
                                      </p:tavLst>
                                    </p:anim>
                                    <p:anim calcmode="lin" valueType="num">
                                      <p:cBhvr additive="base">
                                        <p:cTn id="52" dur="500" fill="hold"/>
                                        <p:tgtEl>
                                          <p:spTgt spid="21520"/>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2" fill="hold" grpId="0" nodeType="afterEffect">
                                  <p:stCondLst>
                                    <p:cond delay="0"/>
                                  </p:stCondLst>
                                  <p:childTnLst>
                                    <p:set>
                                      <p:cBhvr>
                                        <p:cTn id="55" dur="1" fill="hold">
                                          <p:stCondLst>
                                            <p:cond delay="0"/>
                                          </p:stCondLst>
                                        </p:cTn>
                                        <p:tgtEl>
                                          <p:spTgt spid="21521"/>
                                        </p:tgtEl>
                                        <p:attrNameLst>
                                          <p:attrName>style.visibility</p:attrName>
                                        </p:attrNameLst>
                                      </p:cBhvr>
                                      <p:to>
                                        <p:strVal val="visible"/>
                                      </p:to>
                                    </p:set>
                                    <p:anim calcmode="lin" valueType="num">
                                      <p:cBhvr additive="base">
                                        <p:cTn id="56" dur="500" fill="hold"/>
                                        <p:tgtEl>
                                          <p:spTgt spid="21521"/>
                                        </p:tgtEl>
                                        <p:attrNameLst>
                                          <p:attrName>ppt_x</p:attrName>
                                        </p:attrNameLst>
                                      </p:cBhvr>
                                      <p:tavLst>
                                        <p:tav tm="0">
                                          <p:val>
                                            <p:strVal val="1+#ppt_w/2"/>
                                          </p:val>
                                        </p:tav>
                                        <p:tav tm="100000">
                                          <p:val>
                                            <p:strVal val="#ppt_x"/>
                                          </p:val>
                                        </p:tav>
                                      </p:tavLst>
                                    </p:anim>
                                    <p:anim calcmode="lin" valueType="num">
                                      <p:cBhvr additive="base">
                                        <p:cTn id="57" dur="500" fill="hold"/>
                                        <p:tgtEl>
                                          <p:spTgt spid="21521"/>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522"/>
                                        </p:tgtEl>
                                        <p:attrNameLst>
                                          <p:attrName>style.visibility</p:attrName>
                                        </p:attrNameLst>
                                      </p:cBhvr>
                                      <p:to>
                                        <p:strVal val="visible"/>
                                      </p:to>
                                    </p:set>
                                    <p:anim calcmode="lin" valueType="num">
                                      <p:cBhvr additive="base">
                                        <p:cTn id="60" dur="500" fill="hold"/>
                                        <p:tgtEl>
                                          <p:spTgt spid="21522"/>
                                        </p:tgtEl>
                                        <p:attrNameLst>
                                          <p:attrName>ppt_x</p:attrName>
                                        </p:attrNameLst>
                                      </p:cBhvr>
                                      <p:tavLst>
                                        <p:tav tm="0">
                                          <p:val>
                                            <p:strVal val="1+#ppt_w/2"/>
                                          </p:val>
                                        </p:tav>
                                        <p:tav tm="100000">
                                          <p:val>
                                            <p:strVal val="#ppt_x"/>
                                          </p:val>
                                        </p:tav>
                                      </p:tavLst>
                                    </p:anim>
                                    <p:anim calcmode="lin" valueType="num">
                                      <p:cBhvr additive="base">
                                        <p:cTn id="61" dur="500" fill="hold"/>
                                        <p:tgtEl>
                                          <p:spTgt spid="21522"/>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23"/>
                                        </p:tgtEl>
                                        <p:attrNameLst>
                                          <p:attrName>style.visibility</p:attrName>
                                        </p:attrNameLst>
                                      </p:cBhvr>
                                      <p:to>
                                        <p:strVal val="visible"/>
                                      </p:to>
                                    </p:set>
                                    <p:anim calcmode="lin" valueType="num">
                                      <p:cBhvr additive="base">
                                        <p:cTn id="64" dur="500" fill="hold"/>
                                        <p:tgtEl>
                                          <p:spTgt spid="21523"/>
                                        </p:tgtEl>
                                        <p:attrNameLst>
                                          <p:attrName>ppt_x</p:attrName>
                                        </p:attrNameLst>
                                      </p:cBhvr>
                                      <p:tavLst>
                                        <p:tav tm="0">
                                          <p:val>
                                            <p:strVal val="1+#ppt_w/2"/>
                                          </p:val>
                                        </p:tav>
                                        <p:tav tm="100000">
                                          <p:val>
                                            <p:strVal val="#ppt_x"/>
                                          </p:val>
                                        </p:tav>
                                      </p:tavLst>
                                    </p:anim>
                                    <p:anim calcmode="lin" valueType="num">
                                      <p:cBhvr additive="base">
                                        <p:cTn id="65" dur="500" fill="hold"/>
                                        <p:tgtEl>
                                          <p:spTgt spid="21523"/>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524"/>
                                        </p:tgtEl>
                                        <p:attrNameLst>
                                          <p:attrName>style.visibility</p:attrName>
                                        </p:attrNameLst>
                                      </p:cBhvr>
                                      <p:to>
                                        <p:strVal val="visible"/>
                                      </p:to>
                                    </p:set>
                                    <p:anim calcmode="lin" valueType="num">
                                      <p:cBhvr additive="base">
                                        <p:cTn id="68" dur="500" fill="hold"/>
                                        <p:tgtEl>
                                          <p:spTgt spid="21524"/>
                                        </p:tgtEl>
                                        <p:attrNameLst>
                                          <p:attrName>ppt_x</p:attrName>
                                        </p:attrNameLst>
                                      </p:cBhvr>
                                      <p:tavLst>
                                        <p:tav tm="0">
                                          <p:val>
                                            <p:strVal val="1+#ppt_w/2"/>
                                          </p:val>
                                        </p:tav>
                                        <p:tav tm="100000">
                                          <p:val>
                                            <p:strVal val="#ppt_x"/>
                                          </p:val>
                                        </p:tav>
                                      </p:tavLst>
                                    </p:anim>
                                    <p:anim calcmode="lin" valueType="num">
                                      <p:cBhvr additive="base">
                                        <p:cTn id="69" dur="500" fill="hold"/>
                                        <p:tgtEl>
                                          <p:spTgt spid="21524"/>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21525"/>
                                        </p:tgtEl>
                                        <p:attrNameLst>
                                          <p:attrName>style.visibility</p:attrName>
                                        </p:attrNameLst>
                                      </p:cBhvr>
                                      <p:to>
                                        <p:strVal val="visible"/>
                                      </p:to>
                                    </p:set>
                                    <p:animEffect transition="in" filter="fade">
                                      <p:cBhvr>
                                        <p:cTn id="73" dur="1000"/>
                                        <p:tgtEl>
                                          <p:spTgt spid="21525"/>
                                        </p:tgtEl>
                                      </p:cBhvr>
                                    </p:animEffect>
                                    <p:anim calcmode="lin" valueType="num">
                                      <p:cBhvr>
                                        <p:cTn id="74" dur="1000" fill="hold"/>
                                        <p:tgtEl>
                                          <p:spTgt spid="21525"/>
                                        </p:tgtEl>
                                        <p:attrNameLst>
                                          <p:attrName>ppt_x</p:attrName>
                                        </p:attrNameLst>
                                      </p:cBhvr>
                                      <p:tavLst>
                                        <p:tav tm="0">
                                          <p:val>
                                            <p:strVal val="#ppt_x"/>
                                          </p:val>
                                        </p:tav>
                                        <p:tav tm="100000">
                                          <p:val>
                                            <p:strVal val="#ppt_x"/>
                                          </p:val>
                                        </p:tav>
                                      </p:tavLst>
                                    </p:anim>
                                    <p:anim calcmode="lin" valueType="num">
                                      <p:cBhvr>
                                        <p:cTn id="75" dur="1000" fill="hold"/>
                                        <p:tgtEl>
                                          <p:spTgt spid="215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1526"/>
                                        </p:tgtEl>
                                        <p:attrNameLst>
                                          <p:attrName>style.visibility</p:attrName>
                                        </p:attrNameLst>
                                      </p:cBhvr>
                                      <p:to>
                                        <p:strVal val="visible"/>
                                      </p:to>
                                    </p:set>
                                    <p:animEffect transition="in" filter="fade">
                                      <p:cBhvr>
                                        <p:cTn id="78" dur="1000"/>
                                        <p:tgtEl>
                                          <p:spTgt spid="21526"/>
                                        </p:tgtEl>
                                      </p:cBhvr>
                                    </p:animEffect>
                                    <p:anim calcmode="lin" valueType="num">
                                      <p:cBhvr>
                                        <p:cTn id="79" dur="1000" fill="hold"/>
                                        <p:tgtEl>
                                          <p:spTgt spid="21526"/>
                                        </p:tgtEl>
                                        <p:attrNameLst>
                                          <p:attrName>ppt_x</p:attrName>
                                        </p:attrNameLst>
                                      </p:cBhvr>
                                      <p:tavLst>
                                        <p:tav tm="0">
                                          <p:val>
                                            <p:strVal val="#ppt_x"/>
                                          </p:val>
                                        </p:tav>
                                        <p:tav tm="100000">
                                          <p:val>
                                            <p:strVal val="#ppt_x"/>
                                          </p:val>
                                        </p:tav>
                                      </p:tavLst>
                                    </p:anim>
                                    <p:anim calcmode="lin" valueType="num">
                                      <p:cBhvr>
                                        <p:cTn id="80" dur="1000" fill="hold"/>
                                        <p:tgtEl>
                                          <p:spTgt spid="215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527"/>
                                        </p:tgtEl>
                                        <p:attrNameLst>
                                          <p:attrName>style.visibility</p:attrName>
                                        </p:attrNameLst>
                                      </p:cBhvr>
                                      <p:to>
                                        <p:strVal val="visible"/>
                                      </p:to>
                                    </p:set>
                                    <p:animEffect transition="in" filter="fade">
                                      <p:cBhvr>
                                        <p:cTn id="83" dur="1000"/>
                                        <p:tgtEl>
                                          <p:spTgt spid="21527"/>
                                        </p:tgtEl>
                                      </p:cBhvr>
                                    </p:animEffect>
                                    <p:anim calcmode="lin" valueType="num">
                                      <p:cBhvr>
                                        <p:cTn id="84" dur="1000" fill="hold"/>
                                        <p:tgtEl>
                                          <p:spTgt spid="21527"/>
                                        </p:tgtEl>
                                        <p:attrNameLst>
                                          <p:attrName>ppt_x</p:attrName>
                                        </p:attrNameLst>
                                      </p:cBhvr>
                                      <p:tavLst>
                                        <p:tav tm="0">
                                          <p:val>
                                            <p:strVal val="#ppt_x"/>
                                          </p:val>
                                        </p:tav>
                                        <p:tav tm="100000">
                                          <p:val>
                                            <p:strVal val="#ppt_x"/>
                                          </p:val>
                                        </p:tav>
                                      </p:tavLst>
                                    </p:anim>
                                    <p:anim calcmode="lin" valueType="num">
                                      <p:cBhvr>
                                        <p:cTn id="85" dur="1000" fill="hold"/>
                                        <p:tgtEl>
                                          <p:spTgt spid="215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1528"/>
                                        </p:tgtEl>
                                        <p:attrNameLst>
                                          <p:attrName>style.visibility</p:attrName>
                                        </p:attrNameLst>
                                      </p:cBhvr>
                                      <p:to>
                                        <p:strVal val="visible"/>
                                      </p:to>
                                    </p:set>
                                    <p:animEffect transition="in" filter="fade">
                                      <p:cBhvr>
                                        <p:cTn id="88" dur="1000"/>
                                        <p:tgtEl>
                                          <p:spTgt spid="21528"/>
                                        </p:tgtEl>
                                      </p:cBhvr>
                                    </p:animEffect>
                                    <p:anim calcmode="lin" valueType="num">
                                      <p:cBhvr>
                                        <p:cTn id="89" dur="1000" fill="hold"/>
                                        <p:tgtEl>
                                          <p:spTgt spid="21528"/>
                                        </p:tgtEl>
                                        <p:attrNameLst>
                                          <p:attrName>ppt_x</p:attrName>
                                        </p:attrNameLst>
                                      </p:cBhvr>
                                      <p:tavLst>
                                        <p:tav tm="0">
                                          <p:val>
                                            <p:strVal val="#ppt_x"/>
                                          </p:val>
                                        </p:tav>
                                        <p:tav tm="100000">
                                          <p:val>
                                            <p:strVal val="#ppt_x"/>
                                          </p:val>
                                        </p:tav>
                                      </p:tavLst>
                                    </p:anim>
                                    <p:anim calcmode="lin" valueType="num">
                                      <p:cBhvr>
                                        <p:cTn id="90" dur="1000" fill="hold"/>
                                        <p:tgtEl>
                                          <p:spTgt spid="215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0" grpId="0" animBg="1"/>
      <p:bldP spid="21511" grpId="0" animBg="1"/>
      <p:bldP spid="21512" grpId="0" animBg="1"/>
      <p:bldP spid="21513" grpId="0" animBg="1"/>
      <p:bldP spid="21514" grpId="0" animBg="1"/>
      <p:bldP spid="21515" grpId="0" animBg="1"/>
      <p:bldP spid="21516" grpId="0" animBg="1"/>
      <p:bldP spid="21517" grpId="0" animBg="1"/>
      <p:bldP spid="21518" grpId="0" animBg="1"/>
      <p:bldP spid="21519" grpId="0" animBg="1"/>
      <p:bldP spid="21520" grpId="0" animBg="1"/>
      <p:bldP spid="21521" grpId="0" autoUpdateAnimBg="0"/>
      <p:bldP spid="21522" grpId="0" autoUpdateAnimBg="0"/>
      <p:bldP spid="21523" grpId="0" autoUpdateAnimBg="0"/>
      <p:bldP spid="21524" grpId="0" autoUpdateAnimBg="0"/>
      <p:bldP spid="21525" grpId="0"/>
      <p:bldP spid="21526" grpId="0"/>
      <p:bldP spid="21527" grpId="0"/>
      <p:bldP spid="215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794" y="1427401"/>
            <a:ext cx="6373580" cy="1418861"/>
            <a:chOff x="0" y="638606"/>
            <a:chExt cx="6167437" cy="1373215"/>
          </a:xfrm>
          <a:solidFill>
            <a:schemeClr val="accent1"/>
          </a:solidFill>
        </p:grpSpPr>
        <p:sp>
          <p:nvSpPr>
            <p:cNvPr id="62" name="矩形 61"/>
            <p:cNvSpPr/>
            <p:nvPr/>
          </p:nvSpPr>
          <p:spPr bwMode="auto">
            <a:xfrm>
              <a:off x="0" y="638606"/>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3" name="矩形 62"/>
            <p:cNvSpPr/>
            <p:nvPr/>
          </p:nvSpPr>
          <p:spPr bwMode="auto">
            <a:xfrm>
              <a:off x="3117057" y="1232911"/>
              <a:ext cx="2808685" cy="778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4" name="矩形 28"/>
            <p:cNvSpPr/>
            <p:nvPr/>
          </p:nvSpPr>
          <p:spPr bwMode="auto">
            <a:xfrm>
              <a:off x="1157288" y="638607"/>
              <a:ext cx="1959769" cy="1373214"/>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5" name="TextBox 40"/>
            <p:cNvSpPr txBox="1">
              <a:spLocks noChangeArrowheads="1"/>
            </p:cNvSpPr>
            <p:nvPr/>
          </p:nvSpPr>
          <p:spPr bwMode="auto">
            <a:xfrm>
              <a:off x="138685" y="810841"/>
              <a:ext cx="853757" cy="7670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r>
                <a:rPr lang="en-US" altLang="zh-CN" sz="4700" b="1" dirty="0">
                  <a:solidFill>
                    <a:schemeClr val="bg1"/>
                  </a:solidFill>
                  <a:latin typeface="微软雅黑" panose="020B0503020204020204" pitchFamily="34" charset="-122"/>
                  <a:ea typeface="微软雅黑" panose="020B0503020204020204" pitchFamily="34" charset="-122"/>
                </a:rPr>
                <a:t>01</a:t>
              </a:r>
              <a:endParaRPr lang="zh-CN" altLang="en-US" sz="4700" b="1" dirty="0">
                <a:solidFill>
                  <a:schemeClr val="bg1"/>
                </a:solidFill>
                <a:latin typeface="微软雅黑" panose="020B0503020204020204" pitchFamily="34" charset="-122"/>
                <a:ea typeface="微软雅黑" panose="020B0503020204020204" pitchFamily="34" charset="-122"/>
              </a:endParaRPr>
            </a:p>
          </p:txBody>
        </p:sp>
        <p:sp>
          <p:nvSpPr>
            <p:cNvPr id="67" name="等腰三角形 66"/>
            <p:cNvSpPr/>
            <p:nvPr/>
          </p:nvSpPr>
          <p:spPr bwMode="auto">
            <a:xfrm rot="5400000">
              <a:off x="5906052" y="1501517"/>
              <a:ext cx="281074" cy="2416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68" name="AutoShape 1"/>
            <p:cNvSpPr/>
            <p:nvPr/>
          </p:nvSpPr>
          <p:spPr bwMode="auto">
            <a:xfrm>
              <a:off x="3127772" y="1429425"/>
              <a:ext cx="2805113" cy="52165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gr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34289" tIns="34289" rIns="34289" bIns="34289"/>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eaLnBrk="1">
                <a:lnSpc>
                  <a:spcPct val="100000"/>
                </a:lnSpc>
                <a:spcBef>
                  <a:spcPct val="0"/>
                </a:spcBef>
                <a:buFontTx/>
                <a:buNone/>
                <a:defRPr/>
              </a:pPr>
              <a:endParaRPr lang="zh-CN" altLang="zh-CN" sz="1100" dirty="0">
                <a:cs typeface="Helvetica" charset="0"/>
                <a:sym typeface="Calibri" panose="020F0502020204030204" charset="0"/>
              </a:endParaRPr>
            </a:p>
          </p:txBody>
        </p:sp>
        <p:sp>
          <p:nvSpPr>
            <p:cNvPr id="69" name="矩形 15"/>
            <p:cNvSpPr>
              <a:spLocks noChangeArrowheads="1"/>
            </p:cNvSpPr>
            <p:nvPr/>
          </p:nvSpPr>
          <p:spPr bwMode="auto">
            <a:xfrm>
              <a:off x="3574615" y="1477065"/>
              <a:ext cx="1920953" cy="4244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charset="0"/>
              </a:endParaRPr>
            </a:p>
          </p:txBody>
        </p:sp>
      </p:grpSp>
      <p:sp>
        <p:nvSpPr>
          <p:cNvPr id="101" name="矩形 100"/>
          <p:cNvSpPr/>
          <p:nvPr/>
        </p:nvSpPr>
        <p:spPr bwMode="auto">
          <a:xfrm>
            <a:off x="3229420" y="2041460"/>
            <a:ext cx="580760" cy="3209356"/>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lgn="ctr">
              <a:defRPr/>
            </a:pPr>
            <a:endParaRPr lang="zh-CN" altLang="en-US"/>
          </a:p>
        </p:txBody>
      </p:sp>
      <p:sp>
        <p:nvSpPr>
          <p:cNvPr id="102" name="矩形 101"/>
          <p:cNvSpPr/>
          <p:nvPr/>
        </p:nvSpPr>
        <p:spPr bwMode="auto">
          <a:xfrm rot="10800000">
            <a:off x="598780" y="1394055"/>
            <a:ext cx="579529" cy="4453473"/>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lgn="ctr">
              <a:defRPr/>
            </a:pPr>
            <a:endParaRPr lang="zh-CN" altLang="en-US" dirty="0"/>
          </a:p>
        </p:txBody>
      </p:sp>
      <p:sp>
        <p:nvSpPr>
          <p:cNvPr id="103" name="矩形 13"/>
          <p:cNvSpPr>
            <a:spLocks noChangeArrowheads="1"/>
          </p:cNvSpPr>
          <p:nvPr/>
        </p:nvSpPr>
        <p:spPr bwMode="auto">
          <a:xfrm>
            <a:off x="6764471" y="2017345"/>
            <a:ext cx="3747447"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9" rIns="91417" bIns="45709">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50000"/>
              </a:lnSpc>
              <a:spcBef>
                <a:spcPct val="0"/>
              </a:spcBef>
              <a:buClr>
                <a:schemeClr val="accent1"/>
              </a:buClr>
              <a:buFont typeface="Arial" panose="020B0604020202020204" pitchFamily="34" charset="0"/>
              <a:buNone/>
            </a:pPr>
            <a:r>
              <a:rPr lang="zh-CN" altLang="en-US" sz="1600" dirty="0">
                <a:latin typeface="微软雅黑" panose="020B0503020204020204" pitchFamily="34" charset="-122"/>
                <a:ea typeface="微软雅黑" panose="020B0503020204020204" pitchFamily="34" charset="-122"/>
              </a:rPr>
              <a:t>单击此处添加文字内容</a:t>
            </a:r>
            <a:endParaRPr lang="en-US" altLang="zh-CN" sz="1600" dirty="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dirty="0">
                <a:latin typeface="微软雅黑" panose="020B0503020204020204" pitchFamily="34" charset="-122"/>
                <a:ea typeface="微软雅黑" panose="020B0503020204020204" pitchFamily="34" charset="-122"/>
              </a:rPr>
              <a:t>单击此处添加文字内容</a:t>
            </a:r>
            <a:endParaRPr lang="zh-CN" altLang="en-US" sz="1600" dirty="0">
              <a:latin typeface="微软雅黑" panose="020B0503020204020204" pitchFamily="34" charset="-122"/>
              <a:ea typeface="微软雅黑" panose="020B0503020204020204" pitchFamily="34" charset="-122"/>
            </a:endParaRPr>
          </a:p>
        </p:txBody>
      </p:sp>
      <p:sp>
        <p:nvSpPr>
          <p:cNvPr id="104" name="矩形 13"/>
          <p:cNvSpPr>
            <a:spLocks noChangeArrowheads="1"/>
          </p:cNvSpPr>
          <p:nvPr/>
        </p:nvSpPr>
        <p:spPr bwMode="auto">
          <a:xfrm>
            <a:off x="6764471" y="2818452"/>
            <a:ext cx="3747447"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9" rIns="91417" bIns="45709">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zh-CN" altLang="en-US" sz="1600">
              <a:latin typeface="微软雅黑" panose="020B0503020204020204" pitchFamily="34" charset="-122"/>
              <a:ea typeface="微软雅黑" panose="020B0503020204020204" pitchFamily="34" charset="-122"/>
            </a:endParaRPr>
          </a:p>
        </p:txBody>
      </p:sp>
      <p:sp>
        <p:nvSpPr>
          <p:cNvPr id="105" name="矩形 13"/>
          <p:cNvSpPr>
            <a:spLocks noChangeArrowheads="1"/>
          </p:cNvSpPr>
          <p:nvPr/>
        </p:nvSpPr>
        <p:spPr bwMode="auto">
          <a:xfrm>
            <a:off x="6764471" y="3620791"/>
            <a:ext cx="3747447"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9" rIns="91417" bIns="45709">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zh-CN" altLang="en-US" sz="1600">
              <a:latin typeface="微软雅黑" panose="020B0503020204020204" pitchFamily="34" charset="-122"/>
              <a:ea typeface="微软雅黑" panose="020B0503020204020204" pitchFamily="34" charset="-122"/>
            </a:endParaRPr>
          </a:p>
        </p:txBody>
      </p:sp>
      <p:sp>
        <p:nvSpPr>
          <p:cNvPr id="106" name="矩形 13"/>
          <p:cNvSpPr>
            <a:spLocks noChangeArrowheads="1"/>
          </p:cNvSpPr>
          <p:nvPr/>
        </p:nvSpPr>
        <p:spPr bwMode="auto">
          <a:xfrm>
            <a:off x="6764471" y="4421900"/>
            <a:ext cx="3747447" cy="83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9" rIns="91417" bIns="45709">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zh-CN" altLang="en-US" sz="1600">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794" y="2539847"/>
            <a:ext cx="6373580" cy="1118599"/>
            <a:chOff x="0" y="1905473"/>
            <a:chExt cx="4780807" cy="839208"/>
          </a:xfrm>
        </p:grpSpPr>
        <p:grpSp>
          <p:nvGrpSpPr>
            <p:cNvPr id="70" name="组合 69"/>
            <p:cNvGrpSpPr/>
            <p:nvPr/>
          </p:nvGrpSpPr>
          <p:grpSpPr>
            <a:xfrm>
              <a:off x="0" y="1905473"/>
              <a:ext cx="4780807" cy="839208"/>
              <a:chOff x="0" y="1715264"/>
              <a:chExt cx="6167437" cy="1082613"/>
            </a:xfrm>
            <a:solidFill>
              <a:schemeClr val="accent2"/>
            </a:solidFill>
          </p:grpSpPr>
          <p:sp>
            <p:nvSpPr>
              <p:cNvPr id="71" name="矩形 70"/>
              <p:cNvSpPr/>
              <p:nvPr/>
            </p:nvSpPr>
            <p:spPr bwMode="auto">
              <a:xfrm>
                <a:off x="0" y="1715264"/>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72" name="矩形 71"/>
              <p:cNvSpPr/>
              <p:nvPr/>
            </p:nvSpPr>
            <p:spPr bwMode="auto">
              <a:xfrm>
                <a:off x="3117057" y="2008247"/>
                <a:ext cx="2808685" cy="7801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3" name="矩形 28"/>
              <p:cNvSpPr/>
              <p:nvPr/>
            </p:nvSpPr>
            <p:spPr bwMode="auto">
              <a:xfrm>
                <a:off x="1157288" y="1717646"/>
                <a:ext cx="1963341" cy="1080231"/>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76" name="等腰三角形 75"/>
              <p:cNvSpPr/>
              <p:nvPr/>
            </p:nvSpPr>
            <p:spPr bwMode="auto">
              <a:xfrm rot="5400000">
                <a:off x="5906647" y="2277449"/>
                <a:ext cx="279883"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77" name="矩形 46"/>
              <p:cNvSpPr>
                <a:spLocks noChangeArrowheads="1"/>
              </p:cNvSpPr>
              <p:nvPr/>
            </p:nvSpPr>
            <p:spPr bwMode="auto">
              <a:xfrm>
                <a:off x="3574615" y="2263120"/>
                <a:ext cx="1920953" cy="4244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a:lnSpc>
                    <a:spcPct val="100000"/>
                  </a:lnSpc>
                  <a:spcBef>
                    <a:spcPct val="0"/>
                  </a:spcBef>
                  <a:buFontTx/>
                  <a:buNone/>
                </a:pPr>
                <a:r>
                  <a:rPr lang="zh-CN" altLang="zh-CN" sz="2400" dirty="0">
                    <a:solidFill>
                      <a:schemeClr val="bg1"/>
                    </a:solidFill>
                    <a:latin typeface="微软雅黑" panose="020B0503020204020204" pitchFamily="34" charset="-122"/>
                    <a:ea typeface="微软雅黑" panose="020B0503020204020204" pitchFamily="34" charset="-122"/>
                    <a:cs typeface="Helvetica" charset="0"/>
                    <a:sym typeface="微软雅黑" panose="020B0503020204020204" pitchFamily="34" charset="-122"/>
                  </a:rPr>
                  <a:t>点击添加标题</a:t>
                </a:r>
                <a:endParaRPr lang="zh-CN" altLang="zh-CN" sz="1200" dirty="0">
                  <a:solidFill>
                    <a:schemeClr val="bg1"/>
                  </a:solidFill>
                  <a:ea typeface="微软雅黑" panose="020B0503020204020204" pitchFamily="34" charset="-122"/>
                  <a:cs typeface="Helvetica" charset="0"/>
                </a:endParaRPr>
              </a:p>
            </p:txBody>
          </p:sp>
        </p:grpSp>
        <p:sp>
          <p:nvSpPr>
            <p:cNvPr id="110" name="TextBox 40"/>
            <p:cNvSpPr txBox="1">
              <a:spLocks noChangeArrowheads="1"/>
            </p:cNvSpPr>
            <p:nvPr/>
          </p:nvSpPr>
          <p:spPr bwMode="auto">
            <a:xfrm>
              <a:off x="107504" y="2026224"/>
              <a:ext cx="661806" cy="594577"/>
            </a:xfrm>
            <a:prstGeom prst="rect">
              <a:avLst/>
            </a:prstGeom>
            <a:noFill/>
            <a:ln>
              <a:noFill/>
            </a:ln>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r>
                <a:rPr lang="en-US" altLang="zh-CN" sz="4700" b="1" dirty="0">
                  <a:solidFill>
                    <a:schemeClr val="bg1"/>
                  </a:solidFill>
                  <a:latin typeface="微软雅黑" panose="020B0503020204020204" pitchFamily="34" charset="-122"/>
                  <a:ea typeface="微软雅黑" panose="020B0503020204020204" pitchFamily="34" charset="-122"/>
                </a:rPr>
                <a:t>02</a:t>
              </a:r>
              <a:endParaRPr lang="zh-CN" altLang="en-US" sz="4700" b="1" dirty="0">
                <a:solidFill>
                  <a:schemeClr val="bg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794" y="3639985"/>
            <a:ext cx="6373580" cy="1123520"/>
            <a:chOff x="0" y="2730832"/>
            <a:chExt cx="4780807" cy="842900"/>
          </a:xfrm>
        </p:grpSpPr>
        <p:grpSp>
          <p:nvGrpSpPr>
            <p:cNvPr id="78" name="组合 77"/>
            <p:cNvGrpSpPr/>
            <p:nvPr/>
          </p:nvGrpSpPr>
          <p:grpSpPr>
            <a:xfrm>
              <a:off x="0" y="2730832"/>
              <a:ext cx="4780807" cy="842900"/>
              <a:chOff x="0" y="2780011"/>
              <a:chExt cx="6167437" cy="1087375"/>
            </a:xfrm>
            <a:solidFill>
              <a:schemeClr val="accent3"/>
            </a:solidFill>
          </p:grpSpPr>
          <p:sp>
            <p:nvSpPr>
              <p:cNvPr id="79" name="矩形 78"/>
              <p:cNvSpPr/>
              <p:nvPr/>
            </p:nvSpPr>
            <p:spPr bwMode="auto">
              <a:xfrm>
                <a:off x="0" y="2785965"/>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80" name="矩形 79"/>
              <p:cNvSpPr/>
              <p:nvPr/>
            </p:nvSpPr>
            <p:spPr bwMode="auto">
              <a:xfrm>
                <a:off x="3117057" y="2780011"/>
                <a:ext cx="2808685" cy="7801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1" name="矩形 28"/>
              <p:cNvSpPr/>
              <p:nvPr/>
            </p:nvSpPr>
            <p:spPr bwMode="auto">
              <a:xfrm>
                <a:off x="1157287" y="2790729"/>
                <a:ext cx="1966913" cy="107665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83" name="Group 173"/>
              <p:cNvGrpSpPr>
                <a:grpSpLocks noChangeAspect="1"/>
              </p:cNvGrpSpPr>
              <p:nvPr/>
            </p:nvGrpSpPr>
            <p:grpSpPr bwMode="auto">
              <a:xfrm>
                <a:off x="1968066" y="2845652"/>
                <a:ext cx="276691" cy="315443"/>
                <a:chOff x="-1908175" y="1651000"/>
                <a:chExt cx="1373187" cy="1557338"/>
              </a:xfrm>
              <a:grpFill/>
            </p:grpSpPr>
            <p:sp>
              <p:nvSpPr>
                <p:cNvPr id="86"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87"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88"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89"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91" name="Oval 24"/>
                <p:cNvSpPr>
                  <a:spLocks noChangeArrowheads="1"/>
                </p:cNvSpPr>
                <p:nvPr/>
              </p:nvSpPr>
              <p:spPr bwMode="auto">
                <a:xfrm>
                  <a:off x="-1333500" y="3128963"/>
                  <a:ext cx="77788" cy="79375"/>
                </a:xfrm>
                <a:prstGeom prst="ellipse">
                  <a:avLst/>
                </a:prstGeom>
                <a:grpFill/>
                <a:ln w="9525">
                  <a:solidFill>
                    <a:schemeClr val="tx1"/>
                  </a:solidFill>
                  <a:round/>
                </a:ln>
              </p:spPr>
              <p:txBody>
                <a:bodyPr/>
                <a:lstStyle/>
                <a:p>
                  <a:pPr>
                    <a:defRPr/>
                  </a:pPr>
                  <a:endParaRPr lang="en-US"/>
                </a:p>
              </p:txBody>
            </p:sp>
            <p:sp>
              <p:nvSpPr>
                <p:cNvPr id="92"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grpSp>
          <p:sp>
            <p:nvSpPr>
              <p:cNvPr id="84" name="等腰三角形 83"/>
              <p:cNvSpPr/>
              <p:nvPr/>
            </p:nvSpPr>
            <p:spPr bwMode="auto">
              <a:xfrm rot="5400000">
                <a:off x="5906647" y="3049213"/>
                <a:ext cx="279883"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85" name="矩形 82"/>
              <p:cNvSpPr>
                <a:spLocks noChangeArrowheads="1"/>
              </p:cNvSpPr>
              <p:nvPr/>
            </p:nvSpPr>
            <p:spPr bwMode="auto">
              <a:xfrm>
                <a:off x="3574615" y="3050366"/>
                <a:ext cx="1920953" cy="4244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charset="0"/>
                </a:endParaRPr>
              </a:p>
            </p:txBody>
          </p:sp>
        </p:grpSp>
        <p:sp>
          <p:nvSpPr>
            <p:cNvPr id="111" name="TextBox 40"/>
            <p:cNvSpPr txBox="1">
              <a:spLocks noChangeArrowheads="1"/>
            </p:cNvSpPr>
            <p:nvPr/>
          </p:nvSpPr>
          <p:spPr bwMode="auto">
            <a:xfrm>
              <a:off x="107504" y="2864424"/>
              <a:ext cx="661806" cy="594577"/>
            </a:xfrm>
            <a:prstGeom prst="rect">
              <a:avLst/>
            </a:prstGeom>
            <a:noFill/>
            <a:ln>
              <a:noFill/>
            </a:ln>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r>
                <a:rPr lang="en-US" altLang="zh-CN" sz="4700" b="1" dirty="0">
                  <a:solidFill>
                    <a:schemeClr val="bg1"/>
                  </a:solidFill>
                  <a:latin typeface="微软雅黑" panose="020B0503020204020204" pitchFamily="34" charset="-122"/>
                  <a:ea typeface="微软雅黑" panose="020B0503020204020204" pitchFamily="34" charset="-122"/>
                </a:rPr>
                <a:t>03</a:t>
              </a:r>
              <a:endParaRPr lang="zh-CN" altLang="en-US" sz="4700" b="1"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794" y="4443556"/>
            <a:ext cx="6373580" cy="1437319"/>
            <a:chOff x="0" y="3333695"/>
            <a:chExt cx="4780807" cy="1078322"/>
          </a:xfrm>
        </p:grpSpPr>
        <p:grpSp>
          <p:nvGrpSpPr>
            <p:cNvPr id="93" name="组合 92"/>
            <p:cNvGrpSpPr/>
            <p:nvPr/>
          </p:nvGrpSpPr>
          <p:grpSpPr>
            <a:xfrm>
              <a:off x="0" y="3333695"/>
              <a:ext cx="4780807" cy="1078322"/>
              <a:chOff x="0" y="3557729"/>
              <a:chExt cx="6167437" cy="1391079"/>
            </a:xfrm>
            <a:solidFill>
              <a:schemeClr val="accent4"/>
            </a:solidFill>
          </p:grpSpPr>
          <p:sp>
            <p:nvSpPr>
              <p:cNvPr id="94" name="矩形 93"/>
              <p:cNvSpPr/>
              <p:nvPr/>
            </p:nvSpPr>
            <p:spPr bwMode="auto">
              <a:xfrm>
                <a:off x="0" y="3867387"/>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95" name="矩形 94"/>
              <p:cNvSpPr/>
              <p:nvPr/>
            </p:nvSpPr>
            <p:spPr bwMode="auto">
              <a:xfrm>
                <a:off x="3117057" y="3560111"/>
                <a:ext cx="2808685" cy="7789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6" name="矩形 28"/>
              <p:cNvSpPr/>
              <p:nvPr/>
            </p:nvSpPr>
            <p:spPr bwMode="auto">
              <a:xfrm>
                <a:off x="1152525" y="3557729"/>
                <a:ext cx="1970485" cy="139107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9" name="等腰三角形 98"/>
              <p:cNvSpPr/>
              <p:nvPr/>
            </p:nvSpPr>
            <p:spPr bwMode="auto">
              <a:xfrm rot="5400000">
                <a:off x="5906647" y="3829313"/>
                <a:ext cx="279884"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solidFill>
                    <a:schemeClr val="bg1"/>
                  </a:solidFill>
                </a:endParaRPr>
              </a:p>
            </p:txBody>
          </p:sp>
          <p:sp>
            <p:nvSpPr>
              <p:cNvPr id="100" name="矩形 83"/>
              <p:cNvSpPr>
                <a:spLocks noChangeArrowheads="1"/>
              </p:cNvSpPr>
              <p:nvPr/>
            </p:nvSpPr>
            <p:spPr bwMode="auto">
              <a:xfrm>
                <a:off x="3574615" y="3836421"/>
                <a:ext cx="1920953" cy="4244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charset="0"/>
                </a:endParaRPr>
              </a:p>
            </p:txBody>
          </p:sp>
        </p:grpSp>
        <p:sp>
          <p:nvSpPr>
            <p:cNvPr id="112" name="TextBox 40"/>
            <p:cNvSpPr txBox="1">
              <a:spLocks noChangeArrowheads="1"/>
            </p:cNvSpPr>
            <p:nvPr/>
          </p:nvSpPr>
          <p:spPr bwMode="auto">
            <a:xfrm>
              <a:off x="107504" y="3689924"/>
              <a:ext cx="661806" cy="594577"/>
            </a:xfrm>
            <a:prstGeom prst="rect">
              <a:avLst/>
            </a:prstGeom>
            <a:noFill/>
            <a:ln>
              <a:noFill/>
            </a:ln>
          </p:spPr>
          <p:txBody>
            <a:bodyPr wrap="none"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r>
                <a:rPr lang="en-US" altLang="zh-CN" sz="4700" b="1" dirty="0">
                  <a:solidFill>
                    <a:schemeClr val="bg1"/>
                  </a:solidFill>
                  <a:latin typeface="微软雅黑" panose="020B0503020204020204" pitchFamily="34" charset="-122"/>
                  <a:ea typeface="微软雅黑" panose="020B0503020204020204" pitchFamily="34" charset="-122"/>
                </a:rPr>
                <a:t>04</a:t>
              </a:r>
              <a:endParaRPr lang="zh-CN" altLang="en-US" sz="4700"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250" fill="hold"/>
                                        <p:tgtEl>
                                          <p:spTgt spid="61"/>
                                        </p:tgtEl>
                                        <p:attrNameLst>
                                          <p:attrName>ppt_x</p:attrName>
                                        </p:attrNameLst>
                                      </p:cBhvr>
                                      <p:tavLst>
                                        <p:tav tm="0">
                                          <p:val>
                                            <p:strVal val="0-#ppt_w/2"/>
                                          </p:val>
                                        </p:tav>
                                        <p:tav tm="100000">
                                          <p:val>
                                            <p:strVal val="#ppt_x"/>
                                          </p:val>
                                        </p:tav>
                                      </p:tavLst>
                                    </p:anim>
                                    <p:anim calcmode="lin" valueType="num">
                                      <p:cBhvr additive="base">
                                        <p:cTn id="8" dur="25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wipe(left)">
                                      <p:cBhvr>
                                        <p:cTn id="12" dur="500"/>
                                        <p:tgtEl>
                                          <p:spTgt spid="103"/>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13"/>
                                        </p:tgtEl>
                                        <p:attrNameLst>
                                          <p:attrName>style.visibility</p:attrName>
                                        </p:attrNameLst>
                                      </p:cBhvr>
                                      <p:to>
                                        <p:strVal val="visible"/>
                                      </p:to>
                                    </p:set>
                                    <p:anim calcmode="lin" valueType="num">
                                      <p:cBhvr additive="base">
                                        <p:cTn id="16" dur="250" fill="hold"/>
                                        <p:tgtEl>
                                          <p:spTgt spid="113"/>
                                        </p:tgtEl>
                                        <p:attrNameLst>
                                          <p:attrName>ppt_x</p:attrName>
                                        </p:attrNameLst>
                                      </p:cBhvr>
                                      <p:tavLst>
                                        <p:tav tm="0">
                                          <p:val>
                                            <p:strVal val="0-#ppt_w/2"/>
                                          </p:val>
                                        </p:tav>
                                        <p:tav tm="100000">
                                          <p:val>
                                            <p:strVal val="#ppt_x"/>
                                          </p:val>
                                        </p:tav>
                                      </p:tavLst>
                                    </p:anim>
                                    <p:anim calcmode="lin" valueType="num">
                                      <p:cBhvr additive="base">
                                        <p:cTn id="17" dur="250" fill="hold"/>
                                        <p:tgtEl>
                                          <p:spTgt spid="1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left)">
                                      <p:cBhvr>
                                        <p:cTn id="21" dur="500"/>
                                        <p:tgtEl>
                                          <p:spTgt spid="104"/>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14"/>
                                        </p:tgtEl>
                                        <p:attrNameLst>
                                          <p:attrName>style.visibility</p:attrName>
                                        </p:attrNameLst>
                                      </p:cBhvr>
                                      <p:to>
                                        <p:strVal val="visible"/>
                                      </p:to>
                                    </p:set>
                                    <p:anim calcmode="lin" valueType="num">
                                      <p:cBhvr additive="base">
                                        <p:cTn id="25" dur="250" fill="hold"/>
                                        <p:tgtEl>
                                          <p:spTgt spid="114"/>
                                        </p:tgtEl>
                                        <p:attrNameLst>
                                          <p:attrName>ppt_x</p:attrName>
                                        </p:attrNameLst>
                                      </p:cBhvr>
                                      <p:tavLst>
                                        <p:tav tm="0">
                                          <p:val>
                                            <p:strVal val="0-#ppt_w/2"/>
                                          </p:val>
                                        </p:tav>
                                        <p:tav tm="100000">
                                          <p:val>
                                            <p:strVal val="#ppt_x"/>
                                          </p:val>
                                        </p:tav>
                                      </p:tavLst>
                                    </p:anim>
                                    <p:anim calcmode="lin" valueType="num">
                                      <p:cBhvr additive="base">
                                        <p:cTn id="26" dur="250" fill="hold"/>
                                        <p:tgtEl>
                                          <p:spTgt spid="11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left)">
                                      <p:cBhvr>
                                        <p:cTn id="30" dur="500"/>
                                        <p:tgtEl>
                                          <p:spTgt spid="105"/>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15"/>
                                        </p:tgtEl>
                                        <p:attrNameLst>
                                          <p:attrName>style.visibility</p:attrName>
                                        </p:attrNameLst>
                                      </p:cBhvr>
                                      <p:to>
                                        <p:strVal val="visible"/>
                                      </p:to>
                                    </p:set>
                                    <p:anim calcmode="lin" valueType="num">
                                      <p:cBhvr additive="base">
                                        <p:cTn id="34" dur="250" fill="hold"/>
                                        <p:tgtEl>
                                          <p:spTgt spid="115"/>
                                        </p:tgtEl>
                                        <p:attrNameLst>
                                          <p:attrName>ppt_x</p:attrName>
                                        </p:attrNameLst>
                                      </p:cBhvr>
                                      <p:tavLst>
                                        <p:tav tm="0">
                                          <p:val>
                                            <p:strVal val="0-#ppt_w/2"/>
                                          </p:val>
                                        </p:tav>
                                        <p:tav tm="100000">
                                          <p:val>
                                            <p:strVal val="#ppt_x"/>
                                          </p:val>
                                        </p:tav>
                                      </p:tavLst>
                                    </p:anim>
                                    <p:anim calcmode="lin" valueType="num">
                                      <p:cBhvr additive="base">
                                        <p:cTn id="35" dur="250" fill="hold"/>
                                        <p:tgtEl>
                                          <p:spTgt spid="115"/>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p:bldP spid="104" grpId="0"/>
      <p:bldP spid="105" grpId="0"/>
      <p:bldP spid="10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5"/>
          <p:cNvGrpSpPr/>
          <p:nvPr/>
        </p:nvGrpSpPr>
        <p:grpSpPr>
          <a:xfrm rot="2700000" flipV="1">
            <a:off x="4744510" y="1800518"/>
            <a:ext cx="321494" cy="1652597"/>
            <a:chOff x="2476500" y="2038350"/>
            <a:chExt cx="571500" cy="1828800"/>
          </a:xfrm>
          <a:solidFill>
            <a:schemeClr val="accent1"/>
          </a:solidFill>
        </p:grpSpPr>
        <p:sp>
          <p:nvSpPr>
            <p:cNvPr id="6" name="Bent Arrow 5"/>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endParaRPr>
            </a:p>
          </p:txBody>
        </p:sp>
        <p:sp>
          <p:nvSpPr>
            <p:cNvPr id="7" name="Rectangle 6"/>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endParaRPr>
            </a:p>
          </p:txBody>
        </p:sp>
      </p:grpSp>
      <p:grpSp>
        <p:nvGrpSpPr>
          <p:cNvPr id="8" name="Group 18"/>
          <p:cNvGrpSpPr/>
          <p:nvPr/>
        </p:nvGrpSpPr>
        <p:grpSpPr>
          <a:xfrm rot="18900000" flipV="1">
            <a:off x="4722791" y="4159584"/>
            <a:ext cx="321451" cy="1652812"/>
            <a:chOff x="2476500" y="2038350"/>
            <a:chExt cx="571500" cy="1828800"/>
          </a:xfrm>
          <a:solidFill>
            <a:schemeClr val="accent4"/>
          </a:solidFill>
        </p:grpSpPr>
        <p:sp>
          <p:nvSpPr>
            <p:cNvPr id="9" name="Bent Arrow 8"/>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endParaRPr>
            </a:p>
          </p:txBody>
        </p:sp>
        <p:sp>
          <p:nvSpPr>
            <p:cNvPr id="10" name="Rectangle 9"/>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endParaRPr>
            </a:p>
          </p:txBody>
        </p:sp>
      </p:grpSp>
      <p:grpSp>
        <p:nvGrpSpPr>
          <p:cNvPr id="11" name="Group 21"/>
          <p:cNvGrpSpPr/>
          <p:nvPr/>
        </p:nvGrpSpPr>
        <p:grpSpPr>
          <a:xfrm rot="18900000" flipH="1">
            <a:off x="7092157" y="1789908"/>
            <a:ext cx="321451" cy="1652812"/>
            <a:chOff x="2476500" y="2038350"/>
            <a:chExt cx="571500" cy="1828800"/>
          </a:xfrm>
          <a:solidFill>
            <a:schemeClr val="accent2"/>
          </a:solidFill>
        </p:grpSpPr>
        <p:sp>
          <p:nvSpPr>
            <p:cNvPr id="12" name="Bent Arrow 11"/>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endParaRPr>
            </a:p>
          </p:txBody>
        </p:sp>
        <p:sp>
          <p:nvSpPr>
            <p:cNvPr id="13" name="Rectangle 12"/>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endParaRPr>
            </a:p>
          </p:txBody>
        </p:sp>
      </p:grpSp>
      <p:grpSp>
        <p:nvGrpSpPr>
          <p:cNvPr id="14" name="Group 24"/>
          <p:cNvGrpSpPr/>
          <p:nvPr/>
        </p:nvGrpSpPr>
        <p:grpSpPr>
          <a:xfrm rot="2700000" flipH="1">
            <a:off x="7125119" y="4181436"/>
            <a:ext cx="321494" cy="1652597"/>
            <a:chOff x="2476500" y="2038350"/>
            <a:chExt cx="571500" cy="1828800"/>
          </a:xfrm>
          <a:solidFill>
            <a:schemeClr val="accent3"/>
          </a:solidFill>
        </p:grpSpPr>
        <p:sp>
          <p:nvSpPr>
            <p:cNvPr id="15" name="Bent Arrow 14"/>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endParaRPr>
            </a:p>
          </p:txBody>
        </p:sp>
        <p:sp>
          <p:nvSpPr>
            <p:cNvPr id="16" name="Rectangle 15"/>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endParaRPr>
            </a:p>
          </p:txBody>
        </p:sp>
      </p:grpSp>
      <p:grpSp>
        <p:nvGrpSpPr>
          <p:cNvPr id="60" name="Group 59"/>
          <p:cNvGrpSpPr/>
          <p:nvPr/>
        </p:nvGrpSpPr>
        <p:grpSpPr bwMode="auto">
          <a:xfrm>
            <a:off x="8286465" y="1927228"/>
            <a:ext cx="2953954" cy="1263055"/>
            <a:chOff x="1603804" y="2220559"/>
            <a:chExt cx="2955174" cy="1263085"/>
          </a:xfrm>
        </p:grpSpPr>
        <p:sp>
          <p:nvSpPr>
            <p:cNvPr id="61" name="Text Placeholder 2"/>
            <p:cNvSpPr txBox="1"/>
            <p:nvPr/>
          </p:nvSpPr>
          <p:spPr>
            <a:xfrm>
              <a:off x="1603804" y="2220559"/>
              <a:ext cx="2013520"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2" name="TextBox 61"/>
            <p:cNvSpPr txBox="1"/>
            <p:nvPr/>
          </p:nvSpPr>
          <p:spPr>
            <a:xfrm>
              <a:off x="1680026" y="2560292"/>
              <a:ext cx="2878952" cy="923352"/>
            </a:xfrm>
            <a:prstGeom prst="rect">
              <a:avLst/>
            </a:prstGeom>
            <a:noFill/>
          </p:spPr>
          <p:txBody>
            <a:bodyPr lIns="0" tIns="0" rIns="0" bIns="0">
              <a:spAutoFit/>
            </a:bodyPr>
            <a:lstStyle/>
            <a:p>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endParaRPr lang="zh-CN" altLang="en-US" sz="1200" dirty="0">
                <a:solidFill>
                  <a:schemeClr val="tx1">
                    <a:lumMod val="50000"/>
                    <a:lumOff val="50000"/>
                  </a:schemeClr>
                </a:solidFill>
                <a:latin typeface="+mn-ea"/>
              </a:endParaRPr>
            </a:p>
          </p:txBody>
        </p:sp>
      </p:grpSp>
      <p:grpSp>
        <p:nvGrpSpPr>
          <p:cNvPr id="63" name="Group 62"/>
          <p:cNvGrpSpPr/>
          <p:nvPr/>
        </p:nvGrpSpPr>
        <p:grpSpPr bwMode="auto">
          <a:xfrm>
            <a:off x="8286465" y="4525964"/>
            <a:ext cx="2953954" cy="1263055"/>
            <a:chOff x="1603804" y="2220559"/>
            <a:chExt cx="2955174" cy="1263085"/>
          </a:xfrm>
        </p:grpSpPr>
        <p:sp>
          <p:nvSpPr>
            <p:cNvPr id="64" name="Text Placeholder 2"/>
            <p:cNvSpPr txBox="1"/>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5" name="TextBox 64"/>
            <p:cNvSpPr txBox="1"/>
            <p:nvPr/>
          </p:nvSpPr>
          <p:spPr>
            <a:xfrm>
              <a:off x="1680026" y="2560292"/>
              <a:ext cx="2878952" cy="923352"/>
            </a:xfrm>
            <a:prstGeom prst="rect">
              <a:avLst/>
            </a:prstGeom>
            <a:noFill/>
          </p:spPr>
          <p:txBody>
            <a:bodyPr lIns="0" tIns="0" rIns="0" bIns="0">
              <a:spAutoFit/>
            </a:bodyPr>
            <a:lstStyle/>
            <a:p>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endParaRPr lang="zh-CN" altLang="en-US" sz="1200" dirty="0">
                <a:solidFill>
                  <a:schemeClr val="tx1">
                    <a:lumMod val="50000"/>
                    <a:lumOff val="50000"/>
                  </a:schemeClr>
                </a:solidFill>
                <a:latin typeface="+mn-ea"/>
              </a:endParaRPr>
            </a:p>
          </p:txBody>
        </p:sp>
      </p:grpSp>
      <p:grpSp>
        <p:nvGrpSpPr>
          <p:cNvPr id="66" name="Group 65"/>
          <p:cNvGrpSpPr/>
          <p:nvPr/>
        </p:nvGrpSpPr>
        <p:grpSpPr bwMode="auto">
          <a:xfrm>
            <a:off x="930949" y="4525964"/>
            <a:ext cx="2958715" cy="893444"/>
            <a:chOff x="1679271" y="2220559"/>
            <a:chExt cx="2959965" cy="893465"/>
          </a:xfrm>
        </p:grpSpPr>
        <p:sp>
          <p:nvSpPr>
            <p:cNvPr id="67" name="Text Placeholder 2"/>
            <p:cNvSpPr txBox="1"/>
            <p:nvPr/>
          </p:nvSpPr>
          <p:spPr>
            <a:xfrm>
              <a:off x="2625698" y="2220559"/>
              <a:ext cx="2013538"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8" name="TextBox 67"/>
            <p:cNvSpPr txBox="1"/>
            <p:nvPr/>
          </p:nvSpPr>
          <p:spPr>
            <a:xfrm>
              <a:off x="1679271" y="2560291"/>
              <a:ext cx="2878979" cy="553733"/>
            </a:xfrm>
            <a:prstGeom prst="rect">
              <a:avLst/>
            </a:prstGeom>
            <a:noFill/>
          </p:spPr>
          <p:txBody>
            <a:bodyPr lIns="0" tIns="0" rIns="0" bIns="0">
              <a:spAutoFit/>
            </a:bodyPr>
            <a:lstStyle/>
            <a:p>
              <a:pPr algn="r"/>
              <a:r>
                <a:rPr lang="zh-CN" altLang="en-US" sz="1200" dirty="0" smtClean="0">
                  <a:solidFill>
                    <a:schemeClr val="tx1">
                      <a:lumMod val="50000"/>
                      <a:lumOff val="50000"/>
                    </a:schemeClr>
                  </a:solidFill>
                  <a:latin typeface="+mn-ea"/>
                </a:rPr>
                <a:t> </a:t>
              </a:r>
              <a:endParaRPr lang="zh-CN" altLang="en-US" sz="1200" dirty="0" smtClean="0">
                <a:solidFill>
                  <a:schemeClr val="tx1">
                    <a:lumMod val="50000"/>
                    <a:lumOff val="50000"/>
                  </a:schemeClr>
                </a:solidFill>
                <a:latin typeface="+mn-ea"/>
              </a:endParaRPr>
            </a:p>
            <a:p>
              <a:pPr algn="r"/>
              <a:r>
                <a:rPr lang="en-US" altLang="zh-CN" sz="1200" dirty="0" smtClean="0">
                  <a:solidFill>
                    <a:schemeClr val="tx1">
                      <a:lumMod val="50000"/>
                      <a:lumOff val="50000"/>
                    </a:schemeClr>
                  </a:solidFill>
                  <a:latin typeface="+mn-ea"/>
                </a:rPr>
                <a:t></a:t>
              </a:r>
              <a:r>
                <a:rPr lang="zh-CN" altLang="en-US" sz="1200" dirty="0" smtClean="0">
                  <a:solidFill>
                    <a:schemeClr val="tx1">
                      <a:lumMod val="50000"/>
                      <a:lumOff val="50000"/>
                    </a:schemeClr>
                  </a:solidFill>
                  <a:latin typeface="+mn-ea"/>
                </a:rPr>
                <a:t> </a:t>
              </a:r>
              <a:endParaRPr lang="zh-CN" altLang="en-US" sz="1200" dirty="0" smtClean="0">
                <a:solidFill>
                  <a:schemeClr val="tx1">
                    <a:lumMod val="50000"/>
                    <a:lumOff val="50000"/>
                  </a:schemeClr>
                </a:solidFill>
                <a:latin typeface="+mn-ea"/>
              </a:endParaRPr>
            </a:p>
            <a:p>
              <a:pPr algn="r"/>
              <a:r>
                <a:rPr lang="en-US" altLang="zh-CN" sz="1200" dirty="0" smtClean="0">
                  <a:solidFill>
                    <a:schemeClr val="tx1">
                      <a:lumMod val="50000"/>
                      <a:lumOff val="50000"/>
                    </a:schemeClr>
                  </a:solidFill>
                  <a:latin typeface="+mn-ea"/>
                </a:rPr>
                <a:t></a:t>
              </a:r>
              <a:r>
                <a:rPr lang="zh-CN" altLang="en-US" sz="1200" dirty="0" smtClean="0">
                  <a:solidFill>
                    <a:schemeClr val="tx1">
                      <a:lumMod val="50000"/>
                      <a:lumOff val="50000"/>
                    </a:schemeClr>
                  </a:solidFill>
                  <a:latin typeface="+mn-ea"/>
                </a:rPr>
                <a:t>。</a:t>
              </a:r>
              <a:endParaRPr lang="zh-CN" altLang="en-US" sz="1200" dirty="0">
                <a:solidFill>
                  <a:schemeClr val="tx1">
                    <a:lumMod val="50000"/>
                    <a:lumOff val="50000"/>
                  </a:schemeClr>
                </a:solidFill>
                <a:latin typeface="+mn-ea"/>
              </a:endParaRPr>
            </a:p>
          </p:txBody>
        </p:sp>
      </p:grpSp>
      <p:grpSp>
        <p:nvGrpSpPr>
          <p:cNvPr id="69" name="Group 68"/>
          <p:cNvGrpSpPr/>
          <p:nvPr/>
        </p:nvGrpSpPr>
        <p:grpSpPr bwMode="auto">
          <a:xfrm>
            <a:off x="930949" y="1927229"/>
            <a:ext cx="2958715" cy="1263057"/>
            <a:chOff x="1679271" y="2220559"/>
            <a:chExt cx="2959965" cy="1263085"/>
          </a:xfrm>
        </p:grpSpPr>
        <p:sp>
          <p:nvSpPr>
            <p:cNvPr id="70"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tx1">
                    <a:lumMod val="50000"/>
                    <a:lumOff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71" name="TextBox 70"/>
            <p:cNvSpPr txBox="1"/>
            <p:nvPr/>
          </p:nvSpPr>
          <p:spPr>
            <a:xfrm>
              <a:off x="1679271" y="2560293"/>
              <a:ext cx="2878979" cy="923351"/>
            </a:xfrm>
            <a:prstGeom prst="rect">
              <a:avLst/>
            </a:prstGeom>
            <a:noFill/>
          </p:spPr>
          <p:txBody>
            <a:bodyPr lIns="0" tIns="0" rIns="0" bIns="0">
              <a:spAutoFit/>
            </a:bodyPr>
            <a:lstStyle/>
            <a:p>
              <a:pPr algn="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endParaRPr lang="zh-CN" altLang="en-US" sz="1200" dirty="0">
                <a:solidFill>
                  <a:schemeClr val="tx1">
                    <a:lumMod val="50000"/>
                    <a:lumOff val="50000"/>
                  </a:schemeClr>
                </a:solidFill>
                <a:latin typeface="+mn-ea"/>
              </a:endParaRPr>
            </a:p>
          </p:txBody>
        </p:sp>
      </p:grpSp>
      <p:grpSp>
        <p:nvGrpSpPr>
          <p:cNvPr id="2" name="Group 1"/>
          <p:cNvGrpSpPr/>
          <p:nvPr/>
        </p:nvGrpSpPr>
        <p:grpSpPr bwMode="auto">
          <a:xfrm>
            <a:off x="6456317" y="3074989"/>
            <a:ext cx="1484119" cy="1485900"/>
            <a:chOff x="6455778" y="3074438"/>
            <a:chExt cx="1485674" cy="1485674"/>
          </a:xfrm>
        </p:grpSpPr>
        <p:sp>
          <p:nvSpPr>
            <p:cNvPr id="21" name="Rounded Rectangle 20"/>
            <p:cNvSpPr/>
            <p:nvPr/>
          </p:nvSpPr>
          <p:spPr bwMode="auto">
            <a:xfrm rot="18900000" flipV="1">
              <a:off x="6455778" y="3074438"/>
              <a:ext cx="1485674" cy="1485674"/>
            </a:xfrm>
            <a:prstGeom prst="roundRect">
              <a:avLst>
                <a:gd name="adj" fmla="val 9646"/>
              </a:avLst>
            </a:prstGeom>
            <a:solidFill>
              <a:schemeClr val="accent3"/>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grpSp>
          <p:nvGrpSpPr>
            <p:cNvPr id="35" name="Group 34"/>
            <p:cNvGrpSpPr/>
            <p:nvPr/>
          </p:nvGrpSpPr>
          <p:grpSpPr>
            <a:xfrm>
              <a:off x="6880423" y="3544610"/>
              <a:ext cx="613402" cy="593867"/>
              <a:chOff x="2339975" y="3200401"/>
              <a:chExt cx="249238" cy="241301"/>
            </a:xfrm>
            <a:solidFill>
              <a:schemeClr val="bg1"/>
            </a:solidFill>
          </p:grpSpPr>
          <p:sp>
            <p:nvSpPr>
              <p:cNvPr id="36"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3" name="Group 2"/>
          <p:cNvGrpSpPr/>
          <p:nvPr/>
        </p:nvGrpSpPr>
        <p:grpSpPr bwMode="auto">
          <a:xfrm>
            <a:off x="5353149" y="4176714"/>
            <a:ext cx="1485707" cy="1485900"/>
            <a:chOff x="5352721" y="4177495"/>
            <a:chExt cx="1485674" cy="1485674"/>
          </a:xfrm>
        </p:grpSpPr>
        <p:sp>
          <p:nvSpPr>
            <p:cNvPr id="18" name="Rounded Rectangle 17"/>
            <p:cNvSpPr/>
            <p:nvPr/>
          </p:nvSpPr>
          <p:spPr bwMode="auto">
            <a:xfrm rot="18900000" flipV="1">
              <a:off x="5352721" y="4177495"/>
              <a:ext cx="1485674" cy="1485674"/>
            </a:xfrm>
            <a:prstGeom prst="roundRect">
              <a:avLst>
                <a:gd name="adj" fmla="val 9646"/>
              </a:avLst>
            </a:prstGeom>
            <a:solidFill>
              <a:schemeClr val="accent4"/>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800" name="Shape 719"/>
            <p:cNvSpPr/>
            <p:nvPr/>
          </p:nvSpPr>
          <p:spPr bwMode="auto">
            <a:xfrm>
              <a:off x="5801694" y="4639527"/>
              <a:ext cx="587506" cy="505264"/>
            </a:xfrm>
            <a:custGeom>
              <a:avLst/>
              <a:gdLst>
                <a:gd name="T0" fmla="*/ 293753 w 21332"/>
                <a:gd name="T1" fmla="*/ 252632 h 21446"/>
                <a:gd name="T2" fmla="*/ 293753 w 21332"/>
                <a:gd name="T3" fmla="*/ 252632 h 21446"/>
                <a:gd name="T4" fmla="*/ 293753 w 21332"/>
                <a:gd name="T5" fmla="*/ 252632 h 21446"/>
                <a:gd name="T6" fmla="*/ 293753 w 21332"/>
                <a:gd name="T7" fmla="*/ 252632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50000"/>
                    <a:lumOff val="50000"/>
                  </a:schemeClr>
                </a:solidFill>
              </a:endParaRPr>
            </a:p>
          </p:txBody>
        </p:sp>
      </p:grpSp>
      <p:grpSp>
        <p:nvGrpSpPr>
          <p:cNvPr id="4" name="Group 3"/>
          <p:cNvGrpSpPr/>
          <p:nvPr/>
        </p:nvGrpSpPr>
        <p:grpSpPr bwMode="auto">
          <a:xfrm>
            <a:off x="4249981" y="3074989"/>
            <a:ext cx="1485707" cy="1485900"/>
            <a:chOff x="4249665" y="3074438"/>
            <a:chExt cx="1485674" cy="1485674"/>
          </a:xfrm>
        </p:grpSpPr>
        <p:sp>
          <p:nvSpPr>
            <p:cNvPr id="24" name="Rounded Rectangle 23"/>
            <p:cNvSpPr/>
            <p:nvPr/>
          </p:nvSpPr>
          <p:spPr bwMode="auto">
            <a:xfrm rot="18900000" flipV="1">
              <a:off x="4249665" y="3074438"/>
              <a:ext cx="1485674" cy="1485674"/>
            </a:xfrm>
            <a:prstGeom prst="roundRect">
              <a:avLst>
                <a:gd name="adj" fmla="val 9646"/>
              </a:avLst>
            </a:prstGeom>
            <a:solidFill>
              <a:schemeClr val="accent1"/>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798" name="Shape 2102"/>
            <p:cNvSpPr/>
            <p:nvPr/>
          </p:nvSpPr>
          <p:spPr bwMode="auto">
            <a:xfrm>
              <a:off x="4622339" y="3522435"/>
              <a:ext cx="720330" cy="576242"/>
            </a:xfrm>
            <a:custGeom>
              <a:avLst/>
              <a:gdLst>
                <a:gd name="T0" fmla="*/ 360165 w 21600"/>
                <a:gd name="T1" fmla="*/ 288121 h 21600"/>
                <a:gd name="T2" fmla="*/ 360165 w 21600"/>
                <a:gd name="T3" fmla="*/ 288121 h 21600"/>
                <a:gd name="T4" fmla="*/ 360165 w 21600"/>
                <a:gd name="T5" fmla="*/ 288121 h 21600"/>
                <a:gd name="T6" fmla="*/ 360165 w 21600"/>
                <a:gd name="T7" fmla="*/ 2881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50000"/>
                    <a:lumOff val="50000"/>
                  </a:schemeClr>
                </a:solidFill>
              </a:endParaRPr>
            </a:p>
          </p:txBody>
        </p:sp>
      </p:grpSp>
      <p:grpSp>
        <p:nvGrpSpPr>
          <p:cNvPr id="17" name="Group 16"/>
          <p:cNvGrpSpPr/>
          <p:nvPr/>
        </p:nvGrpSpPr>
        <p:grpSpPr bwMode="auto">
          <a:xfrm>
            <a:off x="5353149" y="1971676"/>
            <a:ext cx="1485707" cy="1485900"/>
            <a:chOff x="5352721" y="1971381"/>
            <a:chExt cx="1485674" cy="1485674"/>
          </a:xfrm>
        </p:grpSpPr>
        <p:sp>
          <p:nvSpPr>
            <p:cNvPr id="27" name="Rounded Rectangle 26"/>
            <p:cNvSpPr/>
            <p:nvPr/>
          </p:nvSpPr>
          <p:spPr bwMode="auto">
            <a:xfrm rot="18900000" flipV="1">
              <a:off x="5352721" y="1971381"/>
              <a:ext cx="1485674" cy="1485674"/>
            </a:xfrm>
            <a:prstGeom prst="roundRect">
              <a:avLst>
                <a:gd name="adj" fmla="val 9646"/>
              </a:avLst>
            </a:prstGeom>
            <a:solidFill>
              <a:schemeClr val="accent2"/>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796" name="Freeform 56"/>
            <p:cNvSpPr/>
            <p:nvPr/>
          </p:nvSpPr>
          <p:spPr bwMode="auto">
            <a:xfrm>
              <a:off x="5802898" y="2468253"/>
              <a:ext cx="664971" cy="542729"/>
            </a:xfrm>
            <a:custGeom>
              <a:avLst/>
              <a:gdLst>
                <a:gd name="T0" fmla="*/ 534414 w 382"/>
                <a:gd name="T1" fmla="*/ 234835 h 312"/>
                <a:gd name="T2" fmla="*/ 630156 w 382"/>
                <a:gd name="T3" fmla="*/ 123506 h 312"/>
                <a:gd name="T4" fmla="*/ 414301 w 382"/>
                <a:gd name="T5" fmla="*/ 43488 h 312"/>
                <a:gd name="T6" fmla="*/ 398634 w 382"/>
                <a:gd name="T7" fmla="*/ 33051 h 312"/>
                <a:gd name="T8" fmla="*/ 398634 w 382"/>
                <a:gd name="T9" fmla="*/ 233095 h 312"/>
                <a:gd name="T10" fmla="*/ 313337 w 382"/>
                <a:gd name="T11" fmla="*/ 372256 h 312"/>
                <a:gd name="T12" fmla="*/ 149706 w 382"/>
                <a:gd name="T13" fmla="*/ 328769 h 312"/>
                <a:gd name="T14" fmla="*/ 224558 w 382"/>
                <a:gd name="T15" fmla="*/ 168733 h 312"/>
                <a:gd name="T16" fmla="*/ 330745 w 382"/>
                <a:gd name="T17" fmla="*/ 161775 h 312"/>
                <a:gd name="T18" fmla="*/ 330745 w 382"/>
                <a:gd name="T19" fmla="*/ 6958 h 312"/>
                <a:gd name="T20" fmla="*/ 268077 w 382"/>
                <a:gd name="T21" fmla="*/ 0 h 312"/>
                <a:gd name="T22" fmla="*/ 0 w 382"/>
                <a:gd name="T23" fmla="*/ 271365 h 312"/>
                <a:gd name="T24" fmla="*/ 268077 w 382"/>
                <a:gd name="T25" fmla="*/ 542729 h 312"/>
                <a:gd name="T26" fmla="*/ 536155 w 382"/>
                <a:gd name="T27" fmla="*/ 271365 h 312"/>
                <a:gd name="T28" fmla="*/ 534414 w 382"/>
                <a:gd name="T29" fmla="*/ 234835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19" name="标题 18"/>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right)">
                                      <p:cBhvr>
                                        <p:cTn id="13" dur="500"/>
                                        <p:tgtEl>
                                          <p:spTgt spid="6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wipe(left)">
                                      <p:cBhvr>
                                        <p:cTn id="27" dur="500"/>
                                        <p:tgtEl>
                                          <p:spTgt spid="60"/>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left)">
                                      <p:cBhvr>
                                        <p:cTn id="41" dur="500"/>
                                        <p:tgtEl>
                                          <p:spTgt spid="63"/>
                                        </p:tgtEl>
                                      </p:cBhvr>
                                    </p:animEffect>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right)">
                                      <p:cBhvr>
                                        <p:cTn id="55" dur="500"/>
                                        <p:tgtEl>
                                          <p:spTgt spid="66"/>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4243747" y="3400726"/>
            <a:ext cx="5853236" cy="430887"/>
          </a:xfrm>
          <a:prstGeom prst="flowChartAlternateProcess">
            <a:avLst/>
          </a:prstGeom>
          <a:solidFill>
            <a:srgbClr val="63BDC3"/>
          </a:solid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sz="1600">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4131455" y="2616439"/>
            <a:ext cx="7577616" cy="808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latin typeface="造字工房悦黑体验版纤细体" pitchFamily="50" charset="-122"/>
                <a:ea typeface="造字工房悦黑体验版纤细体" pitchFamily="50" charset="-122"/>
              </a:rPr>
              <a:t>感谢您的耐心观看</a:t>
            </a:r>
            <a:endParaRPr lang="zh-CN" altLang="en-US" sz="5400" b="1" dirty="0">
              <a:latin typeface="造字工房悦黑体验版纤细体" pitchFamily="50" charset="-122"/>
              <a:ea typeface="造字工房悦黑体验版纤细体" pitchFamily="50" charset="-122"/>
            </a:endParaRPr>
          </a:p>
        </p:txBody>
      </p:sp>
      <p:sp>
        <p:nvSpPr>
          <p:cNvPr id="4" name="TextBox 4"/>
          <p:cNvSpPr txBox="1"/>
          <p:nvPr/>
        </p:nvSpPr>
        <p:spPr>
          <a:xfrm>
            <a:off x="4258585" y="3904781"/>
            <a:ext cx="6116077" cy="553085"/>
          </a:xfrm>
          <a:prstGeom prst="rect">
            <a:avLst/>
          </a:prstGeom>
          <a:noFill/>
        </p:spPr>
        <p:txBody>
          <a:bodyPr wrap="square" rtlCol="0">
            <a:spAutoFit/>
          </a:bodyPr>
          <a:lstStyle/>
          <a:p>
            <a:pP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sym typeface="+mn-ea"/>
              </a:rPr>
              <a:t>汇报人</a:t>
            </a:r>
            <a:r>
              <a:rPr lang="zh-CN" altLang="en-US" sz="2000" dirty="0" smtClean="0">
                <a:solidFill>
                  <a:schemeClr val="bg1"/>
                </a:solidFill>
                <a:latin typeface="微软雅黑" panose="020B0503020204020204" pitchFamily="34" charset="-122"/>
                <a:ea typeface="微软雅黑" panose="020B0503020204020204" pitchFamily="34" charset="-122"/>
                <a:sym typeface="+mn-ea"/>
              </a:rPr>
              <a:t>：</a:t>
            </a:r>
            <a:r>
              <a:rPr lang="en-US" altLang="zh-CN" sz="2000" dirty="0" smtClean="0">
                <a:solidFill>
                  <a:schemeClr val="bg1"/>
                </a:solidFill>
                <a:latin typeface="微软雅黑" panose="020B0503020204020204" pitchFamily="34" charset="-122"/>
                <a:ea typeface="微软雅黑" panose="020B0503020204020204" pitchFamily="34" charset="-122"/>
                <a:sym typeface="+mn-ea"/>
              </a:rPr>
              <a:t>XXX</a:t>
            </a:r>
            <a:r>
              <a:rPr lang="zh-CN" altLang="en-US" sz="2000" dirty="0" smtClean="0">
                <a:solidFill>
                  <a:schemeClr val="bg1"/>
                </a:solidFill>
                <a:latin typeface="微软雅黑" panose="020B0503020204020204" pitchFamily="34" charset="-122"/>
                <a:ea typeface="微软雅黑" panose="020B0503020204020204" pitchFamily="34" charset="-122"/>
                <a:sym typeface="+mn-ea"/>
              </a:rPr>
              <a:t>      </a:t>
            </a:r>
            <a:r>
              <a:rPr lang="zh-CN" altLang="en-US" sz="2000" dirty="0" smtClean="0">
                <a:solidFill>
                  <a:schemeClr val="bg1"/>
                </a:solidFill>
                <a:latin typeface="微软雅黑" panose="020B0503020204020204" pitchFamily="34" charset="-122"/>
                <a:ea typeface="微软雅黑" panose="020B0503020204020204" pitchFamily="34" charset="-122"/>
                <a:sym typeface="+mn-ea"/>
              </a:rPr>
              <a:t>时间：</a:t>
            </a:r>
            <a:r>
              <a:rPr lang="en-US" altLang="zh-CN" sz="2000" smtClean="0">
                <a:solidFill>
                  <a:schemeClr val="bg1"/>
                </a:solidFill>
                <a:latin typeface="微软雅黑" panose="020B0503020204020204" pitchFamily="34" charset="-122"/>
                <a:ea typeface="微软雅黑" panose="020B0503020204020204" pitchFamily="34" charset="-122"/>
                <a:sym typeface="+mn-ea"/>
              </a:rPr>
              <a:t>20XX</a:t>
            </a:r>
            <a:r>
              <a:rPr lang="zh-CN" altLang="en-US" sz="2000" smtClean="0">
                <a:solidFill>
                  <a:schemeClr val="bg1"/>
                </a:solidFill>
                <a:latin typeface="微软雅黑" panose="020B0503020204020204" pitchFamily="34" charset="-122"/>
                <a:ea typeface="微软雅黑" panose="020B0503020204020204" pitchFamily="34" charset="-122"/>
                <a:sym typeface="+mn-ea"/>
              </a:rPr>
              <a:t>年</a:t>
            </a:r>
            <a:r>
              <a:rPr lang="en-US" altLang="zh-CN" sz="2000" dirty="0">
                <a:solidFill>
                  <a:schemeClr val="bg1"/>
                </a:solidFill>
                <a:latin typeface="微软雅黑" panose="020B0503020204020204" pitchFamily="34" charset="-122"/>
                <a:ea typeface="微软雅黑" panose="020B0503020204020204" pitchFamily="34" charset="-122"/>
                <a:sym typeface="+mn-ea"/>
              </a:rPr>
              <a:t>10</a:t>
            </a:r>
            <a:r>
              <a:rPr lang="zh-CN" altLang="en-US" sz="2000" dirty="0">
                <a:solidFill>
                  <a:schemeClr val="bg1"/>
                </a:solidFill>
                <a:latin typeface="微软雅黑" panose="020B0503020204020204" pitchFamily="34" charset="-122"/>
                <a:ea typeface="微软雅黑" panose="020B0503020204020204" pitchFamily="34" charset="-122"/>
                <a:sym typeface="+mn-ea"/>
              </a:rPr>
              <a:t>月</a:t>
            </a:r>
            <a:r>
              <a:rPr lang="en-US" altLang="zh-CN" sz="2000" dirty="0">
                <a:solidFill>
                  <a:schemeClr val="bg1"/>
                </a:solidFill>
                <a:latin typeface="微软雅黑" panose="020B0503020204020204" pitchFamily="34" charset="-122"/>
                <a:ea typeface="微软雅黑" panose="020B0503020204020204" pitchFamily="34" charset="-122"/>
                <a:sym typeface="+mn-ea"/>
              </a:rPr>
              <a:t>1</a:t>
            </a:r>
            <a:r>
              <a:rPr lang="zh-CN" altLang="en-US" sz="2000" dirty="0">
                <a:solidFill>
                  <a:schemeClr val="bg1"/>
                </a:solidFill>
                <a:latin typeface="微软雅黑" panose="020B0503020204020204" pitchFamily="34" charset="-122"/>
                <a:ea typeface="微软雅黑" panose="020B0503020204020204" pitchFamily="34" charset="-122"/>
                <a:sym typeface="+mn-ea"/>
              </a:rPr>
              <a:t>号</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4284924" y="3416114"/>
            <a:ext cx="5770883"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4202705" y="1255612"/>
            <a:ext cx="3362601"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b="1" dirty="0" smtClean="0">
                <a:ln w="19050">
                  <a:solidFill>
                    <a:schemeClr val="bg1"/>
                  </a:solidFill>
                </a:ln>
                <a:noFill/>
                <a:latin typeface="Impact" panose="020B0806030902050204" pitchFamily="34" charset="0"/>
              </a:rPr>
              <a:t>20XX</a:t>
            </a:r>
            <a:endParaRPr lang="zh-CN" altLang="en-US" sz="11500" b="1" dirty="0">
              <a:ln w="19050">
                <a:solidFill>
                  <a:schemeClr val="bg1"/>
                </a:solidFill>
              </a:ln>
              <a:no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5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theme/theme1.xml><?xml version="1.0" encoding="utf-8"?>
<a:theme xmlns:a="http://schemas.openxmlformats.org/drawingml/2006/main" name="Office 主题">
  <a:themeElements>
    <a:clrScheme name="自定义 980">
      <a:dk1>
        <a:sysClr val="windowText" lastClr="000000"/>
      </a:dk1>
      <a:lt1>
        <a:sysClr val="window" lastClr="FFFFFF"/>
      </a:lt1>
      <a:dk2>
        <a:srgbClr val="63BDC3"/>
      </a:dk2>
      <a:lt2>
        <a:srgbClr val="B5DCBB"/>
      </a:lt2>
      <a:accent1>
        <a:srgbClr val="B5DCBB"/>
      </a:accent1>
      <a:accent2>
        <a:srgbClr val="63BDC3"/>
      </a:accent2>
      <a:accent3>
        <a:srgbClr val="B5DCBB"/>
      </a:accent3>
      <a:accent4>
        <a:srgbClr val="63BDC3"/>
      </a:accent4>
      <a:accent5>
        <a:srgbClr val="B5DCBB"/>
      </a:accent5>
      <a:accent6>
        <a:srgbClr val="63BDC3"/>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7690</Words>
  <Application>WPS 演示</Application>
  <PresentationFormat>自定义</PresentationFormat>
  <Paragraphs>813</Paragraphs>
  <Slides>38</Slides>
  <Notes>31</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38</vt:i4>
      </vt:variant>
    </vt:vector>
  </HeadingPairs>
  <TitlesOfParts>
    <vt:vector size="68" baseType="lpstr">
      <vt:lpstr>Arial</vt:lpstr>
      <vt:lpstr>宋体</vt:lpstr>
      <vt:lpstr>Wingdings</vt:lpstr>
      <vt:lpstr>微软雅黑</vt:lpstr>
      <vt:lpstr>造字工房悦黑体验版纤细体</vt:lpstr>
      <vt:lpstr>黑体</vt:lpstr>
      <vt:lpstr>Impact</vt:lpstr>
      <vt:lpstr>Gill Sans</vt:lpstr>
      <vt:lpstr>Lato Light</vt:lpstr>
      <vt:lpstr>Segoe Print</vt:lpstr>
      <vt:lpstr>Calibri</vt:lpstr>
      <vt:lpstr>方正兰亭黑_GBK</vt:lpstr>
      <vt:lpstr>Arial</vt:lpstr>
      <vt:lpstr>Source Sans Pro Light</vt:lpstr>
      <vt:lpstr>Ubuntu</vt:lpstr>
      <vt:lpstr>Arial Unicode MS</vt:lpstr>
      <vt:lpstr>Arial Black</vt:lpstr>
      <vt:lpstr>Calibri</vt:lpstr>
      <vt:lpstr>Palatino Linotype</vt:lpstr>
      <vt:lpstr>MS PGothic</vt:lpstr>
      <vt:lpstr>Lato</vt:lpstr>
      <vt:lpstr>华文细黑</vt:lpstr>
      <vt:lpstr>Open Sans</vt:lpstr>
      <vt:lpstr>Agency FB</vt:lpstr>
      <vt:lpstr>Helvetica</vt:lpstr>
      <vt:lpstr>Neris Thin</vt:lpstr>
      <vt:lpstr>Clear Sans</vt:lpstr>
      <vt:lpstr>NumberOnly</vt:lpstr>
      <vt:lpstr>Gill Sans MT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18</cp:revision>
  <dcterms:created xsi:type="dcterms:W3CDTF">2015-05-05T08:02:00Z</dcterms:created>
  <dcterms:modified xsi:type="dcterms:W3CDTF">2020-09-07T09:36:05Z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