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4"/>
  </p:notesMasterIdLst>
  <p:sldIdLst>
    <p:sldId id="256" r:id="rId2"/>
    <p:sldId id="257" r:id="rId3"/>
    <p:sldId id="258" r:id="rId4"/>
    <p:sldId id="262" r:id="rId5"/>
    <p:sldId id="263" r:id="rId6"/>
    <p:sldId id="264" r:id="rId7"/>
    <p:sldId id="265" r:id="rId8"/>
    <p:sldId id="278" r:id="rId9"/>
    <p:sldId id="279" r:id="rId10"/>
    <p:sldId id="280" r:id="rId11"/>
    <p:sldId id="281" r:id="rId12"/>
    <p:sldId id="266" r:id="rId13"/>
    <p:sldId id="282" r:id="rId14"/>
    <p:sldId id="283" r:id="rId15"/>
    <p:sldId id="267" r:id="rId16"/>
    <p:sldId id="268" r:id="rId17"/>
    <p:sldId id="269" r:id="rId18"/>
    <p:sldId id="284" r:id="rId19"/>
    <p:sldId id="285" r:id="rId20"/>
    <p:sldId id="286" r:id="rId21"/>
    <p:sldId id="287" r:id="rId22"/>
    <p:sldId id="277" r:id="rId23"/>
  </p:sldIdLst>
  <p:sldSz cx="12192000" cy="6858000"/>
  <p:notesSz cx="6858000" cy="9144000"/>
  <p:embeddedFontLst>
    <p:embeddedFont>
      <p:font typeface="华文中宋" panose="02010600040101010101" pitchFamily="2" charset="-122"/>
      <p:regular r:id="rId25"/>
    </p:embeddedFont>
    <p:embeddedFont>
      <p:font typeface="楷体" panose="02010609060101010101" pitchFamily="49" charset="-122"/>
      <p:regular r:id="rId26"/>
    </p:embeddedFont>
    <p:embeddedFont>
      <p:font typeface="华文细黑" panose="02010600040101010101" pitchFamily="2" charset="-122"/>
      <p:regular r:id="rId27"/>
    </p:embeddedFont>
    <p:embeddedFont>
      <p:font typeface="DengXian Light" panose="02010600030101010101" pitchFamily="2" charset="-122"/>
      <p:regular r:id="rId28"/>
    </p:embeddedFont>
    <p:embeddedFont>
      <p:font typeface="华文中宋" panose="02010600040101010101" pitchFamily="2" charset="-122"/>
      <p:regular r:id="rId25"/>
    </p:embeddedFont>
    <p:embeddedFont>
      <p:font typeface="KaiTi" panose="02010609060101010101" pitchFamily="49" charset="-122"/>
      <p:regular r:id="rId29"/>
    </p:embeddedFont>
    <p:embeddedFont>
      <p:font typeface="隶书" panose="02010509060101010101" pitchFamily="49" charset="-122"/>
      <p:regular r:id="rId30"/>
    </p:embeddedFont>
    <p:embeddedFont>
      <p:font typeface="微软雅黑" panose="020B0503020204020204" pitchFamily="34" charset="-122"/>
      <p:regular r:id="rId31"/>
      <p:bold r:id="rId32"/>
    </p:embeddedFont>
    <p:embeddedFont>
      <p:font typeface="等线" panose="02010600030101010101" pitchFamily="2" charset="-122"/>
      <p:regular r:id="rId33"/>
      <p:bold r:id="rId34"/>
    </p:embeddedFont>
    <p:embeddedFont>
      <p:font typeface="Calibri" panose="020F0502020204030204" pitchFamily="34" charset="0"/>
      <p:regular r:id="rId35"/>
      <p:bold r:id="rId36"/>
      <p:italic r:id="rId37"/>
      <p:boldItalic r:id="rId38"/>
    </p:embeddedFont>
    <p:embeddedFont>
      <p:font typeface="方正姚体" panose="02010601030101010101" pitchFamily="2" charset="-122"/>
      <p:regular r:id="rId39"/>
    </p:embeddedFont>
    <p:embeddedFont>
      <p:font typeface="华文楷体" panose="02010600040101010101" pitchFamily="2" charset="-122"/>
      <p:regular r:id="rId40"/>
    </p:embeddedFont>
    <p:embeddedFont>
      <p:font typeface="Century Gothic" panose="020B0502020202020204" pitchFamily="34" charset="0"/>
      <p:regular r:id="rId41"/>
      <p:bold r:id="rId42"/>
      <p:italic r:id="rId43"/>
      <p:boldItalic r:id="rId44"/>
    </p:embeddedFont>
    <p:embeddedFont>
      <p:font typeface="华文行楷" panose="02010800040101010101" pitchFamily="2" charset="-122"/>
      <p:regular r:id="rId45"/>
    </p:embeddedFont>
  </p:embeddedFontLst>
  <p:custDataLst>
    <p:tags r:id="rId4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8A78"/>
    <a:srgbClr val="A3C0B5"/>
    <a:srgbClr val="D6E0E0"/>
    <a:srgbClr val="EDEEEE"/>
    <a:srgbClr val="204741"/>
    <a:srgbClr val="16231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3"/>
    <p:restoredTop sz="94613"/>
  </p:normalViewPr>
  <p:slideViewPr>
    <p:cSldViewPr snapToGrid="0" snapToObjects="1" showGuides="1">
      <p:cViewPr varScale="1">
        <p:scale>
          <a:sx n="87" d="100"/>
          <a:sy n="87" d="100"/>
        </p:scale>
        <p:origin x="46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font" Target="fonts/font18.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5.fntdata"/><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font" Target="fonts/font2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4" Type="http://schemas.openxmlformats.org/officeDocument/2006/relationships/font" Target="fonts/font2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font" Target="fonts/font19.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31BA51-CE93-FC49-962B-1762C3029543}" type="datetimeFigureOut">
              <a:rPr kumimoji="1" lang="zh-CN" altLang="en-US" smtClean="0"/>
              <a:t>2019/3/15</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FC8C00-56D3-E34B-93BD-704D5D3308CC}" type="slidenum">
              <a:rPr kumimoji="1" lang="zh-CN" altLang="en-US" smtClean="0"/>
              <a:t>‹#›</a:t>
            </a:fld>
            <a:endParaRPr kumimoji="1" lang="zh-CN" altLang="en-US"/>
          </a:p>
        </p:txBody>
      </p:sp>
    </p:spTree>
    <p:extLst>
      <p:ext uri="{BB962C8B-B14F-4D97-AF65-F5344CB8AC3E}">
        <p14:creationId xmlns:p14="http://schemas.microsoft.com/office/powerpoint/2010/main" val="1308775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AFC8C00-56D3-E34B-93BD-704D5D3308CC}" type="slidenum">
              <a:rPr kumimoji="1" lang="zh-CN" altLang="en-US" smtClean="0"/>
              <a:t>1</a:t>
            </a:fld>
            <a:endParaRPr kumimoji="1" lang="zh-CN" altLang="en-US"/>
          </a:p>
        </p:txBody>
      </p:sp>
    </p:spTree>
    <p:extLst>
      <p:ext uri="{BB962C8B-B14F-4D97-AF65-F5344CB8AC3E}">
        <p14:creationId xmlns:p14="http://schemas.microsoft.com/office/powerpoint/2010/main" val="4183595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FC8C00-56D3-E34B-93BD-704D5D3308CC}" type="slidenum">
              <a:rPr kumimoji="1" lang="zh-CN" altLang="en-US" smtClean="0"/>
              <a:t>2</a:t>
            </a:fld>
            <a:endParaRPr kumimoji="1" lang="zh-CN" altLang="en-US"/>
          </a:p>
        </p:txBody>
      </p:sp>
    </p:spTree>
    <p:extLst>
      <p:ext uri="{BB962C8B-B14F-4D97-AF65-F5344CB8AC3E}">
        <p14:creationId xmlns:p14="http://schemas.microsoft.com/office/powerpoint/2010/main" val="877830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FC8C00-56D3-E34B-93BD-704D5D3308CC}" type="slidenum">
              <a:rPr kumimoji="1" lang="zh-CN" altLang="en-US" smtClean="0"/>
              <a:t>3</a:t>
            </a:fld>
            <a:endParaRPr kumimoji="1" lang="zh-CN" altLang="en-US"/>
          </a:p>
        </p:txBody>
      </p:sp>
    </p:spTree>
    <p:extLst>
      <p:ext uri="{BB962C8B-B14F-4D97-AF65-F5344CB8AC3E}">
        <p14:creationId xmlns:p14="http://schemas.microsoft.com/office/powerpoint/2010/main" val="3148255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AFC8C00-56D3-E34B-93BD-704D5D3308CC}" type="slidenum">
              <a:rPr kumimoji="1" lang="zh-CN" altLang="en-US" smtClean="0"/>
              <a:t>4</a:t>
            </a:fld>
            <a:endParaRPr kumimoji="1" lang="zh-CN" altLang="en-US"/>
          </a:p>
        </p:txBody>
      </p:sp>
    </p:spTree>
    <p:extLst>
      <p:ext uri="{BB962C8B-B14F-4D97-AF65-F5344CB8AC3E}">
        <p14:creationId xmlns:p14="http://schemas.microsoft.com/office/powerpoint/2010/main" val="37976931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FC8C00-56D3-E34B-93BD-704D5D3308CC}" type="slidenum">
              <a:rPr kumimoji="1" lang="zh-CN" altLang="en-US" smtClean="0"/>
              <a:t>5</a:t>
            </a:fld>
            <a:endParaRPr kumimoji="1" lang="zh-CN" altLang="en-US"/>
          </a:p>
        </p:txBody>
      </p:sp>
    </p:spTree>
    <p:extLst>
      <p:ext uri="{BB962C8B-B14F-4D97-AF65-F5344CB8AC3E}">
        <p14:creationId xmlns:p14="http://schemas.microsoft.com/office/powerpoint/2010/main" val="1817744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FC8C00-56D3-E34B-93BD-704D5D3308CC}" type="slidenum">
              <a:rPr kumimoji="1" lang="zh-CN" altLang="en-US" smtClean="0"/>
              <a:t>6</a:t>
            </a:fld>
            <a:endParaRPr kumimoji="1" lang="zh-CN" altLang="en-US"/>
          </a:p>
        </p:txBody>
      </p:sp>
    </p:spTree>
    <p:extLst>
      <p:ext uri="{BB962C8B-B14F-4D97-AF65-F5344CB8AC3E}">
        <p14:creationId xmlns:p14="http://schemas.microsoft.com/office/powerpoint/2010/main" val="2768413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FC8C00-56D3-E34B-93BD-704D5D3308CC}" type="slidenum">
              <a:rPr kumimoji="1" lang="zh-CN" altLang="en-US" smtClean="0"/>
              <a:t>7</a:t>
            </a:fld>
            <a:endParaRPr kumimoji="1" lang="zh-CN" altLang="en-US"/>
          </a:p>
        </p:txBody>
      </p:sp>
    </p:spTree>
    <p:extLst>
      <p:ext uri="{BB962C8B-B14F-4D97-AF65-F5344CB8AC3E}">
        <p14:creationId xmlns:p14="http://schemas.microsoft.com/office/powerpoint/2010/main" val="703768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FC8C00-56D3-E34B-93BD-704D5D3308CC}" type="slidenum">
              <a:rPr kumimoji="1" lang="zh-CN" altLang="en-US" smtClean="0"/>
              <a:t>8</a:t>
            </a:fld>
            <a:endParaRPr kumimoji="1" lang="zh-CN" altLang="en-US"/>
          </a:p>
        </p:txBody>
      </p:sp>
    </p:spTree>
    <p:extLst>
      <p:ext uri="{BB962C8B-B14F-4D97-AF65-F5344CB8AC3E}">
        <p14:creationId xmlns:p14="http://schemas.microsoft.com/office/powerpoint/2010/main" val="32826871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FC8C00-56D3-E34B-93BD-704D5D3308CC}" type="slidenum">
              <a:rPr kumimoji="1" lang="zh-CN" altLang="en-US" smtClean="0"/>
              <a:t>9</a:t>
            </a:fld>
            <a:endParaRPr kumimoji="1" lang="zh-CN" altLang="en-US"/>
          </a:p>
        </p:txBody>
      </p:sp>
    </p:spTree>
    <p:extLst>
      <p:ext uri="{BB962C8B-B14F-4D97-AF65-F5344CB8AC3E}">
        <p14:creationId xmlns:p14="http://schemas.microsoft.com/office/powerpoint/2010/main" val="36597937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FC8C00-56D3-E34B-93BD-704D5D3308CC}" type="slidenum">
              <a:rPr kumimoji="1" lang="zh-CN" altLang="en-US" smtClean="0"/>
              <a:t>10</a:t>
            </a:fld>
            <a:endParaRPr kumimoji="1" lang="zh-CN" altLang="en-US"/>
          </a:p>
        </p:txBody>
      </p:sp>
    </p:spTree>
    <p:extLst>
      <p:ext uri="{BB962C8B-B14F-4D97-AF65-F5344CB8AC3E}">
        <p14:creationId xmlns:p14="http://schemas.microsoft.com/office/powerpoint/2010/main" val="2019350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FC8C00-56D3-E34B-93BD-704D5D3308CC}" type="slidenum">
              <a:rPr kumimoji="1" lang="zh-CN" altLang="en-US" smtClean="0"/>
              <a:t>11</a:t>
            </a:fld>
            <a:endParaRPr kumimoji="1" lang="zh-CN" altLang="en-US"/>
          </a:p>
        </p:txBody>
      </p:sp>
    </p:spTree>
    <p:extLst>
      <p:ext uri="{BB962C8B-B14F-4D97-AF65-F5344CB8AC3E}">
        <p14:creationId xmlns:p14="http://schemas.microsoft.com/office/powerpoint/2010/main" val="11256416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FC8C00-56D3-E34B-93BD-704D5D3308CC}" type="slidenum">
              <a:rPr kumimoji="1" lang="zh-CN" altLang="en-US" smtClean="0"/>
              <a:t>12</a:t>
            </a:fld>
            <a:endParaRPr kumimoji="1" lang="zh-CN" altLang="en-US"/>
          </a:p>
        </p:txBody>
      </p:sp>
    </p:spTree>
    <p:extLst>
      <p:ext uri="{BB962C8B-B14F-4D97-AF65-F5344CB8AC3E}">
        <p14:creationId xmlns:p14="http://schemas.microsoft.com/office/powerpoint/2010/main" val="554828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FC8C00-56D3-E34B-93BD-704D5D3308CC}" type="slidenum">
              <a:rPr kumimoji="1" lang="zh-CN" altLang="en-US" smtClean="0"/>
              <a:t>13</a:t>
            </a:fld>
            <a:endParaRPr kumimoji="1" lang="zh-CN" altLang="en-US"/>
          </a:p>
        </p:txBody>
      </p:sp>
    </p:spTree>
    <p:extLst>
      <p:ext uri="{BB962C8B-B14F-4D97-AF65-F5344CB8AC3E}">
        <p14:creationId xmlns:p14="http://schemas.microsoft.com/office/powerpoint/2010/main" val="14962331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FC8C00-56D3-E34B-93BD-704D5D3308CC}" type="slidenum">
              <a:rPr kumimoji="1" lang="zh-CN" altLang="en-US" smtClean="0"/>
              <a:t>14</a:t>
            </a:fld>
            <a:endParaRPr kumimoji="1" lang="zh-CN" altLang="en-US"/>
          </a:p>
        </p:txBody>
      </p:sp>
    </p:spTree>
    <p:extLst>
      <p:ext uri="{BB962C8B-B14F-4D97-AF65-F5344CB8AC3E}">
        <p14:creationId xmlns:p14="http://schemas.microsoft.com/office/powerpoint/2010/main" val="1950382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FC8C00-56D3-E34B-93BD-704D5D3308CC}" type="slidenum">
              <a:rPr kumimoji="1" lang="zh-CN" altLang="en-US" smtClean="0"/>
              <a:t>15</a:t>
            </a:fld>
            <a:endParaRPr kumimoji="1" lang="zh-CN" altLang="en-US"/>
          </a:p>
        </p:txBody>
      </p:sp>
    </p:spTree>
    <p:extLst>
      <p:ext uri="{BB962C8B-B14F-4D97-AF65-F5344CB8AC3E}">
        <p14:creationId xmlns:p14="http://schemas.microsoft.com/office/powerpoint/2010/main" val="2942876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FC8C00-56D3-E34B-93BD-704D5D3308CC}" type="slidenum">
              <a:rPr kumimoji="1" lang="zh-CN" altLang="en-US" smtClean="0"/>
              <a:t>16</a:t>
            </a:fld>
            <a:endParaRPr kumimoji="1" lang="zh-CN" altLang="en-US"/>
          </a:p>
        </p:txBody>
      </p:sp>
    </p:spTree>
    <p:extLst>
      <p:ext uri="{BB962C8B-B14F-4D97-AF65-F5344CB8AC3E}">
        <p14:creationId xmlns:p14="http://schemas.microsoft.com/office/powerpoint/2010/main" val="19112430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FC8C00-56D3-E34B-93BD-704D5D3308CC}" type="slidenum">
              <a:rPr kumimoji="1" lang="zh-CN" altLang="en-US" smtClean="0"/>
              <a:t>17</a:t>
            </a:fld>
            <a:endParaRPr kumimoji="1" lang="zh-CN" altLang="en-US"/>
          </a:p>
        </p:txBody>
      </p:sp>
    </p:spTree>
    <p:extLst>
      <p:ext uri="{BB962C8B-B14F-4D97-AF65-F5344CB8AC3E}">
        <p14:creationId xmlns:p14="http://schemas.microsoft.com/office/powerpoint/2010/main" val="15377511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FC8C00-56D3-E34B-93BD-704D5D3308CC}" type="slidenum">
              <a:rPr kumimoji="1" lang="zh-CN" altLang="en-US" smtClean="0"/>
              <a:t>18</a:t>
            </a:fld>
            <a:endParaRPr kumimoji="1" lang="zh-CN" altLang="en-US"/>
          </a:p>
        </p:txBody>
      </p:sp>
    </p:spTree>
    <p:extLst>
      <p:ext uri="{BB962C8B-B14F-4D97-AF65-F5344CB8AC3E}">
        <p14:creationId xmlns:p14="http://schemas.microsoft.com/office/powerpoint/2010/main" val="3287681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FC8C00-56D3-E34B-93BD-704D5D3308CC}" type="slidenum">
              <a:rPr kumimoji="1" lang="zh-CN" altLang="en-US" smtClean="0"/>
              <a:t>19</a:t>
            </a:fld>
            <a:endParaRPr kumimoji="1" lang="zh-CN" altLang="en-US"/>
          </a:p>
        </p:txBody>
      </p:sp>
    </p:spTree>
    <p:extLst>
      <p:ext uri="{BB962C8B-B14F-4D97-AF65-F5344CB8AC3E}">
        <p14:creationId xmlns:p14="http://schemas.microsoft.com/office/powerpoint/2010/main" val="3640573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FC8C00-56D3-E34B-93BD-704D5D3308CC}" type="slidenum">
              <a:rPr kumimoji="1" lang="zh-CN" altLang="en-US" smtClean="0"/>
              <a:t>20</a:t>
            </a:fld>
            <a:endParaRPr kumimoji="1" lang="zh-CN" altLang="en-US"/>
          </a:p>
        </p:txBody>
      </p:sp>
    </p:spTree>
    <p:extLst>
      <p:ext uri="{BB962C8B-B14F-4D97-AF65-F5344CB8AC3E}">
        <p14:creationId xmlns:p14="http://schemas.microsoft.com/office/powerpoint/2010/main" val="9187828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FC8C00-56D3-E34B-93BD-704D5D3308CC}" type="slidenum">
              <a:rPr kumimoji="1" lang="zh-CN" altLang="en-US" smtClean="0"/>
              <a:t>21</a:t>
            </a:fld>
            <a:endParaRPr kumimoji="1" lang="zh-CN" altLang="en-US"/>
          </a:p>
        </p:txBody>
      </p:sp>
    </p:spTree>
    <p:extLst>
      <p:ext uri="{BB962C8B-B14F-4D97-AF65-F5344CB8AC3E}">
        <p14:creationId xmlns:p14="http://schemas.microsoft.com/office/powerpoint/2010/main" val="27444217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FC8C00-56D3-E34B-93BD-704D5D3308CC}" type="slidenum">
              <a:rPr kumimoji="1" lang="zh-CN" altLang="en-US" smtClean="0"/>
              <a:t>22</a:t>
            </a:fld>
            <a:endParaRPr kumimoji="1" lang="zh-CN" altLang="en-US"/>
          </a:p>
        </p:txBody>
      </p:sp>
    </p:spTree>
    <p:extLst>
      <p:ext uri="{BB962C8B-B14F-4D97-AF65-F5344CB8AC3E}">
        <p14:creationId xmlns:p14="http://schemas.microsoft.com/office/powerpoint/2010/main" val="1705064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EDEEEE"/>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58501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bg>
      <p:bgPr>
        <a:solidFill>
          <a:srgbClr val="EDEEEE"/>
        </a:solidFill>
        <a:effectLst/>
      </p:bgPr>
    </p:bg>
    <p:spTree>
      <p:nvGrpSpPr>
        <p:cNvPr id="1" name=""/>
        <p:cNvGrpSpPr/>
        <p:nvPr/>
      </p:nvGrpSpPr>
      <p:grpSpPr>
        <a:xfrm>
          <a:off x="0" y="0"/>
          <a:ext cx="0" cy="0"/>
          <a:chOff x="0" y="0"/>
          <a:chExt cx="0" cy="0"/>
        </a:xfrm>
      </p:grpSpPr>
    </p:spTree>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79744E47-F43E-FD49-A65F-0090792BD7B8}" type="datetimeFigureOut">
              <a:rPr kumimoji="1" lang="zh-CN" altLang="en-US" smtClean="0"/>
              <a:t>2019/3/15</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78774D9B-FC3F-6140-A91B-F0FE7D3455AF}" type="slidenum">
              <a:rPr kumimoji="1" lang="zh-CN" altLang="en-US" smtClean="0"/>
              <a:t>‹#›</a:t>
            </a:fld>
            <a:endParaRPr kumimoji="1" lang="zh-CN" altLang="en-US"/>
          </a:p>
        </p:txBody>
      </p:sp>
    </p:spTree>
    <p:extLst>
      <p:ext uri="{BB962C8B-B14F-4D97-AF65-F5344CB8AC3E}">
        <p14:creationId xmlns:p14="http://schemas.microsoft.com/office/powerpoint/2010/main" val="16479061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p>
        </p:txBody>
      </p:sp>
      <p:sp>
        <p:nvSpPr>
          <p:cNvPr id="4" name="日期占位符 3"/>
          <p:cNvSpPr>
            <a:spLocks noGrp="1"/>
          </p:cNvSpPr>
          <p:nvPr>
            <p:ph type="dt" sz="half" idx="10"/>
          </p:nvPr>
        </p:nvSpPr>
        <p:spPr/>
        <p:txBody>
          <a:bodyPr/>
          <a:lstStyle/>
          <a:p>
            <a:fld id="{79744E47-F43E-FD49-A65F-0090792BD7B8}" type="datetimeFigureOut">
              <a:rPr kumimoji="1" lang="zh-CN" altLang="en-US" smtClean="0"/>
              <a:t>2019/3/15</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78774D9B-FC3F-6140-A91B-F0FE7D3455AF}" type="slidenum">
              <a:rPr kumimoji="1" lang="zh-CN" altLang="en-US" smtClean="0"/>
              <a:t>‹#›</a:t>
            </a:fld>
            <a:endParaRPr kumimoji="1" lang="zh-CN" altLang="en-US"/>
          </a:p>
        </p:txBody>
      </p:sp>
    </p:spTree>
    <p:extLst>
      <p:ext uri="{BB962C8B-B14F-4D97-AF65-F5344CB8AC3E}">
        <p14:creationId xmlns:p14="http://schemas.microsoft.com/office/powerpoint/2010/main" val="2627567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p:cNvSpPr>
            <a:spLocks noGrp="1"/>
          </p:cNvSpPr>
          <p:nvPr>
            <p:ph type="dt" sz="half" idx="10"/>
          </p:nvPr>
        </p:nvSpPr>
        <p:spPr/>
        <p:txBody>
          <a:bodyPr/>
          <a:lstStyle/>
          <a:p>
            <a:fld id="{79744E47-F43E-FD49-A65F-0090792BD7B8}" type="datetimeFigureOut">
              <a:rPr kumimoji="1" lang="zh-CN" altLang="en-US" smtClean="0"/>
              <a:t>2019/3/15</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78774D9B-FC3F-6140-A91B-F0FE7D3455AF}" type="slidenum">
              <a:rPr kumimoji="1" lang="zh-CN" altLang="en-US" smtClean="0"/>
              <a:t>‹#›</a:t>
            </a:fld>
            <a:endParaRPr kumimoji="1" lang="zh-CN" altLang="en-US"/>
          </a:p>
        </p:txBody>
      </p:sp>
    </p:spTree>
    <p:extLst>
      <p:ext uri="{BB962C8B-B14F-4D97-AF65-F5344CB8AC3E}">
        <p14:creationId xmlns:p14="http://schemas.microsoft.com/office/powerpoint/2010/main" val="9267896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p:cNvSpPr>
            <a:spLocks noGrp="1"/>
          </p:cNvSpPr>
          <p:nvPr>
            <p:ph type="dt" sz="half" idx="10"/>
          </p:nvPr>
        </p:nvSpPr>
        <p:spPr/>
        <p:txBody>
          <a:bodyPr/>
          <a:lstStyle/>
          <a:p>
            <a:fld id="{79744E47-F43E-FD49-A65F-0090792BD7B8}" type="datetimeFigureOut">
              <a:rPr kumimoji="1" lang="zh-CN" altLang="en-US" smtClean="0"/>
              <a:t>2019/3/15</a:t>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幻灯片编号占位符 8"/>
          <p:cNvSpPr>
            <a:spLocks noGrp="1"/>
          </p:cNvSpPr>
          <p:nvPr>
            <p:ph type="sldNum" sz="quarter" idx="12"/>
          </p:nvPr>
        </p:nvSpPr>
        <p:spPr/>
        <p:txBody>
          <a:bodyPr/>
          <a:lstStyle/>
          <a:p>
            <a:fld id="{78774D9B-FC3F-6140-A91B-F0FE7D3455AF}" type="slidenum">
              <a:rPr kumimoji="1" lang="zh-CN" altLang="en-US" smtClean="0"/>
              <a:t>‹#›</a:t>
            </a:fld>
            <a:endParaRPr kumimoji="1" lang="zh-CN" altLang="en-US"/>
          </a:p>
        </p:txBody>
      </p:sp>
    </p:spTree>
    <p:extLst>
      <p:ext uri="{BB962C8B-B14F-4D97-AF65-F5344CB8AC3E}">
        <p14:creationId xmlns:p14="http://schemas.microsoft.com/office/powerpoint/2010/main" val="854150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日期占位符 2"/>
          <p:cNvSpPr>
            <a:spLocks noGrp="1"/>
          </p:cNvSpPr>
          <p:nvPr>
            <p:ph type="dt" sz="half" idx="10"/>
          </p:nvPr>
        </p:nvSpPr>
        <p:spPr/>
        <p:txBody>
          <a:bodyPr/>
          <a:lstStyle/>
          <a:p>
            <a:fld id="{79744E47-F43E-FD49-A65F-0090792BD7B8}" type="datetimeFigureOut">
              <a:rPr kumimoji="1" lang="zh-CN" altLang="en-US" smtClean="0"/>
              <a:t>2019/3/15</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78774D9B-FC3F-6140-A91B-F0FE7D3455AF}" type="slidenum">
              <a:rPr kumimoji="1" lang="zh-CN" altLang="en-US" smtClean="0"/>
              <a:t>‹#›</a:t>
            </a:fld>
            <a:endParaRPr kumimoji="1" lang="zh-CN" altLang="en-US"/>
          </a:p>
        </p:txBody>
      </p:sp>
    </p:spTree>
    <p:extLst>
      <p:ext uri="{BB962C8B-B14F-4D97-AF65-F5344CB8AC3E}">
        <p14:creationId xmlns:p14="http://schemas.microsoft.com/office/powerpoint/2010/main" val="19319167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9744E47-F43E-FD49-A65F-0090792BD7B8}" type="datetimeFigureOut">
              <a:rPr kumimoji="1" lang="zh-CN" altLang="en-US" smtClean="0"/>
              <a:t>2019/3/15</a:t>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78774D9B-FC3F-6140-A91B-F0FE7D3455AF}" type="slidenum">
              <a:rPr kumimoji="1" lang="zh-CN" altLang="en-US" smtClean="0"/>
              <a:t>‹#›</a:t>
            </a:fld>
            <a:endParaRPr kumimoji="1" lang="zh-CN" altLang="en-US"/>
          </a:p>
        </p:txBody>
      </p:sp>
    </p:spTree>
    <p:extLst>
      <p:ext uri="{BB962C8B-B14F-4D97-AF65-F5344CB8AC3E}">
        <p14:creationId xmlns:p14="http://schemas.microsoft.com/office/powerpoint/2010/main" val="19187347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79744E47-F43E-FD49-A65F-0090792BD7B8}" type="datetimeFigureOut">
              <a:rPr kumimoji="1" lang="zh-CN" altLang="en-US" smtClean="0"/>
              <a:t>2019/3/15</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78774D9B-FC3F-6140-A91B-F0FE7D3455AF}" type="slidenum">
              <a:rPr kumimoji="1" lang="zh-CN" altLang="en-US" smtClean="0"/>
              <a:t>‹#›</a:t>
            </a:fld>
            <a:endParaRPr kumimoji="1" lang="zh-CN" altLang="en-US"/>
          </a:p>
        </p:txBody>
      </p:sp>
    </p:spTree>
    <p:extLst>
      <p:ext uri="{BB962C8B-B14F-4D97-AF65-F5344CB8AC3E}">
        <p14:creationId xmlns:p14="http://schemas.microsoft.com/office/powerpoint/2010/main" val="15598948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79744E47-F43E-FD49-A65F-0090792BD7B8}" type="datetimeFigureOut">
              <a:rPr kumimoji="1" lang="zh-CN" altLang="en-US" smtClean="0"/>
              <a:t>2019/3/15</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78774D9B-FC3F-6140-A91B-F0FE7D3455AF}" type="slidenum">
              <a:rPr kumimoji="1" lang="zh-CN" altLang="en-US" smtClean="0"/>
              <a:t>‹#›</a:t>
            </a:fld>
            <a:endParaRPr kumimoji="1" lang="zh-CN" altLang="en-US"/>
          </a:p>
        </p:txBody>
      </p:sp>
    </p:spTree>
    <p:extLst>
      <p:ext uri="{BB962C8B-B14F-4D97-AF65-F5344CB8AC3E}">
        <p14:creationId xmlns:p14="http://schemas.microsoft.com/office/powerpoint/2010/main" val="6723141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竖排文本占位符 2"/>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79744E47-F43E-FD49-A65F-0090792BD7B8}" type="datetimeFigureOut">
              <a:rPr kumimoji="1" lang="zh-CN" altLang="en-US" smtClean="0"/>
              <a:t>2019/3/15</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78774D9B-FC3F-6140-A91B-F0FE7D3455AF}" type="slidenum">
              <a:rPr kumimoji="1" lang="zh-CN" altLang="en-US" smtClean="0"/>
              <a:t>‹#›</a:t>
            </a:fld>
            <a:endParaRPr kumimoji="1" lang="zh-CN" altLang="en-US"/>
          </a:p>
        </p:txBody>
      </p:sp>
    </p:spTree>
    <p:extLst>
      <p:ext uri="{BB962C8B-B14F-4D97-AF65-F5344CB8AC3E}">
        <p14:creationId xmlns:p14="http://schemas.microsoft.com/office/powerpoint/2010/main" val="16723849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本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79744E47-F43E-FD49-A65F-0090792BD7B8}" type="datetimeFigureOut">
              <a:rPr kumimoji="1" lang="zh-CN" altLang="en-US" smtClean="0"/>
              <a:t>2019/3/15</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78774D9B-FC3F-6140-A91B-F0FE7D3455AF}" type="slidenum">
              <a:rPr kumimoji="1" lang="zh-CN" altLang="en-US" smtClean="0"/>
              <a:t>‹#›</a:t>
            </a:fld>
            <a:endParaRPr kumimoji="1" lang="zh-CN" altLang="en-US"/>
          </a:p>
        </p:txBody>
      </p:sp>
    </p:spTree>
    <p:extLst>
      <p:ext uri="{BB962C8B-B14F-4D97-AF65-F5344CB8AC3E}">
        <p14:creationId xmlns:p14="http://schemas.microsoft.com/office/powerpoint/2010/main" val="15079667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744E47-F43E-FD49-A65F-0090792BD7B8}" type="datetimeFigureOut">
              <a:rPr kumimoji="1" lang="zh-CN" altLang="en-US" smtClean="0"/>
              <a:t>2019/3/15</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774D9B-FC3F-6140-A91B-F0FE7D3455AF}" type="slidenum">
              <a:rPr kumimoji="1" lang="zh-CN" altLang="en-US" smtClean="0"/>
              <a:t>‹#›</a:t>
            </a:fld>
            <a:endParaRPr kumimoji="1" lang="zh-CN" altLang="en-US"/>
          </a:p>
        </p:txBody>
      </p:sp>
    </p:spTree>
    <p:extLst>
      <p:ext uri="{BB962C8B-B14F-4D97-AF65-F5344CB8AC3E}">
        <p14:creationId xmlns:p14="http://schemas.microsoft.com/office/powerpoint/2010/main" val="196397093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3.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DEEEE"/>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5">
            <a:clrChange>
              <a:clrFrom>
                <a:srgbClr val="EDEEEE"/>
              </a:clrFrom>
              <a:clrTo>
                <a:srgbClr val="EDEEEE">
                  <a:alpha val="0"/>
                </a:srgbClr>
              </a:clrTo>
            </a:clrChange>
            <a:extLst>
              <a:ext uri="{28A0092B-C50C-407E-A947-70E740481C1C}">
                <a14:useLocalDpi xmlns:a14="http://schemas.microsoft.com/office/drawing/2010/main" val="0"/>
              </a:ext>
            </a:extLst>
          </a:blip>
          <a:stretch>
            <a:fillRect/>
          </a:stretch>
        </p:blipFill>
        <p:spPr>
          <a:xfrm>
            <a:off x="0" y="2413000"/>
            <a:ext cx="12192000" cy="4445000"/>
          </a:xfrm>
          <a:prstGeom prst="rect">
            <a:avLst/>
          </a:prstGeom>
        </p:spPr>
      </p:pic>
      <p:pic>
        <p:nvPicPr>
          <p:cNvPr id="4" name="图片 3"/>
          <p:cNvPicPr>
            <a:picLocks noChangeAspect="1"/>
          </p:cNvPicPr>
          <p:nvPr/>
        </p:nvPicPr>
        <p:blipFill rotWithShape="1">
          <a:blip r:embed="rId6">
            <a:clrChange>
              <a:clrFrom>
                <a:srgbClr val="FFFFFF">
                  <a:alpha val="36078"/>
                </a:srgbClr>
              </a:clrFrom>
              <a:clrTo>
                <a:srgbClr val="FFFFFF">
                  <a:alpha val="0"/>
                </a:srgbClr>
              </a:clrTo>
            </a:clrChange>
            <a:extLst>
              <a:ext uri="{28A0092B-C50C-407E-A947-70E740481C1C}">
                <a14:useLocalDpi xmlns:a14="http://schemas.microsoft.com/office/drawing/2010/main" val="0"/>
              </a:ext>
            </a:extLst>
          </a:blip>
          <a:srcRect l="73333" b="39878"/>
          <a:stretch/>
        </p:blipFill>
        <p:spPr>
          <a:xfrm>
            <a:off x="8476343" y="563466"/>
            <a:ext cx="3715657" cy="3054220"/>
          </a:xfrm>
          <a:prstGeom prst="rect">
            <a:avLst/>
          </a:prstGeom>
        </p:spPr>
      </p:pic>
      <p:pic>
        <p:nvPicPr>
          <p:cNvPr id="6" name="图片 5"/>
          <p:cNvPicPr>
            <a:picLocks noChangeAspect="1"/>
          </p:cNvPicPr>
          <p:nvPr/>
        </p:nvPicPr>
        <p:blipFill rotWithShape="1">
          <a:blip r:embed="rId6">
            <a:clrChange>
              <a:clrFrom>
                <a:srgbClr val="FFFFFF">
                  <a:alpha val="36078"/>
                </a:srgbClr>
              </a:clrFrom>
              <a:clrTo>
                <a:srgbClr val="FFFFFF">
                  <a:alpha val="0"/>
                </a:srgbClr>
              </a:clrTo>
            </a:clrChange>
            <a:extLst>
              <a:ext uri="{28A0092B-C50C-407E-A947-70E740481C1C}">
                <a14:useLocalDpi xmlns:a14="http://schemas.microsoft.com/office/drawing/2010/main" val="0"/>
              </a:ext>
            </a:extLst>
          </a:blip>
          <a:srcRect r="70893" b="30326"/>
          <a:stretch/>
        </p:blipFill>
        <p:spPr>
          <a:xfrm>
            <a:off x="0" y="563675"/>
            <a:ext cx="4238171" cy="3698649"/>
          </a:xfrm>
          <a:prstGeom prst="rect">
            <a:avLst/>
          </a:prstGeom>
        </p:spPr>
      </p:pic>
      <p:pic>
        <p:nvPicPr>
          <p:cNvPr id="7" name="图片 6" descr="5d80f4b3e78a9513d048aa2ccdf80f56">
            <a:extLst>
              <a:ext uri="{FF2B5EF4-FFF2-40B4-BE49-F238E27FC236}">
                <a16:creationId xmlns:a16="http://schemas.microsoft.com/office/drawing/2014/main" xmlns="" id="{77DFB684-B769-4C7C-A28E-7001F39134E5}"/>
              </a:ext>
            </a:extLst>
          </p:cNvPr>
          <p:cNvPicPr>
            <a:picLocks noChangeAspect="1"/>
          </p:cNvPicPr>
          <p:nvPr/>
        </p:nvPicPr>
        <p:blipFill>
          <a:blip r:embed="rId7"/>
          <a:stretch>
            <a:fillRect/>
          </a:stretch>
        </p:blipFill>
        <p:spPr>
          <a:xfrm>
            <a:off x="4811499" y="351799"/>
            <a:ext cx="3344545" cy="4660900"/>
          </a:xfrm>
          <a:prstGeom prst="rect">
            <a:avLst/>
          </a:prstGeom>
        </p:spPr>
      </p:pic>
      <p:sp>
        <p:nvSpPr>
          <p:cNvPr id="8" name="文本框 8">
            <a:extLst>
              <a:ext uri="{FF2B5EF4-FFF2-40B4-BE49-F238E27FC236}">
                <a16:creationId xmlns:a16="http://schemas.microsoft.com/office/drawing/2014/main" xmlns="" id="{62236980-A5E4-4AE0-A868-F13F1E6BEC46}"/>
              </a:ext>
            </a:extLst>
          </p:cNvPr>
          <p:cNvSpPr txBox="1"/>
          <p:nvPr/>
        </p:nvSpPr>
        <p:spPr>
          <a:xfrm>
            <a:off x="4847823" y="1369864"/>
            <a:ext cx="737870" cy="3447098"/>
          </a:xfrm>
          <a:prstGeom prst="rect">
            <a:avLst/>
          </a:prstGeom>
          <a:noFill/>
        </p:spPr>
        <p:txBody>
          <a:bodyPr wrap="square" lIns="121922" tIns="60960" rIns="121922" bIns="60960" rtlCol="0">
            <a:spAutoFit/>
          </a:bodyPr>
          <a:lstStyle/>
          <a:p>
            <a:r>
              <a:rPr lang="zh-CN" altLang="en-US" sz="24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古风唯美山水</a:t>
            </a:r>
            <a:r>
              <a:rPr lang="en-US" altLang="zh-CN" sz="2400" b="1" dirty="0" err="1">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ppt</a:t>
            </a:r>
            <a:r>
              <a:rPr lang="zh-CN" altLang="en-US" sz="2400" b="1" dirty="0">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模板</a:t>
            </a:r>
            <a:endParaRPr lang="zh-CN" altLang="en-US" sz="2400" b="1" dirty="0">
              <a:solidFill>
                <a:schemeClr val="tx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sp>
        <p:nvSpPr>
          <p:cNvPr id="9" name="任意多边形 38">
            <a:extLst>
              <a:ext uri="{FF2B5EF4-FFF2-40B4-BE49-F238E27FC236}">
                <a16:creationId xmlns:a16="http://schemas.microsoft.com/office/drawing/2014/main" xmlns="" id="{3820B6A5-8B15-404B-A947-820CB742B069}"/>
              </a:ext>
            </a:extLst>
          </p:cNvPr>
          <p:cNvSpPr/>
          <p:nvPr/>
        </p:nvSpPr>
        <p:spPr>
          <a:xfrm flipH="1" flipV="1">
            <a:off x="7097757" y="1628048"/>
            <a:ext cx="1596390" cy="381000"/>
          </a:xfrm>
          <a:custGeom>
            <a:avLst/>
            <a:gdLst>
              <a:gd name="connsiteX0" fmla="*/ 3538712 w 5891463"/>
              <a:gd name="connsiteY0" fmla="*/ 0 h 713287"/>
              <a:gd name="connsiteX1" fmla="*/ 5891463 w 5891463"/>
              <a:gd name="connsiteY1" fmla="*/ 0 h 713287"/>
              <a:gd name="connsiteX2" fmla="*/ 5891463 w 5891463"/>
              <a:gd name="connsiteY2" fmla="*/ 45719 h 713287"/>
              <a:gd name="connsiteX3" fmla="*/ 4651667 w 5891463"/>
              <a:gd name="connsiteY3" fmla="*/ 45719 h 713287"/>
              <a:gd name="connsiteX4" fmla="*/ 4651667 w 5891463"/>
              <a:gd name="connsiteY4" fmla="*/ 49137 h 713287"/>
              <a:gd name="connsiteX5" fmla="*/ 3291824 w 5891463"/>
              <a:gd name="connsiteY5" fmla="*/ 49137 h 713287"/>
              <a:gd name="connsiteX6" fmla="*/ 1928977 w 5891463"/>
              <a:gd name="connsiteY6" fmla="*/ 49137 h 713287"/>
              <a:gd name="connsiteX7" fmla="*/ 1778305 w 5891463"/>
              <a:gd name="connsiteY7" fmla="*/ 135634 h 713287"/>
              <a:gd name="connsiteX8" fmla="*/ 1765454 w 5891463"/>
              <a:gd name="connsiteY8" fmla="*/ 190761 h 713287"/>
              <a:gd name="connsiteX9" fmla="*/ 1778305 w 5891463"/>
              <a:gd name="connsiteY9" fmla="*/ 245889 h 713287"/>
              <a:gd name="connsiteX10" fmla="*/ 1928977 w 5891463"/>
              <a:gd name="connsiteY10" fmla="*/ 332387 h 713287"/>
              <a:gd name="connsiteX11" fmla="*/ 2167660 w 5891463"/>
              <a:gd name="connsiteY11" fmla="*/ 332387 h 713287"/>
              <a:gd name="connsiteX12" fmla="*/ 2167660 w 5891463"/>
              <a:gd name="connsiteY12" fmla="*/ 331761 h 713287"/>
              <a:gd name="connsiteX13" fmla="*/ 3793525 w 5891463"/>
              <a:gd name="connsiteY13" fmla="*/ 331761 h 713287"/>
              <a:gd name="connsiteX14" fmla="*/ 4013782 w 5891463"/>
              <a:gd name="connsiteY14" fmla="*/ 522521 h 713287"/>
              <a:gd name="connsiteX15" fmla="*/ 3793525 w 5891463"/>
              <a:gd name="connsiteY15" fmla="*/ 713283 h 713287"/>
              <a:gd name="connsiteX16" fmla="*/ 2352751 w 5891463"/>
              <a:gd name="connsiteY16" fmla="*/ 713283 h 713287"/>
              <a:gd name="connsiteX17" fmla="*/ 2352751 w 5891463"/>
              <a:gd name="connsiteY17" fmla="*/ 713287 h 713287"/>
              <a:gd name="connsiteX18" fmla="*/ 0 w 5891463"/>
              <a:gd name="connsiteY18" fmla="*/ 713287 h 713287"/>
              <a:gd name="connsiteX19" fmla="*/ 0 w 5891463"/>
              <a:gd name="connsiteY19" fmla="*/ 667568 h 713287"/>
              <a:gd name="connsiteX20" fmla="*/ 884428 w 5891463"/>
              <a:gd name="connsiteY20" fmla="*/ 667568 h 713287"/>
              <a:gd name="connsiteX21" fmla="*/ 884428 w 5891463"/>
              <a:gd name="connsiteY21" fmla="*/ 664147 h 713287"/>
              <a:gd name="connsiteX22" fmla="*/ 2244271 w 5891463"/>
              <a:gd name="connsiteY22" fmla="*/ 664147 h 713287"/>
              <a:gd name="connsiteX23" fmla="*/ 3649155 w 5891463"/>
              <a:gd name="connsiteY23" fmla="*/ 664147 h 713287"/>
              <a:gd name="connsiteX24" fmla="*/ 3799827 w 5891463"/>
              <a:gd name="connsiteY24" fmla="*/ 577648 h 713287"/>
              <a:gd name="connsiteX25" fmla="*/ 3812678 w 5891463"/>
              <a:gd name="connsiteY25" fmla="*/ 522521 h 713287"/>
              <a:gd name="connsiteX26" fmla="*/ 3799827 w 5891463"/>
              <a:gd name="connsiteY26" fmla="*/ 467394 h 713287"/>
              <a:gd name="connsiteX27" fmla="*/ 3649155 w 5891463"/>
              <a:gd name="connsiteY27" fmla="*/ 380896 h 713287"/>
              <a:gd name="connsiteX28" fmla="*/ 3410471 w 5891463"/>
              <a:gd name="connsiteY28" fmla="*/ 380896 h 713287"/>
              <a:gd name="connsiteX29" fmla="*/ 3410471 w 5891463"/>
              <a:gd name="connsiteY29" fmla="*/ 381523 h 713287"/>
              <a:gd name="connsiteX30" fmla="*/ 1784606 w 5891463"/>
              <a:gd name="connsiteY30" fmla="*/ 381523 h 713287"/>
              <a:gd name="connsiteX31" fmla="*/ 1564350 w 5891463"/>
              <a:gd name="connsiteY31" fmla="*/ 190761 h 713287"/>
              <a:gd name="connsiteX32" fmla="*/ 1784606 w 5891463"/>
              <a:gd name="connsiteY32" fmla="*/ 1 h 713287"/>
              <a:gd name="connsiteX33" fmla="*/ 3291824 w 5891463"/>
              <a:gd name="connsiteY33" fmla="*/ 1 h 713287"/>
              <a:gd name="connsiteX34" fmla="*/ 3410471 w 5891463"/>
              <a:gd name="connsiteY34" fmla="*/ 1 h 713287"/>
              <a:gd name="connsiteX35" fmla="*/ 3538712 w 5891463"/>
              <a:gd name="connsiteY35" fmla="*/ 1 h 713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891463" h="713287">
                <a:moveTo>
                  <a:pt x="3538712" y="0"/>
                </a:moveTo>
                <a:lnTo>
                  <a:pt x="5891463" y="0"/>
                </a:lnTo>
                <a:lnTo>
                  <a:pt x="5891463" y="45719"/>
                </a:lnTo>
                <a:lnTo>
                  <a:pt x="4651667" y="45719"/>
                </a:lnTo>
                <a:lnTo>
                  <a:pt x="4651667" y="49137"/>
                </a:lnTo>
                <a:lnTo>
                  <a:pt x="3291824" y="49137"/>
                </a:lnTo>
                <a:lnTo>
                  <a:pt x="1928977" y="49137"/>
                </a:lnTo>
                <a:cubicBezTo>
                  <a:pt x="1861244" y="49137"/>
                  <a:pt x="1803129" y="84804"/>
                  <a:pt x="1778305" y="135634"/>
                </a:cubicBezTo>
                <a:lnTo>
                  <a:pt x="1765454" y="190761"/>
                </a:lnTo>
                <a:lnTo>
                  <a:pt x="1778305" y="245889"/>
                </a:lnTo>
                <a:cubicBezTo>
                  <a:pt x="1803129" y="296721"/>
                  <a:pt x="1861244" y="332387"/>
                  <a:pt x="1928977" y="332387"/>
                </a:cubicBezTo>
                <a:lnTo>
                  <a:pt x="2167660" y="332387"/>
                </a:lnTo>
                <a:lnTo>
                  <a:pt x="2167660" y="331761"/>
                </a:lnTo>
                <a:lnTo>
                  <a:pt x="3793525" y="331761"/>
                </a:lnTo>
                <a:cubicBezTo>
                  <a:pt x="3915169" y="331761"/>
                  <a:pt x="4013782" y="417167"/>
                  <a:pt x="4013782" y="522521"/>
                </a:cubicBezTo>
                <a:cubicBezTo>
                  <a:pt x="4013782" y="627877"/>
                  <a:pt x="3915169" y="713283"/>
                  <a:pt x="3793525" y="713283"/>
                </a:cubicBezTo>
                <a:lnTo>
                  <a:pt x="2352751" y="713283"/>
                </a:lnTo>
                <a:lnTo>
                  <a:pt x="2352751" y="713287"/>
                </a:lnTo>
                <a:lnTo>
                  <a:pt x="0" y="713287"/>
                </a:lnTo>
                <a:lnTo>
                  <a:pt x="0" y="667568"/>
                </a:lnTo>
                <a:lnTo>
                  <a:pt x="884428" y="667568"/>
                </a:lnTo>
                <a:lnTo>
                  <a:pt x="884428" y="664147"/>
                </a:lnTo>
                <a:lnTo>
                  <a:pt x="2244271" y="664147"/>
                </a:lnTo>
                <a:lnTo>
                  <a:pt x="3649155" y="664147"/>
                </a:lnTo>
                <a:cubicBezTo>
                  <a:pt x="3716888" y="664147"/>
                  <a:pt x="3775004" y="628480"/>
                  <a:pt x="3799827" y="577648"/>
                </a:cubicBezTo>
                <a:lnTo>
                  <a:pt x="3812678" y="522521"/>
                </a:lnTo>
                <a:lnTo>
                  <a:pt x="3799827" y="467394"/>
                </a:lnTo>
                <a:cubicBezTo>
                  <a:pt x="3775004" y="416563"/>
                  <a:pt x="3716888" y="380896"/>
                  <a:pt x="3649155" y="380896"/>
                </a:cubicBezTo>
                <a:lnTo>
                  <a:pt x="3410471" y="380896"/>
                </a:lnTo>
                <a:lnTo>
                  <a:pt x="3410471" y="381523"/>
                </a:lnTo>
                <a:lnTo>
                  <a:pt x="1784606" y="381523"/>
                </a:lnTo>
                <a:cubicBezTo>
                  <a:pt x="1662962" y="381523"/>
                  <a:pt x="1564350" y="296117"/>
                  <a:pt x="1564350" y="190761"/>
                </a:cubicBezTo>
                <a:cubicBezTo>
                  <a:pt x="1564350" y="85407"/>
                  <a:pt x="1662962" y="1"/>
                  <a:pt x="1784606" y="1"/>
                </a:cubicBezTo>
                <a:lnTo>
                  <a:pt x="3291824" y="1"/>
                </a:lnTo>
                <a:lnTo>
                  <a:pt x="3410471" y="1"/>
                </a:lnTo>
                <a:lnTo>
                  <a:pt x="3538712" y="1"/>
                </a:lnTo>
                <a:close/>
              </a:path>
            </a:pathLst>
          </a:custGeom>
          <a:solidFill>
            <a:schemeClr val="tx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 name="任意多边形 38">
            <a:extLst>
              <a:ext uri="{FF2B5EF4-FFF2-40B4-BE49-F238E27FC236}">
                <a16:creationId xmlns:a16="http://schemas.microsoft.com/office/drawing/2014/main" xmlns="" id="{DCC8F9B8-E39D-4CDF-896D-3EECFACDD545}"/>
              </a:ext>
            </a:extLst>
          </p:cNvPr>
          <p:cNvSpPr/>
          <p:nvPr/>
        </p:nvSpPr>
        <p:spPr>
          <a:xfrm flipV="1">
            <a:off x="3378563" y="3278079"/>
            <a:ext cx="1596390" cy="381000"/>
          </a:xfrm>
          <a:custGeom>
            <a:avLst/>
            <a:gdLst>
              <a:gd name="connsiteX0" fmla="*/ 3538712 w 5891463"/>
              <a:gd name="connsiteY0" fmla="*/ 0 h 713287"/>
              <a:gd name="connsiteX1" fmla="*/ 5891463 w 5891463"/>
              <a:gd name="connsiteY1" fmla="*/ 0 h 713287"/>
              <a:gd name="connsiteX2" fmla="*/ 5891463 w 5891463"/>
              <a:gd name="connsiteY2" fmla="*/ 45719 h 713287"/>
              <a:gd name="connsiteX3" fmla="*/ 4651667 w 5891463"/>
              <a:gd name="connsiteY3" fmla="*/ 45719 h 713287"/>
              <a:gd name="connsiteX4" fmla="*/ 4651667 w 5891463"/>
              <a:gd name="connsiteY4" fmla="*/ 49137 h 713287"/>
              <a:gd name="connsiteX5" fmla="*/ 3291824 w 5891463"/>
              <a:gd name="connsiteY5" fmla="*/ 49137 h 713287"/>
              <a:gd name="connsiteX6" fmla="*/ 1928977 w 5891463"/>
              <a:gd name="connsiteY6" fmla="*/ 49137 h 713287"/>
              <a:gd name="connsiteX7" fmla="*/ 1778305 w 5891463"/>
              <a:gd name="connsiteY7" fmla="*/ 135634 h 713287"/>
              <a:gd name="connsiteX8" fmla="*/ 1765454 w 5891463"/>
              <a:gd name="connsiteY8" fmla="*/ 190761 h 713287"/>
              <a:gd name="connsiteX9" fmla="*/ 1778305 w 5891463"/>
              <a:gd name="connsiteY9" fmla="*/ 245889 h 713287"/>
              <a:gd name="connsiteX10" fmla="*/ 1928977 w 5891463"/>
              <a:gd name="connsiteY10" fmla="*/ 332387 h 713287"/>
              <a:gd name="connsiteX11" fmla="*/ 2167660 w 5891463"/>
              <a:gd name="connsiteY11" fmla="*/ 332387 h 713287"/>
              <a:gd name="connsiteX12" fmla="*/ 2167660 w 5891463"/>
              <a:gd name="connsiteY12" fmla="*/ 331761 h 713287"/>
              <a:gd name="connsiteX13" fmla="*/ 3793525 w 5891463"/>
              <a:gd name="connsiteY13" fmla="*/ 331761 h 713287"/>
              <a:gd name="connsiteX14" fmla="*/ 4013782 w 5891463"/>
              <a:gd name="connsiteY14" fmla="*/ 522521 h 713287"/>
              <a:gd name="connsiteX15" fmla="*/ 3793525 w 5891463"/>
              <a:gd name="connsiteY15" fmla="*/ 713283 h 713287"/>
              <a:gd name="connsiteX16" fmla="*/ 2352751 w 5891463"/>
              <a:gd name="connsiteY16" fmla="*/ 713283 h 713287"/>
              <a:gd name="connsiteX17" fmla="*/ 2352751 w 5891463"/>
              <a:gd name="connsiteY17" fmla="*/ 713287 h 713287"/>
              <a:gd name="connsiteX18" fmla="*/ 0 w 5891463"/>
              <a:gd name="connsiteY18" fmla="*/ 713287 h 713287"/>
              <a:gd name="connsiteX19" fmla="*/ 0 w 5891463"/>
              <a:gd name="connsiteY19" fmla="*/ 667568 h 713287"/>
              <a:gd name="connsiteX20" fmla="*/ 884428 w 5891463"/>
              <a:gd name="connsiteY20" fmla="*/ 667568 h 713287"/>
              <a:gd name="connsiteX21" fmla="*/ 884428 w 5891463"/>
              <a:gd name="connsiteY21" fmla="*/ 664147 h 713287"/>
              <a:gd name="connsiteX22" fmla="*/ 2244271 w 5891463"/>
              <a:gd name="connsiteY22" fmla="*/ 664147 h 713287"/>
              <a:gd name="connsiteX23" fmla="*/ 3649155 w 5891463"/>
              <a:gd name="connsiteY23" fmla="*/ 664147 h 713287"/>
              <a:gd name="connsiteX24" fmla="*/ 3799827 w 5891463"/>
              <a:gd name="connsiteY24" fmla="*/ 577648 h 713287"/>
              <a:gd name="connsiteX25" fmla="*/ 3812678 w 5891463"/>
              <a:gd name="connsiteY25" fmla="*/ 522521 h 713287"/>
              <a:gd name="connsiteX26" fmla="*/ 3799827 w 5891463"/>
              <a:gd name="connsiteY26" fmla="*/ 467394 h 713287"/>
              <a:gd name="connsiteX27" fmla="*/ 3649155 w 5891463"/>
              <a:gd name="connsiteY27" fmla="*/ 380896 h 713287"/>
              <a:gd name="connsiteX28" fmla="*/ 3410471 w 5891463"/>
              <a:gd name="connsiteY28" fmla="*/ 380896 h 713287"/>
              <a:gd name="connsiteX29" fmla="*/ 3410471 w 5891463"/>
              <a:gd name="connsiteY29" fmla="*/ 381523 h 713287"/>
              <a:gd name="connsiteX30" fmla="*/ 1784606 w 5891463"/>
              <a:gd name="connsiteY30" fmla="*/ 381523 h 713287"/>
              <a:gd name="connsiteX31" fmla="*/ 1564350 w 5891463"/>
              <a:gd name="connsiteY31" fmla="*/ 190761 h 713287"/>
              <a:gd name="connsiteX32" fmla="*/ 1784606 w 5891463"/>
              <a:gd name="connsiteY32" fmla="*/ 1 h 713287"/>
              <a:gd name="connsiteX33" fmla="*/ 3291824 w 5891463"/>
              <a:gd name="connsiteY33" fmla="*/ 1 h 713287"/>
              <a:gd name="connsiteX34" fmla="*/ 3410471 w 5891463"/>
              <a:gd name="connsiteY34" fmla="*/ 1 h 713287"/>
              <a:gd name="connsiteX35" fmla="*/ 3538712 w 5891463"/>
              <a:gd name="connsiteY35" fmla="*/ 1 h 713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891463" h="713287">
                <a:moveTo>
                  <a:pt x="3538712" y="0"/>
                </a:moveTo>
                <a:lnTo>
                  <a:pt x="5891463" y="0"/>
                </a:lnTo>
                <a:lnTo>
                  <a:pt x="5891463" y="45719"/>
                </a:lnTo>
                <a:lnTo>
                  <a:pt x="4651667" y="45719"/>
                </a:lnTo>
                <a:lnTo>
                  <a:pt x="4651667" y="49137"/>
                </a:lnTo>
                <a:lnTo>
                  <a:pt x="3291824" y="49137"/>
                </a:lnTo>
                <a:lnTo>
                  <a:pt x="1928977" y="49137"/>
                </a:lnTo>
                <a:cubicBezTo>
                  <a:pt x="1861244" y="49137"/>
                  <a:pt x="1803129" y="84804"/>
                  <a:pt x="1778305" y="135634"/>
                </a:cubicBezTo>
                <a:lnTo>
                  <a:pt x="1765454" y="190761"/>
                </a:lnTo>
                <a:lnTo>
                  <a:pt x="1778305" y="245889"/>
                </a:lnTo>
                <a:cubicBezTo>
                  <a:pt x="1803129" y="296721"/>
                  <a:pt x="1861244" y="332387"/>
                  <a:pt x="1928977" y="332387"/>
                </a:cubicBezTo>
                <a:lnTo>
                  <a:pt x="2167660" y="332387"/>
                </a:lnTo>
                <a:lnTo>
                  <a:pt x="2167660" y="331761"/>
                </a:lnTo>
                <a:lnTo>
                  <a:pt x="3793525" y="331761"/>
                </a:lnTo>
                <a:cubicBezTo>
                  <a:pt x="3915169" y="331761"/>
                  <a:pt x="4013782" y="417167"/>
                  <a:pt x="4013782" y="522521"/>
                </a:cubicBezTo>
                <a:cubicBezTo>
                  <a:pt x="4013782" y="627877"/>
                  <a:pt x="3915169" y="713283"/>
                  <a:pt x="3793525" y="713283"/>
                </a:cubicBezTo>
                <a:lnTo>
                  <a:pt x="2352751" y="713283"/>
                </a:lnTo>
                <a:lnTo>
                  <a:pt x="2352751" y="713287"/>
                </a:lnTo>
                <a:lnTo>
                  <a:pt x="0" y="713287"/>
                </a:lnTo>
                <a:lnTo>
                  <a:pt x="0" y="667568"/>
                </a:lnTo>
                <a:lnTo>
                  <a:pt x="884428" y="667568"/>
                </a:lnTo>
                <a:lnTo>
                  <a:pt x="884428" y="664147"/>
                </a:lnTo>
                <a:lnTo>
                  <a:pt x="2244271" y="664147"/>
                </a:lnTo>
                <a:lnTo>
                  <a:pt x="3649155" y="664147"/>
                </a:lnTo>
                <a:cubicBezTo>
                  <a:pt x="3716888" y="664147"/>
                  <a:pt x="3775004" y="628480"/>
                  <a:pt x="3799827" y="577648"/>
                </a:cubicBezTo>
                <a:lnTo>
                  <a:pt x="3812678" y="522521"/>
                </a:lnTo>
                <a:lnTo>
                  <a:pt x="3799827" y="467394"/>
                </a:lnTo>
                <a:cubicBezTo>
                  <a:pt x="3775004" y="416563"/>
                  <a:pt x="3716888" y="380896"/>
                  <a:pt x="3649155" y="380896"/>
                </a:cubicBezTo>
                <a:lnTo>
                  <a:pt x="3410471" y="380896"/>
                </a:lnTo>
                <a:lnTo>
                  <a:pt x="3410471" y="381523"/>
                </a:lnTo>
                <a:lnTo>
                  <a:pt x="1784606" y="381523"/>
                </a:lnTo>
                <a:cubicBezTo>
                  <a:pt x="1662962" y="381523"/>
                  <a:pt x="1564350" y="296117"/>
                  <a:pt x="1564350" y="190761"/>
                </a:cubicBezTo>
                <a:cubicBezTo>
                  <a:pt x="1564350" y="85407"/>
                  <a:pt x="1662962" y="1"/>
                  <a:pt x="1784606" y="1"/>
                </a:cubicBezTo>
                <a:lnTo>
                  <a:pt x="3291824" y="1"/>
                </a:lnTo>
                <a:lnTo>
                  <a:pt x="3410471" y="1"/>
                </a:lnTo>
                <a:lnTo>
                  <a:pt x="3538712" y="1"/>
                </a:lnTo>
                <a:close/>
              </a:path>
            </a:pathLst>
          </a:custGeom>
          <a:solidFill>
            <a:schemeClr val="tx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3" name="图片 12" descr="2de72cb9e0ef5f54e93cc105d248c2b3">
            <a:extLst>
              <a:ext uri="{FF2B5EF4-FFF2-40B4-BE49-F238E27FC236}">
                <a16:creationId xmlns:a16="http://schemas.microsoft.com/office/drawing/2014/main" xmlns="" id="{CB2335CA-5434-40F2-B61B-B8D71A29AC1E}"/>
              </a:ext>
            </a:extLst>
          </p:cNvPr>
          <p:cNvPicPr>
            <a:picLocks noChangeAspect="1"/>
          </p:cNvPicPr>
          <p:nvPr/>
        </p:nvPicPr>
        <p:blipFill>
          <a:blip r:embed="rId8"/>
          <a:stretch>
            <a:fillRect/>
          </a:stretch>
        </p:blipFill>
        <p:spPr>
          <a:xfrm>
            <a:off x="7576185" y="2584023"/>
            <a:ext cx="2210267" cy="3356601"/>
          </a:xfrm>
          <a:prstGeom prst="rect">
            <a:avLst/>
          </a:prstGeom>
        </p:spPr>
      </p:pic>
      <p:pic>
        <p:nvPicPr>
          <p:cNvPr id="3" name="小鱼儿 - 忆江南 (伴奏)">
            <a:hlinkClick r:id="" action="ppaction://media"/>
            <a:extLst>
              <a:ext uri="{FF2B5EF4-FFF2-40B4-BE49-F238E27FC236}">
                <a16:creationId xmlns:a16="http://schemas.microsoft.com/office/drawing/2014/main" xmlns="" id="{C898A5C4-D7EF-4705-A6E4-51922E2091E9}"/>
              </a:ext>
            </a:extLst>
          </p:cNvPr>
          <p:cNvPicPr>
            <a:picLocks noChangeAspect="1"/>
          </p:cNvPicPr>
          <p:nvPr>
            <a:audioFile r:link="rId1"/>
            <p:extLst>
              <p:ext uri="{DAA4B4D4-6D71-4841-9C94-3DE7FCFB9230}">
                <p14:media xmlns:p14="http://schemas.microsoft.com/office/powerpoint/2010/main" r:embed="rId2">
                  <p14:trim st="2316"/>
                </p14:media>
              </p:ext>
            </p:extLst>
          </p:nvPr>
        </p:nvPicPr>
        <p:blipFill>
          <a:blip r:embed="rId9"/>
          <a:stretch>
            <a:fillRect/>
          </a:stretch>
        </p:blipFill>
        <p:spPr>
          <a:xfrm>
            <a:off x="660400" y="-406400"/>
            <a:ext cx="406400" cy="406400"/>
          </a:xfrm>
          <a:prstGeom prst="rect">
            <a:avLst/>
          </a:prstGeom>
        </p:spPr>
      </p:pic>
    </p:spTree>
    <p:extLst>
      <p:ext uri="{BB962C8B-B14F-4D97-AF65-F5344CB8AC3E}">
        <p14:creationId xmlns:p14="http://schemas.microsoft.com/office/powerpoint/2010/main" val="19426321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linds(horizontal)">
                                      <p:cBhvr>
                                        <p:cTn id="11" dur="500"/>
                                        <p:tgtEl>
                                          <p:spTgt spid="9"/>
                                        </p:tgtEl>
                                      </p:cBhvr>
                                    </p:animEffect>
                                  </p:childTnLst>
                                </p:cTn>
                              </p:par>
                              <p:par>
                                <p:cTn id="12" presetID="3" presetClass="entr" presetSubtype="10" fill="hold" grpId="0" nodeType="withEffect">
                                  <p:stCondLst>
                                    <p:cond delay="250"/>
                                  </p:stCondLst>
                                  <p:childTnLst>
                                    <p:set>
                                      <p:cBhvr>
                                        <p:cTn id="13" dur="1" fill="hold">
                                          <p:stCondLst>
                                            <p:cond delay="0"/>
                                          </p:stCondLst>
                                        </p:cTn>
                                        <p:tgtEl>
                                          <p:spTgt spid="10"/>
                                        </p:tgtEl>
                                        <p:attrNameLst>
                                          <p:attrName>style.visibility</p:attrName>
                                        </p:attrNameLst>
                                      </p:cBhvr>
                                      <p:to>
                                        <p:strVal val="visible"/>
                                      </p:to>
                                    </p:set>
                                    <p:animEffect transition="in" filter="blinds(horizontal)">
                                      <p:cBhvr>
                                        <p:cTn id="14" dur="500"/>
                                        <p:tgtEl>
                                          <p:spTgt spid="10"/>
                                        </p:tgtEl>
                                      </p:cBhvr>
                                    </p:animEffect>
                                  </p:childTnLst>
                                </p:cTn>
                              </p:par>
                            </p:childTnLst>
                          </p:cTn>
                        </p:par>
                        <p:par>
                          <p:cTn id="15" fill="hold">
                            <p:stCondLst>
                              <p:cond delay="1250"/>
                            </p:stCondLst>
                            <p:childTnLst>
                              <p:par>
                                <p:cTn id="16" presetID="2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1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down)">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8" repeatCount="indefinite" fill="remove" display="0">
                  <p:stCondLst>
                    <p:cond delay="indefinite"/>
                  </p:stCondLst>
                  <p:endCondLst>
                    <p:cond evt="onStopAudio" delay="0">
                      <p:tgtEl>
                        <p:sldTgt/>
                      </p:tgtEl>
                    </p:cond>
                  </p:endCondLst>
                </p:cTn>
                <p:tgtEl>
                  <p:spTgt spid="3"/>
                </p:tgtEl>
              </p:cMediaNode>
            </p:audio>
          </p:childTnLst>
        </p:cTn>
      </p:par>
    </p:tnLst>
    <p:bldLst>
      <p:bldP spid="8" grpId="0"/>
      <p:bldP spid="9" grpId="0" bldLvl="0" animBg="1"/>
      <p:bldP spid="10"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DEEEE"/>
        </a:solidFill>
        <a:effectLst/>
      </p:bgPr>
    </p:bg>
    <p:spTree>
      <p:nvGrpSpPr>
        <p:cNvPr id="1" name=""/>
        <p:cNvGrpSpPr/>
        <p:nvPr/>
      </p:nvGrpSpPr>
      <p:grpSpPr>
        <a:xfrm>
          <a:off x="0" y="0"/>
          <a:ext cx="0" cy="0"/>
          <a:chOff x="0" y="0"/>
          <a:chExt cx="0" cy="0"/>
        </a:xfrm>
      </p:grpSpPr>
      <p:pic>
        <p:nvPicPr>
          <p:cNvPr id="43" name="图片 42">
            <a:extLst>
              <a:ext uri="{FF2B5EF4-FFF2-40B4-BE49-F238E27FC236}">
                <a16:creationId xmlns:a16="http://schemas.microsoft.com/office/drawing/2014/main" xmlns="" id="{15327470-5CF6-4469-8524-A594669FBC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13000"/>
            <a:ext cx="12192000" cy="4445000"/>
          </a:xfrm>
          <a:prstGeom prst="rect">
            <a:avLst/>
          </a:prstGeom>
        </p:spPr>
      </p:pic>
      <p:pic>
        <p:nvPicPr>
          <p:cNvPr id="4" name="图片 3"/>
          <p:cNvPicPr>
            <a:picLocks noChangeAspect="1"/>
          </p:cNvPicPr>
          <p:nvPr/>
        </p:nvPicPr>
        <p:blipFill rotWithShape="1">
          <a:blip r:embed="rId4">
            <a:clrChange>
              <a:clrFrom>
                <a:srgbClr val="FFFFFF">
                  <a:alpha val="36078"/>
                </a:srgbClr>
              </a:clrFrom>
              <a:clrTo>
                <a:srgbClr val="FFFFFF">
                  <a:alpha val="0"/>
                </a:srgbClr>
              </a:clrTo>
            </a:clrChange>
            <a:extLst>
              <a:ext uri="{28A0092B-C50C-407E-A947-70E740481C1C}">
                <a14:useLocalDpi xmlns:a14="http://schemas.microsoft.com/office/drawing/2010/main" val="0"/>
              </a:ext>
            </a:extLst>
          </a:blip>
          <a:srcRect l="73333" b="39878"/>
          <a:stretch/>
        </p:blipFill>
        <p:spPr>
          <a:xfrm>
            <a:off x="8476343" y="563466"/>
            <a:ext cx="3715657" cy="3054220"/>
          </a:xfrm>
          <a:prstGeom prst="rect">
            <a:avLst/>
          </a:prstGeom>
        </p:spPr>
      </p:pic>
      <p:pic>
        <p:nvPicPr>
          <p:cNvPr id="6" name="图片 5"/>
          <p:cNvPicPr>
            <a:picLocks noChangeAspect="1"/>
          </p:cNvPicPr>
          <p:nvPr/>
        </p:nvPicPr>
        <p:blipFill rotWithShape="1">
          <a:blip r:embed="rId4">
            <a:clrChange>
              <a:clrFrom>
                <a:srgbClr val="FFFFFF">
                  <a:alpha val="36078"/>
                </a:srgbClr>
              </a:clrFrom>
              <a:clrTo>
                <a:srgbClr val="FFFFFF">
                  <a:alpha val="0"/>
                </a:srgbClr>
              </a:clrTo>
            </a:clrChange>
            <a:extLst>
              <a:ext uri="{28A0092B-C50C-407E-A947-70E740481C1C}">
                <a14:useLocalDpi xmlns:a14="http://schemas.microsoft.com/office/drawing/2010/main" val="0"/>
              </a:ext>
            </a:extLst>
          </a:blip>
          <a:srcRect r="70893" b="30326"/>
          <a:stretch/>
        </p:blipFill>
        <p:spPr>
          <a:xfrm>
            <a:off x="-35318" y="120742"/>
            <a:ext cx="4238171" cy="3698649"/>
          </a:xfrm>
          <a:prstGeom prst="rect">
            <a:avLst/>
          </a:prstGeom>
        </p:spPr>
      </p:pic>
      <p:grpSp>
        <p:nvGrpSpPr>
          <p:cNvPr id="12" name="组合 36"/>
          <p:cNvGrpSpPr/>
          <p:nvPr/>
        </p:nvGrpSpPr>
        <p:grpSpPr>
          <a:xfrm>
            <a:off x="2203263" y="2287361"/>
            <a:ext cx="4892757" cy="785700"/>
            <a:chOff x="1614538" y="2196524"/>
            <a:chExt cx="4761808" cy="764807"/>
          </a:xfrm>
        </p:grpSpPr>
        <p:grpSp>
          <p:nvGrpSpPr>
            <p:cNvPr id="13" name="组合 31"/>
            <p:cNvGrpSpPr/>
            <p:nvPr/>
          </p:nvGrpSpPr>
          <p:grpSpPr>
            <a:xfrm>
              <a:off x="1614538" y="2196524"/>
              <a:ext cx="707749" cy="764807"/>
              <a:chOff x="1962880" y="2891319"/>
              <a:chExt cx="707749" cy="764807"/>
            </a:xfrm>
          </p:grpSpPr>
          <p:grpSp>
            <p:nvGrpSpPr>
              <p:cNvPr id="17" name="组合 24"/>
              <p:cNvGrpSpPr/>
              <p:nvPr/>
            </p:nvGrpSpPr>
            <p:grpSpPr>
              <a:xfrm>
                <a:off x="1962880" y="2891319"/>
                <a:ext cx="707749" cy="746048"/>
                <a:chOff x="1006929" y="900860"/>
                <a:chExt cx="10178143" cy="1486098"/>
              </a:xfrm>
            </p:grpSpPr>
            <p:sp>
              <p:nvSpPr>
                <p:cNvPr id="19" name="矩形 18"/>
                <p:cNvSpPr/>
                <p:nvPr/>
              </p:nvSpPr>
              <p:spPr>
                <a:xfrm>
                  <a:off x="1006929" y="1105637"/>
                  <a:ext cx="10178143" cy="1281321"/>
                </a:xfrm>
                <a:prstGeom prst="rect">
                  <a:avLst/>
                </a:prstGeom>
                <a:noFill/>
                <a:ln w="28575">
                  <a:solidFill>
                    <a:srgbClr val="2047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sz="1600">
                    <a:latin typeface="华文细黑" panose="02010600040101010101" pitchFamily="2" charset="-122"/>
                    <a:ea typeface="微软雅黑" panose="020B0503020204020204" charset="-122"/>
                    <a:sym typeface="华文细黑" panose="02010600040101010101" pitchFamily="2" charset="-122"/>
                  </a:endParaRPr>
                </a:p>
              </p:txBody>
            </p:sp>
            <p:sp useBgFill="1">
              <p:nvSpPr>
                <p:cNvPr id="20" name="矩形 19"/>
                <p:cNvSpPr/>
                <p:nvPr/>
              </p:nvSpPr>
              <p:spPr>
                <a:xfrm>
                  <a:off x="3525866" y="900860"/>
                  <a:ext cx="5629559" cy="4400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sz="1600">
                    <a:latin typeface="华文细黑" panose="02010600040101010101" pitchFamily="2" charset="-122"/>
                    <a:ea typeface="微软雅黑" panose="020B0503020204020204" charset="-122"/>
                    <a:sym typeface="华文细黑" panose="02010600040101010101" pitchFamily="2" charset="-122"/>
                  </a:endParaRPr>
                </a:p>
              </p:txBody>
            </p:sp>
          </p:grpSp>
          <p:sp>
            <p:nvSpPr>
              <p:cNvPr id="18" name="文本框 17"/>
              <p:cNvSpPr txBox="1"/>
              <p:nvPr/>
            </p:nvSpPr>
            <p:spPr>
              <a:xfrm>
                <a:off x="1966563" y="2967065"/>
                <a:ext cx="665524" cy="689061"/>
              </a:xfrm>
              <a:prstGeom prst="rect">
                <a:avLst/>
              </a:prstGeom>
              <a:noFill/>
            </p:spPr>
            <p:txBody>
              <a:bodyPr wrap="square" rtlCol="0">
                <a:spAutoFit/>
              </a:bodyPr>
              <a:lstStyle/>
              <a:p>
                <a:pPr algn="l"/>
                <a:r>
                  <a:rPr lang="zh-CN" altLang="en-US" sz="4000" dirty="0">
                    <a:solidFill>
                      <a:srgbClr val="204741"/>
                    </a:solidFill>
                    <a:latin typeface="STZhongsong" charset="-122"/>
                    <a:ea typeface="STZhongsong" charset="-122"/>
                    <a:cs typeface="STZhongsong" charset="-122"/>
                    <a:sym typeface="华文细黑" panose="02010600040101010101" pitchFamily="2" charset="-122"/>
                  </a:rPr>
                  <a:t>壹</a:t>
                </a:r>
              </a:p>
            </p:txBody>
          </p:sp>
        </p:grpSp>
        <p:grpSp>
          <p:nvGrpSpPr>
            <p:cNvPr id="14" name="组合 32"/>
            <p:cNvGrpSpPr/>
            <p:nvPr/>
          </p:nvGrpSpPr>
          <p:grpSpPr>
            <a:xfrm>
              <a:off x="2482526" y="2258634"/>
              <a:ext cx="3893820" cy="685779"/>
              <a:chOff x="6431995" y="1460923"/>
              <a:chExt cx="3893820" cy="685779"/>
            </a:xfrm>
          </p:grpSpPr>
          <p:sp>
            <p:nvSpPr>
              <p:cNvPr id="15" name="文本框 14"/>
              <p:cNvSpPr txBox="1"/>
              <p:nvPr/>
            </p:nvSpPr>
            <p:spPr>
              <a:xfrm>
                <a:off x="6431995" y="1460923"/>
                <a:ext cx="2973458" cy="569224"/>
              </a:xfrm>
              <a:prstGeom prst="rect">
                <a:avLst/>
              </a:prstGeom>
              <a:noFill/>
            </p:spPr>
            <p:txBody>
              <a:bodyPr wrap="square" rtlCol="0" anchor="ctr">
                <a:spAutoFit/>
              </a:bodyPr>
              <a:lstStyle/>
              <a:p>
                <a:pPr algn="l"/>
                <a:r>
                  <a:rPr lang="zh-CN" altLang="en-US" sz="3200" dirty="0">
                    <a:latin typeface="楷体" panose="02010609060101010101" pitchFamily="49" charset="-122"/>
                    <a:ea typeface="楷体" panose="02010609060101010101" pitchFamily="49" charset="-122"/>
                    <a:sym typeface="华文细黑" panose="02010600040101010101" pitchFamily="2" charset="-122"/>
                  </a:rPr>
                  <a:t>单击输入标题</a:t>
                </a:r>
              </a:p>
            </p:txBody>
          </p:sp>
          <p:sp>
            <p:nvSpPr>
              <p:cNvPr id="16" name="矩形 15"/>
              <p:cNvSpPr/>
              <p:nvPr/>
            </p:nvSpPr>
            <p:spPr>
              <a:xfrm>
                <a:off x="6458030" y="1893235"/>
                <a:ext cx="3867785" cy="253467"/>
              </a:xfrm>
              <a:prstGeom prst="rect">
                <a:avLst/>
              </a:prstGeom>
            </p:spPr>
            <p:txBody>
              <a:bodyPr wrap="square">
                <a:spAutoFit/>
              </a:bodyPr>
              <a:lstStyle/>
              <a:p>
                <a:pPr algn="l">
                  <a:lnSpc>
                    <a:spcPct val="120000"/>
                  </a:lnSpc>
                </a:pPr>
                <a:r>
                  <a:rPr lang="en-US" altLang="zh-CN" sz="1050" dirty="0">
                    <a:solidFill>
                      <a:schemeClr val="tx2"/>
                    </a:solidFill>
                    <a:latin typeface="华文细黑" panose="02010600040101010101" pitchFamily="2" charset="-122"/>
                    <a:ea typeface="微软雅黑" panose="020B0503020204020204" charset="-122"/>
                    <a:sym typeface="华文细黑" panose="02010600040101010101" pitchFamily="2" charset="-122"/>
                  </a:rPr>
                  <a:t>welcome to download this template,</a:t>
                </a:r>
              </a:p>
            </p:txBody>
          </p:sp>
        </p:grpSp>
      </p:grpSp>
      <p:sp>
        <p:nvSpPr>
          <p:cNvPr id="48" name="矩形 47"/>
          <p:cNvSpPr/>
          <p:nvPr/>
        </p:nvSpPr>
        <p:spPr>
          <a:xfrm>
            <a:off x="5365851" y="743947"/>
            <a:ext cx="1523174" cy="784830"/>
          </a:xfrm>
          <a:prstGeom prst="rect">
            <a:avLst/>
          </a:prstGeom>
          <a:effectLst/>
        </p:spPr>
        <p:txBody>
          <a:bodyPr vert="horz" wrap="none">
            <a:spAutoFit/>
          </a:bodyPr>
          <a:lstStyle/>
          <a:p>
            <a:pPr algn="ctr"/>
            <a:r>
              <a:rPr lang="zh-CN" altLang="en-US" sz="4500" b="1" dirty="0">
                <a:solidFill>
                  <a:srgbClr val="16231C"/>
                </a:solidFill>
                <a:latin typeface="STZhongsong" charset="-122"/>
                <a:ea typeface="STZhongsong" charset="-122"/>
                <a:cs typeface="STZhongsong" charset="-122"/>
                <a:sym typeface="华文细黑" panose="02010600040101010101" pitchFamily="2" charset="-122"/>
              </a:rPr>
              <a:t>目 录</a:t>
            </a:r>
          </a:p>
        </p:txBody>
      </p:sp>
      <p:grpSp>
        <p:nvGrpSpPr>
          <p:cNvPr id="49" name="组合 36"/>
          <p:cNvGrpSpPr/>
          <p:nvPr/>
        </p:nvGrpSpPr>
        <p:grpSpPr>
          <a:xfrm>
            <a:off x="6760749" y="2287361"/>
            <a:ext cx="4892757" cy="785700"/>
            <a:chOff x="1614538" y="2196524"/>
            <a:chExt cx="4761808" cy="764807"/>
          </a:xfrm>
        </p:grpSpPr>
        <p:grpSp>
          <p:nvGrpSpPr>
            <p:cNvPr id="50" name="组合 31"/>
            <p:cNvGrpSpPr/>
            <p:nvPr/>
          </p:nvGrpSpPr>
          <p:grpSpPr>
            <a:xfrm>
              <a:off x="1614538" y="2196524"/>
              <a:ext cx="707749" cy="764807"/>
              <a:chOff x="1962880" y="2891319"/>
              <a:chExt cx="707749" cy="764807"/>
            </a:xfrm>
          </p:grpSpPr>
          <p:grpSp>
            <p:nvGrpSpPr>
              <p:cNvPr id="54" name="组合 24"/>
              <p:cNvGrpSpPr/>
              <p:nvPr/>
            </p:nvGrpSpPr>
            <p:grpSpPr>
              <a:xfrm>
                <a:off x="1962880" y="2891319"/>
                <a:ext cx="707749" cy="746048"/>
                <a:chOff x="1006929" y="900860"/>
                <a:chExt cx="10178143" cy="1486098"/>
              </a:xfrm>
            </p:grpSpPr>
            <p:sp>
              <p:nvSpPr>
                <p:cNvPr id="56" name="矩形 55"/>
                <p:cNvSpPr/>
                <p:nvPr/>
              </p:nvSpPr>
              <p:spPr>
                <a:xfrm>
                  <a:off x="1006929" y="1105637"/>
                  <a:ext cx="10178143" cy="1281321"/>
                </a:xfrm>
                <a:prstGeom prst="rect">
                  <a:avLst/>
                </a:prstGeom>
                <a:noFill/>
                <a:ln w="28575">
                  <a:solidFill>
                    <a:srgbClr val="2047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sz="1600">
                    <a:latin typeface="华文细黑" panose="02010600040101010101" pitchFamily="2" charset="-122"/>
                    <a:ea typeface="微软雅黑" panose="020B0503020204020204" charset="-122"/>
                    <a:sym typeface="华文细黑" panose="02010600040101010101" pitchFamily="2" charset="-122"/>
                  </a:endParaRPr>
                </a:p>
              </p:txBody>
            </p:sp>
            <p:sp useBgFill="1">
              <p:nvSpPr>
                <p:cNvPr id="57" name="矩形 56"/>
                <p:cNvSpPr/>
                <p:nvPr/>
              </p:nvSpPr>
              <p:spPr>
                <a:xfrm>
                  <a:off x="3525866" y="900860"/>
                  <a:ext cx="5629559" cy="4400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sz="1600">
                    <a:latin typeface="华文细黑" panose="02010600040101010101" pitchFamily="2" charset="-122"/>
                    <a:ea typeface="微软雅黑" panose="020B0503020204020204" charset="-122"/>
                    <a:sym typeface="华文细黑" panose="02010600040101010101" pitchFamily="2" charset="-122"/>
                  </a:endParaRPr>
                </a:p>
              </p:txBody>
            </p:sp>
          </p:grpSp>
          <p:sp>
            <p:nvSpPr>
              <p:cNvPr id="55" name="文本框 54"/>
              <p:cNvSpPr txBox="1"/>
              <p:nvPr/>
            </p:nvSpPr>
            <p:spPr>
              <a:xfrm>
                <a:off x="1966563" y="2967065"/>
                <a:ext cx="665524" cy="689061"/>
              </a:xfrm>
              <a:prstGeom prst="rect">
                <a:avLst/>
              </a:prstGeom>
              <a:noFill/>
            </p:spPr>
            <p:txBody>
              <a:bodyPr wrap="square" rtlCol="0">
                <a:spAutoFit/>
              </a:bodyPr>
              <a:lstStyle/>
              <a:p>
                <a:pPr algn="l"/>
                <a:r>
                  <a:rPr lang="zh-CN" altLang="en-US" sz="4000" dirty="0">
                    <a:solidFill>
                      <a:srgbClr val="204741"/>
                    </a:solidFill>
                    <a:latin typeface="STZhongsong" charset="-122"/>
                    <a:ea typeface="STZhongsong" charset="-122"/>
                    <a:cs typeface="STZhongsong" charset="-122"/>
                    <a:sym typeface="华文细黑" panose="02010600040101010101" pitchFamily="2" charset="-122"/>
                  </a:rPr>
                  <a:t>贰</a:t>
                </a:r>
              </a:p>
            </p:txBody>
          </p:sp>
        </p:grpSp>
        <p:grpSp>
          <p:nvGrpSpPr>
            <p:cNvPr id="51" name="组合 32"/>
            <p:cNvGrpSpPr/>
            <p:nvPr/>
          </p:nvGrpSpPr>
          <p:grpSpPr>
            <a:xfrm>
              <a:off x="2482526" y="2258634"/>
              <a:ext cx="3893820" cy="685779"/>
              <a:chOff x="6431995" y="1460923"/>
              <a:chExt cx="3893820" cy="685779"/>
            </a:xfrm>
          </p:grpSpPr>
          <p:sp>
            <p:nvSpPr>
              <p:cNvPr id="52" name="文本框 51"/>
              <p:cNvSpPr txBox="1"/>
              <p:nvPr/>
            </p:nvSpPr>
            <p:spPr>
              <a:xfrm>
                <a:off x="6431995" y="1460923"/>
                <a:ext cx="2973458" cy="569224"/>
              </a:xfrm>
              <a:prstGeom prst="rect">
                <a:avLst/>
              </a:prstGeom>
              <a:noFill/>
            </p:spPr>
            <p:txBody>
              <a:bodyPr wrap="square" rtlCol="0" anchor="ctr">
                <a:spAutoFit/>
              </a:bodyPr>
              <a:lstStyle/>
              <a:p>
                <a:pPr algn="l"/>
                <a:r>
                  <a:rPr lang="zh-CN" altLang="en-US" sz="3200" dirty="0">
                    <a:latin typeface="楷体" panose="02010609060101010101" pitchFamily="49" charset="-122"/>
                    <a:ea typeface="楷体" panose="02010609060101010101" pitchFamily="49" charset="-122"/>
                    <a:sym typeface="华文细黑" panose="02010600040101010101" pitchFamily="2" charset="-122"/>
                  </a:rPr>
                  <a:t>单击输入标题</a:t>
                </a:r>
              </a:p>
            </p:txBody>
          </p:sp>
          <p:sp>
            <p:nvSpPr>
              <p:cNvPr id="53" name="矩形 52"/>
              <p:cNvSpPr/>
              <p:nvPr/>
            </p:nvSpPr>
            <p:spPr>
              <a:xfrm>
                <a:off x="6458030" y="1893235"/>
                <a:ext cx="3867785" cy="253467"/>
              </a:xfrm>
              <a:prstGeom prst="rect">
                <a:avLst/>
              </a:prstGeom>
            </p:spPr>
            <p:txBody>
              <a:bodyPr wrap="square">
                <a:spAutoFit/>
              </a:bodyPr>
              <a:lstStyle/>
              <a:p>
                <a:pPr algn="l">
                  <a:lnSpc>
                    <a:spcPct val="120000"/>
                  </a:lnSpc>
                </a:pPr>
                <a:r>
                  <a:rPr lang="en-US" altLang="zh-CN" sz="1050" dirty="0">
                    <a:solidFill>
                      <a:schemeClr val="tx2"/>
                    </a:solidFill>
                    <a:latin typeface="华文细黑" panose="02010600040101010101" pitchFamily="2" charset="-122"/>
                    <a:ea typeface="微软雅黑" panose="020B0503020204020204" charset="-122"/>
                    <a:sym typeface="华文细黑" panose="02010600040101010101" pitchFamily="2" charset="-122"/>
                  </a:rPr>
                  <a:t>welcome to download this template,</a:t>
                </a:r>
              </a:p>
            </p:txBody>
          </p:sp>
        </p:grpSp>
      </p:grpSp>
      <p:grpSp>
        <p:nvGrpSpPr>
          <p:cNvPr id="58" name="组合 36"/>
          <p:cNvGrpSpPr/>
          <p:nvPr/>
        </p:nvGrpSpPr>
        <p:grpSpPr>
          <a:xfrm>
            <a:off x="2203263" y="3480171"/>
            <a:ext cx="4892757" cy="785701"/>
            <a:chOff x="1614538" y="2196524"/>
            <a:chExt cx="4761808" cy="764808"/>
          </a:xfrm>
        </p:grpSpPr>
        <p:grpSp>
          <p:nvGrpSpPr>
            <p:cNvPr id="59" name="组合 31"/>
            <p:cNvGrpSpPr/>
            <p:nvPr/>
          </p:nvGrpSpPr>
          <p:grpSpPr>
            <a:xfrm>
              <a:off x="1614538" y="2196524"/>
              <a:ext cx="707749" cy="764808"/>
              <a:chOff x="1962880" y="2891319"/>
              <a:chExt cx="707749" cy="764808"/>
            </a:xfrm>
          </p:grpSpPr>
          <p:grpSp>
            <p:nvGrpSpPr>
              <p:cNvPr id="63" name="组合 24"/>
              <p:cNvGrpSpPr/>
              <p:nvPr/>
            </p:nvGrpSpPr>
            <p:grpSpPr>
              <a:xfrm>
                <a:off x="1962880" y="2891319"/>
                <a:ext cx="707749" cy="746048"/>
                <a:chOff x="1006929" y="900860"/>
                <a:chExt cx="10178143" cy="1486098"/>
              </a:xfrm>
            </p:grpSpPr>
            <p:sp>
              <p:nvSpPr>
                <p:cNvPr id="65" name="矩形 64"/>
                <p:cNvSpPr/>
                <p:nvPr/>
              </p:nvSpPr>
              <p:spPr>
                <a:xfrm>
                  <a:off x="1006929" y="1105637"/>
                  <a:ext cx="10178143" cy="1281321"/>
                </a:xfrm>
                <a:prstGeom prst="rect">
                  <a:avLst/>
                </a:prstGeom>
                <a:noFill/>
                <a:ln w="28575">
                  <a:solidFill>
                    <a:srgbClr val="2047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sz="1600">
                    <a:latin typeface="华文细黑" panose="02010600040101010101" pitchFamily="2" charset="-122"/>
                    <a:ea typeface="微软雅黑" panose="020B0503020204020204" charset="-122"/>
                    <a:sym typeface="华文细黑" panose="02010600040101010101" pitchFamily="2" charset="-122"/>
                  </a:endParaRPr>
                </a:p>
              </p:txBody>
            </p:sp>
            <p:sp useBgFill="1">
              <p:nvSpPr>
                <p:cNvPr id="66" name="矩形 65"/>
                <p:cNvSpPr/>
                <p:nvPr/>
              </p:nvSpPr>
              <p:spPr>
                <a:xfrm>
                  <a:off x="3525866" y="900860"/>
                  <a:ext cx="5629559" cy="4400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sz="1600">
                    <a:latin typeface="华文细黑" panose="02010600040101010101" pitchFamily="2" charset="-122"/>
                    <a:ea typeface="微软雅黑" panose="020B0503020204020204" charset="-122"/>
                    <a:sym typeface="华文细黑" panose="02010600040101010101" pitchFamily="2" charset="-122"/>
                  </a:endParaRPr>
                </a:p>
              </p:txBody>
            </p:sp>
          </p:grpSp>
          <p:sp>
            <p:nvSpPr>
              <p:cNvPr id="64" name="文本框 63"/>
              <p:cNvSpPr txBox="1"/>
              <p:nvPr/>
            </p:nvSpPr>
            <p:spPr>
              <a:xfrm>
                <a:off x="1966563" y="2967065"/>
                <a:ext cx="665524" cy="689062"/>
              </a:xfrm>
              <a:prstGeom prst="rect">
                <a:avLst/>
              </a:prstGeom>
              <a:noFill/>
            </p:spPr>
            <p:txBody>
              <a:bodyPr wrap="square" rtlCol="0">
                <a:spAutoFit/>
              </a:bodyPr>
              <a:lstStyle/>
              <a:p>
                <a:pPr algn="l"/>
                <a:r>
                  <a:rPr lang="zh-CN" altLang="en-US" sz="4000" dirty="0">
                    <a:solidFill>
                      <a:srgbClr val="204741"/>
                    </a:solidFill>
                    <a:latin typeface="STZhongsong" charset="-122"/>
                    <a:ea typeface="STZhongsong" charset="-122"/>
                    <a:cs typeface="STZhongsong" charset="-122"/>
                    <a:sym typeface="华文细黑" panose="02010600040101010101" pitchFamily="2" charset="-122"/>
                  </a:rPr>
                  <a:t>叁</a:t>
                </a:r>
              </a:p>
            </p:txBody>
          </p:sp>
        </p:grpSp>
        <p:grpSp>
          <p:nvGrpSpPr>
            <p:cNvPr id="60" name="组合 32"/>
            <p:cNvGrpSpPr/>
            <p:nvPr/>
          </p:nvGrpSpPr>
          <p:grpSpPr>
            <a:xfrm>
              <a:off x="2482526" y="2258634"/>
              <a:ext cx="3893820" cy="685779"/>
              <a:chOff x="6431995" y="1460923"/>
              <a:chExt cx="3893820" cy="685779"/>
            </a:xfrm>
          </p:grpSpPr>
          <p:sp>
            <p:nvSpPr>
              <p:cNvPr id="61" name="文本框 60"/>
              <p:cNvSpPr txBox="1"/>
              <p:nvPr/>
            </p:nvSpPr>
            <p:spPr>
              <a:xfrm>
                <a:off x="6431995" y="1460923"/>
                <a:ext cx="2973458" cy="569224"/>
              </a:xfrm>
              <a:prstGeom prst="rect">
                <a:avLst/>
              </a:prstGeom>
              <a:noFill/>
            </p:spPr>
            <p:txBody>
              <a:bodyPr wrap="square" rtlCol="0" anchor="ctr">
                <a:spAutoFit/>
              </a:bodyPr>
              <a:lstStyle/>
              <a:p>
                <a:pPr algn="l"/>
                <a:r>
                  <a:rPr lang="zh-CN" altLang="en-US" sz="3200" dirty="0">
                    <a:solidFill>
                      <a:schemeClr val="tx1"/>
                    </a:solidFill>
                    <a:latin typeface="楷体" panose="02010609060101010101" pitchFamily="49" charset="-122"/>
                    <a:ea typeface="楷体" panose="02010609060101010101" pitchFamily="49" charset="-122"/>
                    <a:cs typeface="KaiTi" charset="-122"/>
                    <a:sym typeface="华文细黑" panose="02010600040101010101" pitchFamily="2" charset="-122"/>
                  </a:rPr>
                  <a:t>单击输入标题</a:t>
                </a:r>
              </a:p>
            </p:txBody>
          </p:sp>
          <p:sp>
            <p:nvSpPr>
              <p:cNvPr id="62" name="矩形 61"/>
              <p:cNvSpPr/>
              <p:nvPr/>
            </p:nvSpPr>
            <p:spPr>
              <a:xfrm>
                <a:off x="6458030" y="1893235"/>
                <a:ext cx="3867785" cy="253467"/>
              </a:xfrm>
              <a:prstGeom prst="rect">
                <a:avLst/>
              </a:prstGeom>
            </p:spPr>
            <p:txBody>
              <a:bodyPr wrap="square">
                <a:spAutoFit/>
              </a:bodyPr>
              <a:lstStyle/>
              <a:p>
                <a:pPr algn="l">
                  <a:lnSpc>
                    <a:spcPct val="120000"/>
                  </a:lnSpc>
                </a:pPr>
                <a:r>
                  <a:rPr lang="en-US" altLang="zh-CN" sz="1050" dirty="0">
                    <a:solidFill>
                      <a:schemeClr val="tx2"/>
                    </a:solidFill>
                    <a:latin typeface="华文细黑" panose="02010600040101010101" pitchFamily="2" charset="-122"/>
                    <a:ea typeface="微软雅黑" panose="020B0503020204020204" charset="-122"/>
                    <a:sym typeface="华文细黑" panose="02010600040101010101" pitchFamily="2" charset="-122"/>
                  </a:rPr>
                  <a:t>welcome to download this template,</a:t>
                </a:r>
              </a:p>
            </p:txBody>
          </p:sp>
        </p:grpSp>
      </p:grpSp>
      <p:grpSp>
        <p:nvGrpSpPr>
          <p:cNvPr id="67" name="组合 36"/>
          <p:cNvGrpSpPr/>
          <p:nvPr/>
        </p:nvGrpSpPr>
        <p:grpSpPr>
          <a:xfrm>
            <a:off x="6760749" y="3480171"/>
            <a:ext cx="4892757" cy="785700"/>
            <a:chOff x="1614538" y="2196524"/>
            <a:chExt cx="4761808" cy="764807"/>
          </a:xfrm>
        </p:grpSpPr>
        <p:grpSp>
          <p:nvGrpSpPr>
            <p:cNvPr id="68" name="组合 31"/>
            <p:cNvGrpSpPr/>
            <p:nvPr/>
          </p:nvGrpSpPr>
          <p:grpSpPr>
            <a:xfrm>
              <a:off x="1614538" y="2196524"/>
              <a:ext cx="707749" cy="764807"/>
              <a:chOff x="1962880" y="2891319"/>
              <a:chExt cx="707749" cy="764807"/>
            </a:xfrm>
          </p:grpSpPr>
          <p:grpSp>
            <p:nvGrpSpPr>
              <p:cNvPr id="72" name="组合 24"/>
              <p:cNvGrpSpPr/>
              <p:nvPr/>
            </p:nvGrpSpPr>
            <p:grpSpPr>
              <a:xfrm>
                <a:off x="1962880" y="2891319"/>
                <a:ext cx="707749" cy="746048"/>
                <a:chOff x="1006929" y="900860"/>
                <a:chExt cx="10178143" cy="1486098"/>
              </a:xfrm>
            </p:grpSpPr>
            <p:sp>
              <p:nvSpPr>
                <p:cNvPr id="74" name="矩形 73"/>
                <p:cNvSpPr/>
                <p:nvPr/>
              </p:nvSpPr>
              <p:spPr>
                <a:xfrm>
                  <a:off x="1006929" y="1105637"/>
                  <a:ext cx="10178143" cy="1281321"/>
                </a:xfrm>
                <a:prstGeom prst="rect">
                  <a:avLst/>
                </a:prstGeom>
                <a:noFill/>
                <a:ln w="28575">
                  <a:solidFill>
                    <a:srgbClr val="2047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sz="1600">
                    <a:latin typeface="华文细黑" panose="02010600040101010101" pitchFamily="2" charset="-122"/>
                    <a:ea typeface="微软雅黑" panose="020B0503020204020204" charset="-122"/>
                    <a:sym typeface="华文细黑" panose="02010600040101010101" pitchFamily="2" charset="-122"/>
                  </a:endParaRPr>
                </a:p>
              </p:txBody>
            </p:sp>
            <p:sp useBgFill="1">
              <p:nvSpPr>
                <p:cNvPr id="75" name="矩形 74"/>
                <p:cNvSpPr/>
                <p:nvPr/>
              </p:nvSpPr>
              <p:spPr>
                <a:xfrm>
                  <a:off x="3525866" y="900860"/>
                  <a:ext cx="5629559" cy="4400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sz="1600">
                    <a:latin typeface="华文细黑" panose="02010600040101010101" pitchFamily="2" charset="-122"/>
                    <a:ea typeface="微软雅黑" panose="020B0503020204020204" charset="-122"/>
                    <a:sym typeface="华文细黑" panose="02010600040101010101" pitchFamily="2" charset="-122"/>
                  </a:endParaRPr>
                </a:p>
              </p:txBody>
            </p:sp>
          </p:grpSp>
          <p:sp>
            <p:nvSpPr>
              <p:cNvPr id="73" name="文本框 72"/>
              <p:cNvSpPr txBox="1"/>
              <p:nvPr/>
            </p:nvSpPr>
            <p:spPr>
              <a:xfrm>
                <a:off x="1966563" y="2967065"/>
                <a:ext cx="665524" cy="689061"/>
              </a:xfrm>
              <a:prstGeom prst="rect">
                <a:avLst/>
              </a:prstGeom>
              <a:noFill/>
            </p:spPr>
            <p:txBody>
              <a:bodyPr wrap="square" rtlCol="0">
                <a:spAutoFit/>
              </a:bodyPr>
              <a:lstStyle/>
              <a:p>
                <a:pPr algn="l"/>
                <a:r>
                  <a:rPr lang="zh-CN" altLang="en-US" sz="4000" dirty="0">
                    <a:solidFill>
                      <a:srgbClr val="204741"/>
                    </a:solidFill>
                    <a:latin typeface="STZhongsong" charset="-122"/>
                    <a:ea typeface="STZhongsong" charset="-122"/>
                    <a:cs typeface="STZhongsong" charset="-122"/>
                    <a:sym typeface="华文细黑" panose="02010600040101010101" pitchFamily="2" charset="-122"/>
                  </a:rPr>
                  <a:t>肆</a:t>
                </a:r>
              </a:p>
            </p:txBody>
          </p:sp>
        </p:grpSp>
        <p:grpSp>
          <p:nvGrpSpPr>
            <p:cNvPr id="69" name="组合 32"/>
            <p:cNvGrpSpPr/>
            <p:nvPr/>
          </p:nvGrpSpPr>
          <p:grpSpPr>
            <a:xfrm>
              <a:off x="2482526" y="2258634"/>
              <a:ext cx="3893820" cy="685779"/>
              <a:chOff x="6431995" y="1460923"/>
              <a:chExt cx="3893820" cy="685779"/>
            </a:xfrm>
          </p:grpSpPr>
          <p:sp>
            <p:nvSpPr>
              <p:cNvPr id="70" name="文本框 69"/>
              <p:cNvSpPr txBox="1"/>
              <p:nvPr/>
            </p:nvSpPr>
            <p:spPr>
              <a:xfrm>
                <a:off x="6431995" y="1460923"/>
                <a:ext cx="2973458" cy="569224"/>
              </a:xfrm>
              <a:prstGeom prst="rect">
                <a:avLst/>
              </a:prstGeom>
              <a:noFill/>
            </p:spPr>
            <p:txBody>
              <a:bodyPr wrap="square" rtlCol="0" anchor="ctr">
                <a:spAutoFit/>
              </a:bodyPr>
              <a:lstStyle/>
              <a:p>
                <a:pPr algn="l"/>
                <a:r>
                  <a:rPr lang="zh-CN" altLang="en-US" sz="3200" dirty="0">
                    <a:latin typeface="楷体" panose="02010609060101010101" pitchFamily="49" charset="-122"/>
                    <a:ea typeface="楷体" panose="02010609060101010101" pitchFamily="49" charset="-122"/>
                    <a:sym typeface="华文细黑" panose="02010600040101010101" pitchFamily="2" charset="-122"/>
                  </a:rPr>
                  <a:t>单击输入标题</a:t>
                </a:r>
              </a:p>
            </p:txBody>
          </p:sp>
          <p:sp>
            <p:nvSpPr>
              <p:cNvPr id="71" name="矩形 70"/>
              <p:cNvSpPr/>
              <p:nvPr/>
            </p:nvSpPr>
            <p:spPr>
              <a:xfrm>
                <a:off x="6458030" y="1893235"/>
                <a:ext cx="3867785" cy="253467"/>
              </a:xfrm>
              <a:prstGeom prst="rect">
                <a:avLst/>
              </a:prstGeom>
            </p:spPr>
            <p:txBody>
              <a:bodyPr wrap="square">
                <a:spAutoFit/>
              </a:bodyPr>
              <a:lstStyle/>
              <a:p>
                <a:pPr algn="l">
                  <a:lnSpc>
                    <a:spcPct val="120000"/>
                  </a:lnSpc>
                </a:pPr>
                <a:r>
                  <a:rPr lang="en-US" altLang="zh-CN" sz="1050" dirty="0">
                    <a:solidFill>
                      <a:schemeClr val="tx2"/>
                    </a:solidFill>
                    <a:latin typeface="华文细黑" panose="02010600040101010101" pitchFamily="2" charset="-122"/>
                    <a:ea typeface="微软雅黑" panose="020B0503020204020204" charset="-122"/>
                    <a:sym typeface="华文细黑" panose="02010600040101010101" pitchFamily="2" charset="-122"/>
                  </a:rPr>
                  <a:t>welcome to download this template,</a:t>
                </a:r>
              </a:p>
            </p:txBody>
          </p:sp>
        </p:grpSp>
      </p:grpSp>
      <p:pic>
        <p:nvPicPr>
          <p:cNvPr id="42" name="图片 5">
            <a:extLst>
              <a:ext uri="{FF2B5EF4-FFF2-40B4-BE49-F238E27FC236}">
                <a16:creationId xmlns:a16="http://schemas.microsoft.com/office/drawing/2014/main" xmlns="" id="{A6D15EE6-0EFB-464B-9813-10142DED3959}"/>
              </a:ext>
            </a:extLst>
          </p:cNvPr>
          <p:cNvPicPr>
            <a:picLocks noChangeAspect="1"/>
          </p:cNvPicPr>
          <p:nvPr/>
        </p:nvPicPr>
        <p:blipFill>
          <a:blip r:embed="rId5"/>
          <a:srcRect b="5363"/>
          <a:stretch>
            <a:fillRect/>
          </a:stretch>
        </p:blipFill>
        <p:spPr>
          <a:xfrm>
            <a:off x="9558866" y="4423402"/>
            <a:ext cx="2573655" cy="2434598"/>
          </a:xfrm>
          <a:prstGeom prst="rect">
            <a:avLst/>
          </a:prstGeom>
          <a:noFill/>
          <a:ln w="9525">
            <a:noFill/>
          </a:ln>
        </p:spPr>
      </p:pic>
    </p:spTree>
    <p:extLst>
      <p:ext uri="{BB962C8B-B14F-4D97-AF65-F5344CB8AC3E}">
        <p14:creationId xmlns:p14="http://schemas.microsoft.com/office/powerpoint/2010/main" val="1299839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8"/>
                                        </p:tgtEl>
                                        <p:attrNameLst>
                                          <p:attrName>ppt_y</p:attrName>
                                        </p:attrNameLst>
                                      </p:cBhvr>
                                      <p:tavLst>
                                        <p:tav tm="0">
                                          <p:val>
                                            <p:strVal val="#ppt_y"/>
                                          </p:val>
                                        </p:tav>
                                        <p:tav tm="100000">
                                          <p:val>
                                            <p:strVal val="#ppt_y"/>
                                          </p:val>
                                        </p:tav>
                                      </p:tavLst>
                                    </p:anim>
                                    <p:anim calcmode="lin" valueType="num">
                                      <p:cBhvr>
                                        <p:cTn id="9"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8"/>
                                        </p:tgtEl>
                                      </p:cBhvr>
                                    </p:animEffect>
                                  </p:childTnLst>
                                </p:cTn>
                              </p:par>
                              <p:par>
                                <p:cTn id="12" presetID="2" presetClass="entr" presetSubtype="4"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1000" fill="hold"/>
                                        <p:tgtEl>
                                          <p:spTgt spid="12"/>
                                        </p:tgtEl>
                                        <p:attrNameLst>
                                          <p:attrName>ppt_x</p:attrName>
                                        </p:attrNameLst>
                                      </p:cBhvr>
                                      <p:tavLst>
                                        <p:tav tm="0">
                                          <p:val>
                                            <p:strVal val="#ppt_x"/>
                                          </p:val>
                                        </p:tav>
                                        <p:tav tm="100000">
                                          <p:val>
                                            <p:strVal val="#ppt_x"/>
                                          </p:val>
                                        </p:tav>
                                      </p:tavLst>
                                    </p:anim>
                                    <p:anim calcmode="lin" valueType="num">
                                      <p:cBhvr additive="base">
                                        <p:cTn id="15" dur="1000" fill="hold"/>
                                        <p:tgtEl>
                                          <p:spTgt spid="12"/>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additive="base">
                                        <p:cTn id="18" dur="1000" fill="hold"/>
                                        <p:tgtEl>
                                          <p:spTgt spid="49"/>
                                        </p:tgtEl>
                                        <p:attrNameLst>
                                          <p:attrName>ppt_x</p:attrName>
                                        </p:attrNameLst>
                                      </p:cBhvr>
                                      <p:tavLst>
                                        <p:tav tm="0">
                                          <p:val>
                                            <p:strVal val="#ppt_x"/>
                                          </p:val>
                                        </p:tav>
                                        <p:tav tm="100000">
                                          <p:val>
                                            <p:strVal val="#ppt_x"/>
                                          </p:val>
                                        </p:tav>
                                      </p:tavLst>
                                    </p:anim>
                                    <p:anim calcmode="lin" valueType="num">
                                      <p:cBhvr additive="base">
                                        <p:cTn id="19" dur="1000" fill="hold"/>
                                        <p:tgtEl>
                                          <p:spTgt spid="49"/>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58"/>
                                        </p:tgtEl>
                                        <p:attrNameLst>
                                          <p:attrName>style.visibility</p:attrName>
                                        </p:attrNameLst>
                                      </p:cBhvr>
                                      <p:to>
                                        <p:strVal val="visible"/>
                                      </p:to>
                                    </p:set>
                                    <p:anim calcmode="lin" valueType="num">
                                      <p:cBhvr additive="base">
                                        <p:cTn id="22" dur="1000" fill="hold"/>
                                        <p:tgtEl>
                                          <p:spTgt spid="58"/>
                                        </p:tgtEl>
                                        <p:attrNameLst>
                                          <p:attrName>ppt_x</p:attrName>
                                        </p:attrNameLst>
                                      </p:cBhvr>
                                      <p:tavLst>
                                        <p:tav tm="0">
                                          <p:val>
                                            <p:strVal val="#ppt_x"/>
                                          </p:val>
                                        </p:tav>
                                        <p:tav tm="100000">
                                          <p:val>
                                            <p:strVal val="#ppt_x"/>
                                          </p:val>
                                        </p:tav>
                                      </p:tavLst>
                                    </p:anim>
                                    <p:anim calcmode="lin" valueType="num">
                                      <p:cBhvr additive="base">
                                        <p:cTn id="23" dur="1000" fill="hold"/>
                                        <p:tgtEl>
                                          <p:spTgt spid="58"/>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67"/>
                                        </p:tgtEl>
                                        <p:attrNameLst>
                                          <p:attrName>style.visibility</p:attrName>
                                        </p:attrNameLst>
                                      </p:cBhvr>
                                      <p:to>
                                        <p:strVal val="visible"/>
                                      </p:to>
                                    </p:set>
                                    <p:anim calcmode="lin" valueType="num">
                                      <p:cBhvr additive="base">
                                        <p:cTn id="26" dur="1000" fill="hold"/>
                                        <p:tgtEl>
                                          <p:spTgt spid="67"/>
                                        </p:tgtEl>
                                        <p:attrNameLst>
                                          <p:attrName>ppt_x</p:attrName>
                                        </p:attrNameLst>
                                      </p:cBhvr>
                                      <p:tavLst>
                                        <p:tav tm="0">
                                          <p:val>
                                            <p:strVal val="#ppt_x"/>
                                          </p:val>
                                        </p:tav>
                                        <p:tav tm="100000">
                                          <p:val>
                                            <p:strVal val="#ppt_x"/>
                                          </p:val>
                                        </p:tav>
                                      </p:tavLst>
                                    </p:anim>
                                    <p:anim calcmode="lin" valueType="num">
                                      <p:cBhvr additive="base">
                                        <p:cTn id="27" dur="10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DEEEE"/>
        </a:solidFill>
        <a:effectLst/>
      </p:bgPr>
    </p:bg>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2E06E01E-D285-484E-8542-F1D01CBD9A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13000"/>
            <a:ext cx="12192000" cy="4445000"/>
          </a:xfrm>
          <a:prstGeom prst="rect">
            <a:avLst/>
          </a:prstGeom>
        </p:spPr>
      </p:pic>
      <p:pic>
        <p:nvPicPr>
          <p:cNvPr id="4" name="图片 3"/>
          <p:cNvPicPr>
            <a:picLocks noChangeAspect="1"/>
          </p:cNvPicPr>
          <p:nvPr/>
        </p:nvPicPr>
        <p:blipFill rotWithShape="1">
          <a:blip r:embed="rId4">
            <a:clrChange>
              <a:clrFrom>
                <a:srgbClr val="FFFFFF">
                  <a:alpha val="36078"/>
                </a:srgbClr>
              </a:clrFrom>
              <a:clrTo>
                <a:srgbClr val="FFFFFF">
                  <a:alpha val="0"/>
                </a:srgbClr>
              </a:clrTo>
            </a:clrChange>
            <a:extLst>
              <a:ext uri="{28A0092B-C50C-407E-A947-70E740481C1C}">
                <a14:useLocalDpi xmlns:a14="http://schemas.microsoft.com/office/drawing/2010/main" val="0"/>
              </a:ext>
            </a:extLst>
          </a:blip>
          <a:srcRect l="73333" b="39878"/>
          <a:stretch/>
        </p:blipFill>
        <p:spPr>
          <a:xfrm>
            <a:off x="8476343" y="563466"/>
            <a:ext cx="3715657" cy="3054220"/>
          </a:xfrm>
          <a:prstGeom prst="rect">
            <a:avLst/>
          </a:prstGeom>
        </p:spPr>
      </p:pic>
      <p:pic>
        <p:nvPicPr>
          <p:cNvPr id="6" name="图片 5"/>
          <p:cNvPicPr>
            <a:picLocks noChangeAspect="1"/>
          </p:cNvPicPr>
          <p:nvPr/>
        </p:nvPicPr>
        <p:blipFill rotWithShape="1">
          <a:blip r:embed="rId4">
            <a:clrChange>
              <a:clrFrom>
                <a:srgbClr val="FFFFFF">
                  <a:alpha val="36078"/>
                </a:srgbClr>
              </a:clrFrom>
              <a:clrTo>
                <a:srgbClr val="FFFFFF">
                  <a:alpha val="0"/>
                </a:srgbClr>
              </a:clrTo>
            </a:clrChange>
            <a:extLst>
              <a:ext uri="{28A0092B-C50C-407E-A947-70E740481C1C}">
                <a14:useLocalDpi xmlns:a14="http://schemas.microsoft.com/office/drawing/2010/main" val="0"/>
              </a:ext>
            </a:extLst>
          </a:blip>
          <a:srcRect r="70893" b="30326"/>
          <a:stretch/>
        </p:blipFill>
        <p:spPr>
          <a:xfrm>
            <a:off x="0" y="563675"/>
            <a:ext cx="4238171" cy="3698649"/>
          </a:xfrm>
          <a:prstGeom prst="rect">
            <a:avLst/>
          </a:prstGeom>
        </p:spPr>
      </p:pic>
      <p:grpSp>
        <p:nvGrpSpPr>
          <p:cNvPr id="12" name="组合 14"/>
          <p:cNvGrpSpPr/>
          <p:nvPr/>
        </p:nvGrpSpPr>
        <p:grpSpPr>
          <a:xfrm>
            <a:off x="5605090" y="1746876"/>
            <a:ext cx="981818" cy="852607"/>
            <a:chOff x="1396824" y="751325"/>
            <a:chExt cx="7797893" cy="2033911"/>
          </a:xfrm>
        </p:grpSpPr>
        <p:sp>
          <p:nvSpPr>
            <p:cNvPr id="13" name="矩形 12"/>
            <p:cNvSpPr/>
            <p:nvPr/>
          </p:nvSpPr>
          <p:spPr>
            <a:xfrm>
              <a:off x="1396824" y="828649"/>
              <a:ext cx="7797893" cy="1956587"/>
            </a:xfrm>
            <a:prstGeom prst="rect">
              <a:avLst/>
            </a:prstGeom>
            <a:noFill/>
            <a:ln w="28575">
              <a:solidFill>
                <a:srgbClr val="2047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华文细黑" panose="02010600040101010101" pitchFamily="2" charset="-122"/>
                <a:ea typeface="微软雅黑" panose="020B0503020204020204" charset="-122"/>
                <a:sym typeface="华文细黑" panose="02010600040101010101" pitchFamily="2" charset="-122"/>
              </a:endParaRPr>
            </a:p>
          </p:txBody>
        </p:sp>
        <p:sp useBgFill="1">
          <p:nvSpPr>
            <p:cNvPr id="14" name="矩形 13"/>
            <p:cNvSpPr/>
            <p:nvPr/>
          </p:nvSpPr>
          <p:spPr>
            <a:xfrm>
              <a:off x="3390967" y="751325"/>
              <a:ext cx="3809608" cy="7086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华文细黑" panose="02010600040101010101" pitchFamily="2" charset="-122"/>
                <a:ea typeface="微软雅黑" panose="020B0503020204020204" charset="-122"/>
                <a:sym typeface="华文细黑" panose="02010600040101010101" pitchFamily="2" charset="-122"/>
              </a:endParaRPr>
            </a:p>
          </p:txBody>
        </p:sp>
      </p:grpSp>
      <p:sp>
        <p:nvSpPr>
          <p:cNvPr id="15" name="文本框 14"/>
          <p:cNvSpPr txBox="1"/>
          <p:nvPr/>
        </p:nvSpPr>
        <p:spPr>
          <a:xfrm>
            <a:off x="3860799" y="2979410"/>
            <a:ext cx="4470400" cy="707886"/>
          </a:xfrm>
          <a:prstGeom prst="rect">
            <a:avLst/>
          </a:prstGeom>
          <a:noFill/>
        </p:spPr>
        <p:txBody>
          <a:bodyPr wrap="square" rtlCol="0" anchor="ctr">
            <a:spAutoFit/>
          </a:bodyPr>
          <a:lstStyle>
            <a:defPPr>
              <a:defRPr lang="zh-CN"/>
            </a:defPPr>
            <a:lvl1pPr>
              <a:defRPr sz="3200">
                <a:latin typeface="KaiTi" charset="-122"/>
                <a:ea typeface="KaiTi" charset="-122"/>
                <a:cs typeface="KaiTi" charset="-122"/>
              </a:defRPr>
            </a:lvl1pPr>
          </a:lstStyle>
          <a:p>
            <a:pPr algn="ctr"/>
            <a:r>
              <a:rPr lang="zh-CN" altLang="en-US" sz="4000" dirty="0">
                <a:latin typeface="楷体" panose="02010609060101010101" pitchFamily="49" charset="-122"/>
                <a:ea typeface="楷体" panose="02010609060101010101" pitchFamily="49" charset="-122"/>
                <a:sym typeface="华文细黑" panose="02010600040101010101" pitchFamily="2" charset="-122"/>
              </a:rPr>
              <a:t>单击输入您的标题</a:t>
            </a:r>
          </a:p>
        </p:txBody>
      </p:sp>
      <p:sp>
        <p:nvSpPr>
          <p:cNvPr id="17" name="矩形 16"/>
          <p:cNvSpPr/>
          <p:nvPr/>
        </p:nvSpPr>
        <p:spPr>
          <a:xfrm>
            <a:off x="3591927" y="3791369"/>
            <a:ext cx="5008146" cy="461665"/>
          </a:xfrm>
          <a:prstGeom prst="rect">
            <a:avLst/>
          </a:prstGeom>
        </p:spPr>
        <p:txBody>
          <a:bodyPr wrap="square">
            <a:spAutoFit/>
          </a:bodyPr>
          <a:lstStyle/>
          <a:p>
            <a:pPr algn="ctr">
              <a:lnSpc>
                <a:spcPct val="120000"/>
              </a:lnSpc>
            </a:pPr>
            <a:r>
              <a:rPr lang="en-US" altLang="zh-CN" sz="1000" dirty="0">
                <a:solidFill>
                  <a:schemeClr val="tx2"/>
                </a:solidFill>
                <a:latin typeface="华文细黑" panose="02010600040101010101" pitchFamily="2" charset="-122"/>
                <a:ea typeface="微软雅黑" panose="020B0503020204020204" charset="-122"/>
                <a:sym typeface="华文细黑" panose="02010600040101010101" pitchFamily="2" charset="-122"/>
              </a:rPr>
              <a:t>welcome to download this template,Please add content here.welcome to download this template,Please add content here.</a:t>
            </a:r>
          </a:p>
        </p:txBody>
      </p:sp>
      <p:sp>
        <p:nvSpPr>
          <p:cNvPr id="18" name="文本框 17"/>
          <p:cNvSpPr txBox="1"/>
          <p:nvPr/>
        </p:nvSpPr>
        <p:spPr>
          <a:xfrm>
            <a:off x="5713440" y="1809063"/>
            <a:ext cx="674115" cy="783590"/>
          </a:xfrm>
          <a:prstGeom prst="rect">
            <a:avLst/>
          </a:prstGeom>
          <a:noFill/>
        </p:spPr>
        <p:txBody>
          <a:bodyPr wrap="square" rtlCol="0">
            <a:spAutoFit/>
          </a:bodyPr>
          <a:lstStyle/>
          <a:p>
            <a:pPr algn="dist"/>
            <a:r>
              <a:rPr lang="zh-CN" altLang="en-US" sz="4500" dirty="0">
                <a:solidFill>
                  <a:srgbClr val="204741"/>
                </a:solidFill>
                <a:latin typeface="STZhongsong" charset="-122"/>
                <a:ea typeface="STZhongsong" charset="-122"/>
                <a:cs typeface="STZhongsong" charset="-122"/>
                <a:sym typeface="华文细黑" panose="02010600040101010101" pitchFamily="2" charset="-122"/>
              </a:rPr>
              <a:t>壹</a:t>
            </a:r>
          </a:p>
        </p:txBody>
      </p:sp>
    </p:spTree>
    <p:extLst>
      <p:ext uri="{BB962C8B-B14F-4D97-AF65-F5344CB8AC3E}">
        <p14:creationId xmlns:p14="http://schemas.microsoft.com/office/powerpoint/2010/main" val="15852622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childTnLst>
                                </p:cTn>
                              </p:par>
                            </p:childTnLst>
                          </p:cTn>
                        </p:par>
                        <p:par>
                          <p:cTn id="13" fill="hold">
                            <p:stCondLst>
                              <p:cond delay="1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5"/>
                                        </p:tgtEl>
                                        <p:attrNameLst>
                                          <p:attrName>ppt_y</p:attrName>
                                        </p:attrNameLst>
                                      </p:cBhvr>
                                      <p:tavLst>
                                        <p:tav tm="0">
                                          <p:val>
                                            <p:strVal val="#ppt_y"/>
                                          </p:val>
                                        </p:tav>
                                        <p:tav tm="100000">
                                          <p:val>
                                            <p:strVal val="#ppt_y"/>
                                          </p:val>
                                        </p:tav>
                                      </p:tavLst>
                                    </p:anim>
                                    <p:anim calcmode="lin" valueType="num">
                                      <p:cBhvr>
                                        <p:cTn id="1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5"/>
                                        </p:tgtEl>
                                      </p:cBhvr>
                                    </p:animEffect>
                                  </p:childTnLst>
                                </p:cTn>
                              </p:par>
                            </p:childTnLst>
                          </p:cTn>
                        </p:par>
                        <p:par>
                          <p:cTn id="21" fill="hold">
                            <p:stCondLst>
                              <p:cond delay="2350"/>
                            </p:stCondLst>
                            <p:childTnLst>
                              <p:par>
                                <p:cTn id="22" presetID="16" presetClass="entr" presetSubtype="21"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barn(inVertical)">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DEEEE"/>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0" y="304855"/>
            <a:ext cx="1193800" cy="587492"/>
          </a:xfrm>
          <a:prstGeom prst="rect">
            <a:avLst/>
          </a:prstGeom>
        </p:spPr>
      </p:pic>
      <p:sp>
        <p:nvSpPr>
          <p:cNvPr id="41" name="文本框 30">
            <a:extLst>
              <a:ext uri="{FF2B5EF4-FFF2-40B4-BE49-F238E27FC236}">
                <a16:creationId xmlns:a16="http://schemas.microsoft.com/office/drawing/2014/main" xmlns="" id="{055DEC6C-4A92-4359-9496-EE5B15B43FB3}"/>
              </a:ext>
            </a:extLst>
          </p:cNvPr>
          <p:cNvSpPr txBox="1"/>
          <p:nvPr/>
        </p:nvSpPr>
        <p:spPr>
          <a:xfrm>
            <a:off x="5101040" y="1196752"/>
            <a:ext cx="5027210" cy="4679528"/>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30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a:t>
            </a:r>
            <a:endParaRPr lang="en-US" altLang="zh-CN"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endParaRPr>
          </a:p>
          <a:p>
            <a:pPr marL="0" lvl="0" indent="0" eaLnBrk="1" hangingPunct="1">
              <a:lnSpc>
                <a:spcPct val="30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点击此处添加标题点击此处添加标题点击此处添加标题点击此处添加标题点击此处添加标题点击此处此处添加标题点击</a:t>
            </a:r>
          </a:p>
        </p:txBody>
      </p:sp>
      <p:pic>
        <p:nvPicPr>
          <p:cNvPr id="42" name="图片 3">
            <a:extLst>
              <a:ext uri="{FF2B5EF4-FFF2-40B4-BE49-F238E27FC236}">
                <a16:creationId xmlns:a16="http://schemas.microsoft.com/office/drawing/2014/main" xmlns="" id="{135CE97C-9C2D-4DBC-9275-3AD3D7180AFE}"/>
              </a:ext>
            </a:extLst>
          </p:cNvPr>
          <p:cNvPicPr>
            <a:picLocks noChangeAspect="1"/>
          </p:cNvPicPr>
          <p:nvPr/>
        </p:nvPicPr>
        <p:blipFill>
          <a:blip r:embed="rId4"/>
          <a:srcRect r="49213"/>
          <a:stretch>
            <a:fillRect/>
          </a:stretch>
        </p:blipFill>
        <p:spPr>
          <a:xfrm>
            <a:off x="306388" y="3611563"/>
            <a:ext cx="1828800" cy="762000"/>
          </a:xfrm>
          <a:prstGeom prst="rect">
            <a:avLst/>
          </a:prstGeom>
          <a:noFill/>
          <a:ln w="9525">
            <a:noFill/>
          </a:ln>
        </p:spPr>
      </p:pic>
      <p:pic>
        <p:nvPicPr>
          <p:cNvPr id="43" name="图片 4">
            <a:extLst>
              <a:ext uri="{FF2B5EF4-FFF2-40B4-BE49-F238E27FC236}">
                <a16:creationId xmlns:a16="http://schemas.microsoft.com/office/drawing/2014/main" xmlns="" id="{FB28C98A-5CD3-4D19-BF6B-973BA2A3B39F}"/>
              </a:ext>
            </a:extLst>
          </p:cNvPr>
          <p:cNvPicPr>
            <a:picLocks noChangeAspect="1"/>
          </p:cNvPicPr>
          <p:nvPr/>
        </p:nvPicPr>
        <p:blipFill>
          <a:blip r:embed="rId5"/>
          <a:srcRect l="49213"/>
          <a:stretch>
            <a:fillRect/>
          </a:stretch>
        </p:blipFill>
        <p:spPr>
          <a:xfrm>
            <a:off x="3216275" y="4106863"/>
            <a:ext cx="1828800" cy="762000"/>
          </a:xfrm>
          <a:prstGeom prst="rect">
            <a:avLst/>
          </a:prstGeom>
          <a:noFill/>
          <a:ln w="9525">
            <a:noFill/>
          </a:ln>
        </p:spPr>
      </p:pic>
      <p:sp>
        <p:nvSpPr>
          <p:cNvPr id="44" name="椭圆 43">
            <a:extLst>
              <a:ext uri="{FF2B5EF4-FFF2-40B4-BE49-F238E27FC236}">
                <a16:creationId xmlns:a16="http://schemas.microsoft.com/office/drawing/2014/main" xmlns="" id="{A8A54F7F-7C25-4D81-BF8A-49D456EA52CF}"/>
              </a:ext>
            </a:extLst>
          </p:cNvPr>
          <p:cNvSpPr/>
          <p:nvPr/>
        </p:nvSpPr>
        <p:spPr>
          <a:xfrm>
            <a:off x="1343025" y="1955800"/>
            <a:ext cx="2881313" cy="2879725"/>
          </a:xfrm>
          <a:prstGeom prst="ellipse">
            <a:avLst/>
          </a:prstGeom>
          <a:solidFill>
            <a:srgbClr val="A3C0B5"/>
          </a:solidFill>
          <a:ln>
            <a:solidFill>
              <a:srgbClr val="A3C0B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5" name="圆角矩形 2">
            <a:extLst>
              <a:ext uri="{FF2B5EF4-FFF2-40B4-BE49-F238E27FC236}">
                <a16:creationId xmlns:a16="http://schemas.microsoft.com/office/drawing/2014/main" xmlns="" id="{413E7CB0-B345-4102-87B3-88DCE0ACC5DB}"/>
              </a:ext>
            </a:extLst>
          </p:cNvPr>
          <p:cNvSpPr/>
          <p:nvPr/>
        </p:nvSpPr>
        <p:spPr>
          <a:xfrm>
            <a:off x="10417175" y="1700530"/>
            <a:ext cx="987425" cy="3457575"/>
          </a:xfrm>
          <a:prstGeom prst="roundRect">
            <a:avLst/>
          </a:prstGeom>
          <a:solidFill>
            <a:srgbClr val="A3C0B5"/>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6" name="矩形 45">
            <a:extLst>
              <a:ext uri="{FF2B5EF4-FFF2-40B4-BE49-F238E27FC236}">
                <a16:creationId xmlns:a16="http://schemas.microsoft.com/office/drawing/2014/main" xmlns="" id="{F3E5B7FD-2FDD-4E4D-97D5-2CE977DE476B}"/>
              </a:ext>
            </a:extLst>
          </p:cNvPr>
          <p:cNvSpPr/>
          <p:nvPr/>
        </p:nvSpPr>
        <p:spPr>
          <a:xfrm rot="5400000">
            <a:off x="7326313" y="3495675"/>
            <a:ext cx="3455988" cy="11113"/>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7" name="矩形 46">
            <a:extLst>
              <a:ext uri="{FF2B5EF4-FFF2-40B4-BE49-F238E27FC236}">
                <a16:creationId xmlns:a16="http://schemas.microsoft.com/office/drawing/2014/main" xmlns="" id="{B888045D-3C2C-40EA-8992-F3C143AF309F}"/>
              </a:ext>
            </a:extLst>
          </p:cNvPr>
          <p:cNvSpPr/>
          <p:nvPr/>
        </p:nvSpPr>
        <p:spPr>
          <a:xfrm rot="5400000">
            <a:off x="8107363" y="3495675"/>
            <a:ext cx="3455988" cy="11113"/>
          </a:xfrm>
          <a:prstGeom prst="rect">
            <a:avLst/>
          </a:prstGeom>
          <a:solidFill>
            <a:schemeClr val="bg1">
              <a:lumMod val="75000"/>
            </a:scheme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8" name="矩形 47">
            <a:extLst>
              <a:ext uri="{FF2B5EF4-FFF2-40B4-BE49-F238E27FC236}">
                <a16:creationId xmlns:a16="http://schemas.microsoft.com/office/drawing/2014/main" xmlns="" id="{B35BF23D-411E-49E0-8F7B-031DDC97FF70}"/>
              </a:ext>
            </a:extLst>
          </p:cNvPr>
          <p:cNvSpPr/>
          <p:nvPr/>
        </p:nvSpPr>
        <p:spPr>
          <a:xfrm rot="5400000">
            <a:off x="5668963" y="3567113"/>
            <a:ext cx="3455988" cy="11113"/>
          </a:xfrm>
          <a:prstGeom prst="rect">
            <a:avLst/>
          </a:prstGeom>
          <a:solidFill>
            <a:schemeClr val="bg1">
              <a:lumMod val="75000"/>
            </a:scheme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9" name="矩形 48">
            <a:extLst>
              <a:ext uri="{FF2B5EF4-FFF2-40B4-BE49-F238E27FC236}">
                <a16:creationId xmlns:a16="http://schemas.microsoft.com/office/drawing/2014/main" xmlns="" id="{800B0FA9-9964-4087-8EB4-20869937256E}"/>
              </a:ext>
            </a:extLst>
          </p:cNvPr>
          <p:cNvSpPr/>
          <p:nvPr/>
        </p:nvSpPr>
        <p:spPr>
          <a:xfrm rot="5400000">
            <a:off x="6523038" y="3479800"/>
            <a:ext cx="3455988" cy="11113"/>
          </a:xfrm>
          <a:prstGeom prst="rect">
            <a:avLst/>
          </a:prstGeom>
          <a:solidFill>
            <a:schemeClr val="bg1">
              <a:lumMod val="75000"/>
            </a:scheme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0" name="矩形 49">
            <a:extLst>
              <a:ext uri="{FF2B5EF4-FFF2-40B4-BE49-F238E27FC236}">
                <a16:creationId xmlns:a16="http://schemas.microsoft.com/office/drawing/2014/main" xmlns="" id="{547E3298-38E7-4E7A-A4CA-71117E06D3D5}"/>
              </a:ext>
            </a:extLst>
          </p:cNvPr>
          <p:cNvSpPr/>
          <p:nvPr/>
        </p:nvSpPr>
        <p:spPr>
          <a:xfrm rot="5400000">
            <a:off x="4877594" y="3496469"/>
            <a:ext cx="3455988" cy="9525"/>
          </a:xfrm>
          <a:prstGeom prst="rect">
            <a:avLst/>
          </a:prstGeom>
          <a:solidFill>
            <a:schemeClr val="bg1">
              <a:lumMod val="75000"/>
            </a:scheme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 name="矩形 50">
            <a:extLst>
              <a:ext uri="{FF2B5EF4-FFF2-40B4-BE49-F238E27FC236}">
                <a16:creationId xmlns:a16="http://schemas.microsoft.com/office/drawing/2014/main" xmlns="" id="{94645B70-B2D5-4087-9B7B-F2A83D614F7D}"/>
              </a:ext>
            </a:extLst>
          </p:cNvPr>
          <p:cNvSpPr/>
          <p:nvPr/>
        </p:nvSpPr>
        <p:spPr>
          <a:xfrm rot="5400000">
            <a:off x="4085431" y="3509169"/>
            <a:ext cx="3455988" cy="9525"/>
          </a:xfrm>
          <a:prstGeom prst="rect">
            <a:avLst/>
          </a:prstGeom>
          <a:solidFill>
            <a:schemeClr val="bg1">
              <a:lumMod val="75000"/>
            </a:scheme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52" name="图片 51" descr="2de72cb9e0ef5f54e93cc105d248c2b3">
            <a:extLst>
              <a:ext uri="{FF2B5EF4-FFF2-40B4-BE49-F238E27FC236}">
                <a16:creationId xmlns:a16="http://schemas.microsoft.com/office/drawing/2014/main" xmlns="" id="{1CD02971-E4EB-4749-8340-84E9574C8830}"/>
              </a:ext>
            </a:extLst>
          </p:cNvPr>
          <p:cNvPicPr>
            <a:picLocks noChangeAspect="1"/>
          </p:cNvPicPr>
          <p:nvPr/>
        </p:nvPicPr>
        <p:blipFill>
          <a:blip r:embed="rId6"/>
          <a:stretch>
            <a:fillRect/>
          </a:stretch>
        </p:blipFill>
        <p:spPr>
          <a:xfrm>
            <a:off x="1341173" y="1371114"/>
            <a:ext cx="2690495" cy="4085590"/>
          </a:xfrm>
          <a:prstGeom prst="rect">
            <a:avLst/>
          </a:prstGeom>
        </p:spPr>
      </p:pic>
      <p:sp>
        <p:nvSpPr>
          <p:cNvPr id="53" name="文本框 52">
            <a:extLst>
              <a:ext uri="{FF2B5EF4-FFF2-40B4-BE49-F238E27FC236}">
                <a16:creationId xmlns:a16="http://schemas.microsoft.com/office/drawing/2014/main" xmlns="" id="{6454D4DA-A8D1-4EA4-B622-3CCD827C92A2}"/>
              </a:ext>
            </a:extLst>
          </p:cNvPr>
          <p:cNvSpPr txBox="1"/>
          <p:nvPr/>
        </p:nvSpPr>
        <p:spPr>
          <a:xfrm>
            <a:off x="10428605" y="1844824"/>
            <a:ext cx="869950" cy="3138170"/>
          </a:xfrm>
          <a:prstGeom prst="rect">
            <a:avLst/>
          </a:prstGeom>
          <a:noFill/>
        </p:spPr>
        <p:txBody>
          <a:bodyPr wrap="square" rtlCol="0" anchor="t">
            <a:spAutoFit/>
          </a:bodyPr>
          <a:lstStyle/>
          <a:p>
            <a:r>
              <a:rPr lang="zh-CN" altLang="en-US" sz="6600" b="1" noProof="0" dirty="0">
                <a:ln>
                  <a:noFill/>
                </a:ln>
                <a:solidFill>
                  <a:schemeClr val="bg1"/>
                </a:solidFill>
                <a:effectLst/>
                <a:uLnTx/>
                <a:uFillTx/>
                <a:latin typeface="华文行楷" panose="02010800040101010101" pitchFamily="2" charset="-122"/>
                <a:ea typeface="华文行楷" panose="02010800040101010101" pitchFamily="2" charset="-122"/>
              </a:rPr>
              <a:t>关</a:t>
            </a:r>
          </a:p>
          <a:p>
            <a:endParaRPr lang="zh-CN" altLang="en-US" sz="6600" b="1" noProof="0" dirty="0">
              <a:ln>
                <a:noFill/>
              </a:ln>
              <a:solidFill>
                <a:schemeClr val="bg1"/>
              </a:solidFill>
              <a:effectLst/>
              <a:uLnTx/>
              <a:uFillTx/>
              <a:latin typeface="华文行楷" panose="02010800040101010101" pitchFamily="2" charset="-122"/>
              <a:ea typeface="华文行楷" panose="02010800040101010101" pitchFamily="2" charset="-122"/>
            </a:endParaRPr>
          </a:p>
          <a:p>
            <a:r>
              <a:rPr lang="zh-CN" altLang="en-US" sz="6600" b="1" noProof="0" dirty="0">
                <a:ln>
                  <a:noFill/>
                </a:ln>
                <a:solidFill>
                  <a:schemeClr val="bg1"/>
                </a:solidFill>
                <a:effectLst/>
                <a:uLnTx/>
                <a:uFillTx/>
                <a:latin typeface="华文行楷" panose="02010800040101010101" pitchFamily="2" charset="-122"/>
                <a:ea typeface="华文行楷" panose="02010800040101010101" pitchFamily="2" charset="-122"/>
              </a:rPr>
              <a:t>雎</a:t>
            </a:r>
          </a:p>
        </p:txBody>
      </p:sp>
    </p:spTree>
    <p:extLst>
      <p:ext uri="{BB962C8B-B14F-4D97-AF65-F5344CB8AC3E}">
        <p14:creationId xmlns:p14="http://schemas.microsoft.com/office/powerpoint/2010/main" val="11189178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DEEEE"/>
        </a:solidFill>
        <a:effectLst/>
      </p:bgPr>
    </p:bg>
    <p:spTree>
      <p:nvGrpSpPr>
        <p:cNvPr id="1" name=""/>
        <p:cNvGrpSpPr/>
        <p:nvPr/>
      </p:nvGrpSpPr>
      <p:grpSpPr>
        <a:xfrm>
          <a:off x="0" y="0"/>
          <a:ext cx="0" cy="0"/>
          <a:chOff x="0" y="0"/>
          <a:chExt cx="0" cy="0"/>
        </a:xfrm>
      </p:grpSpPr>
      <p:pic>
        <p:nvPicPr>
          <p:cNvPr id="49" name="图片 48">
            <a:extLst>
              <a:ext uri="{FF2B5EF4-FFF2-40B4-BE49-F238E27FC236}">
                <a16:creationId xmlns:a16="http://schemas.microsoft.com/office/drawing/2014/main" xmlns="" id="{36D8E826-6324-42D3-BBAE-F2EE66AF85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13000"/>
            <a:ext cx="12192000" cy="4445000"/>
          </a:xfrm>
          <a:prstGeom prst="rect">
            <a:avLst/>
          </a:prstGeom>
        </p:spPr>
      </p:pic>
      <p:pic>
        <p:nvPicPr>
          <p:cNvPr id="2" name="图片 1"/>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0" y="304855"/>
            <a:ext cx="1193800" cy="587492"/>
          </a:xfrm>
          <a:prstGeom prst="rect">
            <a:avLst/>
          </a:prstGeom>
        </p:spPr>
      </p:pic>
      <p:sp>
        <p:nvSpPr>
          <p:cNvPr id="46" name="文本框 9">
            <a:extLst>
              <a:ext uri="{FF2B5EF4-FFF2-40B4-BE49-F238E27FC236}">
                <a16:creationId xmlns:a16="http://schemas.microsoft.com/office/drawing/2014/main" xmlns="" id="{05EF02BD-5813-45FD-B924-29F86C321E9D}"/>
              </a:ext>
            </a:extLst>
          </p:cNvPr>
          <p:cNvSpPr txBox="1"/>
          <p:nvPr/>
        </p:nvSpPr>
        <p:spPr>
          <a:xfrm>
            <a:off x="7912310" y="2146300"/>
            <a:ext cx="3670089" cy="1107996"/>
          </a:xfrm>
          <a:prstGeom prst="rect">
            <a:avLst/>
          </a:prstGeom>
          <a:noFill/>
          <a:ln w="9525">
            <a:noFill/>
          </a:ln>
        </p:spPr>
        <p:txBody>
          <a:bodyPr wrap="square">
            <a:spAutoFit/>
          </a:bodyPr>
          <a:lstStyle/>
          <a:p>
            <a:pPr eaLnBrk="1" hangingPunct="1"/>
            <a:r>
              <a:rPr lang="zh-CN" altLang="en-US" sz="6600" b="1" noProof="0" dirty="0">
                <a:ln>
                  <a:noFill/>
                </a:ln>
                <a:solidFill>
                  <a:srgbClr val="4B8A78"/>
                </a:solidFill>
                <a:effectLst/>
                <a:uLnTx/>
                <a:uFillTx/>
                <a:latin typeface="隶书" panose="02010509060101010101" pitchFamily="49" charset="-122"/>
                <a:ea typeface="隶书" panose="02010509060101010101" pitchFamily="49" charset="-122"/>
              </a:rPr>
              <a:t>关 雎</a:t>
            </a:r>
          </a:p>
        </p:txBody>
      </p:sp>
      <p:sp>
        <p:nvSpPr>
          <p:cNvPr id="47" name="文本框 30">
            <a:extLst>
              <a:ext uri="{FF2B5EF4-FFF2-40B4-BE49-F238E27FC236}">
                <a16:creationId xmlns:a16="http://schemas.microsoft.com/office/drawing/2014/main" xmlns="" id="{696A3170-5E1E-4F0B-8D32-B7B1D0BF20C3}"/>
              </a:ext>
            </a:extLst>
          </p:cNvPr>
          <p:cNvSpPr txBox="1"/>
          <p:nvPr/>
        </p:nvSpPr>
        <p:spPr>
          <a:xfrm>
            <a:off x="1439659" y="1435947"/>
            <a:ext cx="4542462" cy="3398520"/>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20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a:t>
            </a:r>
          </a:p>
          <a:p>
            <a:pPr marL="0" lvl="0" indent="0" eaLnBrk="1" hangingPunct="1">
              <a:lnSpc>
                <a:spcPct val="20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点击此处添加标题点击此处添加标题点击此处添加标题点击此处添加标题点击此处添加标题点击此处此处添加标题点击</a:t>
            </a:r>
          </a:p>
        </p:txBody>
      </p:sp>
      <p:sp>
        <p:nvSpPr>
          <p:cNvPr id="48" name="文本框 30">
            <a:extLst>
              <a:ext uri="{FF2B5EF4-FFF2-40B4-BE49-F238E27FC236}">
                <a16:creationId xmlns:a16="http://schemas.microsoft.com/office/drawing/2014/main" xmlns="" id="{6B02EC7F-EA51-48B1-8346-6CDED440A32D}"/>
              </a:ext>
            </a:extLst>
          </p:cNvPr>
          <p:cNvSpPr txBox="1"/>
          <p:nvPr/>
        </p:nvSpPr>
        <p:spPr>
          <a:xfrm>
            <a:off x="6209881" y="994648"/>
            <a:ext cx="1044575" cy="4519295"/>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200000"/>
              </a:lnSpc>
              <a:spcBef>
                <a:spcPct val="0"/>
              </a:spcBef>
              <a:buNone/>
            </a:pPr>
            <a:r>
              <a:rPr lang="zh-CN" altLang="en-US" b="1" noProof="0" dirty="0">
                <a:ln>
                  <a:noFill/>
                </a:ln>
                <a:solidFill>
                  <a:prstClr val="black">
                    <a:lumMod val="85000"/>
                    <a:lumOff val="15000"/>
                  </a:prstClr>
                </a:solidFill>
                <a:effectLst/>
                <a:uLnTx/>
                <a:uFillTx/>
                <a:latin typeface="华文中宋" panose="02010600040101010101" pitchFamily="2" charset="-122"/>
                <a:ea typeface="华文中宋" panose="02010600040101010101" pitchFamily="2" charset="-122"/>
                <a:cs typeface="华文中宋" panose="02010600040101010101" pitchFamily="2" charset="-122"/>
                <a:sym typeface="Century Gothic" panose="020B0502020202020204" pitchFamily="34" charset="0"/>
              </a:rPr>
              <a:t>“关雎”</a:t>
            </a:r>
          </a:p>
        </p:txBody>
      </p:sp>
    </p:spTree>
    <p:extLst>
      <p:ext uri="{BB962C8B-B14F-4D97-AF65-F5344CB8AC3E}">
        <p14:creationId xmlns:p14="http://schemas.microsoft.com/office/powerpoint/2010/main" val="12903796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right)">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right)">
                                      <p:cBhvr>
                                        <p:cTn id="1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DEEEE"/>
        </a:solidFill>
        <a:effectLst/>
      </p:bgPr>
    </p:bg>
    <p:spTree>
      <p:nvGrpSpPr>
        <p:cNvPr id="1" name=""/>
        <p:cNvGrpSpPr/>
        <p:nvPr/>
      </p:nvGrpSpPr>
      <p:grpSpPr>
        <a:xfrm>
          <a:off x="0" y="0"/>
          <a:ext cx="0" cy="0"/>
          <a:chOff x="0" y="0"/>
          <a:chExt cx="0" cy="0"/>
        </a:xfrm>
      </p:grpSpPr>
      <p:pic>
        <p:nvPicPr>
          <p:cNvPr id="31" name="图片 30">
            <a:extLst>
              <a:ext uri="{FF2B5EF4-FFF2-40B4-BE49-F238E27FC236}">
                <a16:creationId xmlns:a16="http://schemas.microsoft.com/office/drawing/2014/main" xmlns="" id="{D1743FDF-1A74-47C9-9C1B-8A8428B14D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13000"/>
            <a:ext cx="12192000" cy="4445000"/>
          </a:xfrm>
          <a:prstGeom prst="rect">
            <a:avLst/>
          </a:prstGeom>
        </p:spPr>
      </p:pic>
      <p:pic>
        <p:nvPicPr>
          <p:cNvPr id="2" name="图片 1"/>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0" y="304855"/>
            <a:ext cx="1193800" cy="587492"/>
          </a:xfrm>
          <a:prstGeom prst="rect">
            <a:avLst/>
          </a:prstGeom>
        </p:spPr>
      </p:pic>
      <p:sp>
        <p:nvSpPr>
          <p:cNvPr id="28" name="文本框 30">
            <a:extLst>
              <a:ext uri="{FF2B5EF4-FFF2-40B4-BE49-F238E27FC236}">
                <a16:creationId xmlns:a16="http://schemas.microsoft.com/office/drawing/2014/main" xmlns="" id="{4AC6FF4A-CB95-4273-A165-8FCA36EF6CC4}"/>
              </a:ext>
            </a:extLst>
          </p:cNvPr>
          <p:cNvSpPr txBox="1"/>
          <p:nvPr/>
        </p:nvSpPr>
        <p:spPr>
          <a:xfrm>
            <a:off x="1635820" y="1751647"/>
            <a:ext cx="1910972" cy="2736850"/>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6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a:t>
            </a:r>
            <a:endParaRPr lang="en-US" altLang="zh-CN"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endParaRPr>
          </a:p>
          <a:p>
            <a:pPr marL="0" lvl="0" indent="0" eaLnBrk="1" hangingPunct="1">
              <a:lnSpc>
                <a:spcPct val="16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a:t>
            </a:r>
          </a:p>
        </p:txBody>
      </p:sp>
      <p:sp>
        <p:nvSpPr>
          <p:cNvPr id="29" name="文本框 11">
            <a:extLst>
              <a:ext uri="{FF2B5EF4-FFF2-40B4-BE49-F238E27FC236}">
                <a16:creationId xmlns:a16="http://schemas.microsoft.com/office/drawing/2014/main" xmlns="" id="{85A8D7CF-CDF1-4C79-BCB4-649101939069}"/>
              </a:ext>
            </a:extLst>
          </p:cNvPr>
          <p:cNvSpPr txBox="1"/>
          <p:nvPr/>
        </p:nvSpPr>
        <p:spPr>
          <a:xfrm>
            <a:off x="5155883" y="1313815"/>
            <a:ext cx="2644775" cy="769441"/>
          </a:xfrm>
          <a:prstGeom prst="rect">
            <a:avLst/>
          </a:prstGeom>
          <a:noFill/>
          <a:ln w="9525">
            <a:noFill/>
          </a:ln>
        </p:spPr>
        <p:txBody>
          <a:bodyPr>
            <a:spAutoFit/>
          </a:bodyPr>
          <a:lstStyle/>
          <a:p>
            <a:pPr eaLnBrk="1" hangingPunct="1"/>
            <a:r>
              <a:rPr lang="zh-CN" altLang="en-US" sz="4400" b="1" dirty="0">
                <a:solidFill>
                  <a:srgbClr val="4B8A78"/>
                </a:solidFill>
                <a:latin typeface="方正姚体" panose="02010601030101010101" pitchFamily="2" charset="-122"/>
                <a:ea typeface="方正姚体" panose="02010601030101010101" pitchFamily="2" charset="-122"/>
              </a:rPr>
              <a:t>关   雎</a:t>
            </a:r>
          </a:p>
        </p:txBody>
      </p:sp>
      <p:sp>
        <p:nvSpPr>
          <p:cNvPr id="30" name="文本框 29">
            <a:extLst>
              <a:ext uri="{FF2B5EF4-FFF2-40B4-BE49-F238E27FC236}">
                <a16:creationId xmlns:a16="http://schemas.microsoft.com/office/drawing/2014/main" xmlns="" id="{A682026F-74EC-4993-9B8C-9295BFBA8930}"/>
              </a:ext>
            </a:extLst>
          </p:cNvPr>
          <p:cNvSpPr txBox="1"/>
          <p:nvPr/>
        </p:nvSpPr>
        <p:spPr>
          <a:xfrm>
            <a:off x="5192395" y="2243455"/>
            <a:ext cx="5160963" cy="1753235"/>
          </a:xfrm>
          <a:prstGeom prst="rect">
            <a:avLst/>
          </a:prstGeom>
          <a:noFill/>
        </p:spPr>
        <p:txBody>
          <a:bodyPr wrap="square" rtlCol="0">
            <a:spAutoFit/>
          </a:bodyPr>
          <a:lstStyle/>
          <a:p>
            <a:pPr algn="l" eaLnBrk="1" hangingPunct="1">
              <a:lnSpc>
                <a:spcPct val="150000"/>
              </a:lnSpc>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点击此处添加标题点击此处添加标题点击此处添加标题点击此处添加点击此处添加标题点击此处添加标题点击此处添加标题点击此处添加标题点击此处添加标题点击此处此处添加标题点击</a:t>
            </a:r>
            <a:endParaRPr lang="zh-CN" altLang="en-US" sz="1800" dirty="0">
              <a:solidFill>
                <a:srgbClr val="3B3838"/>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21200697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down)">
                                      <p:cBhvr>
                                        <p:cTn id="1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DEEEE"/>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0" y="304855"/>
            <a:ext cx="1193800" cy="587492"/>
          </a:xfrm>
          <a:prstGeom prst="rect">
            <a:avLst/>
          </a:prstGeom>
        </p:spPr>
      </p:pic>
      <p:pic>
        <p:nvPicPr>
          <p:cNvPr id="24" name="图片 3">
            <a:extLst>
              <a:ext uri="{FF2B5EF4-FFF2-40B4-BE49-F238E27FC236}">
                <a16:creationId xmlns:a16="http://schemas.microsoft.com/office/drawing/2014/main" xmlns="" id="{123CF0B9-7B51-4430-BBDD-61230653A112}"/>
              </a:ext>
            </a:extLst>
          </p:cNvPr>
          <p:cNvPicPr>
            <a:picLocks noChangeAspect="1"/>
          </p:cNvPicPr>
          <p:nvPr/>
        </p:nvPicPr>
        <p:blipFill>
          <a:blip r:embed="rId4"/>
          <a:srcRect r="49213"/>
          <a:stretch>
            <a:fillRect/>
          </a:stretch>
        </p:blipFill>
        <p:spPr>
          <a:xfrm>
            <a:off x="3600768" y="2979738"/>
            <a:ext cx="1828800" cy="762000"/>
          </a:xfrm>
          <a:prstGeom prst="rect">
            <a:avLst/>
          </a:prstGeom>
          <a:noFill/>
          <a:ln w="9525">
            <a:noFill/>
          </a:ln>
        </p:spPr>
      </p:pic>
      <p:pic>
        <p:nvPicPr>
          <p:cNvPr id="25" name="图片 4">
            <a:extLst>
              <a:ext uri="{FF2B5EF4-FFF2-40B4-BE49-F238E27FC236}">
                <a16:creationId xmlns:a16="http://schemas.microsoft.com/office/drawing/2014/main" xmlns="" id="{3B286D45-B1F7-4172-BD35-BAEA5CC3E41B}"/>
              </a:ext>
            </a:extLst>
          </p:cNvPr>
          <p:cNvPicPr>
            <a:picLocks noChangeAspect="1"/>
          </p:cNvPicPr>
          <p:nvPr/>
        </p:nvPicPr>
        <p:blipFill>
          <a:blip r:embed="rId5"/>
          <a:srcRect l="49213"/>
          <a:stretch>
            <a:fillRect/>
          </a:stretch>
        </p:blipFill>
        <p:spPr>
          <a:xfrm>
            <a:off x="5923280" y="4001453"/>
            <a:ext cx="1828800" cy="762000"/>
          </a:xfrm>
          <a:prstGeom prst="rect">
            <a:avLst/>
          </a:prstGeom>
          <a:noFill/>
          <a:ln w="9525">
            <a:noFill/>
          </a:ln>
        </p:spPr>
      </p:pic>
      <p:sp>
        <p:nvSpPr>
          <p:cNvPr id="26" name="椭圆 25">
            <a:extLst>
              <a:ext uri="{FF2B5EF4-FFF2-40B4-BE49-F238E27FC236}">
                <a16:creationId xmlns:a16="http://schemas.microsoft.com/office/drawing/2014/main" xmlns="" id="{0EE73EA2-321C-4ADC-B9C8-9857DFD5B1D1}"/>
              </a:ext>
            </a:extLst>
          </p:cNvPr>
          <p:cNvSpPr/>
          <p:nvPr/>
        </p:nvSpPr>
        <p:spPr>
          <a:xfrm>
            <a:off x="4637405" y="1920875"/>
            <a:ext cx="2881313" cy="2879725"/>
          </a:xfrm>
          <a:prstGeom prst="ellipse">
            <a:avLst/>
          </a:prstGeom>
          <a:solidFill>
            <a:srgbClr val="A3C0B5"/>
          </a:solidFill>
          <a:ln>
            <a:solidFill>
              <a:srgbClr val="A3C0B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7" name="文本框 26">
            <a:extLst>
              <a:ext uri="{FF2B5EF4-FFF2-40B4-BE49-F238E27FC236}">
                <a16:creationId xmlns:a16="http://schemas.microsoft.com/office/drawing/2014/main" xmlns="" id="{FFB6403D-A742-4C41-B3C9-32271C36DB5E}"/>
              </a:ext>
            </a:extLst>
          </p:cNvPr>
          <p:cNvSpPr txBox="1"/>
          <p:nvPr/>
        </p:nvSpPr>
        <p:spPr>
          <a:xfrm>
            <a:off x="647700" y="1619885"/>
            <a:ext cx="3741420" cy="1753235"/>
          </a:xfrm>
          <a:prstGeom prst="rect">
            <a:avLst/>
          </a:prstGeom>
          <a:noFill/>
        </p:spPr>
        <p:txBody>
          <a:bodyPr wrap="square" rtlCol="0">
            <a:spAutoFit/>
          </a:bodyPr>
          <a:lstStyle/>
          <a:p>
            <a:pPr algn="r">
              <a:lnSpc>
                <a:spcPct val="150000"/>
              </a:lnSpc>
            </a:pPr>
            <a:r>
              <a:rPr lang="zh-CN" altLang="en-US"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加标题点击此处添加标题点击此处添加标处添加标题点击此处标题点击此处此处添加标题点击</a:t>
            </a:r>
          </a:p>
          <a:p>
            <a:pPr algn="r">
              <a:lnSpc>
                <a:spcPct val="150000"/>
              </a:lnSpc>
            </a:pPr>
            <a:endParaRPr lang="zh-CN" altLang="en-US" dirty="0"/>
          </a:p>
        </p:txBody>
      </p:sp>
      <p:sp>
        <p:nvSpPr>
          <p:cNvPr id="28" name="文本框 27">
            <a:extLst>
              <a:ext uri="{FF2B5EF4-FFF2-40B4-BE49-F238E27FC236}">
                <a16:creationId xmlns:a16="http://schemas.microsoft.com/office/drawing/2014/main" xmlns="" id="{F014D9F7-A2A1-4D4A-9F7F-21504D4667BE}"/>
              </a:ext>
            </a:extLst>
          </p:cNvPr>
          <p:cNvSpPr txBox="1"/>
          <p:nvPr/>
        </p:nvSpPr>
        <p:spPr>
          <a:xfrm>
            <a:off x="647700" y="4484077"/>
            <a:ext cx="3741420" cy="1753235"/>
          </a:xfrm>
          <a:prstGeom prst="rect">
            <a:avLst/>
          </a:prstGeom>
          <a:noFill/>
        </p:spPr>
        <p:txBody>
          <a:bodyPr wrap="square" rtlCol="0">
            <a:spAutoFit/>
          </a:bodyPr>
          <a:lstStyle/>
          <a:p>
            <a:pPr algn="r">
              <a:lnSpc>
                <a:spcPct val="150000"/>
              </a:lnSpc>
            </a:pPr>
            <a:r>
              <a:rPr lang="zh-CN" altLang="en-US"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加标题点击此处添加标题点击此处添加标处添加标题点击此处标题点击此处此处添加标题点击</a:t>
            </a:r>
          </a:p>
          <a:p>
            <a:pPr algn="r">
              <a:lnSpc>
                <a:spcPct val="150000"/>
              </a:lnSpc>
            </a:pPr>
            <a:endParaRPr lang="zh-CN" altLang="en-US" dirty="0"/>
          </a:p>
        </p:txBody>
      </p:sp>
      <p:sp>
        <p:nvSpPr>
          <p:cNvPr id="29" name="文本框 11">
            <a:extLst>
              <a:ext uri="{FF2B5EF4-FFF2-40B4-BE49-F238E27FC236}">
                <a16:creationId xmlns:a16="http://schemas.microsoft.com/office/drawing/2014/main" xmlns="" id="{9A6660C0-FFFC-4375-AF58-264ECF95B645}"/>
              </a:ext>
            </a:extLst>
          </p:cNvPr>
          <p:cNvSpPr txBox="1"/>
          <p:nvPr/>
        </p:nvSpPr>
        <p:spPr>
          <a:xfrm>
            <a:off x="7518718" y="1062990"/>
            <a:ext cx="3397620" cy="584775"/>
          </a:xfrm>
          <a:prstGeom prst="rect">
            <a:avLst/>
          </a:prstGeom>
          <a:noFill/>
          <a:ln w="9525">
            <a:noFill/>
          </a:ln>
        </p:spPr>
        <p:txBody>
          <a:bodyPr wrap="square">
            <a:spAutoFit/>
          </a:bodyPr>
          <a:lstStyle/>
          <a:p>
            <a:pPr eaLnBrk="1" hangingPunct="1"/>
            <a:r>
              <a:rPr lang="zh-CN" altLang="en-US" sz="3200" b="1" dirty="0">
                <a:solidFill>
                  <a:srgbClr val="4B8A78"/>
                </a:solidFill>
                <a:latin typeface="隶书" panose="02010509060101010101" pitchFamily="49" charset="-122"/>
                <a:ea typeface="隶书" panose="02010509060101010101" pitchFamily="49" charset="-122"/>
              </a:rPr>
              <a:t>关   雎</a:t>
            </a:r>
          </a:p>
        </p:txBody>
      </p:sp>
      <p:sp>
        <p:nvSpPr>
          <p:cNvPr id="30" name="文本框 29">
            <a:extLst>
              <a:ext uri="{FF2B5EF4-FFF2-40B4-BE49-F238E27FC236}">
                <a16:creationId xmlns:a16="http://schemas.microsoft.com/office/drawing/2014/main" xmlns="" id="{15FCE543-A397-4DDB-9070-B9A000E1EF8C}"/>
              </a:ext>
            </a:extLst>
          </p:cNvPr>
          <p:cNvSpPr txBox="1"/>
          <p:nvPr/>
        </p:nvSpPr>
        <p:spPr>
          <a:xfrm>
            <a:off x="7697470" y="1590040"/>
            <a:ext cx="3741420" cy="1753235"/>
          </a:xfrm>
          <a:prstGeom prst="rect">
            <a:avLst/>
          </a:prstGeom>
          <a:noFill/>
        </p:spPr>
        <p:txBody>
          <a:bodyPr wrap="square" rtlCol="0">
            <a:spAutoFit/>
          </a:bodyPr>
          <a:lstStyle/>
          <a:p>
            <a:pPr>
              <a:lnSpc>
                <a:spcPct val="150000"/>
              </a:lnSpc>
            </a:pPr>
            <a:r>
              <a:rPr lang="zh-CN" altLang="en-US"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加标题点击此处添加标题点击此处添加标处添加标题点击此处标题点击此处此处添加标题点击</a:t>
            </a:r>
          </a:p>
          <a:p>
            <a:pPr algn="l">
              <a:lnSpc>
                <a:spcPct val="150000"/>
              </a:lnSpc>
            </a:pPr>
            <a:endParaRPr lang="zh-CN" altLang="en-US" dirty="0"/>
          </a:p>
        </p:txBody>
      </p:sp>
      <p:sp>
        <p:nvSpPr>
          <p:cNvPr id="31" name="文本框 30">
            <a:extLst>
              <a:ext uri="{FF2B5EF4-FFF2-40B4-BE49-F238E27FC236}">
                <a16:creationId xmlns:a16="http://schemas.microsoft.com/office/drawing/2014/main" xmlns="" id="{15AF2BAE-E0AC-4B43-BB22-F588DB0CC638}"/>
              </a:ext>
            </a:extLst>
          </p:cNvPr>
          <p:cNvSpPr txBox="1"/>
          <p:nvPr/>
        </p:nvSpPr>
        <p:spPr>
          <a:xfrm>
            <a:off x="7697470" y="4412069"/>
            <a:ext cx="3741420" cy="1753235"/>
          </a:xfrm>
          <a:prstGeom prst="rect">
            <a:avLst/>
          </a:prstGeom>
          <a:noFill/>
        </p:spPr>
        <p:txBody>
          <a:bodyPr wrap="square" rtlCol="0">
            <a:spAutoFit/>
          </a:bodyPr>
          <a:lstStyle/>
          <a:p>
            <a:pPr>
              <a:lnSpc>
                <a:spcPct val="150000"/>
              </a:lnSpc>
            </a:pPr>
            <a:r>
              <a:rPr lang="zh-CN" altLang="en-US"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加标题点击此处添加标题点击此处添加标处添加标题点击此处标题点击此处此处添加标题点击</a:t>
            </a:r>
          </a:p>
          <a:p>
            <a:pPr algn="l">
              <a:lnSpc>
                <a:spcPct val="150000"/>
              </a:lnSpc>
            </a:pPr>
            <a:endParaRPr lang="zh-CN" altLang="en-US" dirty="0"/>
          </a:p>
        </p:txBody>
      </p:sp>
      <p:pic>
        <p:nvPicPr>
          <p:cNvPr id="32" name="图片 31" descr="2de72cb9e0ef5f54e93cc105d248c2b3">
            <a:extLst>
              <a:ext uri="{FF2B5EF4-FFF2-40B4-BE49-F238E27FC236}">
                <a16:creationId xmlns:a16="http://schemas.microsoft.com/office/drawing/2014/main" xmlns="" id="{6ACC7317-DE05-49E0-B197-BFBCDDA20A14}"/>
              </a:ext>
            </a:extLst>
          </p:cNvPr>
          <p:cNvPicPr>
            <a:picLocks noChangeAspect="1"/>
          </p:cNvPicPr>
          <p:nvPr/>
        </p:nvPicPr>
        <p:blipFill>
          <a:blip r:embed="rId6"/>
          <a:stretch>
            <a:fillRect/>
          </a:stretch>
        </p:blipFill>
        <p:spPr>
          <a:xfrm>
            <a:off x="4599570" y="1473647"/>
            <a:ext cx="2690495" cy="4085590"/>
          </a:xfrm>
          <a:prstGeom prst="rect">
            <a:avLst/>
          </a:prstGeom>
        </p:spPr>
      </p:pic>
      <p:sp>
        <p:nvSpPr>
          <p:cNvPr id="33" name="文本框 11">
            <a:extLst>
              <a:ext uri="{FF2B5EF4-FFF2-40B4-BE49-F238E27FC236}">
                <a16:creationId xmlns:a16="http://schemas.microsoft.com/office/drawing/2014/main" xmlns="" id="{5B9819B3-26D3-4030-B97A-4390BAC6F090}"/>
              </a:ext>
            </a:extLst>
          </p:cNvPr>
          <p:cNvSpPr txBox="1"/>
          <p:nvPr/>
        </p:nvSpPr>
        <p:spPr>
          <a:xfrm>
            <a:off x="2365693" y="1089025"/>
            <a:ext cx="2644775" cy="583565"/>
          </a:xfrm>
          <a:prstGeom prst="rect">
            <a:avLst/>
          </a:prstGeom>
          <a:noFill/>
          <a:ln w="9525">
            <a:noFill/>
          </a:ln>
        </p:spPr>
        <p:txBody>
          <a:bodyPr>
            <a:spAutoFit/>
          </a:bodyPr>
          <a:lstStyle/>
          <a:p>
            <a:pPr eaLnBrk="1" hangingPunct="1"/>
            <a:r>
              <a:rPr lang="en-US" altLang="zh-CN" sz="3200" b="1" dirty="0">
                <a:latin typeface="华文行楷" panose="02010800040101010101" pitchFamily="2" charset="-122"/>
                <a:ea typeface="华文行楷" panose="02010800040101010101" pitchFamily="2" charset="-122"/>
              </a:rPr>
              <a:t>      </a:t>
            </a:r>
            <a:r>
              <a:rPr lang="zh-CN" altLang="en-US" sz="3200" b="1" dirty="0">
                <a:solidFill>
                  <a:srgbClr val="4B8A78"/>
                </a:solidFill>
                <a:latin typeface="隶书" panose="02010509060101010101" pitchFamily="49" charset="-122"/>
                <a:ea typeface="隶书" panose="02010509060101010101" pitchFamily="49" charset="-122"/>
              </a:rPr>
              <a:t>关  雎</a:t>
            </a:r>
          </a:p>
        </p:txBody>
      </p:sp>
      <p:sp>
        <p:nvSpPr>
          <p:cNvPr id="34" name="文本框 11">
            <a:extLst>
              <a:ext uri="{FF2B5EF4-FFF2-40B4-BE49-F238E27FC236}">
                <a16:creationId xmlns:a16="http://schemas.microsoft.com/office/drawing/2014/main" xmlns="" id="{D76C5E06-7235-4CF5-952D-F74F65320B8F}"/>
              </a:ext>
            </a:extLst>
          </p:cNvPr>
          <p:cNvSpPr txBox="1"/>
          <p:nvPr/>
        </p:nvSpPr>
        <p:spPr>
          <a:xfrm>
            <a:off x="2229803" y="3903980"/>
            <a:ext cx="2644775" cy="583565"/>
          </a:xfrm>
          <a:prstGeom prst="rect">
            <a:avLst/>
          </a:prstGeom>
          <a:noFill/>
          <a:ln w="9525">
            <a:noFill/>
          </a:ln>
        </p:spPr>
        <p:txBody>
          <a:bodyPr>
            <a:spAutoFit/>
          </a:bodyPr>
          <a:lstStyle/>
          <a:p>
            <a:pPr eaLnBrk="1" hangingPunct="1"/>
            <a:r>
              <a:rPr lang="en-US" altLang="zh-CN" sz="3200" b="1" dirty="0">
                <a:latin typeface="方正姚体" panose="02010601030101010101" pitchFamily="2" charset="-122"/>
                <a:ea typeface="方正姚体" panose="02010601030101010101" pitchFamily="2" charset="-122"/>
              </a:rPr>
              <a:t>      </a:t>
            </a:r>
            <a:r>
              <a:rPr lang="zh-CN" altLang="en-US" sz="3200" b="1" dirty="0">
                <a:solidFill>
                  <a:srgbClr val="4B8A78"/>
                </a:solidFill>
                <a:latin typeface="隶书" panose="02010509060101010101" pitchFamily="49" charset="-122"/>
                <a:ea typeface="隶书" panose="02010509060101010101" pitchFamily="49" charset="-122"/>
              </a:rPr>
              <a:t>关   雎</a:t>
            </a:r>
          </a:p>
        </p:txBody>
      </p:sp>
      <p:sp>
        <p:nvSpPr>
          <p:cNvPr id="35" name="文本框 11">
            <a:extLst>
              <a:ext uri="{FF2B5EF4-FFF2-40B4-BE49-F238E27FC236}">
                <a16:creationId xmlns:a16="http://schemas.microsoft.com/office/drawing/2014/main" xmlns="" id="{0DD7BD6E-B01A-475E-A0B7-11EACDFD0BBE}"/>
              </a:ext>
            </a:extLst>
          </p:cNvPr>
          <p:cNvSpPr txBox="1"/>
          <p:nvPr/>
        </p:nvSpPr>
        <p:spPr>
          <a:xfrm>
            <a:off x="7608305" y="3790147"/>
            <a:ext cx="3058159" cy="584775"/>
          </a:xfrm>
          <a:prstGeom prst="rect">
            <a:avLst/>
          </a:prstGeom>
          <a:noFill/>
          <a:ln w="9525">
            <a:noFill/>
          </a:ln>
        </p:spPr>
        <p:txBody>
          <a:bodyPr wrap="square">
            <a:spAutoFit/>
          </a:bodyPr>
          <a:lstStyle/>
          <a:p>
            <a:pPr eaLnBrk="1" hangingPunct="1"/>
            <a:r>
              <a:rPr lang="zh-CN" altLang="en-US" sz="3200" b="1" dirty="0">
                <a:solidFill>
                  <a:srgbClr val="4B8A78"/>
                </a:solidFill>
                <a:latin typeface="隶书" panose="02010509060101010101" pitchFamily="49" charset="-122"/>
                <a:ea typeface="隶书" panose="02010509060101010101" pitchFamily="49" charset="-122"/>
              </a:rPr>
              <a:t>关   雎</a:t>
            </a:r>
          </a:p>
        </p:txBody>
      </p:sp>
    </p:spTree>
    <p:extLst>
      <p:ext uri="{BB962C8B-B14F-4D97-AF65-F5344CB8AC3E}">
        <p14:creationId xmlns:p14="http://schemas.microsoft.com/office/powerpoint/2010/main" val="9643567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right)">
                                      <p:cBhvr>
                                        <p:cTn id="7" dur="500"/>
                                        <p:tgtEl>
                                          <p:spTgt spid="33"/>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down)">
                                      <p:cBhvr>
                                        <p:cTn id="18" dur="500"/>
                                        <p:tgtEl>
                                          <p:spTgt spid="3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down)">
                                      <p:cBhvr>
                                        <p:cTn id="23" dur="500"/>
                                        <p:tgtEl>
                                          <p:spTgt spid="34"/>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down)">
                                      <p:cBhvr>
                                        <p:cTn id="26" dur="500"/>
                                        <p:tgtEl>
                                          <p:spTgt spid="2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wipe(right)">
                                      <p:cBhvr>
                                        <p:cTn id="31" dur="500"/>
                                        <p:tgtEl>
                                          <p:spTgt spid="35"/>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right)">
                                      <p:cBhvr>
                                        <p:cTn id="3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3" grpId="0"/>
      <p:bldP spid="34"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DEEEE"/>
        </a:solidFill>
        <a:effectLst/>
      </p:bgPr>
    </p:bg>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EAF7BEB8-2826-475A-B7E6-0213CE82E0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13000"/>
            <a:ext cx="12192000" cy="4445000"/>
          </a:xfrm>
          <a:prstGeom prst="rect">
            <a:avLst/>
          </a:prstGeom>
        </p:spPr>
      </p:pic>
      <p:pic>
        <p:nvPicPr>
          <p:cNvPr id="2" name="图片 1"/>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0" y="304855"/>
            <a:ext cx="1193800" cy="587492"/>
          </a:xfrm>
          <a:prstGeom prst="rect">
            <a:avLst/>
          </a:prstGeom>
        </p:spPr>
      </p:pic>
      <p:sp>
        <p:nvSpPr>
          <p:cNvPr id="9" name="矩形 8">
            <a:extLst>
              <a:ext uri="{FF2B5EF4-FFF2-40B4-BE49-F238E27FC236}">
                <a16:creationId xmlns:a16="http://schemas.microsoft.com/office/drawing/2014/main" xmlns="" id="{361E5541-5E68-403F-9991-8C5C17EFF92E}"/>
              </a:ext>
            </a:extLst>
          </p:cNvPr>
          <p:cNvSpPr/>
          <p:nvPr/>
        </p:nvSpPr>
        <p:spPr>
          <a:xfrm flipV="1">
            <a:off x="7032625" y="1778445"/>
            <a:ext cx="4319588" cy="11113"/>
          </a:xfrm>
          <a:prstGeom prst="rect">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 name="文本框 9">
            <a:extLst>
              <a:ext uri="{FF2B5EF4-FFF2-40B4-BE49-F238E27FC236}">
                <a16:creationId xmlns:a16="http://schemas.microsoft.com/office/drawing/2014/main" xmlns="" id="{EB07C90B-683F-4564-820B-FD518731BF64}"/>
              </a:ext>
            </a:extLst>
          </p:cNvPr>
          <p:cNvSpPr txBox="1"/>
          <p:nvPr/>
        </p:nvSpPr>
        <p:spPr>
          <a:xfrm>
            <a:off x="7060883" y="1045528"/>
            <a:ext cx="2644775" cy="584775"/>
          </a:xfrm>
          <a:prstGeom prst="rect">
            <a:avLst/>
          </a:prstGeom>
          <a:noFill/>
          <a:ln w="9525">
            <a:noFill/>
          </a:ln>
        </p:spPr>
        <p:txBody>
          <a:bodyPr>
            <a:spAutoFit/>
          </a:bodyPr>
          <a:lstStyle/>
          <a:p>
            <a:pPr eaLnBrk="1" hangingPunct="1"/>
            <a:r>
              <a:rPr lang="zh-CN" altLang="en-US" sz="3200" b="1" dirty="0">
                <a:solidFill>
                  <a:srgbClr val="4B8A78"/>
                </a:solidFill>
                <a:latin typeface="隶书" panose="02010509060101010101" pitchFamily="49" charset="-122"/>
                <a:ea typeface="隶书" panose="02010509060101010101" pitchFamily="49" charset="-122"/>
              </a:rPr>
              <a:t>关   雎</a:t>
            </a:r>
          </a:p>
        </p:txBody>
      </p:sp>
      <p:sp>
        <p:nvSpPr>
          <p:cNvPr id="11" name="文本框 11">
            <a:extLst>
              <a:ext uri="{FF2B5EF4-FFF2-40B4-BE49-F238E27FC236}">
                <a16:creationId xmlns:a16="http://schemas.microsoft.com/office/drawing/2014/main" xmlns="" id="{4AF41CA2-8415-4E39-8698-B255C21552AE}"/>
              </a:ext>
            </a:extLst>
          </p:cNvPr>
          <p:cNvSpPr txBox="1"/>
          <p:nvPr/>
        </p:nvSpPr>
        <p:spPr>
          <a:xfrm>
            <a:off x="694373" y="1491615"/>
            <a:ext cx="2644775" cy="584775"/>
          </a:xfrm>
          <a:prstGeom prst="rect">
            <a:avLst/>
          </a:prstGeom>
          <a:noFill/>
          <a:ln w="9525">
            <a:noFill/>
          </a:ln>
        </p:spPr>
        <p:txBody>
          <a:bodyPr>
            <a:spAutoFit/>
          </a:bodyPr>
          <a:lstStyle/>
          <a:p>
            <a:pPr eaLnBrk="1" hangingPunct="1"/>
            <a:r>
              <a:rPr lang="zh-CN" altLang="en-US" sz="3200" b="1" dirty="0">
                <a:solidFill>
                  <a:srgbClr val="4B8A78"/>
                </a:solidFill>
                <a:latin typeface="隶书" panose="02010509060101010101" pitchFamily="49" charset="-122"/>
                <a:ea typeface="隶书" panose="02010509060101010101" pitchFamily="49" charset="-122"/>
              </a:rPr>
              <a:t>关   雎</a:t>
            </a:r>
          </a:p>
        </p:txBody>
      </p:sp>
      <p:sp>
        <p:nvSpPr>
          <p:cNvPr id="12" name="文本框 30">
            <a:extLst>
              <a:ext uri="{FF2B5EF4-FFF2-40B4-BE49-F238E27FC236}">
                <a16:creationId xmlns:a16="http://schemas.microsoft.com/office/drawing/2014/main" xmlns="" id="{58C38916-94A1-4706-B974-71D3FD975B6B}"/>
              </a:ext>
            </a:extLst>
          </p:cNvPr>
          <p:cNvSpPr txBox="1"/>
          <p:nvPr/>
        </p:nvSpPr>
        <p:spPr>
          <a:xfrm>
            <a:off x="6880966" y="1999297"/>
            <a:ext cx="3506470" cy="3503895"/>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nSpc>
                <a:spcPct val="15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a:t>
            </a:r>
          </a:p>
          <a:p>
            <a:pPr marL="0" lvl="0" indent="0">
              <a:lnSpc>
                <a:spcPct val="15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点击此处添加标题点击此处添加标题点击此处添加标题点击此处添加标题点击此处添加标题点击此处此处添加标题点击</a:t>
            </a:r>
          </a:p>
        </p:txBody>
      </p:sp>
      <p:sp>
        <p:nvSpPr>
          <p:cNvPr id="13" name="文本框 12">
            <a:extLst>
              <a:ext uri="{FF2B5EF4-FFF2-40B4-BE49-F238E27FC236}">
                <a16:creationId xmlns:a16="http://schemas.microsoft.com/office/drawing/2014/main" xmlns="" id="{AA3D4CD9-E780-4C00-A955-269740185EC1}"/>
              </a:ext>
            </a:extLst>
          </p:cNvPr>
          <p:cNvSpPr txBox="1"/>
          <p:nvPr/>
        </p:nvSpPr>
        <p:spPr>
          <a:xfrm>
            <a:off x="694373" y="2443461"/>
            <a:ext cx="5160963" cy="1753235"/>
          </a:xfrm>
          <a:prstGeom prst="rect">
            <a:avLst/>
          </a:prstGeom>
          <a:noFill/>
        </p:spPr>
        <p:txBody>
          <a:bodyPr wrap="square" rtlCol="0">
            <a:spAutoFit/>
          </a:bodyPr>
          <a:lstStyle/>
          <a:p>
            <a:pPr algn="l" eaLnBrk="1" hangingPunct="1">
              <a:lnSpc>
                <a:spcPct val="150000"/>
              </a:lnSpc>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点击此处添加标题点击此处添加标题点击此处添加标题点击此处添加点击此处添加标题点击此处添加标题点击此处添加标题点击此处添加标题点击此处添加标题点击此处此处添加标题点击</a:t>
            </a:r>
            <a:endParaRPr lang="zh-CN" altLang="en-US" sz="1800" dirty="0">
              <a:solidFill>
                <a:srgbClr val="3B3838"/>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32838891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DEEEE"/>
        </a:solidFill>
        <a:effectLst/>
      </p:bgPr>
    </p:bg>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2E06E01E-D285-484E-8542-F1D01CBD9A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13000"/>
            <a:ext cx="12192000" cy="4445000"/>
          </a:xfrm>
          <a:prstGeom prst="rect">
            <a:avLst/>
          </a:prstGeom>
        </p:spPr>
      </p:pic>
      <p:pic>
        <p:nvPicPr>
          <p:cNvPr id="4" name="图片 3"/>
          <p:cNvPicPr>
            <a:picLocks noChangeAspect="1"/>
          </p:cNvPicPr>
          <p:nvPr/>
        </p:nvPicPr>
        <p:blipFill rotWithShape="1">
          <a:blip r:embed="rId4">
            <a:clrChange>
              <a:clrFrom>
                <a:srgbClr val="FFFFFF">
                  <a:alpha val="36078"/>
                </a:srgbClr>
              </a:clrFrom>
              <a:clrTo>
                <a:srgbClr val="FFFFFF">
                  <a:alpha val="0"/>
                </a:srgbClr>
              </a:clrTo>
            </a:clrChange>
            <a:extLst>
              <a:ext uri="{28A0092B-C50C-407E-A947-70E740481C1C}">
                <a14:useLocalDpi xmlns:a14="http://schemas.microsoft.com/office/drawing/2010/main" val="0"/>
              </a:ext>
            </a:extLst>
          </a:blip>
          <a:srcRect l="73333" b="39878"/>
          <a:stretch/>
        </p:blipFill>
        <p:spPr>
          <a:xfrm>
            <a:off x="8476343" y="563466"/>
            <a:ext cx="3715657" cy="3054220"/>
          </a:xfrm>
          <a:prstGeom prst="rect">
            <a:avLst/>
          </a:prstGeom>
        </p:spPr>
      </p:pic>
      <p:pic>
        <p:nvPicPr>
          <p:cNvPr id="6" name="图片 5"/>
          <p:cNvPicPr>
            <a:picLocks noChangeAspect="1"/>
          </p:cNvPicPr>
          <p:nvPr/>
        </p:nvPicPr>
        <p:blipFill rotWithShape="1">
          <a:blip r:embed="rId4">
            <a:clrChange>
              <a:clrFrom>
                <a:srgbClr val="FFFFFF">
                  <a:alpha val="36078"/>
                </a:srgbClr>
              </a:clrFrom>
              <a:clrTo>
                <a:srgbClr val="FFFFFF">
                  <a:alpha val="0"/>
                </a:srgbClr>
              </a:clrTo>
            </a:clrChange>
            <a:extLst>
              <a:ext uri="{28A0092B-C50C-407E-A947-70E740481C1C}">
                <a14:useLocalDpi xmlns:a14="http://schemas.microsoft.com/office/drawing/2010/main" val="0"/>
              </a:ext>
            </a:extLst>
          </a:blip>
          <a:srcRect r="70893" b="30326"/>
          <a:stretch/>
        </p:blipFill>
        <p:spPr>
          <a:xfrm>
            <a:off x="0" y="563675"/>
            <a:ext cx="4238171" cy="3698649"/>
          </a:xfrm>
          <a:prstGeom prst="rect">
            <a:avLst/>
          </a:prstGeom>
        </p:spPr>
      </p:pic>
      <p:grpSp>
        <p:nvGrpSpPr>
          <p:cNvPr id="12" name="组合 14"/>
          <p:cNvGrpSpPr/>
          <p:nvPr/>
        </p:nvGrpSpPr>
        <p:grpSpPr>
          <a:xfrm>
            <a:off x="5605090" y="1746876"/>
            <a:ext cx="981818" cy="852607"/>
            <a:chOff x="1396824" y="751325"/>
            <a:chExt cx="7797893" cy="2033911"/>
          </a:xfrm>
        </p:grpSpPr>
        <p:sp>
          <p:nvSpPr>
            <p:cNvPr id="13" name="矩形 12"/>
            <p:cNvSpPr/>
            <p:nvPr/>
          </p:nvSpPr>
          <p:spPr>
            <a:xfrm>
              <a:off x="1396824" y="828649"/>
              <a:ext cx="7797893" cy="1956587"/>
            </a:xfrm>
            <a:prstGeom prst="rect">
              <a:avLst/>
            </a:prstGeom>
            <a:noFill/>
            <a:ln w="28575">
              <a:solidFill>
                <a:srgbClr val="2047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华文细黑" panose="02010600040101010101" pitchFamily="2" charset="-122"/>
                <a:ea typeface="微软雅黑" panose="020B0503020204020204" charset="-122"/>
                <a:sym typeface="华文细黑" panose="02010600040101010101" pitchFamily="2" charset="-122"/>
              </a:endParaRPr>
            </a:p>
          </p:txBody>
        </p:sp>
        <p:sp useBgFill="1">
          <p:nvSpPr>
            <p:cNvPr id="14" name="矩形 13"/>
            <p:cNvSpPr/>
            <p:nvPr/>
          </p:nvSpPr>
          <p:spPr>
            <a:xfrm>
              <a:off x="3390967" y="751325"/>
              <a:ext cx="3809608" cy="7086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华文细黑" panose="02010600040101010101" pitchFamily="2" charset="-122"/>
                <a:ea typeface="微软雅黑" panose="020B0503020204020204" charset="-122"/>
                <a:sym typeface="华文细黑" panose="02010600040101010101" pitchFamily="2" charset="-122"/>
              </a:endParaRPr>
            </a:p>
          </p:txBody>
        </p:sp>
      </p:grpSp>
      <p:sp>
        <p:nvSpPr>
          <p:cNvPr id="15" name="文本框 14"/>
          <p:cNvSpPr txBox="1"/>
          <p:nvPr/>
        </p:nvSpPr>
        <p:spPr>
          <a:xfrm>
            <a:off x="3860799" y="2979410"/>
            <a:ext cx="4470400" cy="707886"/>
          </a:xfrm>
          <a:prstGeom prst="rect">
            <a:avLst/>
          </a:prstGeom>
          <a:noFill/>
        </p:spPr>
        <p:txBody>
          <a:bodyPr wrap="square" rtlCol="0" anchor="ctr">
            <a:spAutoFit/>
          </a:bodyPr>
          <a:lstStyle>
            <a:defPPr>
              <a:defRPr lang="zh-CN"/>
            </a:defPPr>
            <a:lvl1pPr>
              <a:defRPr sz="3200">
                <a:latin typeface="KaiTi" charset="-122"/>
                <a:ea typeface="KaiTi" charset="-122"/>
                <a:cs typeface="KaiTi" charset="-122"/>
              </a:defRPr>
            </a:lvl1pPr>
          </a:lstStyle>
          <a:p>
            <a:pPr algn="ctr"/>
            <a:r>
              <a:rPr lang="zh-CN" altLang="en-US" sz="4000" dirty="0">
                <a:latin typeface="楷体" panose="02010609060101010101" pitchFamily="49" charset="-122"/>
                <a:ea typeface="楷体" panose="02010609060101010101" pitchFamily="49" charset="-122"/>
                <a:sym typeface="华文细黑" panose="02010600040101010101" pitchFamily="2" charset="-122"/>
              </a:rPr>
              <a:t>单击输入您的标题</a:t>
            </a:r>
          </a:p>
        </p:txBody>
      </p:sp>
      <p:sp>
        <p:nvSpPr>
          <p:cNvPr id="17" name="矩形 16"/>
          <p:cNvSpPr/>
          <p:nvPr/>
        </p:nvSpPr>
        <p:spPr>
          <a:xfrm>
            <a:off x="3591927" y="3791369"/>
            <a:ext cx="5008146" cy="461665"/>
          </a:xfrm>
          <a:prstGeom prst="rect">
            <a:avLst/>
          </a:prstGeom>
        </p:spPr>
        <p:txBody>
          <a:bodyPr wrap="square">
            <a:spAutoFit/>
          </a:bodyPr>
          <a:lstStyle/>
          <a:p>
            <a:pPr algn="ctr">
              <a:lnSpc>
                <a:spcPct val="120000"/>
              </a:lnSpc>
            </a:pPr>
            <a:r>
              <a:rPr lang="en-US" altLang="zh-CN" sz="1000" dirty="0">
                <a:solidFill>
                  <a:schemeClr val="tx2"/>
                </a:solidFill>
                <a:latin typeface="华文细黑" panose="02010600040101010101" pitchFamily="2" charset="-122"/>
                <a:ea typeface="微软雅黑" panose="020B0503020204020204" charset="-122"/>
                <a:sym typeface="华文细黑" panose="02010600040101010101" pitchFamily="2" charset="-122"/>
              </a:rPr>
              <a:t>welcome to download this template,Please add content here.welcome to download this template,Please add content here.</a:t>
            </a:r>
          </a:p>
        </p:txBody>
      </p:sp>
      <p:sp>
        <p:nvSpPr>
          <p:cNvPr id="18" name="文本框 17"/>
          <p:cNvSpPr txBox="1"/>
          <p:nvPr/>
        </p:nvSpPr>
        <p:spPr>
          <a:xfrm>
            <a:off x="5713440" y="1809063"/>
            <a:ext cx="674115" cy="783590"/>
          </a:xfrm>
          <a:prstGeom prst="rect">
            <a:avLst/>
          </a:prstGeom>
          <a:noFill/>
        </p:spPr>
        <p:txBody>
          <a:bodyPr wrap="square" rtlCol="0">
            <a:spAutoFit/>
          </a:bodyPr>
          <a:lstStyle/>
          <a:p>
            <a:pPr algn="dist"/>
            <a:r>
              <a:rPr lang="zh-CN" altLang="en-US" sz="4500" dirty="0">
                <a:solidFill>
                  <a:srgbClr val="204741"/>
                </a:solidFill>
                <a:latin typeface="STZhongsong" charset="-122"/>
                <a:ea typeface="STZhongsong" charset="-122"/>
                <a:cs typeface="STZhongsong" charset="-122"/>
                <a:sym typeface="华文细黑" panose="02010600040101010101" pitchFamily="2" charset="-122"/>
              </a:rPr>
              <a:t>贰</a:t>
            </a:r>
          </a:p>
        </p:txBody>
      </p:sp>
    </p:spTree>
    <p:extLst>
      <p:ext uri="{BB962C8B-B14F-4D97-AF65-F5344CB8AC3E}">
        <p14:creationId xmlns:p14="http://schemas.microsoft.com/office/powerpoint/2010/main" val="18490289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childTnLst>
                                </p:cTn>
                              </p:par>
                            </p:childTnLst>
                          </p:cTn>
                        </p:par>
                        <p:par>
                          <p:cTn id="13" fill="hold">
                            <p:stCondLst>
                              <p:cond delay="1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5"/>
                                        </p:tgtEl>
                                        <p:attrNameLst>
                                          <p:attrName>ppt_y</p:attrName>
                                        </p:attrNameLst>
                                      </p:cBhvr>
                                      <p:tavLst>
                                        <p:tav tm="0">
                                          <p:val>
                                            <p:strVal val="#ppt_y"/>
                                          </p:val>
                                        </p:tav>
                                        <p:tav tm="100000">
                                          <p:val>
                                            <p:strVal val="#ppt_y"/>
                                          </p:val>
                                        </p:tav>
                                      </p:tavLst>
                                    </p:anim>
                                    <p:anim calcmode="lin" valueType="num">
                                      <p:cBhvr>
                                        <p:cTn id="1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5"/>
                                        </p:tgtEl>
                                      </p:cBhvr>
                                    </p:animEffect>
                                  </p:childTnLst>
                                </p:cTn>
                              </p:par>
                            </p:childTnLst>
                          </p:cTn>
                        </p:par>
                        <p:par>
                          <p:cTn id="21" fill="hold">
                            <p:stCondLst>
                              <p:cond delay="2350"/>
                            </p:stCondLst>
                            <p:childTnLst>
                              <p:par>
                                <p:cTn id="22" presetID="16" presetClass="entr" presetSubtype="21"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barn(inVertical)">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DEEEE"/>
        </a:solidFill>
        <a:effectLst/>
      </p:bgPr>
    </p:bg>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EAF7BEB8-2826-475A-B7E6-0213CE82E0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13000"/>
            <a:ext cx="12192000" cy="4445000"/>
          </a:xfrm>
          <a:prstGeom prst="rect">
            <a:avLst/>
          </a:prstGeom>
        </p:spPr>
      </p:pic>
      <p:pic>
        <p:nvPicPr>
          <p:cNvPr id="2" name="图片 1"/>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0" y="304855"/>
            <a:ext cx="1193800" cy="587492"/>
          </a:xfrm>
          <a:prstGeom prst="rect">
            <a:avLst/>
          </a:prstGeom>
        </p:spPr>
      </p:pic>
      <p:grpSp>
        <p:nvGrpSpPr>
          <p:cNvPr id="4" name="组合 3">
            <a:extLst>
              <a:ext uri="{FF2B5EF4-FFF2-40B4-BE49-F238E27FC236}">
                <a16:creationId xmlns:a16="http://schemas.microsoft.com/office/drawing/2014/main" xmlns="" id="{67928D6E-7E3E-4967-94FE-2F70748E29EE}"/>
              </a:ext>
            </a:extLst>
          </p:cNvPr>
          <p:cNvGrpSpPr/>
          <p:nvPr/>
        </p:nvGrpSpPr>
        <p:grpSpPr>
          <a:xfrm>
            <a:off x="917218" y="1203533"/>
            <a:ext cx="4319588" cy="4677342"/>
            <a:chOff x="7032625" y="1271937"/>
            <a:chExt cx="4319588" cy="4677342"/>
          </a:xfrm>
        </p:grpSpPr>
        <p:sp>
          <p:nvSpPr>
            <p:cNvPr id="9" name="矩形 8">
              <a:extLst>
                <a:ext uri="{FF2B5EF4-FFF2-40B4-BE49-F238E27FC236}">
                  <a16:creationId xmlns:a16="http://schemas.microsoft.com/office/drawing/2014/main" xmlns="" id="{361E5541-5E68-403F-9991-8C5C17EFF92E}"/>
                </a:ext>
              </a:extLst>
            </p:cNvPr>
            <p:cNvSpPr/>
            <p:nvPr/>
          </p:nvSpPr>
          <p:spPr>
            <a:xfrm flipV="1">
              <a:off x="7032625" y="1999298"/>
              <a:ext cx="4319588" cy="11113"/>
            </a:xfrm>
            <a:prstGeom prst="rect">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 name="文本框 9">
              <a:extLst>
                <a:ext uri="{FF2B5EF4-FFF2-40B4-BE49-F238E27FC236}">
                  <a16:creationId xmlns:a16="http://schemas.microsoft.com/office/drawing/2014/main" xmlns="" id="{EB07C90B-683F-4564-820B-FD518731BF64}"/>
                </a:ext>
              </a:extLst>
            </p:cNvPr>
            <p:cNvSpPr txBox="1"/>
            <p:nvPr/>
          </p:nvSpPr>
          <p:spPr>
            <a:xfrm>
              <a:off x="7060883" y="1271937"/>
              <a:ext cx="2644775" cy="584775"/>
            </a:xfrm>
            <a:prstGeom prst="rect">
              <a:avLst/>
            </a:prstGeom>
            <a:noFill/>
            <a:ln w="9525">
              <a:noFill/>
            </a:ln>
          </p:spPr>
          <p:txBody>
            <a:bodyPr>
              <a:spAutoFit/>
            </a:bodyPr>
            <a:lstStyle/>
            <a:p>
              <a:pPr eaLnBrk="1" hangingPunct="1"/>
              <a:r>
                <a:rPr lang="zh-CN" altLang="en-US" sz="3200" b="1" dirty="0">
                  <a:solidFill>
                    <a:srgbClr val="4B8A78"/>
                  </a:solidFill>
                  <a:latin typeface="隶书" panose="02010509060101010101" pitchFamily="49" charset="-122"/>
                  <a:ea typeface="隶书" panose="02010509060101010101" pitchFamily="49" charset="-122"/>
                </a:rPr>
                <a:t>关   雎</a:t>
              </a:r>
            </a:p>
          </p:txBody>
        </p:sp>
        <p:sp>
          <p:nvSpPr>
            <p:cNvPr id="12" name="文本框 30">
              <a:extLst>
                <a:ext uri="{FF2B5EF4-FFF2-40B4-BE49-F238E27FC236}">
                  <a16:creationId xmlns:a16="http://schemas.microsoft.com/office/drawing/2014/main" xmlns="" id="{58C38916-94A1-4706-B974-71D3FD975B6B}"/>
                </a:ext>
              </a:extLst>
            </p:cNvPr>
            <p:cNvSpPr txBox="1"/>
            <p:nvPr/>
          </p:nvSpPr>
          <p:spPr>
            <a:xfrm>
              <a:off x="7328535" y="2445384"/>
              <a:ext cx="3506470" cy="3503895"/>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5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a:t>
              </a:r>
            </a:p>
            <a:p>
              <a:pPr marL="0" lvl="0" indent="0" eaLnBrk="1" hangingPunct="1">
                <a:lnSpc>
                  <a:spcPct val="15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点击此处添加标题点击此处添加标题点击此处添加标题点击此处添加标题点击此处添加标题点击此处此处添加标题点击</a:t>
              </a:r>
            </a:p>
          </p:txBody>
        </p:sp>
      </p:grpSp>
      <p:grpSp>
        <p:nvGrpSpPr>
          <p:cNvPr id="3" name="组合 2">
            <a:extLst>
              <a:ext uri="{FF2B5EF4-FFF2-40B4-BE49-F238E27FC236}">
                <a16:creationId xmlns:a16="http://schemas.microsoft.com/office/drawing/2014/main" xmlns="" id="{A57B9E3B-D19A-411E-BEB4-DC0810BD70CC}"/>
              </a:ext>
            </a:extLst>
          </p:cNvPr>
          <p:cNvGrpSpPr/>
          <p:nvPr/>
        </p:nvGrpSpPr>
        <p:grpSpPr>
          <a:xfrm>
            <a:off x="6594197" y="1694816"/>
            <a:ext cx="5160963" cy="2826385"/>
            <a:chOff x="587375" y="1491615"/>
            <a:chExt cx="5160963" cy="2826385"/>
          </a:xfrm>
        </p:grpSpPr>
        <p:sp>
          <p:nvSpPr>
            <p:cNvPr id="11" name="文本框 11">
              <a:extLst>
                <a:ext uri="{FF2B5EF4-FFF2-40B4-BE49-F238E27FC236}">
                  <a16:creationId xmlns:a16="http://schemas.microsoft.com/office/drawing/2014/main" xmlns="" id="{4AF41CA2-8415-4E39-8698-B255C21552AE}"/>
                </a:ext>
              </a:extLst>
            </p:cNvPr>
            <p:cNvSpPr txBox="1"/>
            <p:nvPr/>
          </p:nvSpPr>
          <p:spPr>
            <a:xfrm>
              <a:off x="694373" y="1491615"/>
              <a:ext cx="2644775" cy="584775"/>
            </a:xfrm>
            <a:prstGeom prst="rect">
              <a:avLst/>
            </a:prstGeom>
            <a:noFill/>
            <a:ln w="9525">
              <a:noFill/>
            </a:ln>
          </p:spPr>
          <p:txBody>
            <a:bodyPr>
              <a:spAutoFit/>
            </a:bodyPr>
            <a:lstStyle/>
            <a:p>
              <a:pPr eaLnBrk="1" hangingPunct="1"/>
              <a:r>
                <a:rPr lang="zh-CN" altLang="en-US" sz="3200" b="1" dirty="0">
                  <a:solidFill>
                    <a:srgbClr val="4B8A78"/>
                  </a:solidFill>
                  <a:latin typeface="隶书" panose="02010509060101010101" pitchFamily="49" charset="-122"/>
                  <a:ea typeface="隶书" panose="02010509060101010101" pitchFamily="49" charset="-122"/>
                </a:rPr>
                <a:t>关   雎</a:t>
              </a:r>
            </a:p>
          </p:txBody>
        </p:sp>
        <p:sp>
          <p:nvSpPr>
            <p:cNvPr id="13" name="文本框 12">
              <a:extLst>
                <a:ext uri="{FF2B5EF4-FFF2-40B4-BE49-F238E27FC236}">
                  <a16:creationId xmlns:a16="http://schemas.microsoft.com/office/drawing/2014/main" xmlns="" id="{AA3D4CD9-E780-4C00-A955-269740185EC1}"/>
                </a:ext>
              </a:extLst>
            </p:cNvPr>
            <p:cNvSpPr txBox="1"/>
            <p:nvPr/>
          </p:nvSpPr>
          <p:spPr>
            <a:xfrm>
              <a:off x="587375" y="2564765"/>
              <a:ext cx="5160963" cy="1753235"/>
            </a:xfrm>
            <a:prstGeom prst="rect">
              <a:avLst/>
            </a:prstGeom>
            <a:noFill/>
          </p:spPr>
          <p:txBody>
            <a:bodyPr wrap="square" rtlCol="0">
              <a:spAutoFit/>
            </a:bodyPr>
            <a:lstStyle/>
            <a:p>
              <a:pPr algn="l" eaLnBrk="1" hangingPunct="1">
                <a:lnSpc>
                  <a:spcPct val="150000"/>
                </a:lnSpc>
                <a:buNone/>
              </a:pPr>
              <a:r>
                <a:rPr lang="zh-CN" altLang="en-US"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点击此处添加标题点击此处添加标题点击此处添加标题点击此处添加点击此处添加标题点击此处添加标题点击此处添加标题点击此处添加标题点击此处添加标题点击此处此处添加标题点击</a:t>
              </a:r>
              <a:endParaRPr lang="zh-CN" altLang="en-US" dirty="0">
                <a:solidFill>
                  <a:srgbClr val="3B3838"/>
                </a:solidFill>
                <a:latin typeface="华文楷体" panose="02010600040101010101" pitchFamily="2" charset="-122"/>
                <a:ea typeface="华文楷体" panose="02010600040101010101" pitchFamily="2" charset="-122"/>
              </a:endParaRPr>
            </a:p>
          </p:txBody>
        </p:sp>
      </p:grpSp>
    </p:spTree>
    <p:extLst>
      <p:ext uri="{BB962C8B-B14F-4D97-AF65-F5344CB8AC3E}">
        <p14:creationId xmlns:p14="http://schemas.microsoft.com/office/powerpoint/2010/main" val="30842269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DEEEE"/>
        </a:solidFill>
        <a:effectLst/>
      </p:bgPr>
    </p:bg>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EAF7BEB8-2826-475A-B7E6-0213CE82E0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13000"/>
            <a:ext cx="12192000" cy="4445000"/>
          </a:xfrm>
          <a:prstGeom prst="rect">
            <a:avLst/>
          </a:prstGeom>
        </p:spPr>
      </p:pic>
      <p:pic>
        <p:nvPicPr>
          <p:cNvPr id="2" name="图片 1"/>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0" y="304855"/>
            <a:ext cx="1193800" cy="587492"/>
          </a:xfrm>
          <a:prstGeom prst="rect">
            <a:avLst/>
          </a:prstGeom>
        </p:spPr>
      </p:pic>
      <p:sp>
        <p:nvSpPr>
          <p:cNvPr id="14" name="椭圆 8">
            <a:extLst>
              <a:ext uri="{FF2B5EF4-FFF2-40B4-BE49-F238E27FC236}">
                <a16:creationId xmlns:a16="http://schemas.microsoft.com/office/drawing/2014/main" xmlns="" id="{B9F5E48E-9F28-4B83-B150-E0AF0EC663A4}"/>
              </a:ext>
            </a:extLst>
          </p:cNvPr>
          <p:cNvSpPr/>
          <p:nvPr/>
        </p:nvSpPr>
        <p:spPr>
          <a:xfrm>
            <a:off x="2381667" y="873580"/>
            <a:ext cx="1783080" cy="755015"/>
          </a:xfrm>
          <a:prstGeom prst="roundRect">
            <a:avLst/>
          </a:prstGeom>
          <a:solidFill>
            <a:srgbClr val="A3C0B5"/>
          </a:solidFill>
          <a:ln>
            <a:solidFill>
              <a:srgbClr val="A3C0B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 name="矩形 15">
            <a:extLst>
              <a:ext uri="{FF2B5EF4-FFF2-40B4-BE49-F238E27FC236}">
                <a16:creationId xmlns:a16="http://schemas.microsoft.com/office/drawing/2014/main" xmlns="" id="{70489E7C-5E02-49B8-9772-8206C30A9868}"/>
              </a:ext>
            </a:extLst>
          </p:cNvPr>
          <p:cNvSpPr/>
          <p:nvPr/>
        </p:nvSpPr>
        <p:spPr>
          <a:xfrm rot="5400000">
            <a:off x="4316353" y="2906374"/>
            <a:ext cx="3455988" cy="9525"/>
          </a:xfrm>
          <a:prstGeom prst="rect">
            <a:avLst/>
          </a:prstGeom>
          <a:solidFill>
            <a:schemeClr val="bg1">
              <a:lumMod val="75000"/>
            </a:scheme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7" name="文本框 30">
            <a:extLst>
              <a:ext uri="{FF2B5EF4-FFF2-40B4-BE49-F238E27FC236}">
                <a16:creationId xmlns:a16="http://schemas.microsoft.com/office/drawing/2014/main" xmlns="" id="{0F17CF7F-FAE4-4C9E-BDA0-DD5C54C06682}"/>
              </a:ext>
            </a:extLst>
          </p:cNvPr>
          <p:cNvSpPr txBox="1"/>
          <p:nvPr/>
        </p:nvSpPr>
        <p:spPr>
          <a:xfrm>
            <a:off x="1278975" y="1876245"/>
            <a:ext cx="3988464" cy="3470493"/>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20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a:t>
            </a:r>
          </a:p>
          <a:p>
            <a:pPr marL="0" lvl="0" indent="0" eaLnBrk="1" hangingPunct="1">
              <a:lnSpc>
                <a:spcPct val="20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点击此处添加标题点击此处添加标题点击此处添加标题点击此处添加标题点击此处添加标题</a:t>
            </a:r>
          </a:p>
        </p:txBody>
      </p:sp>
      <p:sp>
        <p:nvSpPr>
          <p:cNvPr id="18" name="椭圆 8">
            <a:extLst>
              <a:ext uri="{FF2B5EF4-FFF2-40B4-BE49-F238E27FC236}">
                <a16:creationId xmlns:a16="http://schemas.microsoft.com/office/drawing/2014/main" xmlns="" id="{A029C40A-D1EC-4891-A6AD-FD8B8B58E348}"/>
              </a:ext>
            </a:extLst>
          </p:cNvPr>
          <p:cNvSpPr/>
          <p:nvPr/>
        </p:nvSpPr>
        <p:spPr>
          <a:xfrm>
            <a:off x="8193822" y="873580"/>
            <a:ext cx="1783080" cy="755015"/>
          </a:xfrm>
          <a:prstGeom prst="roundRect">
            <a:avLst/>
          </a:prstGeom>
          <a:solidFill>
            <a:srgbClr val="A3C0B5"/>
          </a:solidFill>
          <a:ln>
            <a:solidFill>
              <a:srgbClr val="A3C0B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9" name="文本框 30">
            <a:extLst>
              <a:ext uri="{FF2B5EF4-FFF2-40B4-BE49-F238E27FC236}">
                <a16:creationId xmlns:a16="http://schemas.microsoft.com/office/drawing/2014/main" xmlns="" id="{1B8AD8E9-E005-4F3A-91FF-D8C5E91B5BEA}"/>
              </a:ext>
            </a:extLst>
          </p:cNvPr>
          <p:cNvSpPr txBox="1"/>
          <p:nvPr/>
        </p:nvSpPr>
        <p:spPr>
          <a:xfrm>
            <a:off x="7142276" y="1876245"/>
            <a:ext cx="3988464" cy="3724910"/>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20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a:t>
            </a:r>
          </a:p>
          <a:p>
            <a:pPr marL="0" lvl="0" indent="0" eaLnBrk="1" hangingPunct="1">
              <a:lnSpc>
                <a:spcPct val="20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点击此处添加标题点击此处添加标题点击此处添加标题点击此处添加标题点击此处添加标题</a:t>
            </a:r>
          </a:p>
        </p:txBody>
      </p:sp>
      <p:sp>
        <p:nvSpPr>
          <p:cNvPr id="20" name="文本框 9">
            <a:extLst>
              <a:ext uri="{FF2B5EF4-FFF2-40B4-BE49-F238E27FC236}">
                <a16:creationId xmlns:a16="http://schemas.microsoft.com/office/drawing/2014/main" xmlns="" id="{F6792609-A81C-421D-B708-73D8767B1818}"/>
              </a:ext>
            </a:extLst>
          </p:cNvPr>
          <p:cNvSpPr txBox="1"/>
          <p:nvPr/>
        </p:nvSpPr>
        <p:spPr>
          <a:xfrm>
            <a:off x="2453105" y="927873"/>
            <a:ext cx="2644775" cy="645160"/>
          </a:xfrm>
          <a:prstGeom prst="rect">
            <a:avLst/>
          </a:prstGeom>
          <a:noFill/>
          <a:ln w="9525">
            <a:noFill/>
          </a:ln>
        </p:spPr>
        <p:txBody>
          <a:bodyPr>
            <a:spAutoFit/>
          </a:bodyPr>
          <a:lstStyle/>
          <a:p>
            <a:pPr eaLnBrk="1" hangingPunct="1"/>
            <a:r>
              <a:rPr lang="zh-CN" altLang="en-US" sz="3600" b="1" dirty="0">
                <a:solidFill>
                  <a:schemeClr val="bg1"/>
                </a:solidFill>
                <a:latin typeface="隶书" panose="02010509060101010101" pitchFamily="49" charset="-122"/>
                <a:ea typeface="隶书" panose="02010509060101010101" pitchFamily="49" charset="-122"/>
              </a:rPr>
              <a:t>关  雎</a:t>
            </a:r>
          </a:p>
        </p:txBody>
      </p:sp>
      <p:sp>
        <p:nvSpPr>
          <p:cNvPr id="21" name="文本框 9">
            <a:extLst>
              <a:ext uri="{FF2B5EF4-FFF2-40B4-BE49-F238E27FC236}">
                <a16:creationId xmlns:a16="http://schemas.microsoft.com/office/drawing/2014/main" xmlns="" id="{1C7A9E2E-DF3E-48C0-A2BC-BF4AA3F155E4}"/>
              </a:ext>
            </a:extLst>
          </p:cNvPr>
          <p:cNvSpPr txBox="1"/>
          <p:nvPr/>
        </p:nvSpPr>
        <p:spPr>
          <a:xfrm>
            <a:off x="8247791" y="897353"/>
            <a:ext cx="2644775" cy="645160"/>
          </a:xfrm>
          <a:prstGeom prst="rect">
            <a:avLst/>
          </a:prstGeom>
          <a:noFill/>
          <a:ln w="9525">
            <a:noFill/>
          </a:ln>
        </p:spPr>
        <p:txBody>
          <a:bodyPr>
            <a:spAutoFit/>
          </a:bodyPr>
          <a:lstStyle/>
          <a:p>
            <a:pPr eaLnBrk="1" hangingPunct="1"/>
            <a:r>
              <a:rPr lang="zh-CN" altLang="en-US" sz="3600" b="1" dirty="0">
                <a:solidFill>
                  <a:schemeClr val="bg1"/>
                </a:solidFill>
                <a:latin typeface="隶书" panose="02010509060101010101" pitchFamily="49" charset="-122"/>
                <a:ea typeface="隶书" panose="02010509060101010101" pitchFamily="49" charset="-122"/>
              </a:rPr>
              <a:t>关  雎</a:t>
            </a:r>
          </a:p>
        </p:txBody>
      </p:sp>
    </p:spTree>
    <p:extLst>
      <p:ext uri="{BB962C8B-B14F-4D97-AF65-F5344CB8AC3E}">
        <p14:creationId xmlns:p14="http://schemas.microsoft.com/office/powerpoint/2010/main" val="37557953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p:bldP spid="18" grpId="0" animBg="1"/>
      <p:bldP spid="19"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DEEEE"/>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0" y="304855"/>
            <a:ext cx="1193800" cy="587492"/>
          </a:xfrm>
          <a:prstGeom prst="rect">
            <a:avLst/>
          </a:prstGeom>
        </p:spPr>
      </p:pic>
      <p:pic>
        <p:nvPicPr>
          <p:cNvPr id="25" name="图片 3">
            <a:extLst>
              <a:ext uri="{FF2B5EF4-FFF2-40B4-BE49-F238E27FC236}">
                <a16:creationId xmlns:a16="http://schemas.microsoft.com/office/drawing/2014/main" xmlns="" id="{4F46B66E-D293-4DAF-8D41-9CB0DD96A9ED}"/>
              </a:ext>
            </a:extLst>
          </p:cNvPr>
          <p:cNvPicPr>
            <a:picLocks noChangeAspect="1"/>
          </p:cNvPicPr>
          <p:nvPr/>
        </p:nvPicPr>
        <p:blipFill>
          <a:blip r:embed="rId4"/>
          <a:srcRect r="49213"/>
          <a:stretch>
            <a:fillRect/>
          </a:stretch>
        </p:blipFill>
        <p:spPr>
          <a:xfrm>
            <a:off x="6636068" y="3645218"/>
            <a:ext cx="1828800" cy="762000"/>
          </a:xfrm>
          <a:prstGeom prst="rect">
            <a:avLst/>
          </a:prstGeom>
          <a:noFill/>
          <a:ln w="9525">
            <a:noFill/>
          </a:ln>
        </p:spPr>
      </p:pic>
      <p:sp>
        <p:nvSpPr>
          <p:cNvPr id="26" name="椭圆 25">
            <a:extLst>
              <a:ext uri="{FF2B5EF4-FFF2-40B4-BE49-F238E27FC236}">
                <a16:creationId xmlns:a16="http://schemas.microsoft.com/office/drawing/2014/main" xmlns="" id="{557A4783-E3A2-41F5-A28E-C60DC2832A35}"/>
              </a:ext>
            </a:extLst>
          </p:cNvPr>
          <p:cNvSpPr/>
          <p:nvPr/>
        </p:nvSpPr>
        <p:spPr>
          <a:xfrm>
            <a:off x="7672705" y="1989455"/>
            <a:ext cx="2881313" cy="2879725"/>
          </a:xfrm>
          <a:prstGeom prst="ellipse">
            <a:avLst/>
          </a:prstGeom>
          <a:solidFill>
            <a:srgbClr val="A3C0B5"/>
          </a:solidFill>
          <a:ln>
            <a:solidFill>
              <a:srgbClr val="A3C0B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7" name="文本框 30">
            <a:extLst>
              <a:ext uri="{FF2B5EF4-FFF2-40B4-BE49-F238E27FC236}">
                <a16:creationId xmlns:a16="http://schemas.microsoft.com/office/drawing/2014/main" xmlns="" id="{8B02F5EA-ADFA-4E15-9D95-6555EAA37DC4}"/>
              </a:ext>
            </a:extLst>
          </p:cNvPr>
          <p:cNvSpPr txBox="1"/>
          <p:nvPr/>
        </p:nvSpPr>
        <p:spPr>
          <a:xfrm>
            <a:off x="2771389" y="1268760"/>
            <a:ext cx="3434466" cy="4680163"/>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20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a:t>
            </a:r>
          </a:p>
          <a:p>
            <a:pPr marL="0" lvl="0" indent="0" eaLnBrk="1" hangingPunct="1">
              <a:lnSpc>
                <a:spcPct val="20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点击此处添加标题点击此处添加标题点击此处添加标题点击此处添加标题点击此处添加标题点击此处此处添加标题点击</a:t>
            </a:r>
          </a:p>
        </p:txBody>
      </p:sp>
      <p:sp>
        <p:nvSpPr>
          <p:cNvPr id="28" name="文本框 7">
            <a:extLst>
              <a:ext uri="{FF2B5EF4-FFF2-40B4-BE49-F238E27FC236}">
                <a16:creationId xmlns:a16="http://schemas.microsoft.com/office/drawing/2014/main" xmlns="" id="{3CC43AA9-F9EA-4C08-ADF1-F991683DE331}"/>
              </a:ext>
            </a:extLst>
          </p:cNvPr>
          <p:cNvSpPr txBox="1"/>
          <p:nvPr/>
        </p:nvSpPr>
        <p:spPr>
          <a:xfrm>
            <a:off x="764818" y="1340768"/>
            <a:ext cx="1415772" cy="2736850"/>
          </a:xfrm>
          <a:prstGeom prst="rect">
            <a:avLst/>
          </a:prstGeom>
          <a:noFill/>
          <a:ln w="9525">
            <a:noFill/>
          </a:ln>
        </p:spPr>
        <p:txBody>
          <a:bodyPr vert="eaVert">
            <a:spAutoFit/>
          </a:bodyPr>
          <a:lstStyle/>
          <a:p>
            <a:pPr eaLnBrk="1" hangingPunct="1"/>
            <a:r>
              <a:rPr lang="zh-CN" altLang="en-US" sz="8000" b="1" noProof="0" dirty="0">
                <a:ln>
                  <a:noFill/>
                </a:ln>
                <a:solidFill>
                  <a:prstClr val="black">
                    <a:lumMod val="85000"/>
                    <a:lumOff val="15000"/>
                  </a:prstClr>
                </a:solidFill>
                <a:effectLst/>
                <a:uLnTx/>
                <a:uFillTx/>
                <a:latin typeface="隶书" panose="02010509060101010101" pitchFamily="49" charset="-122"/>
                <a:ea typeface="隶书" panose="02010509060101010101" pitchFamily="49" charset="-122"/>
              </a:rPr>
              <a:t>关雎</a:t>
            </a:r>
          </a:p>
        </p:txBody>
      </p:sp>
      <p:pic>
        <p:nvPicPr>
          <p:cNvPr id="29" name="图片 4">
            <a:extLst>
              <a:ext uri="{FF2B5EF4-FFF2-40B4-BE49-F238E27FC236}">
                <a16:creationId xmlns:a16="http://schemas.microsoft.com/office/drawing/2014/main" xmlns="" id="{8D578230-CBB8-4044-9525-A92CC6BA4982}"/>
              </a:ext>
            </a:extLst>
          </p:cNvPr>
          <p:cNvPicPr>
            <a:picLocks noChangeAspect="1"/>
          </p:cNvPicPr>
          <p:nvPr/>
        </p:nvPicPr>
        <p:blipFill>
          <a:blip r:embed="rId5"/>
          <a:srcRect l="49213"/>
          <a:stretch>
            <a:fillRect/>
          </a:stretch>
        </p:blipFill>
        <p:spPr>
          <a:xfrm>
            <a:off x="9593580" y="4130993"/>
            <a:ext cx="1828800" cy="762000"/>
          </a:xfrm>
          <a:prstGeom prst="rect">
            <a:avLst/>
          </a:prstGeom>
          <a:noFill/>
          <a:ln w="9525">
            <a:noFill/>
          </a:ln>
        </p:spPr>
      </p:pic>
      <p:pic>
        <p:nvPicPr>
          <p:cNvPr id="30" name="图片 29" descr="2de72cb9e0ef5f54e93cc105d248c2b3">
            <a:extLst>
              <a:ext uri="{FF2B5EF4-FFF2-40B4-BE49-F238E27FC236}">
                <a16:creationId xmlns:a16="http://schemas.microsoft.com/office/drawing/2014/main" xmlns="" id="{58E88A6A-2C21-4FE8-B52C-1E6A969F4FD8}"/>
              </a:ext>
            </a:extLst>
          </p:cNvPr>
          <p:cNvPicPr>
            <a:picLocks noChangeAspect="1"/>
          </p:cNvPicPr>
          <p:nvPr/>
        </p:nvPicPr>
        <p:blipFill>
          <a:blip r:embed="rId6"/>
          <a:stretch>
            <a:fillRect/>
          </a:stretch>
        </p:blipFill>
        <p:spPr>
          <a:xfrm>
            <a:off x="7672705" y="1661690"/>
            <a:ext cx="2690495" cy="4085590"/>
          </a:xfrm>
          <a:prstGeom prst="rect">
            <a:avLst/>
          </a:prstGeom>
        </p:spPr>
      </p:pic>
    </p:spTree>
    <p:extLst>
      <p:ext uri="{BB962C8B-B14F-4D97-AF65-F5344CB8AC3E}">
        <p14:creationId xmlns:p14="http://schemas.microsoft.com/office/powerpoint/2010/main" val="8845444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right)">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DEEEE"/>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0" y="304855"/>
            <a:ext cx="1193800" cy="587492"/>
          </a:xfrm>
          <a:prstGeom prst="rect">
            <a:avLst/>
          </a:prstGeom>
        </p:spPr>
      </p:pic>
      <p:sp>
        <p:nvSpPr>
          <p:cNvPr id="9" name="矩形 8">
            <a:extLst>
              <a:ext uri="{FF2B5EF4-FFF2-40B4-BE49-F238E27FC236}">
                <a16:creationId xmlns:a16="http://schemas.microsoft.com/office/drawing/2014/main" xmlns="" id="{067A4B8C-749C-4FB2-B5D4-3DAAECC9251E}"/>
              </a:ext>
            </a:extLst>
          </p:cNvPr>
          <p:cNvSpPr/>
          <p:nvPr/>
        </p:nvSpPr>
        <p:spPr>
          <a:xfrm>
            <a:off x="-22225" y="1567180"/>
            <a:ext cx="12190730" cy="3682365"/>
          </a:xfrm>
          <a:prstGeom prst="rect">
            <a:avLst/>
          </a:prstGeom>
          <a:solidFill>
            <a:srgbClr val="D6E0E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10" name="图片 9" descr="3877ff8a370d0c2f35e86efb9002341d">
            <a:extLst>
              <a:ext uri="{FF2B5EF4-FFF2-40B4-BE49-F238E27FC236}">
                <a16:creationId xmlns:a16="http://schemas.microsoft.com/office/drawing/2014/main" xmlns="" id="{5F72B4C3-510F-4F2F-9771-98B3B82F8F84}"/>
              </a:ext>
            </a:extLst>
          </p:cNvPr>
          <p:cNvPicPr>
            <a:picLocks noChangeAspect="1"/>
          </p:cNvPicPr>
          <p:nvPr/>
        </p:nvPicPr>
        <p:blipFill>
          <a:blip r:embed="rId4">
            <a:lum bright="70000" contrast="-70000"/>
          </a:blip>
          <a:srcRect l="50150" t="32828" r="14112" b="43006"/>
          <a:stretch>
            <a:fillRect/>
          </a:stretch>
        </p:blipFill>
        <p:spPr>
          <a:xfrm>
            <a:off x="10642138" y="5517232"/>
            <a:ext cx="1286510" cy="869950"/>
          </a:xfrm>
          <a:prstGeom prst="ellipse">
            <a:avLst/>
          </a:prstGeom>
        </p:spPr>
      </p:pic>
      <p:pic>
        <p:nvPicPr>
          <p:cNvPr id="11" name="图片 10" descr="3877ff8a370d0c2f35e86efb9002341d">
            <a:extLst>
              <a:ext uri="{FF2B5EF4-FFF2-40B4-BE49-F238E27FC236}">
                <a16:creationId xmlns:a16="http://schemas.microsoft.com/office/drawing/2014/main" xmlns="" id="{7920C244-E93B-49AE-B0AC-DCDB9F20DEE4}"/>
              </a:ext>
            </a:extLst>
          </p:cNvPr>
          <p:cNvPicPr>
            <a:picLocks noChangeAspect="1"/>
          </p:cNvPicPr>
          <p:nvPr/>
        </p:nvPicPr>
        <p:blipFill>
          <a:blip r:embed="rId4">
            <a:lum bright="70000" contrast="-70000"/>
          </a:blip>
          <a:srcRect l="15100" t="43358" r="45775" b="34856"/>
          <a:stretch>
            <a:fillRect/>
          </a:stretch>
        </p:blipFill>
        <p:spPr>
          <a:xfrm>
            <a:off x="9552384" y="5888433"/>
            <a:ext cx="1012825" cy="563880"/>
          </a:xfrm>
          <a:prstGeom prst="ellipse">
            <a:avLst/>
          </a:prstGeom>
        </p:spPr>
      </p:pic>
      <p:pic>
        <p:nvPicPr>
          <p:cNvPr id="12" name="图片 11" descr="3877ff8a370d0c2f35e86efb9002341d">
            <a:extLst>
              <a:ext uri="{FF2B5EF4-FFF2-40B4-BE49-F238E27FC236}">
                <a16:creationId xmlns:a16="http://schemas.microsoft.com/office/drawing/2014/main" xmlns="" id="{C8FB3E20-94E7-4EC3-8CE0-99430B8C2870}"/>
              </a:ext>
            </a:extLst>
          </p:cNvPr>
          <p:cNvPicPr>
            <a:picLocks noChangeAspect="1"/>
          </p:cNvPicPr>
          <p:nvPr/>
        </p:nvPicPr>
        <p:blipFill>
          <a:blip r:embed="rId4">
            <a:lum bright="70000" contrast="-70000"/>
          </a:blip>
          <a:srcRect l="15100" t="43358" r="45775" b="34856"/>
          <a:stretch>
            <a:fillRect/>
          </a:stretch>
        </p:blipFill>
        <p:spPr>
          <a:xfrm>
            <a:off x="11287179" y="5798854"/>
            <a:ext cx="551179" cy="306705"/>
          </a:xfrm>
          <a:prstGeom prst="ellipse">
            <a:avLst/>
          </a:prstGeom>
        </p:spPr>
      </p:pic>
      <p:sp>
        <p:nvSpPr>
          <p:cNvPr id="13" name="文本框 30">
            <a:extLst>
              <a:ext uri="{FF2B5EF4-FFF2-40B4-BE49-F238E27FC236}">
                <a16:creationId xmlns:a16="http://schemas.microsoft.com/office/drawing/2014/main" xmlns="" id="{01640E34-75EB-4E1D-A1AA-6B6F697A81DA}"/>
              </a:ext>
            </a:extLst>
          </p:cNvPr>
          <p:cNvSpPr txBox="1"/>
          <p:nvPr/>
        </p:nvSpPr>
        <p:spPr>
          <a:xfrm>
            <a:off x="1175435" y="1844824"/>
            <a:ext cx="5096460" cy="3187065"/>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20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a:t>
            </a:r>
          </a:p>
          <a:p>
            <a:pPr marL="0" lvl="0" indent="0" eaLnBrk="1" hangingPunct="1">
              <a:lnSpc>
                <a:spcPct val="20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点击此处添加标题点击此处添加标题点击此处添加标题点击此处添加标题点击此处添加标题点击此处此处添加标题点击</a:t>
            </a:r>
          </a:p>
        </p:txBody>
      </p:sp>
      <p:sp>
        <p:nvSpPr>
          <p:cNvPr id="14" name="文本框 30">
            <a:extLst>
              <a:ext uri="{FF2B5EF4-FFF2-40B4-BE49-F238E27FC236}">
                <a16:creationId xmlns:a16="http://schemas.microsoft.com/office/drawing/2014/main" xmlns="" id="{C444D06A-2B0C-402C-8FAF-6A1AF3E0F573}"/>
              </a:ext>
            </a:extLst>
          </p:cNvPr>
          <p:cNvSpPr txBox="1"/>
          <p:nvPr/>
        </p:nvSpPr>
        <p:spPr>
          <a:xfrm>
            <a:off x="6594475" y="1932940"/>
            <a:ext cx="1044575" cy="4519295"/>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200000"/>
              </a:lnSpc>
              <a:spcBef>
                <a:spcPct val="0"/>
              </a:spcBef>
              <a:buNone/>
            </a:pPr>
            <a:r>
              <a:rPr lang="zh-CN" altLang="en-US" b="1" noProof="0" dirty="0">
                <a:ln>
                  <a:noFill/>
                </a:ln>
                <a:solidFill>
                  <a:prstClr val="black">
                    <a:lumMod val="85000"/>
                    <a:lumOff val="15000"/>
                  </a:prstClr>
                </a:solidFill>
                <a:effectLst/>
                <a:uLnTx/>
                <a:uFillTx/>
                <a:latin typeface="华文中宋" panose="02010600040101010101" pitchFamily="2" charset="-122"/>
                <a:ea typeface="华文中宋" panose="02010600040101010101" pitchFamily="2" charset="-122"/>
                <a:cs typeface="华文中宋" panose="02010600040101010101" pitchFamily="2" charset="-122"/>
                <a:sym typeface="Century Gothic" panose="020B0502020202020204" pitchFamily="34" charset="0"/>
              </a:rPr>
              <a:t>“关雎”</a:t>
            </a:r>
          </a:p>
        </p:txBody>
      </p:sp>
      <p:pic>
        <p:nvPicPr>
          <p:cNvPr id="15" name="图片 14" descr="2de72cb9e0ef5f54e93cc105d248c2b3">
            <a:extLst>
              <a:ext uri="{FF2B5EF4-FFF2-40B4-BE49-F238E27FC236}">
                <a16:creationId xmlns:a16="http://schemas.microsoft.com/office/drawing/2014/main" xmlns="" id="{460B6AF5-FA4C-4C95-AFBD-BF11D5586DD1}"/>
              </a:ext>
            </a:extLst>
          </p:cNvPr>
          <p:cNvPicPr>
            <a:picLocks noChangeAspect="1"/>
          </p:cNvPicPr>
          <p:nvPr/>
        </p:nvPicPr>
        <p:blipFill>
          <a:blip r:embed="rId5"/>
          <a:stretch>
            <a:fillRect/>
          </a:stretch>
        </p:blipFill>
        <p:spPr>
          <a:xfrm>
            <a:off x="8016875" y="1139190"/>
            <a:ext cx="3270250" cy="4966335"/>
          </a:xfrm>
          <a:prstGeom prst="rect">
            <a:avLst/>
          </a:prstGeom>
        </p:spPr>
      </p:pic>
    </p:spTree>
    <p:extLst>
      <p:ext uri="{BB962C8B-B14F-4D97-AF65-F5344CB8AC3E}">
        <p14:creationId xmlns:p14="http://schemas.microsoft.com/office/powerpoint/2010/main" val="1991178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DEEEE"/>
        </a:solidFill>
        <a:effectLst/>
      </p:bgPr>
    </p:bg>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2E06E01E-D285-484E-8542-F1D01CBD9A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13000"/>
            <a:ext cx="12192000" cy="4445000"/>
          </a:xfrm>
          <a:prstGeom prst="rect">
            <a:avLst/>
          </a:prstGeom>
        </p:spPr>
      </p:pic>
      <p:pic>
        <p:nvPicPr>
          <p:cNvPr id="4" name="图片 3"/>
          <p:cNvPicPr>
            <a:picLocks noChangeAspect="1"/>
          </p:cNvPicPr>
          <p:nvPr/>
        </p:nvPicPr>
        <p:blipFill rotWithShape="1">
          <a:blip r:embed="rId4">
            <a:clrChange>
              <a:clrFrom>
                <a:srgbClr val="FFFFFF">
                  <a:alpha val="36078"/>
                </a:srgbClr>
              </a:clrFrom>
              <a:clrTo>
                <a:srgbClr val="FFFFFF">
                  <a:alpha val="0"/>
                </a:srgbClr>
              </a:clrTo>
            </a:clrChange>
            <a:extLst>
              <a:ext uri="{28A0092B-C50C-407E-A947-70E740481C1C}">
                <a14:useLocalDpi xmlns:a14="http://schemas.microsoft.com/office/drawing/2010/main" val="0"/>
              </a:ext>
            </a:extLst>
          </a:blip>
          <a:srcRect l="73333" b="39878"/>
          <a:stretch/>
        </p:blipFill>
        <p:spPr>
          <a:xfrm>
            <a:off x="8476343" y="563466"/>
            <a:ext cx="3715657" cy="3054220"/>
          </a:xfrm>
          <a:prstGeom prst="rect">
            <a:avLst/>
          </a:prstGeom>
        </p:spPr>
      </p:pic>
      <p:pic>
        <p:nvPicPr>
          <p:cNvPr id="6" name="图片 5"/>
          <p:cNvPicPr>
            <a:picLocks noChangeAspect="1"/>
          </p:cNvPicPr>
          <p:nvPr/>
        </p:nvPicPr>
        <p:blipFill rotWithShape="1">
          <a:blip r:embed="rId4">
            <a:clrChange>
              <a:clrFrom>
                <a:srgbClr val="FFFFFF">
                  <a:alpha val="36078"/>
                </a:srgbClr>
              </a:clrFrom>
              <a:clrTo>
                <a:srgbClr val="FFFFFF">
                  <a:alpha val="0"/>
                </a:srgbClr>
              </a:clrTo>
            </a:clrChange>
            <a:extLst>
              <a:ext uri="{28A0092B-C50C-407E-A947-70E740481C1C}">
                <a14:useLocalDpi xmlns:a14="http://schemas.microsoft.com/office/drawing/2010/main" val="0"/>
              </a:ext>
            </a:extLst>
          </a:blip>
          <a:srcRect r="70893" b="30326"/>
          <a:stretch/>
        </p:blipFill>
        <p:spPr>
          <a:xfrm>
            <a:off x="0" y="563675"/>
            <a:ext cx="4238171" cy="3698649"/>
          </a:xfrm>
          <a:prstGeom prst="rect">
            <a:avLst/>
          </a:prstGeom>
        </p:spPr>
      </p:pic>
      <p:grpSp>
        <p:nvGrpSpPr>
          <p:cNvPr id="12" name="组合 14"/>
          <p:cNvGrpSpPr/>
          <p:nvPr/>
        </p:nvGrpSpPr>
        <p:grpSpPr>
          <a:xfrm>
            <a:off x="5605090" y="1746876"/>
            <a:ext cx="981818" cy="852607"/>
            <a:chOff x="1396824" y="751325"/>
            <a:chExt cx="7797893" cy="2033911"/>
          </a:xfrm>
        </p:grpSpPr>
        <p:sp>
          <p:nvSpPr>
            <p:cNvPr id="13" name="矩形 12"/>
            <p:cNvSpPr/>
            <p:nvPr/>
          </p:nvSpPr>
          <p:spPr>
            <a:xfrm>
              <a:off x="1396824" y="828649"/>
              <a:ext cx="7797893" cy="1956587"/>
            </a:xfrm>
            <a:prstGeom prst="rect">
              <a:avLst/>
            </a:prstGeom>
            <a:noFill/>
            <a:ln w="28575">
              <a:solidFill>
                <a:srgbClr val="2047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华文细黑" panose="02010600040101010101" pitchFamily="2" charset="-122"/>
                <a:ea typeface="微软雅黑" panose="020B0503020204020204" charset="-122"/>
                <a:sym typeface="华文细黑" panose="02010600040101010101" pitchFamily="2" charset="-122"/>
              </a:endParaRPr>
            </a:p>
          </p:txBody>
        </p:sp>
        <p:sp useBgFill="1">
          <p:nvSpPr>
            <p:cNvPr id="14" name="矩形 13"/>
            <p:cNvSpPr/>
            <p:nvPr/>
          </p:nvSpPr>
          <p:spPr>
            <a:xfrm>
              <a:off x="3390967" y="751325"/>
              <a:ext cx="3809608" cy="7086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华文细黑" panose="02010600040101010101" pitchFamily="2" charset="-122"/>
                <a:ea typeface="微软雅黑" panose="020B0503020204020204" charset="-122"/>
                <a:sym typeface="华文细黑" panose="02010600040101010101" pitchFamily="2" charset="-122"/>
              </a:endParaRPr>
            </a:p>
          </p:txBody>
        </p:sp>
      </p:grpSp>
      <p:sp>
        <p:nvSpPr>
          <p:cNvPr id="15" name="文本框 14"/>
          <p:cNvSpPr txBox="1"/>
          <p:nvPr/>
        </p:nvSpPr>
        <p:spPr>
          <a:xfrm>
            <a:off x="3860799" y="2979410"/>
            <a:ext cx="4470400" cy="707886"/>
          </a:xfrm>
          <a:prstGeom prst="rect">
            <a:avLst/>
          </a:prstGeom>
          <a:noFill/>
        </p:spPr>
        <p:txBody>
          <a:bodyPr wrap="square" rtlCol="0" anchor="ctr">
            <a:spAutoFit/>
          </a:bodyPr>
          <a:lstStyle>
            <a:defPPr>
              <a:defRPr lang="zh-CN"/>
            </a:defPPr>
            <a:lvl1pPr>
              <a:defRPr sz="3200">
                <a:latin typeface="KaiTi" charset="-122"/>
                <a:ea typeface="KaiTi" charset="-122"/>
                <a:cs typeface="KaiTi" charset="-122"/>
              </a:defRPr>
            </a:lvl1pPr>
          </a:lstStyle>
          <a:p>
            <a:pPr algn="ctr"/>
            <a:r>
              <a:rPr lang="zh-CN" altLang="en-US" sz="4000" dirty="0">
                <a:latin typeface="楷体" panose="02010609060101010101" pitchFamily="49" charset="-122"/>
                <a:ea typeface="楷体" panose="02010609060101010101" pitchFamily="49" charset="-122"/>
                <a:sym typeface="华文细黑" panose="02010600040101010101" pitchFamily="2" charset="-122"/>
              </a:rPr>
              <a:t>单击输入您的标题</a:t>
            </a:r>
          </a:p>
        </p:txBody>
      </p:sp>
      <p:sp>
        <p:nvSpPr>
          <p:cNvPr id="17" name="矩形 16"/>
          <p:cNvSpPr/>
          <p:nvPr/>
        </p:nvSpPr>
        <p:spPr>
          <a:xfrm>
            <a:off x="3591927" y="3791369"/>
            <a:ext cx="5008146" cy="461665"/>
          </a:xfrm>
          <a:prstGeom prst="rect">
            <a:avLst/>
          </a:prstGeom>
        </p:spPr>
        <p:txBody>
          <a:bodyPr wrap="square">
            <a:spAutoFit/>
          </a:bodyPr>
          <a:lstStyle/>
          <a:p>
            <a:pPr algn="ctr">
              <a:lnSpc>
                <a:spcPct val="120000"/>
              </a:lnSpc>
            </a:pPr>
            <a:r>
              <a:rPr lang="en-US" altLang="zh-CN" sz="1000" dirty="0">
                <a:solidFill>
                  <a:schemeClr val="tx2"/>
                </a:solidFill>
                <a:latin typeface="华文细黑" panose="02010600040101010101" pitchFamily="2" charset="-122"/>
                <a:ea typeface="微软雅黑" panose="020B0503020204020204" charset="-122"/>
                <a:sym typeface="华文细黑" panose="02010600040101010101" pitchFamily="2" charset="-122"/>
              </a:rPr>
              <a:t>welcome to download this template,Please add content here.welcome to download this template,Please add content here.</a:t>
            </a:r>
          </a:p>
        </p:txBody>
      </p:sp>
      <p:sp>
        <p:nvSpPr>
          <p:cNvPr id="18" name="文本框 17"/>
          <p:cNvSpPr txBox="1"/>
          <p:nvPr/>
        </p:nvSpPr>
        <p:spPr>
          <a:xfrm>
            <a:off x="5713440" y="1809063"/>
            <a:ext cx="674115" cy="783590"/>
          </a:xfrm>
          <a:prstGeom prst="rect">
            <a:avLst/>
          </a:prstGeom>
          <a:noFill/>
        </p:spPr>
        <p:txBody>
          <a:bodyPr wrap="square" rtlCol="0">
            <a:spAutoFit/>
          </a:bodyPr>
          <a:lstStyle/>
          <a:p>
            <a:pPr algn="dist"/>
            <a:r>
              <a:rPr lang="zh-CN" altLang="en-US" sz="4500" dirty="0">
                <a:solidFill>
                  <a:srgbClr val="204741"/>
                </a:solidFill>
                <a:latin typeface="STZhongsong" charset="-122"/>
                <a:ea typeface="STZhongsong" charset="-122"/>
                <a:cs typeface="STZhongsong" charset="-122"/>
                <a:sym typeface="华文细黑" panose="02010600040101010101" pitchFamily="2" charset="-122"/>
              </a:rPr>
              <a:t>叁</a:t>
            </a:r>
          </a:p>
        </p:txBody>
      </p:sp>
    </p:spTree>
    <p:extLst>
      <p:ext uri="{BB962C8B-B14F-4D97-AF65-F5344CB8AC3E}">
        <p14:creationId xmlns:p14="http://schemas.microsoft.com/office/powerpoint/2010/main" val="18100229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childTnLst>
                                </p:cTn>
                              </p:par>
                            </p:childTnLst>
                          </p:cTn>
                        </p:par>
                        <p:par>
                          <p:cTn id="13" fill="hold">
                            <p:stCondLst>
                              <p:cond delay="1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5"/>
                                        </p:tgtEl>
                                        <p:attrNameLst>
                                          <p:attrName>ppt_y</p:attrName>
                                        </p:attrNameLst>
                                      </p:cBhvr>
                                      <p:tavLst>
                                        <p:tav tm="0">
                                          <p:val>
                                            <p:strVal val="#ppt_y"/>
                                          </p:val>
                                        </p:tav>
                                        <p:tav tm="100000">
                                          <p:val>
                                            <p:strVal val="#ppt_y"/>
                                          </p:val>
                                        </p:tav>
                                      </p:tavLst>
                                    </p:anim>
                                    <p:anim calcmode="lin" valueType="num">
                                      <p:cBhvr>
                                        <p:cTn id="1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5"/>
                                        </p:tgtEl>
                                      </p:cBhvr>
                                    </p:animEffect>
                                  </p:childTnLst>
                                </p:cTn>
                              </p:par>
                            </p:childTnLst>
                          </p:cTn>
                        </p:par>
                        <p:par>
                          <p:cTn id="21" fill="hold">
                            <p:stCondLst>
                              <p:cond delay="2350"/>
                            </p:stCondLst>
                            <p:childTnLst>
                              <p:par>
                                <p:cTn id="22" presetID="16" presetClass="entr" presetSubtype="21"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barn(inVertical)">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DEEEE"/>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0" y="304855"/>
            <a:ext cx="1193800" cy="587492"/>
          </a:xfrm>
          <a:prstGeom prst="rect">
            <a:avLst/>
          </a:prstGeom>
        </p:spPr>
      </p:pic>
      <p:pic>
        <p:nvPicPr>
          <p:cNvPr id="42" name="图片 3">
            <a:extLst>
              <a:ext uri="{FF2B5EF4-FFF2-40B4-BE49-F238E27FC236}">
                <a16:creationId xmlns:a16="http://schemas.microsoft.com/office/drawing/2014/main" xmlns="" id="{71512F41-0B61-4315-B97B-9D93A6BA166B}"/>
              </a:ext>
            </a:extLst>
          </p:cNvPr>
          <p:cNvPicPr>
            <a:picLocks noChangeAspect="1"/>
          </p:cNvPicPr>
          <p:nvPr/>
        </p:nvPicPr>
        <p:blipFill>
          <a:blip r:embed="rId4"/>
          <a:srcRect r="49213"/>
          <a:stretch>
            <a:fillRect/>
          </a:stretch>
        </p:blipFill>
        <p:spPr>
          <a:xfrm>
            <a:off x="3600768" y="3935413"/>
            <a:ext cx="1828800" cy="762000"/>
          </a:xfrm>
          <a:prstGeom prst="rect">
            <a:avLst/>
          </a:prstGeom>
          <a:noFill/>
          <a:ln w="9525">
            <a:noFill/>
          </a:ln>
        </p:spPr>
      </p:pic>
      <p:pic>
        <p:nvPicPr>
          <p:cNvPr id="43" name="图片 4">
            <a:extLst>
              <a:ext uri="{FF2B5EF4-FFF2-40B4-BE49-F238E27FC236}">
                <a16:creationId xmlns:a16="http://schemas.microsoft.com/office/drawing/2014/main" xmlns="" id="{A02D1E33-6A68-4189-8725-21C6292F00FB}"/>
              </a:ext>
            </a:extLst>
          </p:cNvPr>
          <p:cNvPicPr>
            <a:picLocks noChangeAspect="1"/>
          </p:cNvPicPr>
          <p:nvPr/>
        </p:nvPicPr>
        <p:blipFill>
          <a:blip r:embed="rId5"/>
          <a:srcRect l="49213"/>
          <a:stretch>
            <a:fillRect/>
          </a:stretch>
        </p:blipFill>
        <p:spPr>
          <a:xfrm>
            <a:off x="6510655" y="4430713"/>
            <a:ext cx="1828800" cy="762000"/>
          </a:xfrm>
          <a:prstGeom prst="rect">
            <a:avLst/>
          </a:prstGeom>
          <a:noFill/>
          <a:ln w="9525">
            <a:noFill/>
          </a:ln>
        </p:spPr>
      </p:pic>
      <p:sp>
        <p:nvSpPr>
          <p:cNvPr id="44" name="椭圆 43">
            <a:extLst>
              <a:ext uri="{FF2B5EF4-FFF2-40B4-BE49-F238E27FC236}">
                <a16:creationId xmlns:a16="http://schemas.microsoft.com/office/drawing/2014/main" xmlns="" id="{D2D596BD-8B83-4CA8-B8C3-D86D366C53A7}"/>
              </a:ext>
            </a:extLst>
          </p:cNvPr>
          <p:cNvSpPr/>
          <p:nvPr/>
        </p:nvSpPr>
        <p:spPr>
          <a:xfrm>
            <a:off x="4637405" y="2279650"/>
            <a:ext cx="2881313" cy="2879725"/>
          </a:xfrm>
          <a:prstGeom prst="ellipse">
            <a:avLst/>
          </a:prstGeom>
          <a:solidFill>
            <a:srgbClr val="A3C0B5"/>
          </a:solidFill>
          <a:ln>
            <a:solidFill>
              <a:srgbClr val="A3C0B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5" name="文本框 30">
            <a:extLst>
              <a:ext uri="{FF2B5EF4-FFF2-40B4-BE49-F238E27FC236}">
                <a16:creationId xmlns:a16="http://schemas.microsoft.com/office/drawing/2014/main" xmlns="" id="{0CDD7E24-7829-4528-8D64-586634DFF6D9}"/>
              </a:ext>
            </a:extLst>
          </p:cNvPr>
          <p:cNvSpPr txBox="1"/>
          <p:nvPr/>
        </p:nvSpPr>
        <p:spPr>
          <a:xfrm>
            <a:off x="287683" y="2094865"/>
            <a:ext cx="3053593" cy="3249930"/>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5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点击此处添加标题点击此处添加标题点击此处添加标题点击此处添加标题点击此处添加标题点击此处添加标题点击此处添加标题点击此处此处添加标题点击</a:t>
            </a:r>
          </a:p>
        </p:txBody>
      </p:sp>
      <p:sp>
        <p:nvSpPr>
          <p:cNvPr id="46" name="文本框 30">
            <a:extLst>
              <a:ext uri="{FF2B5EF4-FFF2-40B4-BE49-F238E27FC236}">
                <a16:creationId xmlns:a16="http://schemas.microsoft.com/office/drawing/2014/main" xmlns="" id="{B8686540-17A9-4B7C-A2F5-32F2AC5C2803}"/>
              </a:ext>
            </a:extLst>
          </p:cNvPr>
          <p:cNvSpPr txBox="1"/>
          <p:nvPr/>
        </p:nvSpPr>
        <p:spPr>
          <a:xfrm>
            <a:off x="8022077" y="2130425"/>
            <a:ext cx="3053593" cy="3249930"/>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indent="0">
              <a:lnSpc>
                <a:spcPct val="15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点击此处添加标题点击此处添加标题点击此处添加标题点击此处添加标题点击此处添加标题点击此处添加标题点击此处添加标题点击此处此处添加标题点击</a:t>
            </a:r>
          </a:p>
        </p:txBody>
      </p:sp>
      <p:sp>
        <p:nvSpPr>
          <p:cNvPr id="47" name="圆角矩形 19">
            <a:extLst>
              <a:ext uri="{FF2B5EF4-FFF2-40B4-BE49-F238E27FC236}">
                <a16:creationId xmlns:a16="http://schemas.microsoft.com/office/drawing/2014/main" xmlns="" id="{94C2207E-65EA-4161-B0AF-02028E0944DC}"/>
              </a:ext>
            </a:extLst>
          </p:cNvPr>
          <p:cNvSpPr/>
          <p:nvPr/>
        </p:nvSpPr>
        <p:spPr>
          <a:xfrm>
            <a:off x="3341276" y="2201545"/>
            <a:ext cx="378460" cy="732155"/>
          </a:xfrm>
          <a:prstGeom prst="roundRect">
            <a:avLst/>
          </a:prstGeom>
          <a:solidFill>
            <a:srgbClr val="A3C0B5"/>
          </a:solidFill>
          <a:ln>
            <a:solidFill>
              <a:srgbClr val="A3C0B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8" name="圆角矩形 20">
            <a:extLst>
              <a:ext uri="{FF2B5EF4-FFF2-40B4-BE49-F238E27FC236}">
                <a16:creationId xmlns:a16="http://schemas.microsoft.com/office/drawing/2014/main" xmlns="" id="{7712B19F-8FA6-4A6D-8E23-AB62E4D2CDEA}"/>
              </a:ext>
            </a:extLst>
          </p:cNvPr>
          <p:cNvSpPr/>
          <p:nvPr/>
        </p:nvSpPr>
        <p:spPr>
          <a:xfrm>
            <a:off x="11075670" y="2202180"/>
            <a:ext cx="378460" cy="732155"/>
          </a:xfrm>
          <a:prstGeom prst="roundRect">
            <a:avLst/>
          </a:prstGeom>
          <a:solidFill>
            <a:srgbClr val="A3C0B5"/>
          </a:solidFill>
          <a:ln>
            <a:solidFill>
              <a:srgbClr val="A3C0B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49" name="图片 48" descr="2de72cb9e0ef5f54e93cc105d248c2b3">
            <a:extLst>
              <a:ext uri="{FF2B5EF4-FFF2-40B4-BE49-F238E27FC236}">
                <a16:creationId xmlns:a16="http://schemas.microsoft.com/office/drawing/2014/main" xmlns="" id="{DEC8E1E8-A8BF-41EA-A4B7-A7DC5CFB37AE}"/>
              </a:ext>
            </a:extLst>
          </p:cNvPr>
          <p:cNvPicPr>
            <a:picLocks noChangeAspect="1"/>
          </p:cNvPicPr>
          <p:nvPr/>
        </p:nvPicPr>
        <p:blipFill>
          <a:blip r:embed="rId6"/>
          <a:stretch>
            <a:fillRect/>
          </a:stretch>
        </p:blipFill>
        <p:spPr>
          <a:xfrm>
            <a:off x="4535770" y="1986069"/>
            <a:ext cx="2690495" cy="4085590"/>
          </a:xfrm>
          <a:prstGeom prst="rect">
            <a:avLst/>
          </a:prstGeom>
        </p:spPr>
      </p:pic>
      <p:sp>
        <p:nvSpPr>
          <p:cNvPr id="50" name="文本框 30">
            <a:extLst>
              <a:ext uri="{FF2B5EF4-FFF2-40B4-BE49-F238E27FC236}">
                <a16:creationId xmlns:a16="http://schemas.microsoft.com/office/drawing/2014/main" xmlns="" id="{A74EBDDF-76B6-41BC-AEF4-ABDB014EB377}"/>
              </a:ext>
            </a:extLst>
          </p:cNvPr>
          <p:cNvSpPr txBox="1"/>
          <p:nvPr/>
        </p:nvSpPr>
        <p:spPr>
          <a:xfrm>
            <a:off x="3200658" y="2201545"/>
            <a:ext cx="800219" cy="938788"/>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200000"/>
              </a:lnSpc>
              <a:spcBef>
                <a:spcPct val="0"/>
              </a:spcBef>
              <a:buNone/>
            </a:pPr>
            <a:r>
              <a:rPr lang="zh-CN" altLang="en-US" sz="2000" b="1" noProof="0" dirty="0">
                <a:ln>
                  <a:noFill/>
                </a:ln>
                <a:solidFill>
                  <a:schemeClr val="bg1"/>
                </a:solidFill>
                <a:effectLst/>
                <a:uLnTx/>
                <a:uFillTx/>
                <a:latin typeface="华文中宋" panose="02010600040101010101" pitchFamily="2" charset="-122"/>
                <a:ea typeface="华文中宋" panose="02010600040101010101" pitchFamily="2" charset="-122"/>
                <a:cs typeface="华文中宋" panose="02010600040101010101" pitchFamily="2" charset="-122"/>
                <a:sym typeface="Century Gothic" panose="020B0502020202020204" pitchFamily="34" charset="0"/>
              </a:rPr>
              <a:t>关雎</a:t>
            </a:r>
          </a:p>
        </p:txBody>
      </p:sp>
      <p:sp>
        <p:nvSpPr>
          <p:cNvPr id="51" name="文本框 30">
            <a:extLst>
              <a:ext uri="{FF2B5EF4-FFF2-40B4-BE49-F238E27FC236}">
                <a16:creationId xmlns:a16="http://schemas.microsoft.com/office/drawing/2014/main" xmlns="" id="{F3B911A5-EDB0-418E-A5A2-620B6E821E05}"/>
              </a:ext>
            </a:extLst>
          </p:cNvPr>
          <p:cNvSpPr txBox="1"/>
          <p:nvPr/>
        </p:nvSpPr>
        <p:spPr>
          <a:xfrm>
            <a:off x="10920536" y="2201545"/>
            <a:ext cx="800219" cy="938788"/>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200000"/>
              </a:lnSpc>
              <a:spcBef>
                <a:spcPct val="0"/>
              </a:spcBef>
              <a:buNone/>
            </a:pPr>
            <a:r>
              <a:rPr lang="zh-CN" altLang="en-US" sz="2000" b="1" noProof="0" dirty="0">
                <a:ln>
                  <a:noFill/>
                </a:ln>
                <a:solidFill>
                  <a:schemeClr val="bg1"/>
                </a:solidFill>
                <a:effectLst/>
                <a:uLnTx/>
                <a:uFillTx/>
                <a:latin typeface="华文中宋" panose="02010600040101010101" pitchFamily="2" charset="-122"/>
                <a:ea typeface="华文中宋" panose="02010600040101010101" pitchFamily="2" charset="-122"/>
                <a:cs typeface="华文中宋" panose="02010600040101010101" pitchFamily="2" charset="-122"/>
                <a:sym typeface="Century Gothic" panose="020B0502020202020204" pitchFamily="34" charset="0"/>
              </a:rPr>
              <a:t>关雎</a:t>
            </a:r>
          </a:p>
        </p:txBody>
      </p:sp>
    </p:spTree>
    <p:extLst>
      <p:ext uri="{BB962C8B-B14F-4D97-AF65-F5344CB8AC3E}">
        <p14:creationId xmlns:p14="http://schemas.microsoft.com/office/powerpoint/2010/main" val="16564136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wipe(right)">
                                      <p:cBhvr>
                                        <p:cTn id="18" dur="500"/>
                                        <p:tgtEl>
                                          <p:spTgt spid="46"/>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wipe(right)">
                                      <p:cBhvr>
                                        <p:cTn id="21" dur="500"/>
                                        <p:tgtEl>
                                          <p:spTgt spid="48"/>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wipe(right)">
                                      <p:cBhvr>
                                        <p:cTn id="2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animBg="1"/>
      <p:bldP spid="48" grpId="0" animBg="1"/>
      <p:bldP spid="50" grpId="0"/>
      <p:bldP spid="5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DEEEE"/>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771"/>
            <a:ext cx="12192000" cy="4445000"/>
          </a:xfrm>
          <a:prstGeom prst="rect">
            <a:avLst/>
          </a:prstGeom>
        </p:spPr>
      </p:pic>
      <p:pic>
        <p:nvPicPr>
          <p:cNvPr id="2" name="图片 1"/>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0" y="304855"/>
            <a:ext cx="1193800" cy="587492"/>
          </a:xfrm>
          <a:prstGeom prst="rect">
            <a:avLst/>
          </a:prstGeom>
        </p:spPr>
      </p:pic>
      <p:sp>
        <p:nvSpPr>
          <p:cNvPr id="36" name="矩形 35">
            <a:extLst>
              <a:ext uri="{FF2B5EF4-FFF2-40B4-BE49-F238E27FC236}">
                <a16:creationId xmlns:a16="http://schemas.microsoft.com/office/drawing/2014/main" xmlns="" id="{D04639F7-DD59-484B-A54F-EA2579DA519A}"/>
              </a:ext>
            </a:extLst>
          </p:cNvPr>
          <p:cNvSpPr/>
          <p:nvPr/>
        </p:nvSpPr>
        <p:spPr>
          <a:xfrm>
            <a:off x="7936229" y="981075"/>
            <a:ext cx="3008313" cy="4327525"/>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7" name="文本框 30">
            <a:extLst>
              <a:ext uri="{FF2B5EF4-FFF2-40B4-BE49-F238E27FC236}">
                <a16:creationId xmlns:a16="http://schemas.microsoft.com/office/drawing/2014/main" xmlns="" id="{1E333264-E9D1-40B5-B4F6-47894FF69A85}"/>
              </a:ext>
            </a:extLst>
          </p:cNvPr>
          <p:cNvSpPr txBox="1"/>
          <p:nvPr/>
        </p:nvSpPr>
        <p:spPr>
          <a:xfrm>
            <a:off x="8579915" y="1844675"/>
            <a:ext cx="1807098" cy="2736850"/>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nSpc>
                <a:spcPct val="15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a:t>
            </a:r>
            <a:endParaRPr lang="en-US" altLang="zh-CN"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endParaRPr>
          </a:p>
          <a:p>
            <a:pPr marL="0" lvl="0" indent="0">
              <a:lnSpc>
                <a:spcPct val="15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a:t>
            </a:r>
          </a:p>
        </p:txBody>
      </p:sp>
      <p:sp>
        <p:nvSpPr>
          <p:cNvPr id="38" name="文本框 11">
            <a:extLst>
              <a:ext uri="{FF2B5EF4-FFF2-40B4-BE49-F238E27FC236}">
                <a16:creationId xmlns:a16="http://schemas.microsoft.com/office/drawing/2014/main" xmlns="" id="{DFE6A855-9021-4BA3-8540-931207E06D50}"/>
              </a:ext>
            </a:extLst>
          </p:cNvPr>
          <p:cNvSpPr txBox="1"/>
          <p:nvPr/>
        </p:nvSpPr>
        <p:spPr>
          <a:xfrm>
            <a:off x="1247458" y="1263015"/>
            <a:ext cx="2644775" cy="645160"/>
          </a:xfrm>
          <a:prstGeom prst="rect">
            <a:avLst/>
          </a:prstGeom>
          <a:noFill/>
          <a:ln w="9525">
            <a:noFill/>
          </a:ln>
        </p:spPr>
        <p:txBody>
          <a:bodyPr>
            <a:spAutoFit/>
          </a:bodyPr>
          <a:lstStyle/>
          <a:p>
            <a:pPr eaLnBrk="1" hangingPunct="1"/>
            <a:r>
              <a:rPr lang="zh-CN" altLang="en-US" sz="3600" b="1" dirty="0">
                <a:solidFill>
                  <a:srgbClr val="4B8A78"/>
                </a:solidFill>
                <a:latin typeface="隶书" panose="02010509060101010101" pitchFamily="49" charset="-122"/>
                <a:ea typeface="隶书" panose="02010509060101010101" pitchFamily="49" charset="-122"/>
              </a:rPr>
              <a:t>关   雎</a:t>
            </a:r>
          </a:p>
        </p:txBody>
      </p:sp>
      <p:sp>
        <p:nvSpPr>
          <p:cNvPr id="39" name="文本框 38">
            <a:extLst>
              <a:ext uri="{FF2B5EF4-FFF2-40B4-BE49-F238E27FC236}">
                <a16:creationId xmlns:a16="http://schemas.microsoft.com/office/drawing/2014/main" xmlns="" id="{4E030909-4095-4841-9C71-AB952BB63C9D}"/>
              </a:ext>
            </a:extLst>
          </p:cNvPr>
          <p:cNvSpPr txBox="1"/>
          <p:nvPr/>
        </p:nvSpPr>
        <p:spPr>
          <a:xfrm>
            <a:off x="1193800" y="2175510"/>
            <a:ext cx="5160963" cy="1753235"/>
          </a:xfrm>
          <a:prstGeom prst="rect">
            <a:avLst/>
          </a:prstGeom>
          <a:noFill/>
        </p:spPr>
        <p:txBody>
          <a:bodyPr wrap="square" rtlCol="0">
            <a:spAutoFit/>
          </a:bodyPr>
          <a:lstStyle/>
          <a:p>
            <a:pPr algn="l" eaLnBrk="1" hangingPunct="1">
              <a:lnSpc>
                <a:spcPct val="150000"/>
              </a:lnSpc>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点击此处添加标题点击此处添加标题点击此处添加标题点击此处添加点击此处添加标题点击此处添加标题点击此处添加标题点击此处添加标题点击此处添加标题点击此处此处添加标题点击</a:t>
            </a:r>
            <a:endParaRPr lang="zh-CN" altLang="en-US" sz="1800" dirty="0">
              <a:solidFill>
                <a:srgbClr val="3B3838"/>
              </a:solidFill>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15140188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DEEEE"/>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0" y="304855"/>
            <a:ext cx="1193800" cy="587492"/>
          </a:xfrm>
          <a:prstGeom prst="rect">
            <a:avLst/>
          </a:prstGeom>
        </p:spPr>
      </p:pic>
      <p:sp>
        <p:nvSpPr>
          <p:cNvPr id="36" name="矩形 35">
            <a:extLst>
              <a:ext uri="{FF2B5EF4-FFF2-40B4-BE49-F238E27FC236}">
                <a16:creationId xmlns:a16="http://schemas.microsoft.com/office/drawing/2014/main" xmlns="" id="{54E5637A-7F4D-4BA2-8F9E-9F426ACF4E37}"/>
              </a:ext>
            </a:extLst>
          </p:cNvPr>
          <p:cNvSpPr/>
          <p:nvPr/>
        </p:nvSpPr>
        <p:spPr>
          <a:xfrm>
            <a:off x="-22225" y="1567180"/>
            <a:ext cx="12190730" cy="3682365"/>
          </a:xfrm>
          <a:prstGeom prst="rect">
            <a:avLst/>
          </a:prstGeom>
          <a:solidFill>
            <a:srgbClr val="D6E0E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37" name="图片 36" descr="3877ff8a370d0c2f35e86efb9002341d">
            <a:extLst>
              <a:ext uri="{FF2B5EF4-FFF2-40B4-BE49-F238E27FC236}">
                <a16:creationId xmlns:a16="http://schemas.microsoft.com/office/drawing/2014/main" xmlns="" id="{B7986ABB-EF11-418B-9E49-6477A4B55337}"/>
              </a:ext>
            </a:extLst>
          </p:cNvPr>
          <p:cNvPicPr>
            <a:picLocks noChangeAspect="1"/>
          </p:cNvPicPr>
          <p:nvPr/>
        </p:nvPicPr>
        <p:blipFill>
          <a:blip r:embed="rId4">
            <a:lum bright="70000" contrast="-70000"/>
          </a:blip>
          <a:srcRect l="50150" t="32828" r="14112" b="43006"/>
          <a:stretch>
            <a:fillRect/>
          </a:stretch>
        </p:blipFill>
        <p:spPr>
          <a:xfrm>
            <a:off x="10642138" y="5517232"/>
            <a:ext cx="1286510" cy="869950"/>
          </a:xfrm>
          <a:prstGeom prst="ellipse">
            <a:avLst/>
          </a:prstGeom>
        </p:spPr>
      </p:pic>
      <p:pic>
        <p:nvPicPr>
          <p:cNvPr id="38" name="图片 37" descr="3877ff8a370d0c2f35e86efb9002341d">
            <a:extLst>
              <a:ext uri="{FF2B5EF4-FFF2-40B4-BE49-F238E27FC236}">
                <a16:creationId xmlns:a16="http://schemas.microsoft.com/office/drawing/2014/main" xmlns="" id="{C479E30B-2879-42B9-B195-34B4BFF7A7AB}"/>
              </a:ext>
            </a:extLst>
          </p:cNvPr>
          <p:cNvPicPr>
            <a:picLocks noChangeAspect="1"/>
          </p:cNvPicPr>
          <p:nvPr/>
        </p:nvPicPr>
        <p:blipFill>
          <a:blip r:embed="rId4">
            <a:lum bright="70000" contrast="-70000"/>
          </a:blip>
          <a:srcRect l="15100" t="43358" r="45775" b="34856"/>
          <a:stretch>
            <a:fillRect/>
          </a:stretch>
        </p:blipFill>
        <p:spPr>
          <a:xfrm>
            <a:off x="9552384" y="5888433"/>
            <a:ext cx="1012825" cy="563880"/>
          </a:xfrm>
          <a:prstGeom prst="ellipse">
            <a:avLst/>
          </a:prstGeom>
        </p:spPr>
      </p:pic>
      <p:pic>
        <p:nvPicPr>
          <p:cNvPr id="39" name="图片 38" descr="3877ff8a370d0c2f35e86efb9002341d">
            <a:extLst>
              <a:ext uri="{FF2B5EF4-FFF2-40B4-BE49-F238E27FC236}">
                <a16:creationId xmlns:a16="http://schemas.microsoft.com/office/drawing/2014/main" xmlns="" id="{5C397216-DA67-48DC-9DFF-02D9FD15A48F}"/>
              </a:ext>
            </a:extLst>
          </p:cNvPr>
          <p:cNvPicPr>
            <a:picLocks noChangeAspect="1"/>
          </p:cNvPicPr>
          <p:nvPr/>
        </p:nvPicPr>
        <p:blipFill>
          <a:blip r:embed="rId4">
            <a:lum bright="70000" contrast="-70000"/>
          </a:blip>
          <a:srcRect l="15100" t="43358" r="45775" b="34856"/>
          <a:stretch>
            <a:fillRect/>
          </a:stretch>
        </p:blipFill>
        <p:spPr>
          <a:xfrm>
            <a:off x="11287179" y="5798854"/>
            <a:ext cx="551179" cy="306705"/>
          </a:xfrm>
          <a:prstGeom prst="ellipse">
            <a:avLst/>
          </a:prstGeom>
        </p:spPr>
      </p:pic>
      <p:sp>
        <p:nvSpPr>
          <p:cNvPr id="40" name="文本框 30">
            <a:extLst>
              <a:ext uri="{FF2B5EF4-FFF2-40B4-BE49-F238E27FC236}">
                <a16:creationId xmlns:a16="http://schemas.microsoft.com/office/drawing/2014/main" xmlns="" id="{F09A60ED-52DA-42B2-ABD2-79D4A7FB8C1C}"/>
              </a:ext>
            </a:extLst>
          </p:cNvPr>
          <p:cNvSpPr txBox="1"/>
          <p:nvPr/>
        </p:nvSpPr>
        <p:spPr>
          <a:xfrm>
            <a:off x="5468670" y="1915795"/>
            <a:ext cx="5096460" cy="3193415"/>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20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a:t>
            </a:r>
          </a:p>
          <a:p>
            <a:pPr marL="0" lvl="0" indent="0" eaLnBrk="1" hangingPunct="1">
              <a:lnSpc>
                <a:spcPct val="20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点击此处添加标题点击此处添加标题点击此处添加标题点击此处添加标题点击此处添加标题点击此处此处添加标题点击</a:t>
            </a:r>
          </a:p>
        </p:txBody>
      </p:sp>
      <p:pic>
        <p:nvPicPr>
          <p:cNvPr id="41" name="图片 40" descr="2de72cb9e0ef5f54e93cc105d248c2b3">
            <a:extLst>
              <a:ext uri="{FF2B5EF4-FFF2-40B4-BE49-F238E27FC236}">
                <a16:creationId xmlns:a16="http://schemas.microsoft.com/office/drawing/2014/main" xmlns="" id="{15ED9930-C9FD-4234-9B17-B9BBCF873346}"/>
              </a:ext>
            </a:extLst>
          </p:cNvPr>
          <p:cNvPicPr>
            <a:picLocks noChangeAspect="1"/>
          </p:cNvPicPr>
          <p:nvPr/>
        </p:nvPicPr>
        <p:blipFill>
          <a:blip r:embed="rId5"/>
          <a:stretch>
            <a:fillRect/>
          </a:stretch>
        </p:blipFill>
        <p:spPr>
          <a:xfrm flipH="1">
            <a:off x="720090" y="763269"/>
            <a:ext cx="3620770" cy="5498465"/>
          </a:xfrm>
          <a:prstGeom prst="rect">
            <a:avLst/>
          </a:prstGeom>
        </p:spPr>
      </p:pic>
      <p:sp>
        <p:nvSpPr>
          <p:cNvPr id="42" name="文本框 30">
            <a:extLst>
              <a:ext uri="{FF2B5EF4-FFF2-40B4-BE49-F238E27FC236}">
                <a16:creationId xmlns:a16="http://schemas.microsoft.com/office/drawing/2014/main" xmlns="" id="{B57983DE-E5EF-466B-A62A-BED21A5B8BB4}"/>
              </a:ext>
            </a:extLst>
          </p:cNvPr>
          <p:cNvSpPr txBox="1"/>
          <p:nvPr/>
        </p:nvSpPr>
        <p:spPr>
          <a:xfrm>
            <a:off x="4753610" y="1939925"/>
            <a:ext cx="1044575" cy="4519295"/>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200000"/>
              </a:lnSpc>
              <a:spcBef>
                <a:spcPct val="0"/>
              </a:spcBef>
              <a:buNone/>
            </a:pPr>
            <a:r>
              <a:rPr lang="zh-CN" altLang="en-US" b="1" noProof="0" dirty="0">
                <a:ln>
                  <a:noFill/>
                </a:ln>
                <a:solidFill>
                  <a:prstClr val="black">
                    <a:lumMod val="85000"/>
                    <a:lumOff val="15000"/>
                  </a:prstClr>
                </a:solidFill>
                <a:effectLst/>
                <a:uLnTx/>
                <a:uFillTx/>
                <a:latin typeface="华文中宋" panose="02010600040101010101" pitchFamily="2" charset="-122"/>
                <a:ea typeface="华文中宋" panose="02010600040101010101" pitchFamily="2" charset="-122"/>
                <a:cs typeface="华文中宋" panose="02010600040101010101" pitchFamily="2" charset="-122"/>
                <a:sym typeface="Century Gothic" panose="020B0502020202020204" pitchFamily="34" charset="0"/>
              </a:rPr>
              <a:t>“关雎”</a:t>
            </a:r>
          </a:p>
        </p:txBody>
      </p:sp>
    </p:spTree>
    <p:extLst>
      <p:ext uri="{BB962C8B-B14F-4D97-AF65-F5344CB8AC3E}">
        <p14:creationId xmlns:p14="http://schemas.microsoft.com/office/powerpoint/2010/main" val="5806080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DEEEE"/>
        </a:solidFill>
        <a:effectLst/>
      </p:bgPr>
    </p:bg>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xmlns="" id="{5D0C199A-9312-489B-85F2-4224D63C07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771"/>
            <a:ext cx="12192000" cy="4445000"/>
          </a:xfrm>
          <a:prstGeom prst="rect">
            <a:avLst/>
          </a:prstGeom>
        </p:spPr>
      </p:pic>
      <p:sp>
        <p:nvSpPr>
          <p:cNvPr id="10" name="矩形 9">
            <a:extLst>
              <a:ext uri="{FF2B5EF4-FFF2-40B4-BE49-F238E27FC236}">
                <a16:creationId xmlns:a16="http://schemas.microsoft.com/office/drawing/2014/main" xmlns="" id="{8D76B791-CD2E-4FAD-BF58-0DF1F50F11C5}"/>
              </a:ext>
            </a:extLst>
          </p:cNvPr>
          <p:cNvSpPr/>
          <p:nvPr/>
        </p:nvSpPr>
        <p:spPr>
          <a:xfrm>
            <a:off x="6155283" y="1786890"/>
            <a:ext cx="971550" cy="2124710"/>
          </a:xfrm>
          <a:prstGeom prst="rect">
            <a:avLst/>
          </a:prstGeom>
          <a:solidFill>
            <a:srgbClr val="A3C0B5"/>
          </a:solidFill>
          <a:ln>
            <a:solidFill>
              <a:srgbClr val="A3C0B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 name="矩形 10">
            <a:extLst>
              <a:ext uri="{FF2B5EF4-FFF2-40B4-BE49-F238E27FC236}">
                <a16:creationId xmlns:a16="http://schemas.microsoft.com/office/drawing/2014/main" xmlns="" id="{6D3DDC0A-8CB6-4E9D-9260-0AF0A11BB381}"/>
              </a:ext>
            </a:extLst>
          </p:cNvPr>
          <p:cNvSpPr/>
          <p:nvPr/>
        </p:nvSpPr>
        <p:spPr>
          <a:xfrm>
            <a:off x="4863058" y="1644015"/>
            <a:ext cx="2397618" cy="2396490"/>
          </a:xfrm>
          <a:prstGeom prst="rect">
            <a:avLst/>
          </a:prstGeom>
          <a:noFill/>
          <a:ln w="38100">
            <a:solidFill>
              <a:srgbClr val="A3C0B5"/>
            </a:solidFill>
          </a:ln>
          <a:extLst>
            <a:ext uri="{909E8E84-426E-40DD-AFC4-6F175D3DCCD1}">
              <a14:hiddenFill xmlns:a14="http://schemas.microsoft.com/office/drawing/2010/main">
                <a:solidFill>
                  <a:srgbClr val="14213E"/>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 name="文本框 30">
            <a:extLst>
              <a:ext uri="{FF2B5EF4-FFF2-40B4-BE49-F238E27FC236}">
                <a16:creationId xmlns:a16="http://schemas.microsoft.com/office/drawing/2014/main" xmlns="" id="{4803E078-849D-4286-B24F-BB3AD569F834}"/>
              </a:ext>
            </a:extLst>
          </p:cNvPr>
          <p:cNvSpPr txBox="1"/>
          <p:nvPr/>
        </p:nvSpPr>
        <p:spPr>
          <a:xfrm>
            <a:off x="964515" y="1192808"/>
            <a:ext cx="3508653" cy="3580988"/>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20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a:t>
            </a:r>
          </a:p>
          <a:p>
            <a:pPr marL="0" lvl="0" indent="0" eaLnBrk="1" hangingPunct="1">
              <a:lnSpc>
                <a:spcPct val="20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点击此处添加标题点击此处添加标题点击此处添加标题点击此处添加标题点</a:t>
            </a:r>
          </a:p>
        </p:txBody>
      </p:sp>
      <p:sp>
        <p:nvSpPr>
          <p:cNvPr id="13" name="文本框 30">
            <a:extLst>
              <a:ext uri="{FF2B5EF4-FFF2-40B4-BE49-F238E27FC236}">
                <a16:creationId xmlns:a16="http://schemas.microsoft.com/office/drawing/2014/main" xmlns="" id="{FE65AF77-AD2B-4998-A23E-FD12F32E5365}"/>
              </a:ext>
            </a:extLst>
          </p:cNvPr>
          <p:cNvSpPr txBox="1"/>
          <p:nvPr/>
        </p:nvSpPr>
        <p:spPr>
          <a:xfrm>
            <a:off x="7631272" y="1264285"/>
            <a:ext cx="3434466" cy="3624580"/>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20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a:t>
            </a:r>
          </a:p>
          <a:p>
            <a:pPr marL="0" lvl="0" indent="0" eaLnBrk="1" hangingPunct="1">
              <a:lnSpc>
                <a:spcPct val="20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点击此处添加标题点击此处添加标题点击此处添加标题点击此处添加标题点</a:t>
            </a:r>
          </a:p>
        </p:txBody>
      </p:sp>
      <p:sp>
        <p:nvSpPr>
          <p:cNvPr id="14" name="文本框 30">
            <a:extLst>
              <a:ext uri="{FF2B5EF4-FFF2-40B4-BE49-F238E27FC236}">
                <a16:creationId xmlns:a16="http://schemas.microsoft.com/office/drawing/2014/main" xmlns="" id="{DAD6CEF1-226D-445D-B1D3-FAA2BB0D9F27}"/>
              </a:ext>
            </a:extLst>
          </p:cNvPr>
          <p:cNvSpPr txBox="1"/>
          <p:nvPr/>
        </p:nvSpPr>
        <p:spPr>
          <a:xfrm>
            <a:off x="6111314" y="1746256"/>
            <a:ext cx="1850956" cy="2359660"/>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200000"/>
              </a:lnSpc>
              <a:spcBef>
                <a:spcPct val="0"/>
              </a:spcBef>
              <a:buNone/>
            </a:pPr>
            <a:r>
              <a:rPr lang="zh-CN" altLang="en-US" sz="6600" b="1" noProof="0" dirty="0">
                <a:ln>
                  <a:noFill/>
                </a:ln>
                <a:solidFill>
                  <a:schemeClr val="bg1"/>
                </a:solidFill>
                <a:effectLst/>
                <a:uLnTx/>
                <a:uFillTx/>
                <a:latin typeface="隶书" panose="02010509060101010101" pitchFamily="49" charset="-122"/>
                <a:ea typeface="隶书" panose="02010509060101010101" pitchFamily="49" charset="-122"/>
                <a:cs typeface="华文中宋" panose="02010600040101010101" pitchFamily="2" charset="-122"/>
                <a:sym typeface="Century Gothic" panose="020B0502020202020204" pitchFamily="34" charset="0"/>
              </a:rPr>
              <a:t>关 雎</a:t>
            </a:r>
          </a:p>
        </p:txBody>
      </p:sp>
      <p:sp>
        <p:nvSpPr>
          <p:cNvPr id="15" name="文本框 30">
            <a:extLst>
              <a:ext uri="{FF2B5EF4-FFF2-40B4-BE49-F238E27FC236}">
                <a16:creationId xmlns:a16="http://schemas.microsoft.com/office/drawing/2014/main" xmlns="" id="{721D7147-8717-40EC-A5CD-24B1198AB406}"/>
              </a:ext>
            </a:extLst>
          </p:cNvPr>
          <p:cNvSpPr txBox="1"/>
          <p:nvPr/>
        </p:nvSpPr>
        <p:spPr>
          <a:xfrm>
            <a:off x="4527804" y="1746256"/>
            <a:ext cx="2214245" cy="2359660"/>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200000"/>
              </a:lnSpc>
              <a:spcBef>
                <a:spcPct val="0"/>
              </a:spcBef>
              <a:buNone/>
            </a:pPr>
            <a:r>
              <a:rPr lang="zh-CN" altLang="en-US" sz="6600" b="1" noProof="0" dirty="0">
                <a:ln>
                  <a:noFill/>
                </a:ln>
                <a:solidFill>
                  <a:schemeClr val="tx1"/>
                </a:solidFill>
                <a:effectLst/>
                <a:uLnTx/>
                <a:uFillTx/>
                <a:latin typeface="隶书" panose="02010509060101010101" pitchFamily="49" charset="-122"/>
                <a:ea typeface="隶书" panose="02010509060101010101" pitchFamily="49" charset="-122"/>
                <a:cs typeface="华文中宋" panose="02010600040101010101" pitchFamily="2" charset="-122"/>
                <a:sym typeface="Century Gothic" panose="020B0502020202020204" pitchFamily="34" charset="0"/>
              </a:rPr>
              <a:t>诗 经</a:t>
            </a:r>
          </a:p>
        </p:txBody>
      </p:sp>
      <p:pic>
        <p:nvPicPr>
          <p:cNvPr id="17" name="图片 16">
            <a:extLst>
              <a:ext uri="{FF2B5EF4-FFF2-40B4-BE49-F238E27FC236}">
                <a16:creationId xmlns:a16="http://schemas.microsoft.com/office/drawing/2014/main" xmlns="" id="{20A9BF51-1031-44B0-BDB6-22C4AF8C9DD9}"/>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0" y="304855"/>
            <a:ext cx="1193800" cy="587492"/>
          </a:xfrm>
          <a:prstGeom prst="rect">
            <a:avLst/>
          </a:prstGeom>
        </p:spPr>
      </p:pic>
    </p:spTree>
    <p:extLst>
      <p:ext uri="{BB962C8B-B14F-4D97-AF65-F5344CB8AC3E}">
        <p14:creationId xmlns:p14="http://schemas.microsoft.com/office/powerpoint/2010/main" val="20113628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DEEEE"/>
        </a:solidFill>
        <a:effectLst/>
      </p:bgPr>
    </p:bg>
    <p:spTree>
      <p:nvGrpSpPr>
        <p:cNvPr id="1" name=""/>
        <p:cNvGrpSpPr/>
        <p:nvPr/>
      </p:nvGrpSpPr>
      <p:grpSpPr>
        <a:xfrm>
          <a:off x="0" y="0"/>
          <a:ext cx="0" cy="0"/>
          <a:chOff x="0" y="0"/>
          <a:chExt cx="0" cy="0"/>
        </a:xfrm>
      </p:grpSpPr>
      <p:pic>
        <p:nvPicPr>
          <p:cNvPr id="45" name="图片 44">
            <a:extLst>
              <a:ext uri="{FF2B5EF4-FFF2-40B4-BE49-F238E27FC236}">
                <a16:creationId xmlns:a16="http://schemas.microsoft.com/office/drawing/2014/main" xmlns="" id="{653D4CC2-C1A0-4615-BBC8-4149C4276E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771"/>
            <a:ext cx="12192000" cy="4445000"/>
          </a:xfrm>
          <a:prstGeom prst="rect">
            <a:avLst/>
          </a:prstGeom>
        </p:spPr>
      </p:pic>
      <p:pic>
        <p:nvPicPr>
          <p:cNvPr id="9" name="图片 8" descr="3877ff8a370d0c2f35e86efb9002341d">
            <a:extLst>
              <a:ext uri="{FF2B5EF4-FFF2-40B4-BE49-F238E27FC236}">
                <a16:creationId xmlns:a16="http://schemas.microsoft.com/office/drawing/2014/main" xmlns="" id="{0D5B3EAD-AEB8-4981-958A-B50EAA9892D6}"/>
              </a:ext>
            </a:extLst>
          </p:cNvPr>
          <p:cNvPicPr>
            <a:picLocks noChangeAspect="1"/>
          </p:cNvPicPr>
          <p:nvPr/>
        </p:nvPicPr>
        <p:blipFill>
          <a:blip r:embed="rId4">
            <a:lum bright="70000" contrast="-70000"/>
          </a:blip>
          <a:srcRect l="50150" t="32828" r="14112" b="43006"/>
          <a:stretch>
            <a:fillRect/>
          </a:stretch>
        </p:blipFill>
        <p:spPr>
          <a:xfrm>
            <a:off x="10642138" y="5517232"/>
            <a:ext cx="1286510" cy="869950"/>
          </a:xfrm>
          <a:prstGeom prst="ellipse">
            <a:avLst/>
          </a:prstGeom>
        </p:spPr>
      </p:pic>
      <p:pic>
        <p:nvPicPr>
          <p:cNvPr id="17" name="图片 16" descr="3877ff8a370d0c2f35e86efb9002341d">
            <a:extLst>
              <a:ext uri="{FF2B5EF4-FFF2-40B4-BE49-F238E27FC236}">
                <a16:creationId xmlns:a16="http://schemas.microsoft.com/office/drawing/2014/main" xmlns="" id="{30EC2691-3676-436A-862C-D21798191DB3}"/>
              </a:ext>
            </a:extLst>
          </p:cNvPr>
          <p:cNvPicPr>
            <a:picLocks noChangeAspect="1"/>
          </p:cNvPicPr>
          <p:nvPr/>
        </p:nvPicPr>
        <p:blipFill>
          <a:blip r:embed="rId4">
            <a:lum bright="70000" contrast="-70000"/>
          </a:blip>
          <a:srcRect l="15100" t="43358" r="45775" b="34856"/>
          <a:stretch>
            <a:fillRect/>
          </a:stretch>
        </p:blipFill>
        <p:spPr>
          <a:xfrm>
            <a:off x="9552384" y="6031943"/>
            <a:ext cx="1012825" cy="563880"/>
          </a:xfrm>
          <a:prstGeom prst="ellipse">
            <a:avLst/>
          </a:prstGeom>
        </p:spPr>
      </p:pic>
      <p:pic>
        <p:nvPicPr>
          <p:cNvPr id="18" name="图片 17" descr="3877ff8a370d0c2f35e86efb9002341d">
            <a:extLst>
              <a:ext uri="{FF2B5EF4-FFF2-40B4-BE49-F238E27FC236}">
                <a16:creationId xmlns:a16="http://schemas.microsoft.com/office/drawing/2014/main" xmlns="" id="{33A8B703-7981-4B9C-9203-2BDAA702D9E7}"/>
              </a:ext>
            </a:extLst>
          </p:cNvPr>
          <p:cNvPicPr>
            <a:picLocks noChangeAspect="1"/>
          </p:cNvPicPr>
          <p:nvPr/>
        </p:nvPicPr>
        <p:blipFill>
          <a:blip r:embed="rId4">
            <a:lum bright="70000" contrast="-70000"/>
          </a:blip>
          <a:srcRect l="15100" t="43358" r="45775" b="34856"/>
          <a:stretch>
            <a:fillRect/>
          </a:stretch>
        </p:blipFill>
        <p:spPr>
          <a:xfrm>
            <a:off x="11287179" y="5798854"/>
            <a:ext cx="551179" cy="306705"/>
          </a:xfrm>
          <a:prstGeom prst="ellipse">
            <a:avLst/>
          </a:prstGeom>
        </p:spPr>
      </p:pic>
      <p:sp>
        <p:nvSpPr>
          <p:cNvPr id="19" name="文本框 30">
            <a:extLst>
              <a:ext uri="{FF2B5EF4-FFF2-40B4-BE49-F238E27FC236}">
                <a16:creationId xmlns:a16="http://schemas.microsoft.com/office/drawing/2014/main" xmlns="" id="{3B4292F4-705D-4423-987B-598A63E20F4C}"/>
              </a:ext>
            </a:extLst>
          </p:cNvPr>
          <p:cNvSpPr txBox="1"/>
          <p:nvPr/>
        </p:nvSpPr>
        <p:spPr>
          <a:xfrm>
            <a:off x="706752" y="1609588"/>
            <a:ext cx="1024576" cy="3090863"/>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6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a:t>
            </a:r>
          </a:p>
        </p:txBody>
      </p:sp>
      <p:sp>
        <p:nvSpPr>
          <p:cNvPr id="20" name="文本框 30">
            <a:extLst>
              <a:ext uri="{FF2B5EF4-FFF2-40B4-BE49-F238E27FC236}">
                <a16:creationId xmlns:a16="http://schemas.microsoft.com/office/drawing/2014/main" xmlns="" id="{C97CB0D3-C3E6-454F-B4FC-92DC71CF1099}"/>
              </a:ext>
            </a:extLst>
          </p:cNvPr>
          <p:cNvSpPr txBox="1"/>
          <p:nvPr/>
        </p:nvSpPr>
        <p:spPr>
          <a:xfrm>
            <a:off x="2715257" y="1620701"/>
            <a:ext cx="1024576" cy="3090863"/>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indent="0">
              <a:lnSpc>
                <a:spcPct val="16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a:t>
            </a:r>
          </a:p>
        </p:txBody>
      </p:sp>
      <p:sp>
        <p:nvSpPr>
          <p:cNvPr id="21" name="文本框 30">
            <a:extLst>
              <a:ext uri="{FF2B5EF4-FFF2-40B4-BE49-F238E27FC236}">
                <a16:creationId xmlns:a16="http://schemas.microsoft.com/office/drawing/2014/main" xmlns="" id="{2B1A2489-DDF4-4B38-990D-472C55B611C0}"/>
              </a:ext>
            </a:extLst>
          </p:cNvPr>
          <p:cNvSpPr txBox="1"/>
          <p:nvPr/>
        </p:nvSpPr>
        <p:spPr>
          <a:xfrm>
            <a:off x="4765672" y="1566408"/>
            <a:ext cx="1024576" cy="3090863"/>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indent="0">
              <a:lnSpc>
                <a:spcPct val="16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a:t>
            </a:r>
          </a:p>
        </p:txBody>
      </p:sp>
      <p:sp>
        <p:nvSpPr>
          <p:cNvPr id="22" name="文本框 30">
            <a:extLst>
              <a:ext uri="{FF2B5EF4-FFF2-40B4-BE49-F238E27FC236}">
                <a16:creationId xmlns:a16="http://schemas.microsoft.com/office/drawing/2014/main" xmlns="" id="{9F7CBFFA-022C-4D57-98D9-1F48C8E86C76}"/>
              </a:ext>
            </a:extLst>
          </p:cNvPr>
          <p:cNvSpPr txBox="1"/>
          <p:nvPr/>
        </p:nvSpPr>
        <p:spPr>
          <a:xfrm>
            <a:off x="6762747" y="1494653"/>
            <a:ext cx="1024576" cy="3090863"/>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indent="0">
              <a:lnSpc>
                <a:spcPct val="16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点击此处添加标题点击此处添加标题点击此处</a:t>
            </a:r>
          </a:p>
        </p:txBody>
      </p:sp>
      <p:pic>
        <p:nvPicPr>
          <p:cNvPr id="26" name="图片 25" descr="2de72cb9e0ef5f54e93cc105d248c2b3">
            <a:extLst>
              <a:ext uri="{FF2B5EF4-FFF2-40B4-BE49-F238E27FC236}">
                <a16:creationId xmlns:a16="http://schemas.microsoft.com/office/drawing/2014/main" xmlns="" id="{2515EDE7-7207-456A-BAD9-7FB8D2BC09F6}"/>
              </a:ext>
            </a:extLst>
          </p:cNvPr>
          <p:cNvPicPr>
            <a:picLocks noChangeAspect="1"/>
          </p:cNvPicPr>
          <p:nvPr/>
        </p:nvPicPr>
        <p:blipFill>
          <a:blip r:embed="rId5"/>
          <a:stretch>
            <a:fillRect/>
          </a:stretch>
        </p:blipFill>
        <p:spPr>
          <a:xfrm>
            <a:off x="8496300" y="1017905"/>
            <a:ext cx="3270250" cy="4966335"/>
          </a:xfrm>
          <a:prstGeom prst="rect">
            <a:avLst/>
          </a:prstGeom>
        </p:spPr>
      </p:pic>
      <p:pic>
        <p:nvPicPr>
          <p:cNvPr id="33" name="图片 32">
            <a:extLst>
              <a:ext uri="{FF2B5EF4-FFF2-40B4-BE49-F238E27FC236}">
                <a16:creationId xmlns:a16="http://schemas.microsoft.com/office/drawing/2014/main" xmlns="" id="{4724D587-7AF9-4AD1-86CA-72F2B8D938E4}"/>
              </a:ext>
            </a:extLst>
          </p:cNvPr>
          <p:cNvPicPr>
            <a:picLocks noChangeAspect="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0" y="304855"/>
            <a:ext cx="1193800" cy="587492"/>
          </a:xfrm>
          <a:prstGeom prst="rect">
            <a:avLst/>
          </a:prstGeom>
        </p:spPr>
      </p:pic>
      <p:grpSp>
        <p:nvGrpSpPr>
          <p:cNvPr id="2" name="组合 1">
            <a:extLst>
              <a:ext uri="{FF2B5EF4-FFF2-40B4-BE49-F238E27FC236}">
                <a16:creationId xmlns:a16="http://schemas.microsoft.com/office/drawing/2014/main" xmlns="" id="{FBB14CB3-2105-4634-B2F0-31B25425D2B2}"/>
              </a:ext>
            </a:extLst>
          </p:cNvPr>
          <p:cNvGrpSpPr/>
          <p:nvPr/>
        </p:nvGrpSpPr>
        <p:grpSpPr>
          <a:xfrm>
            <a:off x="1706878" y="1672453"/>
            <a:ext cx="874085" cy="570358"/>
            <a:chOff x="1706878" y="1958340"/>
            <a:chExt cx="874085" cy="570358"/>
          </a:xfrm>
        </p:grpSpPr>
        <p:sp>
          <p:nvSpPr>
            <p:cNvPr id="27" name="椭圆 26">
              <a:extLst>
                <a:ext uri="{FF2B5EF4-FFF2-40B4-BE49-F238E27FC236}">
                  <a16:creationId xmlns:a16="http://schemas.microsoft.com/office/drawing/2014/main" xmlns="" id="{1C3E1785-F69F-4ACE-BEE0-AC187B016EF7}"/>
                </a:ext>
              </a:extLst>
            </p:cNvPr>
            <p:cNvSpPr/>
            <p:nvPr/>
          </p:nvSpPr>
          <p:spPr>
            <a:xfrm>
              <a:off x="1739900" y="1958340"/>
              <a:ext cx="539750" cy="539750"/>
            </a:xfrm>
            <a:prstGeom prst="ellipse">
              <a:avLst/>
            </a:prstGeom>
            <a:solidFill>
              <a:srgbClr val="A3C0B5"/>
            </a:solidFill>
            <a:ln>
              <a:solidFill>
                <a:srgbClr val="A3C0B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4" name="文本框 30">
              <a:extLst>
                <a:ext uri="{FF2B5EF4-FFF2-40B4-BE49-F238E27FC236}">
                  <a16:creationId xmlns:a16="http://schemas.microsoft.com/office/drawing/2014/main" xmlns="" id="{B646F643-862C-4ACC-B7DB-B3BF837863AA}"/>
                </a:ext>
              </a:extLst>
            </p:cNvPr>
            <p:cNvSpPr txBox="1"/>
            <p:nvPr/>
          </p:nvSpPr>
          <p:spPr>
            <a:xfrm>
              <a:off x="1706878" y="1988947"/>
              <a:ext cx="874085" cy="539751"/>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60000"/>
                </a:lnSpc>
                <a:spcBef>
                  <a:spcPts val="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bg1"/>
                  </a:solidFill>
                  <a:effectLst/>
                  <a:uLnTx/>
                  <a:uFillTx/>
                  <a:latin typeface="隶书" panose="02010509060101010101" pitchFamily="49" charset="-122"/>
                  <a:ea typeface="隶书" panose="02010509060101010101" pitchFamily="49" charset="-122"/>
                  <a:sym typeface="Century Gothic" panose="020B0502020202020204" pitchFamily="34" charset="0"/>
                </a:rPr>
                <a:t>壹</a:t>
              </a:r>
            </a:p>
          </p:txBody>
        </p:sp>
      </p:grpSp>
      <p:grpSp>
        <p:nvGrpSpPr>
          <p:cNvPr id="36" name="组合 35">
            <a:extLst>
              <a:ext uri="{FF2B5EF4-FFF2-40B4-BE49-F238E27FC236}">
                <a16:creationId xmlns:a16="http://schemas.microsoft.com/office/drawing/2014/main" xmlns="" id="{E3CA42C2-1C81-46FA-A6F2-25BC9797DCF0}"/>
              </a:ext>
            </a:extLst>
          </p:cNvPr>
          <p:cNvGrpSpPr/>
          <p:nvPr/>
        </p:nvGrpSpPr>
        <p:grpSpPr>
          <a:xfrm>
            <a:off x="3812532" y="1662995"/>
            <a:ext cx="874085" cy="556983"/>
            <a:chOff x="1705709" y="1958340"/>
            <a:chExt cx="874085" cy="556983"/>
          </a:xfrm>
        </p:grpSpPr>
        <p:sp>
          <p:nvSpPr>
            <p:cNvPr id="37" name="椭圆 36">
              <a:extLst>
                <a:ext uri="{FF2B5EF4-FFF2-40B4-BE49-F238E27FC236}">
                  <a16:creationId xmlns:a16="http://schemas.microsoft.com/office/drawing/2014/main" xmlns="" id="{05D9C593-C4AD-4B62-AA05-CDD55BA55E4D}"/>
                </a:ext>
              </a:extLst>
            </p:cNvPr>
            <p:cNvSpPr/>
            <p:nvPr/>
          </p:nvSpPr>
          <p:spPr>
            <a:xfrm>
              <a:off x="1739900" y="1958340"/>
              <a:ext cx="539750" cy="539750"/>
            </a:xfrm>
            <a:prstGeom prst="ellipse">
              <a:avLst/>
            </a:prstGeom>
            <a:solidFill>
              <a:srgbClr val="A3C0B5"/>
            </a:solidFill>
            <a:ln>
              <a:solidFill>
                <a:srgbClr val="A3C0B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8" name="文本框 30">
              <a:extLst>
                <a:ext uri="{FF2B5EF4-FFF2-40B4-BE49-F238E27FC236}">
                  <a16:creationId xmlns:a16="http://schemas.microsoft.com/office/drawing/2014/main" xmlns="" id="{7822B999-229F-4788-9F3B-9F0AB40E9AA7}"/>
                </a:ext>
              </a:extLst>
            </p:cNvPr>
            <p:cNvSpPr txBox="1"/>
            <p:nvPr/>
          </p:nvSpPr>
          <p:spPr>
            <a:xfrm>
              <a:off x="1705709" y="1975572"/>
              <a:ext cx="874085" cy="539751"/>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60000"/>
                </a:lnSpc>
                <a:spcBef>
                  <a:spcPts val="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bg1"/>
                  </a:solidFill>
                  <a:effectLst/>
                  <a:uLnTx/>
                  <a:uFillTx/>
                  <a:latin typeface="隶书" panose="02010509060101010101" pitchFamily="49" charset="-122"/>
                  <a:ea typeface="隶书" panose="02010509060101010101" pitchFamily="49" charset="-122"/>
                  <a:sym typeface="Century Gothic" panose="020B0502020202020204" pitchFamily="34" charset="0"/>
                </a:rPr>
                <a:t>贰</a:t>
              </a:r>
            </a:p>
          </p:txBody>
        </p:sp>
      </p:grpSp>
      <p:grpSp>
        <p:nvGrpSpPr>
          <p:cNvPr id="39" name="组合 38">
            <a:extLst>
              <a:ext uri="{FF2B5EF4-FFF2-40B4-BE49-F238E27FC236}">
                <a16:creationId xmlns:a16="http://schemas.microsoft.com/office/drawing/2014/main" xmlns="" id="{C81CC8ED-25C1-4218-A2D4-0B2FD2F8DB30}"/>
              </a:ext>
            </a:extLst>
          </p:cNvPr>
          <p:cNvGrpSpPr/>
          <p:nvPr/>
        </p:nvGrpSpPr>
        <p:grpSpPr>
          <a:xfrm>
            <a:off x="5895015" y="1662995"/>
            <a:ext cx="874085" cy="548488"/>
            <a:chOff x="1693954" y="1958340"/>
            <a:chExt cx="874085" cy="548488"/>
          </a:xfrm>
        </p:grpSpPr>
        <p:sp>
          <p:nvSpPr>
            <p:cNvPr id="40" name="椭圆 39">
              <a:extLst>
                <a:ext uri="{FF2B5EF4-FFF2-40B4-BE49-F238E27FC236}">
                  <a16:creationId xmlns:a16="http://schemas.microsoft.com/office/drawing/2014/main" xmlns="" id="{5910FA7C-251A-4068-BB38-8E525FE638D0}"/>
                </a:ext>
              </a:extLst>
            </p:cNvPr>
            <p:cNvSpPr/>
            <p:nvPr/>
          </p:nvSpPr>
          <p:spPr>
            <a:xfrm>
              <a:off x="1739900" y="1958340"/>
              <a:ext cx="539750" cy="539750"/>
            </a:xfrm>
            <a:prstGeom prst="ellipse">
              <a:avLst/>
            </a:prstGeom>
            <a:solidFill>
              <a:srgbClr val="A3C0B5"/>
            </a:solidFill>
            <a:ln>
              <a:solidFill>
                <a:srgbClr val="A3C0B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1" name="文本框 30">
              <a:extLst>
                <a:ext uri="{FF2B5EF4-FFF2-40B4-BE49-F238E27FC236}">
                  <a16:creationId xmlns:a16="http://schemas.microsoft.com/office/drawing/2014/main" xmlns="" id="{D0D0E30E-43B7-40FA-AEA1-5AF1B7CA051D}"/>
                </a:ext>
              </a:extLst>
            </p:cNvPr>
            <p:cNvSpPr txBox="1"/>
            <p:nvPr/>
          </p:nvSpPr>
          <p:spPr>
            <a:xfrm>
              <a:off x="1693954" y="1967077"/>
              <a:ext cx="874085" cy="539751"/>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60000"/>
                </a:lnSpc>
                <a:spcBef>
                  <a:spcPts val="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bg1"/>
                  </a:solidFill>
                  <a:effectLst/>
                  <a:uLnTx/>
                  <a:uFillTx/>
                  <a:latin typeface="隶书" panose="02010509060101010101" pitchFamily="49" charset="-122"/>
                  <a:ea typeface="隶书" panose="02010509060101010101" pitchFamily="49" charset="-122"/>
                  <a:sym typeface="Century Gothic" panose="020B0502020202020204" pitchFamily="34" charset="0"/>
                </a:rPr>
                <a:t>叁</a:t>
              </a:r>
            </a:p>
          </p:txBody>
        </p:sp>
      </p:grpSp>
      <p:grpSp>
        <p:nvGrpSpPr>
          <p:cNvPr id="42" name="组合 41">
            <a:extLst>
              <a:ext uri="{FF2B5EF4-FFF2-40B4-BE49-F238E27FC236}">
                <a16:creationId xmlns:a16="http://schemas.microsoft.com/office/drawing/2014/main" xmlns="" id="{CB256D2E-DAC7-4389-8FFC-335A3329AF46}"/>
              </a:ext>
            </a:extLst>
          </p:cNvPr>
          <p:cNvGrpSpPr/>
          <p:nvPr/>
        </p:nvGrpSpPr>
        <p:grpSpPr>
          <a:xfrm>
            <a:off x="7798792" y="1705462"/>
            <a:ext cx="874085" cy="563601"/>
            <a:chOff x="1697819" y="1958340"/>
            <a:chExt cx="874085" cy="563601"/>
          </a:xfrm>
        </p:grpSpPr>
        <p:sp>
          <p:nvSpPr>
            <p:cNvPr id="43" name="椭圆 42">
              <a:extLst>
                <a:ext uri="{FF2B5EF4-FFF2-40B4-BE49-F238E27FC236}">
                  <a16:creationId xmlns:a16="http://schemas.microsoft.com/office/drawing/2014/main" xmlns="" id="{003F8455-6CCA-4C64-8216-CBE17D67272E}"/>
                </a:ext>
              </a:extLst>
            </p:cNvPr>
            <p:cNvSpPr/>
            <p:nvPr/>
          </p:nvSpPr>
          <p:spPr>
            <a:xfrm>
              <a:off x="1739900" y="1958340"/>
              <a:ext cx="539750" cy="539750"/>
            </a:xfrm>
            <a:prstGeom prst="ellipse">
              <a:avLst/>
            </a:prstGeom>
            <a:solidFill>
              <a:srgbClr val="A3C0B5"/>
            </a:solidFill>
            <a:ln>
              <a:solidFill>
                <a:srgbClr val="A3C0B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4" name="文本框 30">
              <a:extLst>
                <a:ext uri="{FF2B5EF4-FFF2-40B4-BE49-F238E27FC236}">
                  <a16:creationId xmlns:a16="http://schemas.microsoft.com/office/drawing/2014/main" xmlns="" id="{7F811409-0CFB-49B7-A7D8-457078F39AAC}"/>
                </a:ext>
              </a:extLst>
            </p:cNvPr>
            <p:cNvSpPr txBox="1"/>
            <p:nvPr/>
          </p:nvSpPr>
          <p:spPr>
            <a:xfrm>
              <a:off x="1697819" y="1982190"/>
              <a:ext cx="874085" cy="539751"/>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60000"/>
                </a:lnSpc>
                <a:spcBef>
                  <a:spcPts val="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bg1"/>
                  </a:solidFill>
                  <a:effectLst/>
                  <a:uLnTx/>
                  <a:uFillTx/>
                  <a:latin typeface="隶书" panose="02010509060101010101" pitchFamily="49" charset="-122"/>
                  <a:ea typeface="隶书" panose="02010509060101010101" pitchFamily="49" charset="-122"/>
                  <a:sym typeface="Century Gothic" panose="020B0502020202020204" pitchFamily="34" charset="0"/>
                </a:rPr>
                <a:t>肆</a:t>
              </a:r>
            </a:p>
          </p:txBody>
        </p:sp>
      </p:grpSp>
    </p:spTree>
    <p:extLst>
      <p:ext uri="{BB962C8B-B14F-4D97-AF65-F5344CB8AC3E}">
        <p14:creationId xmlns:p14="http://schemas.microsoft.com/office/powerpoint/2010/main" val="5890727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DEEEE"/>
        </a:solidFill>
        <a:effectLst/>
      </p:bgPr>
    </p:bg>
    <p:spTree>
      <p:nvGrpSpPr>
        <p:cNvPr id="1" name=""/>
        <p:cNvGrpSpPr/>
        <p:nvPr/>
      </p:nvGrpSpPr>
      <p:grpSpPr>
        <a:xfrm>
          <a:off x="0" y="0"/>
          <a:ext cx="0" cy="0"/>
          <a:chOff x="0" y="0"/>
          <a:chExt cx="0" cy="0"/>
        </a:xfrm>
      </p:grpSpPr>
      <p:pic>
        <p:nvPicPr>
          <p:cNvPr id="45" name="图片 44">
            <a:extLst>
              <a:ext uri="{FF2B5EF4-FFF2-40B4-BE49-F238E27FC236}">
                <a16:creationId xmlns:a16="http://schemas.microsoft.com/office/drawing/2014/main" xmlns="" id="{653D4CC2-C1A0-4615-BBC8-4149C4276E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4771"/>
            <a:ext cx="12192000" cy="4445000"/>
          </a:xfrm>
          <a:prstGeom prst="rect">
            <a:avLst/>
          </a:prstGeom>
        </p:spPr>
      </p:pic>
      <p:pic>
        <p:nvPicPr>
          <p:cNvPr id="9" name="图片 8" descr="3877ff8a370d0c2f35e86efb9002341d">
            <a:extLst>
              <a:ext uri="{FF2B5EF4-FFF2-40B4-BE49-F238E27FC236}">
                <a16:creationId xmlns:a16="http://schemas.microsoft.com/office/drawing/2014/main" xmlns="" id="{0D5B3EAD-AEB8-4981-958A-B50EAA9892D6}"/>
              </a:ext>
            </a:extLst>
          </p:cNvPr>
          <p:cNvPicPr>
            <a:picLocks noChangeAspect="1"/>
          </p:cNvPicPr>
          <p:nvPr/>
        </p:nvPicPr>
        <p:blipFill>
          <a:blip r:embed="rId4">
            <a:lum bright="70000" contrast="-70000"/>
          </a:blip>
          <a:srcRect l="50150" t="32828" r="14112" b="43006"/>
          <a:stretch>
            <a:fillRect/>
          </a:stretch>
        </p:blipFill>
        <p:spPr>
          <a:xfrm>
            <a:off x="10642138" y="5517232"/>
            <a:ext cx="1286510" cy="869950"/>
          </a:xfrm>
          <a:prstGeom prst="ellipse">
            <a:avLst/>
          </a:prstGeom>
        </p:spPr>
      </p:pic>
      <p:pic>
        <p:nvPicPr>
          <p:cNvPr id="17" name="图片 16" descr="3877ff8a370d0c2f35e86efb9002341d">
            <a:extLst>
              <a:ext uri="{FF2B5EF4-FFF2-40B4-BE49-F238E27FC236}">
                <a16:creationId xmlns:a16="http://schemas.microsoft.com/office/drawing/2014/main" xmlns="" id="{30EC2691-3676-436A-862C-D21798191DB3}"/>
              </a:ext>
            </a:extLst>
          </p:cNvPr>
          <p:cNvPicPr>
            <a:picLocks noChangeAspect="1"/>
          </p:cNvPicPr>
          <p:nvPr/>
        </p:nvPicPr>
        <p:blipFill>
          <a:blip r:embed="rId4">
            <a:lum bright="70000" contrast="-70000"/>
          </a:blip>
          <a:srcRect l="15100" t="43358" r="45775" b="34856"/>
          <a:stretch>
            <a:fillRect/>
          </a:stretch>
        </p:blipFill>
        <p:spPr>
          <a:xfrm>
            <a:off x="9552384" y="6031943"/>
            <a:ext cx="1012825" cy="563880"/>
          </a:xfrm>
          <a:prstGeom prst="ellipse">
            <a:avLst/>
          </a:prstGeom>
        </p:spPr>
      </p:pic>
      <p:pic>
        <p:nvPicPr>
          <p:cNvPr id="18" name="图片 17" descr="3877ff8a370d0c2f35e86efb9002341d">
            <a:extLst>
              <a:ext uri="{FF2B5EF4-FFF2-40B4-BE49-F238E27FC236}">
                <a16:creationId xmlns:a16="http://schemas.microsoft.com/office/drawing/2014/main" xmlns="" id="{33A8B703-7981-4B9C-9203-2BDAA702D9E7}"/>
              </a:ext>
            </a:extLst>
          </p:cNvPr>
          <p:cNvPicPr>
            <a:picLocks noChangeAspect="1"/>
          </p:cNvPicPr>
          <p:nvPr/>
        </p:nvPicPr>
        <p:blipFill>
          <a:blip r:embed="rId4">
            <a:lum bright="70000" contrast="-70000"/>
          </a:blip>
          <a:srcRect l="15100" t="43358" r="45775" b="34856"/>
          <a:stretch>
            <a:fillRect/>
          </a:stretch>
        </p:blipFill>
        <p:spPr>
          <a:xfrm>
            <a:off x="11287179" y="5798854"/>
            <a:ext cx="551179" cy="306705"/>
          </a:xfrm>
          <a:prstGeom prst="ellipse">
            <a:avLst/>
          </a:prstGeom>
        </p:spPr>
      </p:pic>
      <p:pic>
        <p:nvPicPr>
          <p:cNvPr id="33" name="图片 32">
            <a:extLst>
              <a:ext uri="{FF2B5EF4-FFF2-40B4-BE49-F238E27FC236}">
                <a16:creationId xmlns:a16="http://schemas.microsoft.com/office/drawing/2014/main" xmlns="" id="{4724D587-7AF9-4AD1-86CA-72F2B8D938E4}"/>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0" y="304855"/>
            <a:ext cx="1193800" cy="587492"/>
          </a:xfrm>
          <a:prstGeom prst="rect">
            <a:avLst/>
          </a:prstGeom>
        </p:spPr>
      </p:pic>
      <p:sp>
        <p:nvSpPr>
          <p:cNvPr id="25" name="椭圆 8">
            <a:extLst>
              <a:ext uri="{FF2B5EF4-FFF2-40B4-BE49-F238E27FC236}">
                <a16:creationId xmlns:a16="http://schemas.microsoft.com/office/drawing/2014/main" xmlns="" id="{0E8A602D-8247-4822-A98C-A2D2C2E7E03A}"/>
              </a:ext>
            </a:extLst>
          </p:cNvPr>
          <p:cNvSpPr/>
          <p:nvPr/>
        </p:nvSpPr>
        <p:spPr>
          <a:xfrm>
            <a:off x="2927862" y="2951274"/>
            <a:ext cx="469900" cy="975995"/>
          </a:xfrm>
          <a:prstGeom prst="roundRect">
            <a:avLst/>
          </a:prstGeom>
          <a:solidFill>
            <a:srgbClr val="A3C0B5"/>
          </a:solidFill>
          <a:ln>
            <a:solidFill>
              <a:srgbClr val="A3C0B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9" name="文本框 30">
            <a:extLst>
              <a:ext uri="{FF2B5EF4-FFF2-40B4-BE49-F238E27FC236}">
                <a16:creationId xmlns:a16="http://schemas.microsoft.com/office/drawing/2014/main" xmlns="" id="{1D05C386-36DB-4F12-9E57-03079DC36FDC}"/>
              </a:ext>
            </a:extLst>
          </p:cNvPr>
          <p:cNvSpPr txBox="1"/>
          <p:nvPr/>
        </p:nvSpPr>
        <p:spPr>
          <a:xfrm>
            <a:off x="1698783" y="2535738"/>
            <a:ext cx="1024576" cy="2955925"/>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6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a:t>
            </a:r>
            <a:endParaRPr lang="en-US" altLang="zh-CN"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endParaRPr>
          </a:p>
          <a:p>
            <a:pPr marL="0" lvl="0" indent="0" eaLnBrk="1" hangingPunct="1">
              <a:lnSpc>
                <a:spcPct val="16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a:t>
            </a:r>
          </a:p>
        </p:txBody>
      </p:sp>
      <p:sp>
        <p:nvSpPr>
          <p:cNvPr id="30" name="椭圆 8">
            <a:extLst>
              <a:ext uri="{FF2B5EF4-FFF2-40B4-BE49-F238E27FC236}">
                <a16:creationId xmlns:a16="http://schemas.microsoft.com/office/drawing/2014/main" xmlns="" id="{FE9B7709-4276-43AB-99F3-9FD04E9FE71B}"/>
              </a:ext>
            </a:extLst>
          </p:cNvPr>
          <p:cNvSpPr/>
          <p:nvPr/>
        </p:nvSpPr>
        <p:spPr>
          <a:xfrm>
            <a:off x="8566477" y="3132245"/>
            <a:ext cx="469900" cy="975995"/>
          </a:xfrm>
          <a:prstGeom prst="roundRect">
            <a:avLst/>
          </a:prstGeom>
          <a:solidFill>
            <a:srgbClr val="A3C0B5"/>
          </a:solidFill>
          <a:ln>
            <a:solidFill>
              <a:srgbClr val="A3C0B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1" name="文本框 30">
            <a:extLst>
              <a:ext uri="{FF2B5EF4-FFF2-40B4-BE49-F238E27FC236}">
                <a16:creationId xmlns:a16="http://schemas.microsoft.com/office/drawing/2014/main" xmlns="" id="{72592F9B-00B4-4B60-B91F-8172F5992F5A}"/>
              </a:ext>
            </a:extLst>
          </p:cNvPr>
          <p:cNvSpPr txBox="1"/>
          <p:nvPr/>
        </p:nvSpPr>
        <p:spPr>
          <a:xfrm>
            <a:off x="9380602" y="2686878"/>
            <a:ext cx="1024576" cy="2955925"/>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6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a:t>
            </a:r>
            <a:endParaRPr lang="en-US" altLang="zh-CN"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endParaRPr>
          </a:p>
          <a:p>
            <a:pPr marL="0" lvl="0" indent="0" eaLnBrk="1" hangingPunct="1">
              <a:lnSpc>
                <a:spcPct val="16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a:t>
            </a:r>
          </a:p>
        </p:txBody>
      </p:sp>
      <p:sp>
        <p:nvSpPr>
          <p:cNvPr id="32" name="椭圆 8">
            <a:extLst>
              <a:ext uri="{FF2B5EF4-FFF2-40B4-BE49-F238E27FC236}">
                <a16:creationId xmlns:a16="http://schemas.microsoft.com/office/drawing/2014/main" xmlns="" id="{58390762-A114-42B5-BFDD-D411EA97F5C3}"/>
              </a:ext>
            </a:extLst>
          </p:cNvPr>
          <p:cNvSpPr/>
          <p:nvPr/>
        </p:nvSpPr>
        <p:spPr>
          <a:xfrm>
            <a:off x="6441386" y="1220829"/>
            <a:ext cx="469900" cy="975995"/>
          </a:xfrm>
          <a:prstGeom prst="roundRect">
            <a:avLst/>
          </a:prstGeom>
          <a:solidFill>
            <a:srgbClr val="A3C0B5"/>
          </a:solidFill>
          <a:ln>
            <a:solidFill>
              <a:srgbClr val="A3C0B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5" name="文本框 30">
            <a:extLst>
              <a:ext uri="{FF2B5EF4-FFF2-40B4-BE49-F238E27FC236}">
                <a16:creationId xmlns:a16="http://schemas.microsoft.com/office/drawing/2014/main" xmlns="" id="{457ACC26-A5BD-49D9-8A24-255AA2F2DBD4}"/>
              </a:ext>
            </a:extLst>
          </p:cNvPr>
          <p:cNvSpPr txBox="1"/>
          <p:nvPr/>
        </p:nvSpPr>
        <p:spPr>
          <a:xfrm>
            <a:off x="4573179" y="1208916"/>
            <a:ext cx="1024576" cy="2955925"/>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6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a:t>
            </a:r>
            <a:endParaRPr lang="en-US" altLang="zh-CN"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endParaRPr>
          </a:p>
          <a:p>
            <a:pPr marL="0" lvl="0" indent="0" eaLnBrk="1" hangingPunct="1">
              <a:lnSpc>
                <a:spcPct val="160000"/>
              </a:lnSpc>
              <a:spcBef>
                <a:spcPct val="0"/>
              </a:spcBef>
              <a:buNone/>
            </a:pPr>
            <a:r>
              <a:rPr lang="zh-CN" altLang="en-US" sz="1800" dirty="0">
                <a:solidFill>
                  <a:srgbClr val="3B3838"/>
                </a:solidFill>
                <a:latin typeface="华文楷体" panose="02010600040101010101" pitchFamily="2" charset="-122"/>
                <a:ea typeface="华文楷体" panose="02010600040101010101" pitchFamily="2" charset="-122"/>
                <a:sym typeface="Century Gothic" panose="020B0502020202020204" pitchFamily="34" charset="0"/>
              </a:rPr>
              <a:t>点击此处添加标题</a:t>
            </a:r>
          </a:p>
        </p:txBody>
      </p:sp>
      <p:sp>
        <p:nvSpPr>
          <p:cNvPr id="48" name="矩形 47">
            <a:extLst>
              <a:ext uri="{FF2B5EF4-FFF2-40B4-BE49-F238E27FC236}">
                <a16:creationId xmlns:a16="http://schemas.microsoft.com/office/drawing/2014/main" xmlns="" id="{B79F4E6F-8398-4B3D-89D6-085F78831DF9}"/>
              </a:ext>
            </a:extLst>
          </p:cNvPr>
          <p:cNvSpPr/>
          <p:nvPr/>
        </p:nvSpPr>
        <p:spPr>
          <a:xfrm rot="5400000">
            <a:off x="2476280" y="3106320"/>
            <a:ext cx="3455988" cy="9525"/>
          </a:xfrm>
          <a:prstGeom prst="rect">
            <a:avLst/>
          </a:prstGeom>
          <a:solidFill>
            <a:schemeClr val="bg1">
              <a:lumMod val="75000"/>
            </a:scheme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9" name="矩形 48">
            <a:extLst>
              <a:ext uri="{FF2B5EF4-FFF2-40B4-BE49-F238E27FC236}">
                <a16:creationId xmlns:a16="http://schemas.microsoft.com/office/drawing/2014/main" xmlns="" id="{C7F50B15-A55B-4D62-AC67-53B7B3532691}"/>
              </a:ext>
            </a:extLst>
          </p:cNvPr>
          <p:cNvSpPr/>
          <p:nvPr/>
        </p:nvSpPr>
        <p:spPr>
          <a:xfrm rot="5400000">
            <a:off x="6046456" y="3163544"/>
            <a:ext cx="3455988" cy="9525"/>
          </a:xfrm>
          <a:prstGeom prst="rect">
            <a:avLst/>
          </a:prstGeom>
          <a:solidFill>
            <a:schemeClr val="bg1">
              <a:lumMod val="75000"/>
            </a:schemeClr>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4" name="文本框 30">
            <a:extLst>
              <a:ext uri="{FF2B5EF4-FFF2-40B4-BE49-F238E27FC236}">
                <a16:creationId xmlns:a16="http://schemas.microsoft.com/office/drawing/2014/main" xmlns="" id="{2DE332ED-5571-43C1-9A27-088C12FBB9EE}"/>
              </a:ext>
            </a:extLst>
          </p:cNvPr>
          <p:cNvSpPr txBox="1"/>
          <p:nvPr/>
        </p:nvSpPr>
        <p:spPr>
          <a:xfrm>
            <a:off x="2849638" y="3058801"/>
            <a:ext cx="800219" cy="921807"/>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200000"/>
              </a:lnSpc>
              <a:spcBef>
                <a:spcPct val="0"/>
              </a:spcBef>
              <a:buNone/>
            </a:pPr>
            <a:r>
              <a:rPr lang="zh-CN" altLang="en-US" sz="2000" b="1" noProof="0" dirty="0">
                <a:ln>
                  <a:noFill/>
                </a:ln>
                <a:solidFill>
                  <a:schemeClr val="bg1"/>
                </a:solidFill>
                <a:effectLst/>
                <a:uLnTx/>
                <a:uFillTx/>
                <a:latin typeface="华文中宋" panose="02010600040101010101" pitchFamily="2" charset="-122"/>
                <a:ea typeface="华文中宋" panose="02010600040101010101" pitchFamily="2" charset="-122"/>
                <a:cs typeface="华文中宋" panose="02010600040101010101" pitchFamily="2" charset="-122"/>
                <a:sym typeface="Century Gothic" panose="020B0502020202020204" pitchFamily="34" charset="0"/>
              </a:rPr>
              <a:t>关雎</a:t>
            </a:r>
          </a:p>
        </p:txBody>
      </p:sp>
      <p:sp>
        <p:nvSpPr>
          <p:cNvPr id="55" name="文本框 30">
            <a:extLst>
              <a:ext uri="{FF2B5EF4-FFF2-40B4-BE49-F238E27FC236}">
                <a16:creationId xmlns:a16="http://schemas.microsoft.com/office/drawing/2014/main" xmlns="" id="{8BE60E62-0D75-422A-AFC1-B527D8830512}"/>
              </a:ext>
            </a:extLst>
          </p:cNvPr>
          <p:cNvSpPr txBox="1"/>
          <p:nvPr/>
        </p:nvSpPr>
        <p:spPr>
          <a:xfrm>
            <a:off x="6311122" y="1325755"/>
            <a:ext cx="800219" cy="859155"/>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200000"/>
              </a:lnSpc>
              <a:spcBef>
                <a:spcPct val="0"/>
              </a:spcBef>
              <a:buNone/>
            </a:pPr>
            <a:r>
              <a:rPr lang="zh-CN" altLang="en-US" sz="2000" b="1" noProof="0" dirty="0">
                <a:ln>
                  <a:noFill/>
                </a:ln>
                <a:solidFill>
                  <a:schemeClr val="bg1"/>
                </a:solidFill>
                <a:effectLst/>
                <a:uLnTx/>
                <a:uFillTx/>
                <a:latin typeface="华文中宋" panose="02010600040101010101" pitchFamily="2" charset="-122"/>
                <a:ea typeface="华文中宋" panose="02010600040101010101" pitchFamily="2" charset="-122"/>
                <a:cs typeface="华文中宋" panose="02010600040101010101" pitchFamily="2" charset="-122"/>
                <a:sym typeface="Century Gothic" panose="020B0502020202020204" pitchFamily="34" charset="0"/>
              </a:rPr>
              <a:t>关雎</a:t>
            </a:r>
          </a:p>
        </p:txBody>
      </p:sp>
      <p:sp>
        <p:nvSpPr>
          <p:cNvPr id="56" name="文本框 30">
            <a:extLst>
              <a:ext uri="{FF2B5EF4-FFF2-40B4-BE49-F238E27FC236}">
                <a16:creationId xmlns:a16="http://schemas.microsoft.com/office/drawing/2014/main" xmlns="" id="{FCF932B4-893F-419E-BF81-489E8FD1A619}"/>
              </a:ext>
            </a:extLst>
          </p:cNvPr>
          <p:cNvSpPr txBox="1"/>
          <p:nvPr/>
        </p:nvSpPr>
        <p:spPr>
          <a:xfrm>
            <a:off x="8447630" y="3213338"/>
            <a:ext cx="800219" cy="894901"/>
          </a:xfrm>
          <a:prstGeom prst="rect">
            <a:avLst/>
          </a:prstGeom>
          <a:noFill/>
        </p:spPr>
        <p:txBody>
          <a:bodyPr vert="eaVert" wrap="square" rtlCol="0">
            <a:sp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200000"/>
              </a:lnSpc>
              <a:spcBef>
                <a:spcPct val="0"/>
              </a:spcBef>
              <a:buNone/>
            </a:pPr>
            <a:r>
              <a:rPr lang="zh-CN" altLang="en-US" sz="2000" b="1" noProof="0" dirty="0">
                <a:ln>
                  <a:noFill/>
                </a:ln>
                <a:solidFill>
                  <a:schemeClr val="bg1"/>
                </a:solidFill>
                <a:effectLst/>
                <a:uLnTx/>
                <a:uFillTx/>
                <a:latin typeface="华文中宋" panose="02010600040101010101" pitchFamily="2" charset="-122"/>
                <a:ea typeface="华文中宋" panose="02010600040101010101" pitchFamily="2" charset="-122"/>
                <a:cs typeface="华文中宋" panose="02010600040101010101" pitchFamily="2" charset="-122"/>
                <a:sym typeface="Century Gothic" panose="020B0502020202020204" pitchFamily="34" charset="0"/>
              </a:rPr>
              <a:t>关雎</a:t>
            </a:r>
          </a:p>
        </p:txBody>
      </p:sp>
      <p:grpSp>
        <p:nvGrpSpPr>
          <p:cNvPr id="3" name="组合 2">
            <a:extLst>
              <a:ext uri="{FF2B5EF4-FFF2-40B4-BE49-F238E27FC236}">
                <a16:creationId xmlns:a16="http://schemas.microsoft.com/office/drawing/2014/main" xmlns="" id="{566EF0BD-491F-4D0E-A89C-710CF4B7785A}"/>
              </a:ext>
            </a:extLst>
          </p:cNvPr>
          <p:cNvGrpSpPr/>
          <p:nvPr/>
        </p:nvGrpSpPr>
        <p:grpSpPr>
          <a:xfrm>
            <a:off x="2260762" y="1067933"/>
            <a:ext cx="1489353" cy="1532678"/>
            <a:chOff x="1462405" y="1151255"/>
            <a:chExt cx="1882775" cy="1908810"/>
          </a:xfrm>
        </p:grpSpPr>
        <p:sp>
          <p:nvSpPr>
            <p:cNvPr id="50" name="椭圆 49">
              <a:extLst>
                <a:ext uri="{FF2B5EF4-FFF2-40B4-BE49-F238E27FC236}">
                  <a16:creationId xmlns:a16="http://schemas.microsoft.com/office/drawing/2014/main" xmlns="" id="{63472F3D-F45D-4F4F-93DC-A5EE6E904341}"/>
                </a:ext>
              </a:extLst>
            </p:cNvPr>
            <p:cNvSpPr/>
            <p:nvPr/>
          </p:nvSpPr>
          <p:spPr>
            <a:xfrm>
              <a:off x="1462405" y="1151255"/>
              <a:ext cx="1882775" cy="1908810"/>
            </a:xfrm>
            <a:prstGeom prst="ellipse">
              <a:avLst/>
            </a:prstGeom>
            <a:solidFill>
              <a:srgbClr val="A3C0B5"/>
            </a:solidFill>
            <a:ln>
              <a:solidFill>
                <a:srgbClr val="A3C0B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57" name="图片 56">
              <a:extLst>
                <a:ext uri="{FF2B5EF4-FFF2-40B4-BE49-F238E27FC236}">
                  <a16:creationId xmlns:a16="http://schemas.microsoft.com/office/drawing/2014/main" xmlns="" id="{696A0E6D-2583-4EC0-8B69-F8A408391543}"/>
                </a:ext>
              </a:extLst>
            </p:cNvPr>
            <p:cNvPicPr>
              <a:picLocks noChangeAspect="1"/>
            </p:cNvPicPr>
            <p:nvPr/>
          </p:nvPicPr>
          <p:blipFill rotWithShape="1">
            <a:blip r:embed="rId6">
              <a:clrChange>
                <a:clrFrom>
                  <a:srgbClr val="FFFFFF">
                    <a:alpha val="36078"/>
                  </a:srgbClr>
                </a:clrFrom>
                <a:clrTo>
                  <a:srgbClr val="FFFFFF">
                    <a:alpha val="0"/>
                  </a:srgbClr>
                </a:clrTo>
              </a:clrChange>
              <a:extLst>
                <a:ext uri="{28A0092B-C50C-407E-A947-70E740481C1C}">
                  <a14:useLocalDpi xmlns:a14="http://schemas.microsoft.com/office/drawing/2010/main" val="0"/>
                </a:ext>
              </a:extLst>
            </a:blip>
            <a:srcRect l="3223" r="80129" b="70451"/>
            <a:stretch/>
          </p:blipFill>
          <p:spPr>
            <a:xfrm>
              <a:off x="1547494" y="1406080"/>
              <a:ext cx="1680845" cy="1087674"/>
            </a:xfrm>
            <a:prstGeom prst="rect">
              <a:avLst/>
            </a:prstGeom>
          </p:spPr>
        </p:pic>
      </p:grpSp>
      <p:grpSp>
        <p:nvGrpSpPr>
          <p:cNvPr id="64" name="组合 63">
            <a:extLst>
              <a:ext uri="{FF2B5EF4-FFF2-40B4-BE49-F238E27FC236}">
                <a16:creationId xmlns:a16="http://schemas.microsoft.com/office/drawing/2014/main" xmlns="" id="{865F3744-3DB4-4D3E-8591-6F9CAD42F1BD}"/>
              </a:ext>
            </a:extLst>
          </p:cNvPr>
          <p:cNvGrpSpPr/>
          <p:nvPr/>
        </p:nvGrpSpPr>
        <p:grpSpPr>
          <a:xfrm>
            <a:off x="5804632" y="2540573"/>
            <a:ext cx="1489353" cy="1532678"/>
            <a:chOff x="1462405" y="1151255"/>
            <a:chExt cx="1882775" cy="1908810"/>
          </a:xfrm>
        </p:grpSpPr>
        <p:sp>
          <p:nvSpPr>
            <p:cNvPr id="65" name="椭圆 64">
              <a:extLst>
                <a:ext uri="{FF2B5EF4-FFF2-40B4-BE49-F238E27FC236}">
                  <a16:creationId xmlns:a16="http://schemas.microsoft.com/office/drawing/2014/main" xmlns="" id="{97DD6D77-306F-41B1-AFFB-DAF8E6E64431}"/>
                </a:ext>
              </a:extLst>
            </p:cNvPr>
            <p:cNvSpPr/>
            <p:nvPr/>
          </p:nvSpPr>
          <p:spPr>
            <a:xfrm>
              <a:off x="1462405" y="1151255"/>
              <a:ext cx="1882775" cy="1908810"/>
            </a:xfrm>
            <a:prstGeom prst="ellipse">
              <a:avLst/>
            </a:prstGeom>
            <a:solidFill>
              <a:srgbClr val="A3C0B5"/>
            </a:solidFill>
            <a:ln>
              <a:solidFill>
                <a:srgbClr val="A3C0B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66" name="图片 65">
              <a:extLst>
                <a:ext uri="{FF2B5EF4-FFF2-40B4-BE49-F238E27FC236}">
                  <a16:creationId xmlns:a16="http://schemas.microsoft.com/office/drawing/2014/main" xmlns="" id="{04C365E3-E5BF-4591-BE2E-2C0A6E9F6DDE}"/>
                </a:ext>
              </a:extLst>
            </p:cNvPr>
            <p:cNvPicPr>
              <a:picLocks noChangeAspect="1"/>
            </p:cNvPicPr>
            <p:nvPr/>
          </p:nvPicPr>
          <p:blipFill rotWithShape="1">
            <a:blip r:embed="rId6">
              <a:clrChange>
                <a:clrFrom>
                  <a:srgbClr val="FFFFFF">
                    <a:alpha val="36078"/>
                  </a:srgbClr>
                </a:clrFrom>
                <a:clrTo>
                  <a:srgbClr val="FFFFFF">
                    <a:alpha val="0"/>
                  </a:srgbClr>
                </a:clrTo>
              </a:clrChange>
              <a:extLst>
                <a:ext uri="{28A0092B-C50C-407E-A947-70E740481C1C}">
                  <a14:useLocalDpi xmlns:a14="http://schemas.microsoft.com/office/drawing/2010/main" val="0"/>
                </a:ext>
              </a:extLst>
            </a:blip>
            <a:srcRect l="3223" r="80129" b="70451"/>
            <a:stretch/>
          </p:blipFill>
          <p:spPr>
            <a:xfrm>
              <a:off x="1547494" y="1406080"/>
              <a:ext cx="1680845" cy="1087674"/>
            </a:xfrm>
            <a:prstGeom prst="rect">
              <a:avLst/>
            </a:prstGeom>
          </p:spPr>
        </p:pic>
      </p:grpSp>
      <p:grpSp>
        <p:nvGrpSpPr>
          <p:cNvPr id="67" name="组合 66">
            <a:extLst>
              <a:ext uri="{FF2B5EF4-FFF2-40B4-BE49-F238E27FC236}">
                <a16:creationId xmlns:a16="http://schemas.microsoft.com/office/drawing/2014/main" xmlns="" id="{0F2765C7-DE9C-4086-926C-CE4FA681023F}"/>
              </a:ext>
            </a:extLst>
          </p:cNvPr>
          <p:cNvGrpSpPr/>
          <p:nvPr/>
        </p:nvGrpSpPr>
        <p:grpSpPr>
          <a:xfrm>
            <a:off x="8406781" y="1227208"/>
            <a:ext cx="1489353" cy="1532678"/>
            <a:chOff x="1462405" y="1151255"/>
            <a:chExt cx="1882775" cy="1908810"/>
          </a:xfrm>
        </p:grpSpPr>
        <p:sp>
          <p:nvSpPr>
            <p:cNvPr id="68" name="椭圆 67">
              <a:extLst>
                <a:ext uri="{FF2B5EF4-FFF2-40B4-BE49-F238E27FC236}">
                  <a16:creationId xmlns:a16="http://schemas.microsoft.com/office/drawing/2014/main" xmlns="" id="{5F59CEBE-D2E1-4613-B3FD-EDBF11E2D407}"/>
                </a:ext>
              </a:extLst>
            </p:cNvPr>
            <p:cNvSpPr/>
            <p:nvPr/>
          </p:nvSpPr>
          <p:spPr>
            <a:xfrm>
              <a:off x="1462405" y="1151255"/>
              <a:ext cx="1882775" cy="1908810"/>
            </a:xfrm>
            <a:prstGeom prst="ellipse">
              <a:avLst/>
            </a:prstGeom>
            <a:solidFill>
              <a:srgbClr val="A3C0B5"/>
            </a:solidFill>
            <a:ln>
              <a:solidFill>
                <a:srgbClr val="A3C0B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69" name="图片 68">
              <a:extLst>
                <a:ext uri="{FF2B5EF4-FFF2-40B4-BE49-F238E27FC236}">
                  <a16:creationId xmlns:a16="http://schemas.microsoft.com/office/drawing/2014/main" xmlns="" id="{39BDA0AC-1983-4CB3-A952-71ABCE9C463E}"/>
                </a:ext>
              </a:extLst>
            </p:cNvPr>
            <p:cNvPicPr>
              <a:picLocks noChangeAspect="1"/>
            </p:cNvPicPr>
            <p:nvPr/>
          </p:nvPicPr>
          <p:blipFill rotWithShape="1">
            <a:blip r:embed="rId6">
              <a:clrChange>
                <a:clrFrom>
                  <a:srgbClr val="FFFFFF">
                    <a:alpha val="36078"/>
                  </a:srgbClr>
                </a:clrFrom>
                <a:clrTo>
                  <a:srgbClr val="FFFFFF">
                    <a:alpha val="0"/>
                  </a:srgbClr>
                </a:clrTo>
              </a:clrChange>
              <a:extLst>
                <a:ext uri="{28A0092B-C50C-407E-A947-70E740481C1C}">
                  <a14:useLocalDpi xmlns:a14="http://schemas.microsoft.com/office/drawing/2010/main" val="0"/>
                </a:ext>
              </a:extLst>
            </a:blip>
            <a:srcRect l="3223" r="80129" b="70451"/>
            <a:stretch/>
          </p:blipFill>
          <p:spPr>
            <a:xfrm>
              <a:off x="1547494" y="1406080"/>
              <a:ext cx="1680845" cy="1087674"/>
            </a:xfrm>
            <a:prstGeom prst="rect">
              <a:avLst/>
            </a:prstGeom>
          </p:spPr>
        </p:pic>
      </p:grpSp>
    </p:spTree>
    <p:extLst>
      <p:ext uri="{BB962C8B-B14F-4D97-AF65-F5344CB8AC3E}">
        <p14:creationId xmlns:p14="http://schemas.microsoft.com/office/powerpoint/2010/main" val="16871111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500"/>
                                        <p:tgtEl>
                                          <p:spTgt spid="4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fade">
                                      <p:cBhvr>
                                        <p:cTn id="2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p:bldP spid="30" grpId="0" animBg="1"/>
      <p:bldP spid="31" grpId="0"/>
      <p:bldP spid="49" grpId="0" animBg="1"/>
      <p:bldP spid="54" grpId="0"/>
      <p:bldP spid="5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2E06E01E-D285-484E-8542-F1D01CBD9A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13000"/>
            <a:ext cx="12192000" cy="4445000"/>
          </a:xfrm>
          <a:prstGeom prst="rect">
            <a:avLst/>
          </a:prstGeom>
        </p:spPr>
      </p:pic>
      <p:pic>
        <p:nvPicPr>
          <p:cNvPr id="4" name="图片 3"/>
          <p:cNvPicPr>
            <a:picLocks noChangeAspect="1"/>
          </p:cNvPicPr>
          <p:nvPr/>
        </p:nvPicPr>
        <p:blipFill rotWithShape="1">
          <a:blip r:embed="rId4">
            <a:clrChange>
              <a:clrFrom>
                <a:srgbClr val="FFFFFF">
                  <a:alpha val="36078"/>
                </a:srgbClr>
              </a:clrFrom>
              <a:clrTo>
                <a:srgbClr val="FFFFFF">
                  <a:alpha val="0"/>
                </a:srgbClr>
              </a:clrTo>
            </a:clrChange>
            <a:extLst>
              <a:ext uri="{28A0092B-C50C-407E-A947-70E740481C1C}">
                <a14:useLocalDpi xmlns:a14="http://schemas.microsoft.com/office/drawing/2010/main" val="0"/>
              </a:ext>
            </a:extLst>
          </a:blip>
          <a:srcRect l="73333" b="39878"/>
          <a:stretch/>
        </p:blipFill>
        <p:spPr>
          <a:xfrm>
            <a:off x="8476343" y="563466"/>
            <a:ext cx="3715657" cy="3054220"/>
          </a:xfrm>
          <a:prstGeom prst="rect">
            <a:avLst/>
          </a:prstGeom>
        </p:spPr>
      </p:pic>
      <p:pic>
        <p:nvPicPr>
          <p:cNvPr id="6" name="图片 5"/>
          <p:cNvPicPr>
            <a:picLocks noChangeAspect="1"/>
          </p:cNvPicPr>
          <p:nvPr/>
        </p:nvPicPr>
        <p:blipFill rotWithShape="1">
          <a:blip r:embed="rId4">
            <a:clrChange>
              <a:clrFrom>
                <a:srgbClr val="FFFFFF">
                  <a:alpha val="36078"/>
                </a:srgbClr>
              </a:clrFrom>
              <a:clrTo>
                <a:srgbClr val="FFFFFF">
                  <a:alpha val="0"/>
                </a:srgbClr>
              </a:clrTo>
            </a:clrChange>
            <a:extLst>
              <a:ext uri="{28A0092B-C50C-407E-A947-70E740481C1C}">
                <a14:useLocalDpi xmlns:a14="http://schemas.microsoft.com/office/drawing/2010/main" val="0"/>
              </a:ext>
            </a:extLst>
          </a:blip>
          <a:srcRect r="70893" b="30326"/>
          <a:stretch/>
        </p:blipFill>
        <p:spPr>
          <a:xfrm>
            <a:off x="0" y="563675"/>
            <a:ext cx="4238171" cy="3698649"/>
          </a:xfrm>
          <a:prstGeom prst="rect">
            <a:avLst/>
          </a:prstGeom>
        </p:spPr>
      </p:pic>
      <p:grpSp>
        <p:nvGrpSpPr>
          <p:cNvPr id="12" name="组合 14"/>
          <p:cNvGrpSpPr/>
          <p:nvPr/>
        </p:nvGrpSpPr>
        <p:grpSpPr>
          <a:xfrm>
            <a:off x="5605090" y="1746876"/>
            <a:ext cx="981818" cy="852607"/>
            <a:chOff x="1396824" y="751325"/>
            <a:chExt cx="7797893" cy="2033911"/>
          </a:xfrm>
        </p:grpSpPr>
        <p:sp>
          <p:nvSpPr>
            <p:cNvPr id="13" name="矩形 12"/>
            <p:cNvSpPr/>
            <p:nvPr/>
          </p:nvSpPr>
          <p:spPr>
            <a:xfrm>
              <a:off x="1396824" y="828649"/>
              <a:ext cx="7797893" cy="1956587"/>
            </a:xfrm>
            <a:prstGeom prst="rect">
              <a:avLst/>
            </a:prstGeom>
            <a:noFill/>
            <a:ln w="28575">
              <a:solidFill>
                <a:srgbClr val="2047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华文细黑" panose="02010600040101010101" pitchFamily="2" charset="-122"/>
                <a:ea typeface="微软雅黑" panose="020B0503020204020204" charset="-122"/>
                <a:sym typeface="华文细黑" panose="02010600040101010101" pitchFamily="2" charset="-122"/>
              </a:endParaRPr>
            </a:p>
          </p:txBody>
        </p:sp>
        <p:sp useBgFill="1">
          <p:nvSpPr>
            <p:cNvPr id="14" name="矩形 13"/>
            <p:cNvSpPr/>
            <p:nvPr/>
          </p:nvSpPr>
          <p:spPr>
            <a:xfrm>
              <a:off x="3390967" y="751325"/>
              <a:ext cx="3809608" cy="7086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华文细黑" panose="02010600040101010101" pitchFamily="2" charset="-122"/>
                <a:ea typeface="微软雅黑" panose="020B0503020204020204" charset="-122"/>
                <a:sym typeface="华文细黑" panose="02010600040101010101" pitchFamily="2" charset="-122"/>
              </a:endParaRPr>
            </a:p>
          </p:txBody>
        </p:sp>
      </p:grpSp>
      <p:sp>
        <p:nvSpPr>
          <p:cNvPr id="15" name="文本框 14"/>
          <p:cNvSpPr txBox="1"/>
          <p:nvPr/>
        </p:nvSpPr>
        <p:spPr>
          <a:xfrm>
            <a:off x="3860799" y="2979410"/>
            <a:ext cx="4470400" cy="707886"/>
          </a:xfrm>
          <a:prstGeom prst="rect">
            <a:avLst/>
          </a:prstGeom>
          <a:noFill/>
        </p:spPr>
        <p:txBody>
          <a:bodyPr wrap="square" rtlCol="0" anchor="ctr">
            <a:spAutoFit/>
          </a:bodyPr>
          <a:lstStyle>
            <a:defPPr>
              <a:defRPr lang="zh-CN"/>
            </a:defPPr>
            <a:lvl1pPr>
              <a:defRPr sz="3200">
                <a:latin typeface="KaiTi" charset="-122"/>
                <a:ea typeface="KaiTi" charset="-122"/>
                <a:cs typeface="KaiTi" charset="-122"/>
              </a:defRPr>
            </a:lvl1pPr>
          </a:lstStyle>
          <a:p>
            <a:pPr algn="ctr"/>
            <a:r>
              <a:rPr lang="zh-CN" altLang="en-US" sz="4000" dirty="0">
                <a:latin typeface="楷体" panose="02010609060101010101" pitchFamily="49" charset="-122"/>
                <a:ea typeface="楷体" panose="02010609060101010101" pitchFamily="49" charset="-122"/>
                <a:sym typeface="华文细黑" panose="02010600040101010101" pitchFamily="2" charset="-122"/>
              </a:rPr>
              <a:t>单击输入您的标题</a:t>
            </a:r>
          </a:p>
        </p:txBody>
      </p:sp>
      <p:sp>
        <p:nvSpPr>
          <p:cNvPr id="17" name="矩形 16"/>
          <p:cNvSpPr/>
          <p:nvPr/>
        </p:nvSpPr>
        <p:spPr>
          <a:xfrm>
            <a:off x="3591927" y="3791369"/>
            <a:ext cx="5008146" cy="461665"/>
          </a:xfrm>
          <a:prstGeom prst="rect">
            <a:avLst/>
          </a:prstGeom>
        </p:spPr>
        <p:txBody>
          <a:bodyPr wrap="square">
            <a:spAutoFit/>
          </a:bodyPr>
          <a:lstStyle/>
          <a:p>
            <a:pPr algn="ctr">
              <a:lnSpc>
                <a:spcPct val="120000"/>
              </a:lnSpc>
            </a:pPr>
            <a:r>
              <a:rPr lang="en-US" altLang="zh-CN" sz="1000" dirty="0">
                <a:solidFill>
                  <a:schemeClr val="tx2"/>
                </a:solidFill>
                <a:latin typeface="华文细黑" panose="02010600040101010101" pitchFamily="2" charset="-122"/>
                <a:ea typeface="微软雅黑" panose="020B0503020204020204" charset="-122"/>
                <a:sym typeface="华文细黑" panose="02010600040101010101" pitchFamily="2" charset="-122"/>
              </a:rPr>
              <a:t>welcome to download this template,Please add content here.welcome to download this template,Please add content here.</a:t>
            </a:r>
          </a:p>
        </p:txBody>
      </p:sp>
      <p:sp>
        <p:nvSpPr>
          <p:cNvPr id="18" name="文本框 17"/>
          <p:cNvSpPr txBox="1"/>
          <p:nvPr/>
        </p:nvSpPr>
        <p:spPr>
          <a:xfrm>
            <a:off x="5713440" y="1809063"/>
            <a:ext cx="674115" cy="783590"/>
          </a:xfrm>
          <a:prstGeom prst="rect">
            <a:avLst/>
          </a:prstGeom>
          <a:noFill/>
        </p:spPr>
        <p:txBody>
          <a:bodyPr wrap="square" rtlCol="0">
            <a:spAutoFit/>
          </a:bodyPr>
          <a:lstStyle/>
          <a:p>
            <a:pPr algn="dist"/>
            <a:r>
              <a:rPr lang="zh-CN" altLang="en-US" sz="4500" dirty="0">
                <a:solidFill>
                  <a:srgbClr val="204741"/>
                </a:solidFill>
                <a:latin typeface="STZhongsong" charset="-122"/>
                <a:ea typeface="STZhongsong" charset="-122"/>
                <a:cs typeface="STZhongsong" charset="-122"/>
                <a:sym typeface="华文细黑" panose="02010600040101010101" pitchFamily="2" charset="-122"/>
              </a:rPr>
              <a:t>肆</a:t>
            </a:r>
          </a:p>
        </p:txBody>
      </p:sp>
    </p:spTree>
    <p:extLst>
      <p:ext uri="{BB962C8B-B14F-4D97-AF65-F5344CB8AC3E}">
        <p14:creationId xmlns:p14="http://schemas.microsoft.com/office/powerpoint/2010/main" val="35278924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childTnLst>
                                </p:cTn>
                              </p:par>
                            </p:childTnLst>
                          </p:cTn>
                        </p:par>
                        <p:par>
                          <p:cTn id="13" fill="hold">
                            <p:stCondLst>
                              <p:cond delay="1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5"/>
                                        </p:tgtEl>
                                        <p:attrNameLst>
                                          <p:attrName>ppt_y</p:attrName>
                                        </p:attrNameLst>
                                      </p:cBhvr>
                                      <p:tavLst>
                                        <p:tav tm="0">
                                          <p:val>
                                            <p:strVal val="#ppt_y"/>
                                          </p:val>
                                        </p:tav>
                                        <p:tav tm="100000">
                                          <p:val>
                                            <p:strVal val="#ppt_y"/>
                                          </p:val>
                                        </p:tav>
                                      </p:tavLst>
                                    </p:anim>
                                    <p:anim calcmode="lin" valueType="num">
                                      <p:cBhvr>
                                        <p:cTn id="1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5"/>
                                        </p:tgtEl>
                                      </p:cBhvr>
                                    </p:animEffect>
                                  </p:childTnLst>
                                </p:cTn>
                              </p:par>
                            </p:childTnLst>
                          </p:cTn>
                        </p:par>
                        <p:par>
                          <p:cTn id="21" fill="hold">
                            <p:stCondLst>
                              <p:cond delay="2350"/>
                            </p:stCondLst>
                            <p:childTnLst>
                              <p:par>
                                <p:cTn id="22" presetID="16" presetClass="entr" presetSubtype="21"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barn(inVertical)">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DEEEE"/>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13000"/>
            <a:ext cx="12192000" cy="4445000"/>
          </a:xfrm>
          <a:prstGeom prst="rect">
            <a:avLst/>
          </a:prstGeom>
        </p:spPr>
      </p:pic>
      <p:pic>
        <p:nvPicPr>
          <p:cNvPr id="4" name="图片 3"/>
          <p:cNvPicPr>
            <a:picLocks noChangeAspect="1"/>
          </p:cNvPicPr>
          <p:nvPr/>
        </p:nvPicPr>
        <p:blipFill rotWithShape="1">
          <a:blip r:embed="rId4">
            <a:clrChange>
              <a:clrFrom>
                <a:srgbClr val="FFFFFF">
                  <a:alpha val="36078"/>
                </a:srgbClr>
              </a:clrFrom>
              <a:clrTo>
                <a:srgbClr val="FFFFFF">
                  <a:alpha val="0"/>
                </a:srgbClr>
              </a:clrTo>
            </a:clrChange>
            <a:extLst>
              <a:ext uri="{28A0092B-C50C-407E-A947-70E740481C1C}">
                <a14:useLocalDpi xmlns:a14="http://schemas.microsoft.com/office/drawing/2010/main" val="0"/>
              </a:ext>
            </a:extLst>
          </a:blip>
          <a:srcRect l="73333" b="39878"/>
          <a:stretch/>
        </p:blipFill>
        <p:spPr>
          <a:xfrm>
            <a:off x="8476343" y="563466"/>
            <a:ext cx="3715657" cy="3054220"/>
          </a:xfrm>
          <a:prstGeom prst="rect">
            <a:avLst/>
          </a:prstGeom>
        </p:spPr>
      </p:pic>
      <p:pic>
        <p:nvPicPr>
          <p:cNvPr id="6" name="图片 5"/>
          <p:cNvPicPr>
            <a:picLocks noChangeAspect="1"/>
          </p:cNvPicPr>
          <p:nvPr/>
        </p:nvPicPr>
        <p:blipFill rotWithShape="1">
          <a:blip r:embed="rId4">
            <a:clrChange>
              <a:clrFrom>
                <a:srgbClr val="FFFFFF">
                  <a:alpha val="36078"/>
                </a:srgbClr>
              </a:clrFrom>
              <a:clrTo>
                <a:srgbClr val="FFFFFF">
                  <a:alpha val="0"/>
                </a:srgbClr>
              </a:clrTo>
            </a:clrChange>
            <a:extLst>
              <a:ext uri="{28A0092B-C50C-407E-A947-70E740481C1C}">
                <a14:useLocalDpi xmlns:a14="http://schemas.microsoft.com/office/drawing/2010/main" val="0"/>
              </a:ext>
            </a:extLst>
          </a:blip>
          <a:srcRect r="70893" b="30326"/>
          <a:stretch/>
        </p:blipFill>
        <p:spPr>
          <a:xfrm>
            <a:off x="0" y="563675"/>
            <a:ext cx="4238171" cy="3698649"/>
          </a:xfrm>
          <a:prstGeom prst="rect">
            <a:avLst/>
          </a:prstGeom>
        </p:spPr>
      </p:pic>
      <p:pic>
        <p:nvPicPr>
          <p:cNvPr id="7" name="图片 6" descr="5d80f4b3e78a9513d048aa2ccdf80f56">
            <a:extLst>
              <a:ext uri="{FF2B5EF4-FFF2-40B4-BE49-F238E27FC236}">
                <a16:creationId xmlns:a16="http://schemas.microsoft.com/office/drawing/2014/main" xmlns="" id="{77DFB684-B769-4C7C-A28E-7001F39134E5}"/>
              </a:ext>
            </a:extLst>
          </p:cNvPr>
          <p:cNvPicPr>
            <a:picLocks noChangeAspect="1"/>
          </p:cNvPicPr>
          <p:nvPr/>
        </p:nvPicPr>
        <p:blipFill>
          <a:blip r:embed="rId5"/>
          <a:stretch>
            <a:fillRect/>
          </a:stretch>
        </p:blipFill>
        <p:spPr>
          <a:xfrm>
            <a:off x="4974835" y="563466"/>
            <a:ext cx="3344545" cy="4660900"/>
          </a:xfrm>
          <a:prstGeom prst="rect">
            <a:avLst/>
          </a:prstGeom>
        </p:spPr>
      </p:pic>
      <p:sp>
        <p:nvSpPr>
          <p:cNvPr id="8" name="文本框 8">
            <a:extLst>
              <a:ext uri="{FF2B5EF4-FFF2-40B4-BE49-F238E27FC236}">
                <a16:creationId xmlns:a16="http://schemas.microsoft.com/office/drawing/2014/main" xmlns="" id="{62236980-A5E4-4AE0-A868-F13F1E6BEC46}"/>
              </a:ext>
            </a:extLst>
          </p:cNvPr>
          <p:cNvSpPr txBox="1"/>
          <p:nvPr/>
        </p:nvSpPr>
        <p:spPr>
          <a:xfrm>
            <a:off x="4914112" y="1698211"/>
            <a:ext cx="737870" cy="3816429"/>
          </a:xfrm>
          <a:prstGeom prst="rect">
            <a:avLst/>
          </a:prstGeom>
          <a:noFill/>
        </p:spPr>
        <p:txBody>
          <a:bodyPr wrap="square" lIns="121922" tIns="60960" rIns="121922" bIns="60960" rtlCol="0">
            <a:spAutoFit/>
          </a:bodyPr>
          <a:lstStyle/>
          <a:p>
            <a:pPr algn="l"/>
            <a:r>
              <a:rPr lang="zh-CN" altLang="en-US" sz="4000" b="1" dirty="0">
                <a:solidFill>
                  <a:schemeClr val="tx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感谢您的聆听</a:t>
            </a:r>
          </a:p>
        </p:txBody>
      </p:sp>
      <p:sp>
        <p:nvSpPr>
          <p:cNvPr id="9" name="任意多边形 38">
            <a:extLst>
              <a:ext uri="{FF2B5EF4-FFF2-40B4-BE49-F238E27FC236}">
                <a16:creationId xmlns:a16="http://schemas.microsoft.com/office/drawing/2014/main" xmlns="" id="{3820B6A5-8B15-404B-A947-820CB742B069}"/>
              </a:ext>
            </a:extLst>
          </p:cNvPr>
          <p:cNvSpPr/>
          <p:nvPr/>
        </p:nvSpPr>
        <p:spPr>
          <a:xfrm flipH="1" flipV="1">
            <a:off x="6879953" y="1698199"/>
            <a:ext cx="1596390" cy="381000"/>
          </a:xfrm>
          <a:custGeom>
            <a:avLst/>
            <a:gdLst>
              <a:gd name="connsiteX0" fmla="*/ 3538712 w 5891463"/>
              <a:gd name="connsiteY0" fmla="*/ 0 h 713287"/>
              <a:gd name="connsiteX1" fmla="*/ 5891463 w 5891463"/>
              <a:gd name="connsiteY1" fmla="*/ 0 h 713287"/>
              <a:gd name="connsiteX2" fmla="*/ 5891463 w 5891463"/>
              <a:gd name="connsiteY2" fmla="*/ 45719 h 713287"/>
              <a:gd name="connsiteX3" fmla="*/ 4651667 w 5891463"/>
              <a:gd name="connsiteY3" fmla="*/ 45719 h 713287"/>
              <a:gd name="connsiteX4" fmla="*/ 4651667 w 5891463"/>
              <a:gd name="connsiteY4" fmla="*/ 49137 h 713287"/>
              <a:gd name="connsiteX5" fmla="*/ 3291824 w 5891463"/>
              <a:gd name="connsiteY5" fmla="*/ 49137 h 713287"/>
              <a:gd name="connsiteX6" fmla="*/ 1928977 w 5891463"/>
              <a:gd name="connsiteY6" fmla="*/ 49137 h 713287"/>
              <a:gd name="connsiteX7" fmla="*/ 1778305 w 5891463"/>
              <a:gd name="connsiteY7" fmla="*/ 135634 h 713287"/>
              <a:gd name="connsiteX8" fmla="*/ 1765454 w 5891463"/>
              <a:gd name="connsiteY8" fmla="*/ 190761 h 713287"/>
              <a:gd name="connsiteX9" fmla="*/ 1778305 w 5891463"/>
              <a:gd name="connsiteY9" fmla="*/ 245889 h 713287"/>
              <a:gd name="connsiteX10" fmla="*/ 1928977 w 5891463"/>
              <a:gd name="connsiteY10" fmla="*/ 332387 h 713287"/>
              <a:gd name="connsiteX11" fmla="*/ 2167660 w 5891463"/>
              <a:gd name="connsiteY11" fmla="*/ 332387 h 713287"/>
              <a:gd name="connsiteX12" fmla="*/ 2167660 w 5891463"/>
              <a:gd name="connsiteY12" fmla="*/ 331761 h 713287"/>
              <a:gd name="connsiteX13" fmla="*/ 3793525 w 5891463"/>
              <a:gd name="connsiteY13" fmla="*/ 331761 h 713287"/>
              <a:gd name="connsiteX14" fmla="*/ 4013782 w 5891463"/>
              <a:gd name="connsiteY14" fmla="*/ 522521 h 713287"/>
              <a:gd name="connsiteX15" fmla="*/ 3793525 w 5891463"/>
              <a:gd name="connsiteY15" fmla="*/ 713283 h 713287"/>
              <a:gd name="connsiteX16" fmla="*/ 2352751 w 5891463"/>
              <a:gd name="connsiteY16" fmla="*/ 713283 h 713287"/>
              <a:gd name="connsiteX17" fmla="*/ 2352751 w 5891463"/>
              <a:gd name="connsiteY17" fmla="*/ 713287 h 713287"/>
              <a:gd name="connsiteX18" fmla="*/ 0 w 5891463"/>
              <a:gd name="connsiteY18" fmla="*/ 713287 h 713287"/>
              <a:gd name="connsiteX19" fmla="*/ 0 w 5891463"/>
              <a:gd name="connsiteY19" fmla="*/ 667568 h 713287"/>
              <a:gd name="connsiteX20" fmla="*/ 884428 w 5891463"/>
              <a:gd name="connsiteY20" fmla="*/ 667568 h 713287"/>
              <a:gd name="connsiteX21" fmla="*/ 884428 w 5891463"/>
              <a:gd name="connsiteY21" fmla="*/ 664147 h 713287"/>
              <a:gd name="connsiteX22" fmla="*/ 2244271 w 5891463"/>
              <a:gd name="connsiteY22" fmla="*/ 664147 h 713287"/>
              <a:gd name="connsiteX23" fmla="*/ 3649155 w 5891463"/>
              <a:gd name="connsiteY23" fmla="*/ 664147 h 713287"/>
              <a:gd name="connsiteX24" fmla="*/ 3799827 w 5891463"/>
              <a:gd name="connsiteY24" fmla="*/ 577648 h 713287"/>
              <a:gd name="connsiteX25" fmla="*/ 3812678 w 5891463"/>
              <a:gd name="connsiteY25" fmla="*/ 522521 h 713287"/>
              <a:gd name="connsiteX26" fmla="*/ 3799827 w 5891463"/>
              <a:gd name="connsiteY26" fmla="*/ 467394 h 713287"/>
              <a:gd name="connsiteX27" fmla="*/ 3649155 w 5891463"/>
              <a:gd name="connsiteY27" fmla="*/ 380896 h 713287"/>
              <a:gd name="connsiteX28" fmla="*/ 3410471 w 5891463"/>
              <a:gd name="connsiteY28" fmla="*/ 380896 h 713287"/>
              <a:gd name="connsiteX29" fmla="*/ 3410471 w 5891463"/>
              <a:gd name="connsiteY29" fmla="*/ 381523 h 713287"/>
              <a:gd name="connsiteX30" fmla="*/ 1784606 w 5891463"/>
              <a:gd name="connsiteY30" fmla="*/ 381523 h 713287"/>
              <a:gd name="connsiteX31" fmla="*/ 1564350 w 5891463"/>
              <a:gd name="connsiteY31" fmla="*/ 190761 h 713287"/>
              <a:gd name="connsiteX32" fmla="*/ 1784606 w 5891463"/>
              <a:gd name="connsiteY32" fmla="*/ 1 h 713287"/>
              <a:gd name="connsiteX33" fmla="*/ 3291824 w 5891463"/>
              <a:gd name="connsiteY33" fmla="*/ 1 h 713287"/>
              <a:gd name="connsiteX34" fmla="*/ 3410471 w 5891463"/>
              <a:gd name="connsiteY34" fmla="*/ 1 h 713287"/>
              <a:gd name="connsiteX35" fmla="*/ 3538712 w 5891463"/>
              <a:gd name="connsiteY35" fmla="*/ 1 h 713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891463" h="713287">
                <a:moveTo>
                  <a:pt x="3538712" y="0"/>
                </a:moveTo>
                <a:lnTo>
                  <a:pt x="5891463" y="0"/>
                </a:lnTo>
                <a:lnTo>
                  <a:pt x="5891463" y="45719"/>
                </a:lnTo>
                <a:lnTo>
                  <a:pt x="4651667" y="45719"/>
                </a:lnTo>
                <a:lnTo>
                  <a:pt x="4651667" y="49137"/>
                </a:lnTo>
                <a:lnTo>
                  <a:pt x="3291824" y="49137"/>
                </a:lnTo>
                <a:lnTo>
                  <a:pt x="1928977" y="49137"/>
                </a:lnTo>
                <a:cubicBezTo>
                  <a:pt x="1861244" y="49137"/>
                  <a:pt x="1803129" y="84804"/>
                  <a:pt x="1778305" y="135634"/>
                </a:cubicBezTo>
                <a:lnTo>
                  <a:pt x="1765454" y="190761"/>
                </a:lnTo>
                <a:lnTo>
                  <a:pt x="1778305" y="245889"/>
                </a:lnTo>
                <a:cubicBezTo>
                  <a:pt x="1803129" y="296721"/>
                  <a:pt x="1861244" y="332387"/>
                  <a:pt x="1928977" y="332387"/>
                </a:cubicBezTo>
                <a:lnTo>
                  <a:pt x="2167660" y="332387"/>
                </a:lnTo>
                <a:lnTo>
                  <a:pt x="2167660" y="331761"/>
                </a:lnTo>
                <a:lnTo>
                  <a:pt x="3793525" y="331761"/>
                </a:lnTo>
                <a:cubicBezTo>
                  <a:pt x="3915169" y="331761"/>
                  <a:pt x="4013782" y="417167"/>
                  <a:pt x="4013782" y="522521"/>
                </a:cubicBezTo>
                <a:cubicBezTo>
                  <a:pt x="4013782" y="627877"/>
                  <a:pt x="3915169" y="713283"/>
                  <a:pt x="3793525" y="713283"/>
                </a:cubicBezTo>
                <a:lnTo>
                  <a:pt x="2352751" y="713283"/>
                </a:lnTo>
                <a:lnTo>
                  <a:pt x="2352751" y="713287"/>
                </a:lnTo>
                <a:lnTo>
                  <a:pt x="0" y="713287"/>
                </a:lnTo>
                <a:lnTo>
                  <a:pt x="0" y="667568"/>
                </a:lnTo>
                <a:lnTo>
                  <a:pt x="884428" y="667568"/>
                </a:lnTo>
                <a:lnTo>
                  <a:pt x="884428" y="664147"/>
                </a:lnTo>
                <a:lnTo>
                  <a:pt x="2244271" y="664147"/>
                </a:lnTo>
                <a:lnTo>
                  <a:pt x="3649155" y="664147"/>
                </a:lnTo>
                <a:cubicBezTo>
                  <a:pt x="3716888" y="664147"/>
                  <a:pt x="3775004" y="628480"/>
                  <a:pt x="3799827" y="577648"/>
                </a:cubicBezTo>
                <a:lnTo>
                  <a:pt x="3812678" y="522521"/>
                </a:lnTo>
                <a:lnTo>
                  <a:pt x="3799827" y="467394"/>
                </a:lnTo>
                <a:cubicBezTo>
                  <a:pt x="3775004" y="416563"/>
                  <a:pt x="3716888" y="380896"/>
                  <a:pt x="3649155" y="380896"/>
                </a:cubicBezTo>
                <a:lnTo>
                  <a:pt x="3410471" y="380896"/>
                </a:lnTo>
                <a:lnTo>
                  <a:pt x="3410471" y="381523"/>
                </a:lnTo>
                <a:lnTo>
                  <a:pt x="1784606" y="381523"/>
                </a:lnTo>
                <a:cubicBezTo>
                  <a:pt x="1662962" y="381523"/>
                  <a:pt x="1564350" y="296117"/>
                  <a:pt x="1564350" y="190761"/>
                </a:cubicBezTo>
                <a:cubicBezTo>
                  <a:pt x="1564350" y="85407"/>
                  <a:pt x="1662962" y="1"/>
                  <a:pt x="1784606" y="1"/>
                </a:cubicBezTo>
                <a:lnTo>
                  <a:pt x="3291824" y="1"/>
                </a:lnTo>
                <a:lnTo>
                  <a:pt x="3410471" y="1"/>
                </a:lnTo>
                <a:lnTo>
                  <a:pt x="3538712" y="1"/>
                </a:lnTo>
                <a:close/>
              </a:path>
            </a:pathLst>
          </a:custGeom>
          <a:solidFill>
            <a:schemeClr val="tx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 name="任意多边形 38">
            <a:extLst>
              <a:ext uri="{FF2B5EF4-FFF2-40B4-BE49-F238E27FC236}">
                <a16:creationId xmlns:a16="http://schemas.microsoft.com/office/drawing/2014/main" xmlns="" id="{DCC8F9B8-E39D-4CDF-896D-3EECFACDD545}"/>
              </a:ext>
            </a:extLst>
          </p:cNvPr>
          <p:cNvSpPr/>
          <p:nvPr/>
        </p:nvSpPr>
        <p:spPr>
          <a:xfrm flipV="1">
            <a:off x="3378563" y="3278079"/>
            <a:ext cx="1596390" cy="381000"/>
          </a:xfrm>
          <a:custGeom>
            <a:avLst/>
            <a:gdLst>
              <a:gd name="connsiteX0" fmla="*/ 3538712 w 5891463"/>
              <a:gd name="connsiteY0" fmla="*/ 0 h 713287"/>
              <a:gd name="connsiteX1" fmla="*/ 5891463 w 5891463"/>
              <a:gd name="connsiteY1" fmla="*/ 0 h 713287"/>
              <a:gd name="connsiteX2" fmla="*/ 5891463 w 5891463"/>
              <a:gd name="connsiteY2" fmla="*/ 45719 h 713287"/>
              <a:gd name="connsiteX3" fmla="*/ 4651667 w 5891463"/>
              <a:gd name="connsiteY3" fmla="*/ 45719 h 713287"/>
              <a:gd name="connsiteX4" fmla="*/ 4651667 w 5891463"/>
              <a:gd name="connsiteY4" fmla="*/ 49137 h 713287"/>
              <a:gd name="connsiteX5" fmla="*/ 3291824 w 5891463"/>
              <a:gd name="connsiteY5" fmla="*/ 49137 h 713287"/>
              <a:gd name="connsiteX6" fmla="*/ 1928977 w 5891463"/>
              <a:gd name="connsiteY6" fmla="*/ 49137 h 713287"/>
              <a:gd name="connsiteX7" fmla="*/ 1778305 w 5891463"/>
              <a:gd name="connsiteY7" fmla="*/ 135634 h 713287"/>
              <a:gd name="connsiteX8" fmla="*/ 1765454 w 5891463"/>
              <a:gd name="connsiteY8" fmla="*/ 190761 h 713287"/>
              <a:gd name="connsiteX9" fmla="*/ 1778305 w 5891463"/>
              <a:gd name="connsiteY9" fmla="*/ 245889 h 713287"/>
              <a:gd name="connsiteX10" fmla="*/ 1928977 w 5891463"/>
              <a:gd name="connsiteY10" fmla="*/ 332387 h 713287"/>
              <a:gd name="connsiteX11" fmla="*/ 2167660 w 5891463"/>
              <a:gd name="connsiteY11" fmla="*/ 332387 h 713287"/>
              <a:gd name="connsiteX12" fmla="*/ 2167660 w 5891463"/>
              <a:gd name="connsiteY12" fmla="*/ 331761 h 713287"/>
              <a:gd name="connsiteX13" fmla="*/ 3793525 w 5891463"/>
              <a:gd name="connsiteY13" fmla="*/ 331761 h 713287"/>
              <a:gd name="connsiteX14" fmla="*/ 4013782 w 5891463"/>
              <a:gd name="connsiteY14" fmla="*/ 522521 h 713287"/>
              <a:gd name="connsiteX15" fmla="*/ 3793525 w 5891463"/>
              <a:gd name="connsiteY15" fmla="*/ 713283 h 713287"/>
              <a:gd name="connsiteX16" fmla="*/ 2352751 w 5891463"/>
              <a:gd name="connsiteY16" fmla="*/ 713283 h 713287"/>
              <a:gd name="connsiteX17" fmla="*/ 2352751 w 5891463"/>
              <a:gd name="connsiteY17" fmla="*/ 713287 h 713287"/>
              <a:gd name="connsiteX18" fmla="*/ 0 w 5891463"/>
              <a:gd name="connsiteY18" fmla="*/ 713287 h 713287"/>
              <a:gd name="connsiteX19" fmla="*/ 0 w 5891463"/>
              <a:gd name="connsiteY19" fmla="*/ 667568 h 713287"/>
              <a:gd name="connsiteX20" fmla="*/ 884428 w 5891463"/>
              <a:gd name="connsiteY20" fmla="*/ 667568 h 713287"/>
              <a:gd name="connsiteX21" fmla="*/ 884428 w 5891463"/>
              <a:gd name="connsiteY21" fmla="*/ 664147 h 713287"/>
              <a:gd name="connsiteX22" fmla="*/ 2244271 w 5891463"/>
              <a:gd name="connsiteY22" fmla="*/ 664147 h 713287"/>
              <a:gd name="connsiteX23" fmla="*/ 3649155 w 5891463"/>
              <a:gd name="connsiteY23" fmla="*/ 664147 h 713287"/>
              <a:gd name="connsiteX24" fmla="*/ 3799827 w 5891463"/>
              <a:gd name="connsiteY24" fmla="*/ 577648 h 713287"/>
              <a:gd name="connsiteX25" fmla="*/ 3812678 w 5891463"/>
              <a:gd name="connsiteY25" fmla="*/ 522521 h 713287"/>
              <a:gd name="connsiteX26" fmla="*/ 3799827 w 5891463"/>
              <a:gd name="connsiteY26" fmla="*/ 467394 h 713287"/>
              <a:gd name="connsiteX27" fmla="*/ 3649155 w 5891463"/>
              <a:gd name="connsiteY27" fmla="*/ 380896 h 713287"/>
              <a:gd name="connsiteX28" fmla="*/ 3410471 w 5891463"/>
              <a:gd name="connsiteY28" fmla="*/ 380896 h 713287"/>
              <a:gd name="connsiteX29" fmla="*/ 3410471 w 5891463"/>
              <a:gd name="connsiteY29" fmla="*/ 381523 h 713287"/>
              <a:gd name="connsiteX30" fmla="*/ 1784606 w 5891463"/>
              <a:gd name="connsiteY30" fmla="*/ 381523 h 713287"/>
              <a:gd name="connsiteX31" fmla="*/ 1564350 w 5891463"/>
              <a:gd name="connsiteY31" fmla="*/ 190761 h 713287"/>
              <a:gd name="connsiteX32" fmla="*/ 1784606 w 5891463"/>
              <a:gd name="connsiteY32" fmla="*/ 1 h 713287"/>
              <a:gd name="connsiteX33" fmla="*/ 3291824 w 5891463"/>
              <a:gd name="connsiteY33" fmla="*/ 1 h 713287"/>
              <a:gd name="connsiteX34" fmla="*/ 3410471 w 5891463"/>
              <a:gd name="connsiteY34" fmla="*/ 1 h 713287"/>
              <a:gd name="connsiteX35" fmla="*/ 3538712 w 5891463"/>
              <a:gd name="connsiteY35" fmla="*/ 1 h 713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891463" h="713287">
                <a:moveTo>
                  <a:pt x="3538712" y="0"/>
                </a:moveTo>
                <a:lnTo>
                  <a:pt x="5891463" y="0"/>
                </a:lnTo>
                <a:lnTo>
                  <a:pt x="5891463" y="45719"/>
                </a:lnTo>
                <a:lnTo>
                  <a:pt x="4651667" y="45719"/>
                </a:lnTo>
                <a:lnTo>
                  <a:pt x="4651667" y="49137"/>
                </a:lnTo>
                <a:lnTo>
                  <a:pt x="3291824" y="49137"/>
                </a:lnTo>
                <a:lnTo>
                  <a:pt x="1928977" y="49137"/>
                </a:lnTo>
                <a:cubicBezTo>
                  <a:pt x="1861244" y="49137"/>
                  <a:pt x="1803129" y="84804"/>
                  <a:pt x="1778305" y="135634"/>
                </a:cubicBezTo>
                <a:lnTo>
                  <a:pt x="1765454" y="190761"/>
                </a:lnTo>
                <a:lnTo>
                  <a:pt x="1778305" y="245889"/>
                </a:lnTo>
                <a:cubicBezTo>
                  <a:pt x="1803129" y="296721"/>
                  <a:pt x="1861244" y="332387"/>
                  <a:pt x="1928977" y="332387"/>
                </a:cubicBezTo>
                <a:lnTo>
                  <a:pt x="2167660" y="332387"/>
                </a:lnTo>
                <a:lnTo>
                  <a:pt x="2167660" y="331761"/>
                </a:lnTo>
                <a:lnTo>
                  <a:pt x="3793525" y="331761"/>
                </a:lnTo>
                <a:cubicBezTo>
                  <a:pt x="3915169" y="331761"/>
                  <a:pt x="4013782" y="417167"/>
                  <a:pt x="4013782" y="522521"/>
                </a:cubicBezTo>
                <a:cubicBezTo>
                  <a:pt x="4013782" y="627877"/>
                  <a:pt x="3915169" y="713283"/>
                  <a:pt x="3793525" y="713283"/>
                </a:cubicBezTo>
                <a:lnTo>
                  <a:pt x="2352751" y="713283"/>
                </a:lnTo>
                <a:lnTo>
                  <a:pt x="2352751" y="713287"/>
                </a:lnTo>
                <a:lnTo>
                  <a:pt x="0" y="713287"/>
                </a:lnTo>
                <a:lnTo>
                  <a:pt x="0" y="667568"/>
                </a:lnTo>
                <a:lnTo>
                  <a:pt x="884428" y="667568"/>
                </a:lnTo>
                <a:lnTo>
                  <a:pt x="884428" y="664147"/>
                </a:lnTo>
                <a:lnTo>
                  <a:pt x="2244271" y="664147"/>
                </a:lnTo>
                <a:lnTo>
                  <a:pt x="3649155" y="664147"/>
                </a:lnTo>
                <a:cubicBezTo>
                  <a:pt x="3716888" y="664147"/>
                  <a:pt x="3775004" y="628480"/>
                  <a:pt x="3799827" y="577648"/>
                </a:cubicBezTo>
                <a:lnTo>
                  <a:pt x="3812678" y="522521"/>
                </a:lnTo>
                <a:lnTo>
                  <a:pt x="3799827" y="467394"/>
                </a:lnTo>
                <a:cubicBezTo>
                  <a:pt x="3775004" y="416563"/>
                  <a:pt x="3716888" y="380896"/>
                  <a:pt x="3649155" y="380896"/>
                </a:cubicBezTo>
                <a:lnTo>
                  <a:pt x="3410471" y="380896"/>
                </a:lnTo>
                <a:lnTo>
                  <a:pt x="3410471" y="381523"/>
                </a:lnTo>
                <a:lnTo>
                  <a:pt x="1784606" y="381523"/>
                </a:lnTo>
                <a:cubicBezTo>
                  <a:pt x="1662962" y="381523"/>
                  <a:pt x="1564350" y="296117"/>
                  <a:pt x="1564350" y="190761"/>
                </a:cubicBezTo>
                <a:cubicBezTo>
                  <a:pt x="1564350" y="85407"/>
                  <a:pt x="1662962" y="1"/>
                  <a:pt x="1784606" y="1"/>
                </a:cubicBezTo>
                <a:lnTo>
                  <a:pt x="3291824" y="1"/>
                </a:lnTo>
                <a:lnTo>
                  <a:pt x="3410471" y="1"/>
                </a:lnTo>
                <a:lnTo>
                  <a:pt x="3538712" y="1"/>
                </a:lnTo>
                <a:close/>
              </a:path>
            </a:pathLst>
          </a:custGeom>
          <a:solidFill>
            <a:schemeClr val="tx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3" name="图片 12" descr="2de72cb9e0ef5f54e93cc105d248c2b3">
            <a:extLst>
              <a:ext uri="{FF2B5EF4-FFF2-40B4-BE49-F238E27FC236}">
                <a16:creationId xmlns:a16="http://schemas.microsoft.com/office/drawing/2014/main" xmlns="" id="{2D19A139-6850-4CB2-B2B4-F0ABC2BC6EF3}"/>
              </a:ext>
            </a:extLst>
          </p:cNvPr>
          <p:cNvPicPr>
            <a:picLocks noChangeAspect="1"/>
          </p:cNvPicPr>
          <p:nvPr/>
        </p:nvPicPr>
        <p:blipFill>
          <a:blip r:embed="rId6"/>
          <a:stretch>
            <a:fillRect/>
          </a:stretch>
        </p:blipFill>
        <p:spPr>
          <a:xfrm>
            <a:off x="7576185" y="2584023"/>
            <a:ext cx="2210267" cy="3356601"/>
          </a:xfrm>
          <a:prstGeom prst="rect">
            <a:avLst/>
          </a:prstGeom>
        </p:spPr>
      </p:pic>
    </p:spTree>
    <p:extLst>
      <p:ext uri="{BB962C8B-B14F-4D97-AF65-F5344CB8AC3E}">
        <p14:creationId xmlns:p14="http://schemas.microsoft.com/office/powerpoint/2010/main" val="10901766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linds(horizontal)">
                                      <p:cBhvr>
                                        <p:cTn id="11" dur="500"/>
                                        <p:tgtEl>
                                          <p:spTgt spid="9"/>
                                        </p:tgtEl>
                                      </p:cBhvr>
                                    </p:animEffect>
                                  </p:childTnLst>
                                </p:cTn>
                              </p:par>
                              <p:par>
                                <p:cTn id="12" presetID="3" presetClass="entr" presetSubtype="10" fill="hold" grpId="0" nodeType="withEffect">
                                  <p:stCondLst>
                                    <p:cond delay="250"/>
                                  </p:stCondLst>
                                  <p:childTnLst>
                                    <p:set>
                                      <p:cBhvr>
                                        <p:cTn id="13" dur="1" fill="hold">
                                          <p:stCondLst>
                                            <p:cond delay="0"/>
                                          </p:stCondLst>
                                        </p:cTn>
                                        <p:tgtEl>
                                          <p:spTgt spid="10"/>
                                        </p:tgtEl>
                                        <p:attrNameLst>
                                          <p:attrName>style.visibility</p:attrName>
                                        </p:attrNameLst>
                                      </p:cBhvr>
                                      <p:to>
                                        <p:strVal val="visible"/>
                                      </p:to>
                                    </p:set>
                                    <p:animEffect transition="in" filter="blinds(horizontal)">
                                      <p:cBhvr>
                                        <p:cTn id="14" dur="500"/>
                                        <p:tgtEl>
                                          <p:spTgt spid="10"/>
                                        </p:tgtEl>
                                      </p:cBhvr>
                                    </p:animEffect>
                                  </p:childTnLst>
                                </p:cTn>
                              </p:par>
                            </p:childTnLst>
                          </p:cTn>
                        </p:par>
                        <p:par>
                          <p:cTn id="15" fill="hold">
                            <p:stCondLst>
                              <p:cond delay="1250"/>
                            </p:stCondLst>
                            <p:childTnLst>
                              <p:par>
                                <p:cTn id="16" presetID="2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1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down)">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ldLvl="0" animBg="1"/>
      <p:bldP spid="10"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SLIDE_COUNT" val="1"/>
  <p:tag name="ISPRING_PRESENTATION_TITLE" val="中国江南风演讲培训PPT模板"/>
</p:tagLst>
</file>

<file path=ppt/theme/theme1.xml><?xml version="1.0" encoding="utf-8"?>
<a:theme xmlns:a="http://schemas.openxmlformats.org/drawingml/2006/main" name="Office 主题">
  <a:themeElements>
    <a:clrScheme name="自定义 165">
      <a:dk1>
        <a:srgbClr val="000000"/>
      </a:dk1>
      <a:lt1>
        <a:srgbClr val="FFFFFF"/>
      </a:lt1>
      <a:dk2>
        <a:srgbClr val="44546A"/>
      </a:dk2>
      <a:lt2>
        <a:srgbClr val="E7E6E6"/>
      </a:lt2>
      <a:accent1>
        <a:srgbClr val="255049"/>
      </a:accent1>
      <a:accent2>
        <a:srgbClr val="437C6C"/>
      </a:accent2>
      <a:accent3>
        <a:srgbClr val="73A193"/>
      </a:accent3>
      <a:accent4>
        <a:srgbClr val="437C6C"/>
      </a:accent4>
      <a:accent5>
        <a:srgbClr val="437C6C"/>
      </a:accent5>
      <a:accent6>
        <a:srgbClr val="73A193"/>
      </a:accent6>
      <a:hlink>
        <a:srgbClr val="437C6C"/>
      </a:hlink>
      <a:folHlink>
        <a:srgbClr val="255049"/>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328</TotalTime>
  <Words>1052</Words>
  <Application>Microsoft Office PowerPoint</Application>
  <PresentationFormat>宽屏</PresentationFormat>
  <Paragraphs>126</Paragraphs>
  <Slides>22</Slides>
  <Notes>22</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22</vt:i4>
      </vt:variant>
    </vt:vector>
  </HeadingPairs>
  <TitlesOfParts>
    <vt:vector size="39" baseType="lpstr">
      <vt:lpstr>华文中宋</vt:lpstr>
      <vt:lpstr>楷体</vt:lpstr>
      <vt:lpstr>华文细黑</vt:lpstr>
      <vt:lpstr>DengXian Light</vt:lpstr>
      <vt:lpstr>华文中宋</vt:lpstr>
      <vt:lpstr>Arial</vt:lpstr>
      <vt:lpstr>KaiTi</vt:lpstr>
      <vt:lpstr>隶书</vt:lpstr>
      <vt:lpstr>微软雅黑</vt:lpstr>
      <vt:lpstr>等线</vt:lpstr>
      <vt:lpstr>Calibri</vt:lpstr>
      <vt:lpstr>方正姚体</vt:lpstr>
      <vt:lpstr>华文楷体</vt:lpstr>
      <vt:lpstr>宋体</vt:lpstr>
      <vt:lpstr>Century Gothic</vt:lpstr>
      <vt:lpstr>华文行楷</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中国江南风演讲培训PPT模板</dc:title>
  <dc:creator>office365</dc:creator>
  <cp:lastModifiedBy>faith123</cp:lastModifiedBy>
  <cp:revision>59</cp:revision>
  <dcterms:created xsi:type="dcterms:W3CDTF">2018-01-04T01:03:28Z</dcterms:created>
  <dcterms:modified xsi:type="dcterms:W3CDTF">2019-03-15T05:39:39Z</dcterms:modified>
</cp:coreProperties>
</file>