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2" r:id="rId10"/>
    <p:sldId id="264" r:id="rId11"/>
    <p:sldId id="266" r:id="rId12"/>
    <p:sldId id="272" r:id="rId13"/>
    <p:sldId id="267" r:id="rId14"/>
    <p:sldId id="269" r:id="rId15"/>
    <p:sldId id="270" r:id="rId16"/>
    <p:sldId id="271" r:id="rId17"/>
    <p:sldId id="274" r:id="rId18"/>
    <p:sldId id="275" r:id="rId19"/>
    <p:sldId id="276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2F19"/>
    <a:srgbClr val="E34B23"/>
    <a:srgbClr val="F18D12"/>
    <a:srgbClr val="EF6F0A"/>
    <a:srgbClr val="D5C031"/>
    <a:srgbClr val="F5A724"/>
    <a:srgbClr val="EABE44"/>
    <a:srgbClr val="E99B1F"/>
    <a:srgbClr val="5F3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CAA96-41F3-4EFB-B705-FA16A416F0F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EB6C8-17E2-4900-A7C9-3ECB810AB1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87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282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676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87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605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56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556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910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4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509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819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995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847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688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301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206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039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097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430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EB6C8-17E2-4900-A7C9-3ECB810AB1A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228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533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63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22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10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345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642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617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521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99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165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275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0E189-DF46-4B45-9E70-E4D30B646629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60B65-C8AC-48B4-A1B4-5381228DB0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68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jp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1.jpeg"/><Relationship Id="rId10" Type="http://schemas.openxmlformats.org/officeDocument/2006/relationships/image" Target="../media/image15.jpeg"/><Relationship Id="rId4" Type="http://schemas.openxmlformats.org/officeDocument/2006/relationships/image" Target="../media/image7.pn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jp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8.jpeg"/><Relationship Id="rId4" Type="http://schemas.openxmlformats.org/officeDocument/2006/relationships/image" Target="../media/image10.pn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jp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6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6.jp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10.pn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6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3.jpeg"/><Relationship Id="rId10" Type="http://schemas.openxmlformats.org/officeDocument/2006/relationships/image" Target="../media/image27.jpeg"/><Relationship Id="rId4" Type="http://schemas.openxmlformats.org/officeDocument/2006/relationships/image" Target="../media/image10.pn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6.jp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24.png"/><Relationship Id="rId9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6.jp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6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46.jpeg"/><Relationship Id="rId10" Type="http://schemas.openxmlformats.org/officeDocument/2006/relationships/image" Target="../media/image27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6.jp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6.jp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7.jpe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6.jp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66"/>
          <a:stretch/>
        </p:blipFill>
        <p:spPr>
          <a:xfrm flipH="1">
            <a:off x="-1" y="0"/>
            <a:ext cx="12189713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968" y="1212214"/>
            <a:ext cx="62808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夕阳无限好</a:t>
            </a:r>
            <a:endParaRPr lang="en-US" altLang="zh-CN" sz="6600" dirty="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pPr algn="ctr"/>
            <a:r>
              <a:rPr lang="zh-CN" altLang="en-US" sz="6600" dirty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    晚霞别样红</a:t>
            </a:r>
          </a:p>
        </p:txBody>
      </p:sp>
      <p:sp>
        <p:nvSpPr>
          <p:cNvPr id="7" name="半闭框 6"/>
          <p:cNvSpPr/>
          <p:nvPr/>
        </p:nvSpPr>
        <p:spPr>
          <a:xfrm>
            <a:off x="938460" y="1212214"/>
            <a:ext cx="436880" cy="436880"/>
          </a:xfrm>
          <a:prstGeom prst="halfFrame">
            <a:avLst>
              <a:gd name="adj1" fmla="val 6933"/>
              <a:gd name="adj2" fmla="val 8533"/>
            </a:avLst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>
          <a:xfrm flipH="1" flipV="1">
            <a:off x="6094855" y="2902954"/>
            <a:ext cx="436880" cy="426720"/>
          </a:xfrm>
          <a:prstGeom prst="halfFrame">
            <a:avLst>
              <a:gd name="adj1" fmla="val 6933"/>
              <a:gd name="adj2" fmla="val 8533"/>
            </a:avLst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67245" y="4356324"/>
            <a:ext cx="5637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退休老师欢送会</a:t>
            </a:r>
            <a:r>
              <a:rPr lang="en-US" altLang="zh-CN" sz="2000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0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5186339" y="940258"/>
            <a:ext cx="709095" cy="75407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7"/>
          <a:srcRect l="6982" b="10623"/>
          <a:stretch/>
        </p:blipFill>
        <p:spPr>
          <a:xfrm>
            <a:off x="4132245" y="4027990"/>
            <a:ext cx="8263701" cy="291682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244" y="3442026"/>
            <a:ext cx="4873381" cy="914298"/>
          </a:xfrm>
          <a:prstGeom prst="rect">
            <a:avLst/>
          </a:prstGeom>
        </p:spPr>
      </p:pic>
      <p:pic>
        <p:nvPicPr>
          <p:cNvPr id="2" name="吴奇隆 - 祝你一路顺风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312356" y="-12138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1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41921">
            <a:off x="1134668" y="1347433"/>
            <a:ext cx="5809430" cy="387295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0643">
            <a:off x="1468529" y="1575479"/>
            <a:ext cx="5366484" cy="356814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1731363" y="1642112"/>
            <a:ext cx="5360662" cy="357377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grpSp>
        <p:nvGrpSpPr>
          <p:cNvPr id="15" name="组合 14"/>
          <p:cNvGrpSpPr/>
          <p:nvPr/>
        </p:nvGrpSpPr>
        <p:grpSpPr>
          <a:xfrm>
            <a:off x="7668750" y="903414"/>
            <a:ext cx="4898046" cy="2089848"/>
            <a:chOff x="7668750" y="903414"/>
            <a:chExt cx="4898046" cy="2089848"/>
          </a:xfrm>
        </p:grpSpPr>
        <p:sp>
          <p:nvSpPr>
            <p:cNvPr id="9" name="文本框 8"/>
            <p:cNvSpPr txBox="1"/>
            <p:nvPr/>
          </p:nvSpPr>
          <p:spPr>
            <a:xfrm>
              <a:off x="7668750" y="903414"/>
              <a:ext cx="3460831" cy="110799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6600" smtClean="0">
                  <a:gradFill>
                    <a:gsLst>
                      <a:gs pos="0">
                        <a:srgbClr val="F18D12"/>
                      </a:gs>
                      <a:gs pos="47000">
                        <a:srgbClr val="EF6F0A"/>
                      </a:gs>
                      <a:gs pos="74000">
                        <a:srgbClr val="E34B23"/>
                      </a:gs>
                      <a:gs pos="100000">
                        <a:srgbClr val="D92F19"/>
                      </a:gs>
                    </a:gsLst>
                    <a:lin ang="2700000" scaled="0"/>
                  </a:gradFill>
                  <a:effectLst>
                    <a:outerShdw blurRad="63500" algn="ctr" rotWithShape="0">
                      <a:prstClr val="black">
                        <a:alpha val="30000"/>
                      </a:prstClr>
                    </a:outerShdw>
                  </a:effectLst>
                  <a:latin typeface="李旭科书法" panose="02000603000000000000" pitchFamily="2" charset="-122"/>
                  <a:ea typeface="李旭科书法" panose="02000603000000000000" pitchFamily="2" charset="-122"/>
                </a:rPr>
                <a:t>我们</a:t>
              </a:r>
              <a:endParaRPr lang="zh-CN" altLang="en-US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507304" y="1885266"/>
              <a:ext cx="4059492" cy="110799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6600" smtClean="0">
                  <a:gradFill>
                    <a:gsLst>
                      <a:gs pos="0">
                        <a:srgbClr val="F18D12"/>
                      </a:gs>
                      <a:gs pos="47000">
                        <a:srgbClr val="EF6F0A"/>
                      </a:gs>
                      <a:gs pos="74000">
                        <a:srgbClr val="E34B23"/>
                      </a:gs>
                      <a:gs pos="100000">
                        <a:srgbClr val="D92F19"/>
                      </a:gs>
                    </a:gsLst>
                    <a:lin ang="2700000" scaled="0"/>
                  </a:gradFill>
                  <a:effectLst>
                    <a:outerShdw blurRad="63500" algn="ctr" rotWithShape="0">
                      <a:prstClr val="black">
                        <a:alpha val="30000"/>
                      </a:prstClr>
                    </a:outerShdw>
                  </a:effectLst>
                  <a:latin typeface="李旭科书法" panose="02000603000000000000" pitchFamily="2" charset="-122"/>
                  <a:ea typeface="李旭科书法" panose="02000603000000000000" pitchFamily="2" charset="-122"/>
                </a:rPr>
                <a:t>团结一致</a:t>
              </a:r>
              <a:endParaRPr lang="zh-CN" altLang="en-US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7895989" y="2993262"/>
            <a:ext cx="252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820928" y="3144799"/>
            <a:ext cx="417044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从冰雪到绿草，那是冬天走向春天的路。从失败到成功，那是你冒着风雪，踏着冰层闯出来的路。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9744554" y="4040751"/>
            <a:ext cx="600354" cy="63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2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97562">
            <a:off x="5110137" y="4075427"/>
            <a:ext cx="2411008" cy="160733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0822">
            <a:off x="5299603" y="2392345"/>
            <a:ext cx="2275361" cy="151287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6315641" y="1088330"/>
            <a:ext cx="5425961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我们一起拼搏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06149" y="2383830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511790" y="2557968"/>
            <a:ext cx="3093154" cy="302102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离别的眼泪是海，重逢的相拥是帆。离別是为了再相逢。离别是为了再相逢。离别的眼泪是海，重逢的相拥是帆。离別是为了再相逢。离别是为了再相逢。</a:t>
            </a:r>
          </a:p>
          <a:p>
            <a:pPr>
              <a:lnSpc>
                <a:spcPct val="15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8666798" y="4038253"/>
            <a:ext cx="600354" cy="63843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9504">
            <a:off x="3154364" y="3399866"/>
            <a:ext cx="1828726" cy="2748257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738537" y="4140983"/>
            <a:ext cx="2361280" cy="157418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9504">
            <a:off x="1067055" y="1747743"/>
            <a:ext cx="1511852" cy="227204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5194">
            <a:off x="2963396" y="1610689"/>
            <a:ext cx="2375800" cy="158228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734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7562">
            <a:off x="8062271" y="4249353"/>
            <a:ext cx="2928955" cy="194896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482001" y="1305342"/>
            <a:ext cx="5425961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默默无闻</a:t>
            </a:r>
            <a:endParaRPr lang="en-US" altLang="zh-CN" sz="6600" smtClean="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r>
              <a:rPr lang="en-US" altLang="zh-CN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 </a:t>
            </a:r>
            <a:r>
              <a:rPr lang="en-US" altLang="zh-CN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 </a:t>
            </a:r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早出晚归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5260" y="3429000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87945" y="3527446"/>
            <a:ext cx="4065078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愿我的临别赠言是一把伞，能为你遮挡征途上的烈日与风雨。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3133579" y="4054748"/>
            <a:ext cx="600354" cy="6384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5449897" y="2633490"/>
            <a:ext cx="2868544" cy="191236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5194">
            <a:off x="7970907" y="785190"/>
            <a:ext cx="2886184" cy="1922199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956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660184" y="880596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怀念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938268" y="2046147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207858" y="2217306"/>
            <a:ext cx="4439398" cy="133882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静谧的天宇，每颗星都有自己的轨迹，让我们在生活中找到自己的最佳位置，心目中的世界也许会变得和谐而安宁。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6331299" y="3122027"/>
            <a:ext cx="600354" cy="6384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785230" y="3914429"/>
            <a:ext cx="2556705" cy="1704470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9005">
            <a:off x="2123881" y="1341013"/>
            <a:ext cx="3137286" cy="208943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8573">
            <a:off x="6109173" y="4492141"/>
            <a:ext cx="2584808" cy="151186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7562">
            <a:off x="3385392" y="4388054"/>
            <a:ext cx="2584808" cy="171996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8133">
            <a:off x="8679644" y="4208151"/>
            <a:ext cx="2579949" cy="171996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062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801765" y="880596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回首</a:t>
            </a:r>
          </a:p>
        </p:txBody>
      </p:sp>
      <p:sp>
        <p:nvSpPr>
          <p:cNvPr id="12" name="矩形 11"/>
          <p:cNvSpPr/>
          <p:nvPr/>
        </p:nvSpPr>
        <p:spPr>
          <a:xfrm>
            <a:off x="10079849" y="2046147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873783" y="2311812"/>
            <a:ext cx="3924151" cy="326718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谧的天宇，每颗星都有自己的轨迹，让我们在生活中找到自己的最佳位置，心目中的世界也许会变得和谐而安宁。静谧的天宇，每颗星都有自己的轨迹，让我们在生活中找到自己的最佳位置，心目中的世界也许会变得和谐而安宁。</a:t>
            </a:r>
          </a:p>
          <a:p>
            <a:pPr>
              <a:lnSpc>
                <a:spcPct val="15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8095109" y="4927305"/>
            <a:ext cx="600354" cy="63843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3643">
            <a:off x="1322986" y="1230346"/>
            <a:ext cx="3200126" cy="201188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3905474" y="2360023"/>
            <a:ext cx="3695706" cy="246380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328">
            <a:off x="1425827" y="4045825"/>
            <a:ext cx="2993495" cy="207676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434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02793" y="1435738"/>
            <a:ext cx="1996169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回</a:t>
            </a:r>
            <a:endParaRPr lang="en-US" altLang="zh-CN" sz="6600" smtClean="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顾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76617" y="1494027"/>
            <a:ext cx="3924151" cy="216982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回顾多年来，你做出了非凡的成绩，你是大家前进的动力。回顾多年来，你做出了非凡的成绩，你是大家前进的动力。回顾多年来，你做出了非凡的成绩，你是大家前进的动力。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8205">
            <a:off x="1716896" y="1231753"/>
            <a:ext cx="389660" cy="4143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361" y="1169044"/>
            <a:ext cx="3642815" cy="235285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48" y="3975838"/>
            <a:ext cx="4680127" cy="242822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175" y="3975838"/>
            <a:ext cx="4348544" cy="242822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8400">
            <a:off x="6329135" y="712011"/>
            <a:ext cx="901039" cy="9581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8400">
            <a:off x="10067658" y="5849601"/>
            <a:ext cx="901039" cy="9581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8400">
            <a:off x="456370" y="4731200"/>
            <a:ext cx="901039" cy="9581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701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65083" y="4071211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思念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43167" y="5236762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33117" y="5272482"/>
            <a:ext cx="4755443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我们一起奋斗拼搏的日子，历历在目，我们团结一致，奋勇向前的日子</a:t>
            </a:r>
            <a:r>
              <a:rPr lang="en-US" altLang="zh-CN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1715">
            <a:off x="3595458" y="5784566"/>
            <a:ext cx="600354" cy="6384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4802">
            <a:off x="2110353" y="808922"/>
            <a:ext cx="5824929" cy="342978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3724" y="727040"/>
            <a:ext cx="3121423" cy="248995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96918">
            <a:off x="7883167" y="2168263"/>
            <a:ext cx="3551050" cy="248989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430">
            <a:off x="7247602" y="4071083"/>
            <a:ext cx="3020842" cy="201188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966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5459">
            <a:off x="7940038" y="1340438"/>
            <a:ext cx="2675927" cy="178380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1291851" y="880596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相聚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69935" y="2046147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16551" y="2232340"/>
            <a:ext cx="3093154" cy="333508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相知是天意，相识是人意，相加便是友谊，有情便有意，我们能聚在一起，因为心有灵犀。相知是天意，相识是人意，相加便是友谊，有情便有意，我们能聚在一起，因为心有灵犀。</a:t>
            </a:r>
          </a:p>
          <a:p>
            <a:pPr>
              <a:lnSpc>
                <a:spcPct val="15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857854" y="4613711"/>
            <a:ext cx="600354" cy="6384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4573896" y="3127798"/>
            <a:ext cx="3695706" cy="246380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328">
            <a:off x="8283450" y="3469145"/>
            <a:ext cx="2868897" cy="199032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7771">
            <a:off x="5149502" y="1058206"/>
            <a:ext cx="3020842" cy="201188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299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747140" y="975550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时光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025224" y="2141101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110113" y="2246271"/>
            <a:ext cx="3464572" cy="383181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默默无闻、早出晚归、积极主动、对待工作认真负责，是我们的榜样。你默默无闻、早出晚归、积极主动、对待工作认真负责，是我们的榜样。你默默无闻、早出晚归、积极主动、对待工作认真负责，是我们的榜样。</a:t>
            </a: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1715">
            <a:off x="10724525" y="4758076"/>
            <a:ext cx="600354" cy="6384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7133">
            <a:off x="5172202" y="1618100"/>
            <a:ext cx="2261698" cy="133171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0775" y="1274656"/>
            <a:ext cx="2332748" cy="1684525"/>
          </a:xfrm>
          <a:prstGeom prst="rect">
            <a:avLst/>
          </a:prstGeom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33450">
            <a:off x="1095414" y="4601999"/>
            <a:ext cx="2402382" cy="1684483"/>
          </a:xfrm>
          <a:prstGeom prst="rect">
            <a:avLst/>
          </a:prstGeom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430">
            <a:off x="5007402" y="4594708"/>
            <a:ext cx="2158394" cy="143622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430">
            <a:off x="630869" y="2877765"/>
            <a:ext cx="2158394" cy="143749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430">
            <a:off x="3330998" y="3077414"/>
            <a:ext cx="2156236" cy="143749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7007324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993478" y="3895177"/>
            <a:ext cx="1996169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美</a:t>
            </a:r>
            <a:endParaRPr lang="en-US" altLang="zh-CN" sz="6600" smtClean="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好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82311" y="4012096"/>
            <a:ext cx="6001643" cy="216982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时光匆匆，岁月流逝。永不褪色的是祝福，永不改变的是友情。任时光匆匆，岁月流逝。永不褪色的是祝福，永不改变的是友情。任时光匆匆，岁月流逝。永不褪色的是祝福，永不改变的是友情。任时光匆匆，岁月流逝。永不褪色的是祝福，永不改变的是友情。</a:t>
            </a: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8205">
            <a:off x="11418399" y="4831191"/>
            <a:ext cx="389660" cy="4143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3413">
            <a:off x="1172967" y="1704347"/>
            <a:ext cx="2252099" cy="1454609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2972">
            <a:off x="3789826" y="1311115"/>
            <a:ext cx="2105737" cy="1406577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2972">
            <a:off x="9120071" y="1328748"/>
            <a:ext cx="1956549" cy="140657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973">
            <a:off x="6447466" y="1297144"/>
            <a:ext cx="1956548" cy="131144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03" y="3863694"/>
            <a:ext cx="3686751" cy="215514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38100" dist="1016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0462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27462" y="1067293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难忘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00348" y="1059823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397045" y="1111063"/>
            <a:ext cx="4082958" cy="133882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风吹走了祝福的心絮，雨模糊了期盼的视线，我扎紧了思念的情结，相信总有一天我们会再度重逢！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9818261" y="2089367"/>
            <a:ext cx="481836" cy="5123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2935855" y="1963065"/>
            <a:ext cx="2524162" cy="1678299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5990173" y="4327674"/>
            <a:ext cx="2521849" cy="168109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8365976" y="3639848"/>
            <a:ext cx="2521638" cy="168109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854681" y="2693189"/>
            <a:ext cx="2524162" cy="168109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18" name="文本框 17"/>
          <p:cNvSpPr txBox="1"/>
          <p:nvPr/>
        </p:nvSpPr>
        <p:spPr>
          <a:xfrm>
            <a:off x="3287161" y="397092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聚首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478260" y="2800224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友谊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663703" y="4480394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真情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828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9789">
            <a:off x="1206620" y="3818957"/>
            <a:ext cx="2808166" cy="181376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2972">
            <a:off x="4263340" y="1476444"/>
            <a:ext cx="2713929" cy="181283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0578">
            <a:off x="4540665" y="3651471"/>
            <a:ext cx="2456300" cy="176585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507">
            <a:off x="1515004" y="1730692"/>
            <a:ext cx="2554817" cy="165709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17" name="文本框 16"/>
          <p:cNvSpPr txBox="1"/>
          <p:nvPr/>
        </p:nvSpPr>
        <p:spPr>
          <a:xfrm>
            <a:off x="7624395" y="1250613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梦想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902479" y="2514924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762872" y="2620094"/>
            <a:ext cx="3858110" cy="424731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我们无法阻止时光飞逝，但再次聚首可以帮我们珍藏更多回忆！我们无法阻止时光飞逝，但再次聚首可以帮我们珍藏更多回忆！我们无法阻止时光飞逝，但再次聚首可以帮我们珍藏更多回忆！</a:t>
            </a: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1715">
            <a:off x="8891067" y="4829749"/>
            <a:ext cx="600354" cy="6384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68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55039" y="1537784"/>
            <a:ext cx="1996169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祝福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33123" y="2703335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55039" y="2808505"/>
            <a:ext cx="3464572" cy="336739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默默的分手，正如当初默默地相遇。愿这温馨的微风，给你捎去我深情的祝福和祈祷。默默的分手，正如当初默默地相遇。愿这温馨的微风，给你捎去我深情的祝福和祈祷。</a:t>
            </a: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1715">
            <a:off x="2294057" y="5067150"/>
            <a:ext cx="600354" cy="63843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57369">
            <a:off x="9268377" y="1396558"/>
            <a:ext cx="2491182" cy="1466837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3845" y="982731"/>
            <a:ext cx="2569441" cy="1855446"/>
          </a:xfrm>
          <a:prstGeom prst="rect">
            <a:avLst/>
          </a:prstGeom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441771">
            <a:off x="5179067" y="4337725"/>
            <a:ext cx="2646140" cy="1855399"/>
          </a:xfrm>
          <a:prstGeom prst="rect">
            <a:avLst/>
          </a:prstGeom>
          <a:effectLst>
            <a:outerShdw blurRad="635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910">
            <a:off x="9138600" y="4414682"/>
            <a:ext cx="2377396" cy="158195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625" y="2674038"/>
            <a:ext cx="2377396" cy="158334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3430">
            <a:off x="7724175" y="2859557"/>
            <a:ext cx="2375019" cy="158334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25400" dist="50800" dir="2700000" sx="101000" sy="101000" algn="tl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3023390"/>
      </p:ext>
    </p:extLst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7562">
            <a:off x="3652393" y="4249353"/>
            <a:ext cx="2928955" cy="194896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7426811" y="1305342"/>
            <a:ext cx="5425961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畅谈</a:t>
            </a:r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美好</a:t>
            </a:r>
            <a:endParaRPr lang="en-US" altLang="zh-CN" sz="6600" smtClean="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r>
              <a:rPr lang="en-US" altLang="zh-CN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 </a:t>
            </a:r>
            <a:r>
              <a:rPr lang="en-US" altLang="zh-CN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 </a:t>
            </a:r>
            <a:r>
              <a:rPr lang="zh-CN" altLang="en-US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述说</a:t>
            </a:r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友情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00070" y="3429000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700070" y="3527446"/>
            <a:ext cx="4082958" cy="133882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尽情畅谈美好的未来，牵手叙说当年的友情。我们无法阻止时光飞逝，但再次聚首可以帮我们珍藏更多回忆！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10985792" y="4519766"/>
            <a:ext cx="600354" cy="6384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1040019" y="2633490"/>
            <a:ext cx="2868544" cy="191236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5194">
            <a:off x="3561029" y="785190"/>
            <a:ext cx="2886184" cy="1922199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9645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16655" y="2273095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铭记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00348" y="4846516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397045" y="4897756"/>
            <a:ext cx="4082958" cy="133882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风吹走了祝福的心絮，雨模糊了期盼的视线，我扎紧了思念的情结，相信总有一天我们会再度重逢！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9818261" y="5876060"/>
            <a:ext cx="481836" cy="5123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3425048" y="3168867"/>
            <a:ext cx="2524162" cy="1678299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5801902" y="2435950"/>
            <a:ext cx="2521849" cy="168109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8177705" y="1748124"/>
            <a:ext cx="2521638" cy="168109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1343874" y="3898991"/>
            <a:ext cx="2524162" cy="168109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18" name="文本框 17"/>
          <p:cNvSpPr txBox="1"/>
          <p:nvPr/>
        </p:nvSpPr>
        <p:spPr>
          <a:xfrm>
            <a:off x="3776354" y="1602894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友谊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89989" y="908500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真情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8207362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76332" y="778869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聚首</a:t>
            </a:r>
          </a:p>
        </p:txBody>
      </p:sp>
      <p:sp>
        <p:nvSpPr>
          <p:cNvPr id="12" name="矩形 11"/>
          <p:cNvSpPr/>
          <p:nvPr/>
        </p:nvSpPr>
        <p:spPr>
          <a:xfrm>
            <a:off x="5688516" y="5440310"/>
            <a:ext cx="1440000" cy="36000"/>
          </a:xfrm>
          <a:prstGeom prst="rect">
            <a:avLst/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541851" y="5443586"/>
            <a:ext cx="5982028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聚也不是开始，散也不是结束，同职数载凝的无数美好瞬间，将永远铭刻在我的记忆之中 </a:t>
            </a:r>
            <a:r>
              <a:rPr lang="en-US" altLang="zh-CN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 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9309915" y="5957930"/>
            <a:ext cx="481836" cy="5123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776" y="2195503"/>
            <a:ext cx="1848813" cy="277844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79474"/>
            <a:ext cx="2952279" cy="196802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4"/>
          <a:stretch/>
        </p:blipFill>
        <p:spPr>
          <a:xfrm>
            <a:off x="9509690" y="2195503"/>
            <a:ext cx="1804698" cy="263366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475" y="2719100"/>
            <a:ext cx="1851890" cy="278306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20" name="文本框 19"/>
          <p:cNvSpPr txBox="1"/>
          <p:nvPr/>
        </p:nvSpPr>
        <p:spPr>
          <a:xfrm>
            <a:off x="3575042" y="831976"/>
            <a:ext cx="4645306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永不改变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572139" y="882954"/>
            <a:ext cx="4645306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永不褪色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904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505821" y="1730556"/>
            <a:ext cx="204417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铭刻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66257" y="1730556"/>
            <a:ext cx="2828969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尽情畅谈美好的未来，牵手叙说当年的友情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9277902" y="1289691"/>
            <a:ext cx="481836" cy="5123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540" y="3154440"/>
            <a:ext cx="3014799" cy="2009697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4"/>
          <a:stretch/>
        </p:blipFill>
        <p:spPr>
          <a:xfrm>
            <a:off x="9312916" y="2838552"/>
            <a:ext cx="2056843" cy="2689440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856" y="1520297"/>
            <a:ext cx="1891107" cy="284200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20" name="文本框 19"/>
          <p:cNvSpPr txBox="1"/>
          <p:nvPr/>
        </p:nvSpPr>
        <p:spPr>
          <a:xfrm>
            <a:off x="3717560" y="4589408"/>
            <a:ext cx="2083697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珍藏</a:t>
            </a:r>
            <a:endParaRPr lang="zh-CN" altLang="en-US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80" y="1139568"/>
            <a:ext cx="3014799" cy="200785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19" name="矩形 18"/>
          <p:cNvSpPr/>
          <p:nvPr/>
        </p:nvSpPr>
        <p:spPr>
          <a:xfrm>
            <a:off x="422991" y="3432382"/>
            <a:ext cx="3094286" cy="133882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我们无法阻止时光飞逝，但再次聚首可以帮我们珍藏更多回忆！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1617863" y="4348420"/>
            <a:ext cx="481836" cy="5123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7894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20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66"/>
          <a:stretch/>
        </p:blipFill>
        <p:spPr>
          <a:xfrm flipH="1">
            <a:off x="-1" y="0"/>
            <a:ext cx="12189713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968" y="1212214"/>
            <a:ext cx="62808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夕阳无限好</a:t>
            </a:r>
            <a:endParaRPr lang="en-US" altLang="zh-CN" sz="6600">
              <a:gradFill>
                <a:gsLst>
                  <a:gs pos="0">
                    <a:srgbClr val="F18D12"/>
                  </a:gs>
                  <a:gs pos="47000">
                    <a:srgbClr val="EF6F0A"/>
                  </a:gs>
                  <a:gs pos="74000">
                    <a:srgbClr val="E34B23"/>
                  </a:gs>
                  <a:gs pos="100000">
                    <a:srgbClr val="D92F19"/>
                  </a:gs>
                </a:gsLst>
                <a:lin ang="2700000" scaled="0"/>
              </a:gra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pPr algn="ctr"/>
            <a:r>
              <a:rPr lang="zh-CN" altLang="en-US" sz="6600">
                <a:gradFill>
                  <a:gsLst>
                    <a:gs pos="0">
                      <a:srgbClr val="F18D12"/>
                    </a:gs>
                    <a:gs pos="47000">
                      <a:srgbClr val="EF6F0A"/>
                    </a:gs>
                    <a:gs pos="74000">
                      <a:srgbClr val="E34B23"/>
                    </a:gs>
                    <a:gs pos="100000">
                      <a:srgbClr val="D92F19"/>
                    </a:gs>
                  </a:gsLst>
                  <a:lin ang="2700000" scaled="0"/>
                </a:gra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    晚霞别样红</a:t>
            </a:r>
          </a:p>
        </p:txBody>
      </p:sp>
      <p:sp>
        <p:nvSpPr>
          <p:cNvPr id="7" name="半闭框 6"/>
          <p:cNvSpPr/>
          <p:nvPr/>
        </p:nvSpPr>
        <p:spPr>
          <a:xfrm>
            <a:off x="938460" y="1212214"/>
            <a:ext cx="436880" cy="436880"/>
          </a:xfrm>
          <a:prstGeom prst="halfFrame">
            <a:avLst>
              <a:gd name="adj1" fmla="val 6933"/>
              <a:gd name="adj2" fmla="val 8533"/>
            </a:avLst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>
          <a:xfrm flipH="1" flipV="1">
            <a:off x="6094855" y="2902954"/>
            <a:ext cx="436880" cy="426720"/>
          </a:xfrm>
          <a:prstGeom prst="halfFrame">
            <a:avLst>
              <a:gd name="adj1" fmla="val 6933"/>
              <a:gd name="adj2" fmla="val 8533"/>
            </a:avLst>
          </a:prstGeom>
          <a:gradFill>
            <a:gsLst>
              <a:gs pos="0">
                <a:srgbClr val="F18D12"/>
              </a:gs>
              <a:gs pos="47000">
                <a:srgbClr val="EF6F0A"/>
              </a:gs>
              <a:gs pos="74000">
                <a:srgbClr val="E34B23"/>
              </a:gs>
              <a:gs pos="100000">
                <a:srgbClr val="D92F1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67245" y="4356324"/>
            <a:ext cx="5637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——2018</a:t>
            </a:r>
            <a:r>
              <a:rPr lang="zh-CN" altLang="en-US" sz="2000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·XX</a:t>
            </a:r>
            <a:r>
              <a:rPr lang="zh-CN" altLang="en-US" sz="2000" spc="3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公司退休职工人员欢送会</a:t>
            </a:r>
            <a:endParaRPr lang="zh-CN" altLang="en-US" sz="2000" spc="3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5186339" y="940258"/>
            <a:ext cx="709095" cy="75407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/>
          <a:srcRect l="6982" b="10623"/>
          <a:stretch/>
        </p:blipFill>
        <p:spPr>
          <a:xfrm>
            <a:off x="4132245" y="4027990"/>
            <a:ext cx="8263701" cy="291682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244" y="3442026"/>
            <a:ext cx="4873381" cy="91429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486839" y="4853109"/>
            <a:ext cx="40540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solidFill>
                  <a:srgbClr val="D92F19"/>
                </a:solidFill>
                <a:effectLst>
                  <a:outerShdw blurRad="63500" algn="ctr" rotWithShape="0">
                    <a:prstClr val="black">
                      <a:alpha val="3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到此结束</a:t>
            </a:r>
            <a:endParaRPr lang="zh-CN" altLang="en-US" sz="6600">
              <a:solidFill>
                <a:srgbClr val="D92F19"/>
              </a:solidFill>
              <a:effectLst>
                <a:outerShdw blurRad="63500" algn="ctr" rotWithShape="0">
                  <a:prstClr val="black">
                    <a:alpha val="3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112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秋天落叶电子相册退休欢送会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787</Words>
  <Application>Microsoft Office PowerPoint</Application>
  <PresentationFormat>宽屏</PresentationFormat>
  <Paragraphs>76</Paragraphs>
  <Slides>19</Slides>
  <Notes>19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等线</vt:lpstr>
      <vt:lpstr>等线 Light</vt:lpstr>
      <vt:lpstr>李旭科书法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秋天落叶电子相册退休欢送会</dc:title>
  <dc:creator>刘鹏</dc:creator>
  <cp:lastModifiedBy>faith123</cp:lastModifiedBy>
  <cp:revision>21</cp:revision>
  <dcterms:created xsi:type="dcterms:W3CDTF">2018-02-28T03:30:50Z</dcterms:created>
  <dcterms:modified xsi:type="dcterms:W3CDTF">2019-01-24T06:21:53Z</dcterms:modified>
</cp:coreProperties>
</file>