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5" r:id="rId4"/>
    <p:sldId id="266" r:id="rId5"/>
    <p:sldId id="267" r:id="rId6"/>
    <p:sldId id="268" r:id="rId7"/>
    <p:sldId id="269" r:id="rId8"/>
    <p:sldId id="272" r:id="rId9"/>
    <p:sldId id="280" r:id="rId10"/>
    <p:sldId id="284" r:id="rId11"/>
    <p:sldId id="276" r:id="rId12"/>
    <p:sldId id="277" r:id="rId13"/>
    <p:sldId id="273" r:id="rId14"/>
    <p:sldId id="279" r:id="rId15"/>
    <p:sldId id="278" r:id="rId16"/>
    <p:sldId id="275" r:id="rId17"/>
    <p:sldId id="281" r:id="rId18"/>
    <p:sldId id="274" r:id="rId19"/>
    <p:sldId id="285" r:id="rId20"/>
    <p:sldId id="282" r:id="rId21"/>
    <p:sldId id="270" r:id="rId22"/>
    <p:sldId id="283" r:id="rId23"/>
    <p:sldId id="271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DA87-30E1-4652-9805-D15E4B8D7F32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C724F-40BE-4FF5-B90C-23BFBC284A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633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47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958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80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3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127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779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523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029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762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262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914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910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54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79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574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14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6065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210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033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7143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555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248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C724F-40BE-4FF5-B90C-23BFBC284A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21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7B0016A-00FD-4A68-857B-E7D37DC4E1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54E8B2C-3FEE-4CB5-90D3-FF3289CCEB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71" y="1543060"/>
            <a:ext cx="3809993" cy="531494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F5C7E137-6795-4DCA-BD56-EB97ACD8FFD0}"/>
              </a:ext>
            </a:extLst>
          </p:cNvPr>
          <p:cNvSpPr txBox="1"/>
          <p:nvPr/>
        </p:nvSpPr>
        <p:spPr>
          <a:xfrm>
            <a:off x="4858364" y="1530201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A25EB22-EFD8-42BF-95B5-787EA9AE1828}"/>
              </a:ext>
            </a:extLst>
          </p:cNvPr>
          <p:cNvSpPr txBox="1"/>
          <p:nvPr/>
        </p:nvSpPr>
        <p:spPr>
          <a:xfrm>
            <a:off x="7800668" y="1402583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之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025F585D-493F-4DFD-B5E4-DEC4B02AD09E}"/>
              </a:ext>
            </a:extLst>
          </p:cNvPr>
          <p:cNvSpPr txBox="1"/>
          <p:nvPr/>
        </p:nvSpPr>
        <p:spPr>
          <a:xfrm>
            <a:off x="9472766" y="2263854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5D4CFB6-AF38-4DA6-8245-23FC41A401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119" y="907353"/>
            <a:ext cx="1730843" cy="173084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1339DC0-463A-46E1-9D4F-BFFD1683E65F}"/>
              </a:ext>
            </a:extLst>
          </p:cNvPr>
          <p:cNvSpPr txBox="1"/>
          <p:nvPr/>
        </p:nvSpPr>
        <p:spPr>
          <a:xfrm>
            <a:off x="6429375" y="2536288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界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679CF352-6154-42E8-9153-F0BE73694DD5}"/>
              </a:ext>
            </a:extLst>
          </p:cNvPr>
          <p:cNvCxnSpPr>
            <a:cxnSpLocks/>
          </p:cNvCxnSpPr>
          <p:nvPr/>
        </p:nvCxnSpPr>
        <p:spPr>
          <a:xfrm>
            <a:off x="6615881" y="4771329"/>
            <a:ext cx="159608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DF7DE315-1E54-447F-8CCE-032476C6E598}"/>
              </a:ext>
            </a:extLst>
          </p:cNvPr>
          <p:cNvSpPr txBox="1"/>
          <p:nvPr/>
        </p:nvSpPr>
        <p:spPr>
          <a:xfrm>
            <a:off x="8111704" y="6019263"/>
            <a:ext cx="3565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chemeClr val="bg1"/>
                </a:solidFill>
              </a:rPr>
              <a:t>世界杯主题演讲</a:t>
            </a:r>
            <a:r>
              <a:rPr lang="en-US" altLang="zh-CN" sz="1600" b="1" dirty="0" err="1">
                <a:solidFill>
                  <a:schemeClr val="bg1"/>
                </a:solidFill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</a:rPr>
              <a:t>模板</a:t>
            </a:r>
          </a:p>
        </p:txBody>
      </p:sp>
      <p:pic>
        <p:nvPicPr>
          <p:cNvPr id="2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7BBD2494-E376-46CC-BBD8-275BCBFC2F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37936" y="-2922639"/>
            <a:ext cx="386713" cy="38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4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2" grpId="0"/>
      <p:bldP spid="13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BBB90254-EFF1-4003-A492-040F189C2624}"/>
              </a:ext>
            </a:extLst>
          </p:cNvPr>
          <p:cNvSpPr txBox="1"/>
          <p:nvPr/>
        </p:nvSpPr>
        <p:spPr>
          <a:xfrm>
            <a:off x="4914900" y="685800"/>
            <a:ext cx="32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目录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015B7FAA-79E9-4422-B848-69474243503D}"/>
              </a:ext>
            </a:extLst>
          </p:cNvPr>
          <p:cNvSpPr txBox="1"/>
          <p:nvPr/>
        </p:nvSpPr>
        <p:spPr>
          <a:xfrm>
            <a:off x="1485900" y="272111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CBAFDA6-05B8-495C-A374-D9A5BB0B225E}"/>
              </a:ext>
            </a:extLst>
          </p:cNvPr>
          <p:cNvSpPr txBox="1"/>
          <p:nvPr/>
        </p:nvSpPr>
        <p:spPr>
          <a:xfrm>
            <a:off x="2514600" y="27211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65CEAD-71FA-4963-B940-2EA737713E02}"/>
              </a:ext>
            </a:extLst>
          </p:cNvPr>
          <p:cNvSpPr txBox="1"/>
          <p:nvPr/>
        </p:nvSpPr>
        <p:spPr>
          <a:xfrm>
            <a:off x="6705600" y="2818140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B59D95D-F4F4-4465-A2F1-CBDD45706ADD}"/>
              </a:ext>
            </a:extLst>
          </p:cNvPr>
          <p:cNvSpPr txBox="1"/>
          <p:nvPr/>
        </p:nvSpPr>
        <p:spPr>
          <a:xfrm>
            <a:off x="7734300" y="2818140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3FB9EDD-BF87-46E9-9E2A-AB40A83F127E}"/>
              </a:ext>
            </a:extLst>
          </p:cNvPr>
          <p:cNvSpPr txBox="1"/>
          <p:nvPr/>
        </p:nvSpPr>
        <p:spPr>
          <a:xfrm>
            <a:off x="1485900" y="4211816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EDF149A-B1E0-4C3D-B033-DC6D8CCC9BD1}"/>
              </a:ext>
            </a:extLst>
          </p:cNvPr>
          <p:cNvSpPr txBox="1"/>
          <p:nvPr/>
        </p:nvSpPr>
        <p:spPr>
          <a:xfrm>
            <a:off x="2514600" y="421181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C834322-4851-485E-BC0D-3B8CEECEB6BE}"/>
              </a:ext>
            </a:extLst>
          </p:cNvPr>
          <p:cNvSpPr txBox="1"/>
          <p:nvPr/>
        </p:nvSpPr>
        <p:spPr>
          <a:xfrm>
            <a:off x="6705600" y="4308842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92ADEAD-DB39-43CC-A8DC-61994C26066C}"/>
              </a:ext>
            </a:extLst>
          </p:cNvPr>
          <p:cNvSpPr txBox="1"/>
          <p:nvPr/>
        </p:nvSpPr>
        <p:spPr>
          <a:xfrm>
            <a:off x="7734300" y="4308842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</p:spTree>
    <p:extLst>
      <p:ext uri="{BB962C8B-B14F-4D97-AF65-F5344CB8AC3E}">
        <p14:creationId xmlns:p14="http://schemas.microsoft.com/office/powerpoint/2010/main" val="343779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14A2CF1-F036-4EC5-A912-0218716D8E03}"/>
              </a:ext>
            </a:extLst>
          </p:cNvPr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C734DAA-CF89-462E-900C-A5AAA70B5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0DA0155-8E50-446D-AADE-FC66539F1566}"/>
              </a:ext>
            </a:extLst>
          </p:cNvPr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一、世界杯简介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836D03C-DE40-49F4-8719-38AF067A61A5}"/>
              </a:ext>
            </a:extLst>
          </p:cNvPr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22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B6D16400-DD8B-4B2B-BC67-4A041DB6A2DC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CB21DDD-522D-427E-BB0B-0596B6056662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B2B1AF1-4863-4D12-85E0-366ED40079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774" y="1078531"/>
            <a:ext cx="3305561" cy="411592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819C976-D122-4FB0-A60D-68063EEBC6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864" y="4659642"/>
            <a:ext cx="1622293" cy="162229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775100C-40D8-4A11-89ED-3737E4AD4DF9}"/>
              </a:ext>
            </a:extLst>
          </p:cNvPr>
          <p:cNvSpPr txBox="1"/>
          <p:nvPr/>
        </p:nvSpPr>
        <p:spPr>
          <a:xfrm>
            <a:off x="1519237" y="18020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2A40249-1D91-4ECF-A7A9-FAC434677DFB}"/>
              </a:ext>
            </a:extLst>
          </p:cNvPr>
          <p:cNvSpPr/>
          <p:nvPr/>
        </p:nvSpPr>
        <p:spPr>
          <a:xfrm>
            <a:off x="1751451" y="2663699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3221221-F24A-4D16-A576-C23E616E76AC}"/>
              </a:ext>
            </a:extLst>
          </p:cNvPr>
          <p:cNvSpPr txBox="1"/>
          <p:nvPr/>
        </p:nvSpPr>
        <p:spPr>
          <a:xfrm>
            <a:off x="1543436" y="2972696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48834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C9804D3-095B-4FBF-BC82-774AA897014F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C9B7264-054B-46A2-9BA3-D7AFCB48436F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DAAF51C-2569-46D2-ABC3-2F4A822E20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79" y="1545678"/>
            <a:ext cx="2895600" cy="422364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B8132FA-448E-49CC-96A4-8B7D6B6FDDD8}"/>
              </a:ext>
            </a:extLst>
          </p:cNvPr>
          <p:cNvSpPr txBox="1"/>
          <p:nvPr/>
        </p:nvSpPr>
        <p:spPr>
          <a:xfrm>
            <a:off x="1772479" y="17574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C266C78-6719-43FA-916C-F6D381C12ECC}"/>
              </a:ext>
            </a:extLst>
          </p:cNvPr>
          <p:cNvSpPr txBox="1"/>
          <p:nvPr/>
        </p:nvSpPr>
        <p:spPr>
          <a:xfrm>
            <a:off x="1053962" y="277416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626D600-5D22-4C15-B67A-3EF83BD49AEB}"/>
              </a:ext>
            </a:extLst>
          </p:cNvPr>
          <p:cNvSpPr txBox="1"/>
          <p:nvPr/>
        </p:nvSpPr>
        <p:spPr>
          <a:xfrm>
            <a:off x="1457326" y="232738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842CC9A-98E7-4927-9525-B93D45E0291C}"/>
              </a:ext>
            </a:extLst>
          </p:cNvPr>
          <p:cNvSpPr txBox="1"/>
          <p:nvPr/>
        </p:nvSpPr>
        <p:spPr>
          <a:xfrm>
            <a:off x="1772479" y="389684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04F889A-F399-4C80-B0D2-3F2BDCCA4153}"/>
              </a:ext>
            </a:extLst>
          </p:cNvPr>
          <p:cNvSpPr txBox="1"/>
          <p:nvPr/>
        </p:nvSpPr>
        <p:spPr>
          <a:xfrm>
            <a:off x="1053962" y="491352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F281AF9-40CE-46E7-A35E-CF211B2F8665}"/>
              </a:ext>
            </a:extLst>
          </p:cNvPr>
          <p:cNvSpPr txBox="1"/>
          <p:nvPr/>
        </p:nvSpPr>
        <p:spPr>
          <a:xfrm>
            <a:off x="1457326" y="4466738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95E07AB2-74BD-4F38-80F2-8E950DF4CE80}"/>
              </a:ext>
            </a:extLst>
          </p:cNvPr>
          <p:cNvSpPr txBox="1"/>
          <p:nvPr/>
        </p:nvSpPr>
        <p:spPr>
          <a:xfrm>
            <a:off x="9468680" y="17574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569124B-11A8-4F1E-A8B4-C8CF36D17F21}"/>
              </a:ext>
            </a:extLst>
          </p:cNvPr>
          <p:cNvSpPr txBox="1"/>
          <p:nvPr/>
        </p:nvSpPr>
        <p:spPr>
          <a:xfrm>
            <a:off x="8750163" y="277416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B84FFF5-AAFB-4BB7-B772-7F85A007D46B}"/>
              </a:ext>
            </a:extLst>
          </p:cNvPr>
          <p:cNvSpPr txBox="1"/>
          <p:nvPr/>
        </p:nvSpPr>
        <p:spPr>
          <a:xfrm>
            <a:off x="9153527" y="232738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276D499-102E-43DA-A14A-0831FE3B5D0A}"/>
              </a:ext>
            </a:extLst>
          </p:cNvPr>
          <p:cNvSpPr txBox="1"/>
          <p:nvPr/>
        </p:nvSpPr>
        <p:spPr>
          <a:xfrm>
            <a:off x="9468680" y="389684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90044BB-FAFC-4919-957A-8AA813AF88C1}"/>
              </a:ext>
            </a:extLst>
          </p:cNvPr>
          <p:cNvSpPr txBox="1"/>
          <p:nvPr/>
        </p:nvSpPr>
        <p:spPr>
          <a:xfrm>
            <a:off x="8750163" y="491352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3F3F8F55-E6E1-4734-81E3-EDDEE1261A1E}"/>
              </a:ext>
            </a:extLst>
          </p:cNvPr>
          <p:cNvSpPr txBox="1"/>
          <p:nvPr/>
        </p:nvSpPr>
        <p:spPr>
          <a:xfrm>
            <a:off x="9153527" y="4466738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30229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0F22E6D5-DAE7-416B-A21A-4335B5BB90D3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BAE144D-C0F3-4132-BE82-F811417FE05E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3F1DEAD-93FE-44CC-87E6-37663CE700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98" y="1596116"/>
            <a:ext cx="3511826" cy="5261884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4C0AD55D-B46F-4B83-8E72-912EE9440CB0}"/>
              </a:ext>
            </a:extLst>
          </p:cNvPr>
          <p:cNvSpPr/>
          <p:nvPr/>
        </p:nvSpPr>
        <p:spPr>
          <a:xfrm>
            <a:off x="1241978" y="1924050"/>
            <a:ext cx="6115050" cy="37147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3B06CBC-D28F-4D39-83EA-3D754688240A}"/>
              </a:ext>
            </a:extLst>
          </p:cNvPr>
          <p:cNvSpPr/>
          <p:nvPr/>
        </p:nvSpPr>
        <p:spPr>
          <a:xfrm>
            <a:off x="1605792" y="3194414"/>
            <a:ext cx="5387422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年俄罗斯世界杯是第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届世界杯足球赛。比赛将于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日至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日在俄罗斯联邦境内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座城市中的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座球场进行。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E08BDB2-C9C1-4E0D-B9E7-7E13AC2BCCE1}"/>
              </a:ext>
            </a:extLst>
          </p:cNvPr>
          <p:cNvSpPr txBox="1"/>
          <p:nvPr/>
        </p:nvSpPr>
        <p:spPr>
          <a:xfrm>
            <a:off x="1600200" y="217753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俄罗斯世界杯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3A40EDF-B1A7-4DD4-8BC0-4AAD5DCC4842}"/>
              </a:ext>
            </a:extLst>
          </p:cNvPr>
          <p:cNvSpPr/>
          <p:nvPr/>
        </p:nvSpPr>
        <p:spPr>
          <a:xfrm>
            <a:off x="1832414" y="3039216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40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82D0012-061B-41F6-9F03-06A0B9DC03E3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D925ED6-F8B5-4EE1-AC30-B8AD2BA3D003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A9D9944-78AB-46FD-B224-C5ECDB1AE8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285875"/>
            <a:ext cx="4000500" cy="5334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0EAB769-813E-441F-85BE-D4CB54BB8121}"/>
              </a:ext>
            </a:extLst>
          </p:cNvPr>
          <p:cNvSpPr txBox="1"/>
          <p:nvPr/>
        </p:nvSpPr>
        <p:spPr>
          <a:xfrm>
            <a:off x="4991100" y="20306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DBC3648-1133-4E32-A2A4-170B2499C4B9}"/>
              </a:ext>
            </a:extLst>
          </p:cNvPr>
          <p:cNvSpPr/>
          <p:nvPr/>
        </p:nvSpPr>
        <p:spPr>
          <a:xfrm>
            <a:off x="5223314" y="2892299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C09C288-DC47-4153-82A1-954985AE705F}"/>
              </a:ext>
            </a:extLst>
          </p:cNvPr>
          <p:cNvSpPr txBox="1"/>
          <p:nvPr/>
        </p:nvSpPr>
        <p:spPr>
          <a:xfrm>
            <a:off x="5015299" y="3201296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日，已经有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23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支球队获得了俄罗斯世界杯的参赛资格。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日凌晨，国际足联在俄罗斯发布了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年世界杯比赛用球“电视之星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(Telstar) 18”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998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14A2CF1-F036-4EC5-A912-0218716D8E03}"/>
              </a:ext>
            </a:extLst>
          </p:cNvPr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C734DAA-CF89-462E-900C-A5AAA70B5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0DA0155-8E50-446D-AADE-FC66539F1566}"/>
              </a:ext>
            </a:extLst>
          </p:cNvPr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二、世界杯国家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836D03C-DE40-49F4-8719-38AF067A61A5}"/>
              </a:ext>
            </a:extLst>
          </p:cNvPr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982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D8A291B-4B9B-4A2B-89BC-E6C3F7CB7B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676400"/>
            <a:ext cx="4552950" cy="455295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98B72AAD-C19A-438E-BB12-6EFB68B2C4B0}"/>
              </a:ext>
            </a:extLst>
          </p:cNvPr>
          <p:cNvSpPr/>
          <p:nvPr/>
        </p:nvSpPr>
        <p:spPr>
          <a:xfrm>
            <a:off x="5283036" y="1983043"/>
            <a:ext cx="6115050" cy="37147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0096340-6D8F-4000-9808-33AE9582F2D0}"/>
              </a:ext>
            </a:extLst>
          </p:cNvPr>
          <p:cNvSpPr/>
          <p:nvPr/>
        </p:nvSpPr>
        <p:spPr>
          <a:xfrm>
            <a:off x="5646850" y="3253407"/>
            <a:ext cx="5387422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年俄罗斯世界杯是第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届世界杯足球赛。比赛将于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日至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日在俄罗斯联邦境内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座城市中的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座球场进行。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C132742-EDEC-4BF2-922E-EF047E126E47}"/>
              </a:ext>
            </a:extLst>
          </p:cNvPr>
          <p:cNvSpPr txBox="1"/>
          <p:nvPr/>
        </p:nvSpPr>
        <p:spPr>
          <a:xfrm>
            <a:off x="5641258" y="223652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俄罗斯世界杯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5415EED-9503-431C-892F-41AEF23EC262}"/>
              </a:ext>
            </a:extLst>
          </p:cNvPr>
          <p:cNvSpPr/>
          <p:nvPr/>
        </p:nvSpPr>
        <p:spPr>
          <a:xfrm>
            <a:off x="5873472" y="3098209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89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96FE585-0520-4CEF-AA15-CD53FAFCD3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6" y="1554942"/>
            <a:ext cx="4795866" cy="479586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4899AC2-E54E-489B-8DBE-88B55921A689}"/>
              </a:ext>
            </a:extLst>
          </p:cNvPr>
          <p:cNvSpPr txBox="1"/>
          <p:nvPr/>
        </p:nvSpPr>
        <p:spPr>
          <a:xfrm>
            <a:off x="5801033" y="1770419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67341BF-D510-4758-9864-445ACFD52D84}"/>
              </a:ext>
            </a:extLst>
          </p:cNvPr>
          <p:cNvSpPr/>
          <p:nvPr/>
        </p:nvSpPr>
        <p:spPr>
          <a:xfrm>
            <a:off x="6033247" y="2632104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09BE7BD-7B6C-4AE4-94E4-4E06B90EB278}"/>
              </a:ext>
            </a:extLst>
          </p:cNvPr>
          <p:cNvSpPr txBox="1"/>
          <p:nvPr/>
        </p:nvSpPr>
        <p:spPr>
          <a:xfrm>
            <a:off x="5825232" y="2941101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强全部产生。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</a:p>
        </p:txBody>
      </p:sp>
    </p:spTree>
    <p:extLst>
      <p:ext uri="{BB962C8B-B14F-4D97-AF65-F5344CB8AC3E}">
        <p14:creationId xmlns:p14="http://schemas.microsoft.com/office/powerpoint/2010/main" val="23315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B540382-7DA6-448F-BAB1-B79EFF4B13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35" y="1774796"/>
            <a:ext cx="4441589" cy="4441589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3F6DB5C5-5C4C-4AAD-B7BB-027585DA2886}"/>
              </a:ext>
            </a:extLst>
          </p:cNvPr>
          <p:cNvSpPr/>
          <p:nvPr/>
        </p:nvSpPr>
        <p:spPr>
          <a:xfrm>
            <a:off x="971550" y="1757092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E5B4969-C212-4BBB-82B4-9FA41215D984}"/>
              </a:ext>
            </a:extLst>
          </p:cNvPr>
          <p:cNvSpPr txBox="1"/>
          <p:nvPr/>
        </p:nvSpPr>
        <p:spPr>
          <a:xfrm>
            <a:off x="2318717" y="175709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01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3A37D6C6-9AA4-442A-9D4F-79C7434EEB98}"/>
              </a:ext>
            </a:extLst>
          </p:cNvPr>
          <p:cNvSpPr txBox="1"/>
          <p:nvPr/>
        </p:nvSpPr>
        <p:spPr>
          <a:xfrm>
            <a:off x="1600200" y="277376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EF7865F-B815-4FA1-A2C9-A6390FBF6861}"/>
              </a:ext>
            </a:extLst>
          </p:cNvPr>
          <p:cNvSpPr txBox="1"/>
          <p:nvPr/>
        </p:nvSpPr>
        <p:spPr>
          <a:xfrm>
            <a:off x="2003564" y="232698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63C2DA67-6424-4E64-93C6-7AAAC0A267E1}"/>
              </a:ext>
            </a:extLst>
          </p:cNvPr>
          <p:cNvSpPr/>
          <p:nvPr/>
        </p:nvSpPr>
        <p:spPr>
          <a:xfrm>
            <a:off x="7912376" y="1757092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0E3EC257-6C58-43E3-BAE0-D6D8E36AF1ED}"/>
              </a:ext>
            </a:extLst>
          </p:cNvPr>
          <p:cNvSpPr txBox="1"/>
          <p:nvPr/>
        </p:nvSpPr>
        <p:spPr>
          <a:xfrm>
            <a:off x="9259543" y="175709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02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1F9ADA8-262B-4A30-88A3-E034FFA216E7}"/>
              </a:ext>
            </a:extLst>
          </p:cNvPr>
          <p:cNvSpPr txBox="1"/>
          <p:nvPr/>
        </p:nvSpPr>
        <p:spPr>
          <a:xfrm>
            <a:off x="8541026" y="277376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C6DD9A0-DE49-4595-9A63-1AFC2791C90A}"/>
              </a:ext>
            </a:extLst>
          </p:cNvPr>
          <p:cNvSpPr txBox="1"/>
          <p:nvPr/>
        </p:nvSpPr>
        <p:spPr>
          <a:xfrm>
            <a:off x="8944390" y="232698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0A92CFD2-C557-4E9D-8E41-A214F2B1A9DC}"/>
              </a:ext>
            </a:extLst>
          </p:cNvPr>
          <p:cNvSpPr/>
          <p:nvPr/>
        </p:nvSpPr>
        <p:spPr>
          <a:xfrm>
            <a:off x="971550" y="4320280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9C427FA7-36FB-465F-8713-966DAE1A976B}"/>
              </a:ext>
            </a:extLst>
          </p:cNvPr>
          <p:cNvSpPr txBox="1"/>
          <p:nvPr/>
        </p:nvSpPr>
        <p:spPr>
          <a:xfrm>
            <a:off x="2318717" y="432028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03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1F5FFF-55ED-4BDC-B20F-07695979C8DE}"/>
              </a:ext>
            </a:extLst>
          </p:cNvPr>
          <p:cNvSpPr txBox="1"/>
          <p:nvPr/>
        </p:nvSpPr>
        <p:spPr>
          <a:xfrm>
            <a:off x="1600200" y="53369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8950186A-77B8-4466-8F16-098BE67F131B}"/>
              </a:ext>
            </a:extLst>
          </p:cNvPr>
          <p:cNvSpPr txBox="1"/>
          <p:nvPr/>
        </p:nvSpPr>
        <p:spPr>
          <a:xfrm>
            <a:off x="2003564" y="4890173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7F900A0C-8C80-49F3-93DF-54010594C4AF}"/>
              </a:ext>
            </a:extLst>
          </p:cNvPr>
          <p:cNvSpPr/>
          <p:nvPr/>
        </p:nvSpPr>
        <p:spPr>
          <a:xfrm>
            <a:off x="7912376" y="4320280"/>
            <a:ext cx="3390900" cy="2064774"/>
          </a:xfrm>
          <a:prstGeom prst="round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EA1A2B2-80D3-4742-8792-DBE7103CC158}"/>
              </a:ext>
            </a:extLst>
          </p:cNvPr>
          <p:cNvSpPr txBox="1"/>
          <p:nvPr/>
        </p:nvSpPr>
        <p:spPr>
          <a:xfrm>
            <a:off x="9259543" y="432028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Forte" panose="03060902040502070203" pitchFamily="66" charset="0"/>
              </a:rPr>
              <a:t>04</a:t>
            </a:r>
            <a:endParaRPr lang="zh-CN" altLang="en-US" sz="3200" b="1" dirty="0">
              <a:latin typeface="Forte" panose="03060902040502070203" pitchFamily="66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511C1759-D370-49A9-A1AB-6269933BC33E}"/>
              </a:ext>
            </a:extLst>
          </p:cNvPr>
          <p:cNvSpPr txBox="1"/>
          <p:nvPr/>
        </p:nvSpPr>
        <p:spPr>
          <a:xfrm>
            <a:off x="8541026" y="53369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3112460-5F9C-47C8-8466-5E3501562C01}"/>
              </a:ext>
            </a:extLst>
          </p:cNvPr>
          <p:cNvSpPr txBox="1"/>
          <p:nvPr/>
        </p:nvSpPr>
        <p:spPr>
          <a:xfrm>
            <a:off x="8944390" y="4890173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342828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C43848E-9830-4804-A18D-02A2EA5373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94612"/>
            <a:ext cx="3598943" cy="4116526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5A40B9F4-8F25-490D-877F-0BE57DF88614}"/>
              </a:ext>
            </a:extLst>
          </p:cNvPr>
          <p:cNvSpPr/>
          <p:nvPr/>
        </p:nvSpPr>
        <p:spPr>
          <a:xfrm>
            <a:off x="4991100" y="1894612"/>
            <a:ext cx="6115050" cy="37147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F667586-C73B-42CD-BAB5-615639AD8088}"/>
              </a:ext>
            </a:extLst>
          </p:cNvPr>
          <p:cNvSpPr/>
          <p:nvPr/>
        </p:nvSpPr>
        <p:spPr>
          <a:xfrm>
            <a:off x="5354914" y="3164976"/>
            <a:ext cx="5387422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年俄罗斯世界杯是第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届世界杯足球赛。比赛将于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日至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日在俄罗斯联邦境内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座城市中的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座球场进行。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E42441C-AE10-44C1-BEA8-AF34BB5D3DA4}"/>
              </a:ext>
            </a:extLst>
          </p:cNvPr>
          <p:cNvSpPr txBox="1"/>
          <p:nvPr/>
        </p:nvSpPr>
        <p:spPr>
          <a:xfrm>
            <a:off x="5349322" y="2148093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俄罗斯世界杯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4F1F97A-DDCB-4849-8320-D170F7F71AF2}"/>
              </a:ext>
            </a:extLst>
          </p:cNvPr>
          <p:cNvSpPr/>
          <p:nvPr/>
        </p:nvSpPr>
        <p:spPr>
          <a:xfrm>
            <a:off x="5581536" y="3009778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67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14A2CF1-F036-4EC5-A912-0218716D8E03}"/>
              </a:ext>
            </a:extLst>
          </p:cNvPr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C734DAA-CF89-462E-900C-A5AAA70B5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0DA0155-8E50-446D-AADE-FC66539F1566}"/>
              </a:ext>
            </a:extLst>
          </p:cNvPr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三、世界杯规则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836D03C-DE40-49F4-8719-38AF067A61A5}"/>
              </a:ext>
            </a:extLst>
          </p:cNvPr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354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0DC62AA-295D-42D3-8D1A-03D7D7908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139005"/>
            <a:ext cx="5749413" cy="574941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1DED538-442D-4E47-971E-BA48449F3354}"/>
              </a:ext>
            </a:extLst>
          </p:cNvPr>
          <p:cNvSpPr txBox="1"/>
          <p:nvPr/>
        </p:nvSpPr>
        <p:spPr>
          <a:xfrm>
            <a:off x="6821891" y="168904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7EC2EAF-8BB7-43D6-9960-5CB4986A42A8}"/>
              </a:ext>
            </a:extLst>
          </p:cNvPr>
          <p:cNvSpPr txBox="1"/>
          <p:nvPr/>
        </p:nvSpPr>
        <p:spPr>
          <a:xfrm>
            <a:off x="8993471" y="1730305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611F582-5DAB-4F3E-95CD-952221CFD325}"/>
              </a:ext>
            </a:extLst>
          </p:cNvPr>
          <p:cNvSpPr txBox="1"/>
          <p:nvPr/>
        </p:nvSpPr>
        <p:spPr>
          <a:xfrm>
            <a:off x="7608619" y="173030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9308B14-B04C-4BDB-935F-5E9D1B5AA048}"/>
              </a:ext>
            </a:extLst>
          </p:cNvPr>
          <p:cNvSpPr txBox="1"/>
          <p:nvPr/>
        </p:nvSpPr>
        <p:spPr>
          <a:xfrm>
            <a:off x="6720963" y="323958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BD68D05-ECE8-475C-BEF9-25D9D349EEA2}"/>
              </a:ext>
            </a:extLst>
          </p:cNvPr>
          <p:cNvSpPr txBox="1"/>
          <p:nvPr/>
        </p:nvSpPr>
        <p:spPr>
          <a:xfrm>
            <a:off x="8892543" y="3280844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61A4656-B11A-4F07-A413-C453751A030D}"/>
              </a:ext>
            </a:extLst>
          </p:cNvPr>
          <p:cNvSpPr txBox="1"/>
          <p:nvPr/>
        </p:nvSpPr>
        <p:spPr>
          <a:xfrm>
            <a:off x="7507691" y="328084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69FF68B-DC4B-4A53-97B0-F04FB19C17AC}"/>
              </a:ext>
            </a:extLst>
          </p:cNvPr>
          <p:cNvSpPr txBox="1"/>
          <p:nvPr/>
        </p:nvSpPr>
        <p:spPr>
          <a:xfrm>
            <a:off x="6712828" y="46415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F1F7CB9-9D92-4F62-920E-8C6F2A5F965F}"/>
              </a:ext>
            </a:extLst>
          </p:cNvPr>
          <p:cNvSpPr txBox="1"/>
          <p:nvPr/>
        </p:nvSpPr>
        <p:spPr>
          <a:xfrm>
            <a:off x="8884408" y="46827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0C58BAA-58F4-42F2-AC52-8103603456EC}"/>
              </a:ext>
            </a:extLst>
          </p:cNvPr>
          <p:cNvSpPr txBox="1"/>
          <p:nvPr/>
        </p:nvSpPr>
        <p:spPr>
          <a:xfrm>
            <a:off x="7499556" y="4682756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46479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96D5C7E-6551-4E74-A593-059C77F04C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813411"/>
            <a:ext cx="4704725" cy="47047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3360610-DB18-4553-929C-A042105FF0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520" y="5057731"/>
            <a:ext cx="1622293" cy="162229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EB16685-6079-4CC7-8BE9-F59C1DB49F86}"/>
              </a:ext>
            </a:extLst>
          </p:cNvPr>
          <p:cNvSpPr txBox="1"/>
          <p:nvPr/>
        </p:nvSpPr>
        <p:spPr>
          <a:xfrm>
            <a:off x="4991454" y="190664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A77938C-8D97-4D0D-B7F0-DFE1C785FC8C}"/>
              </a:ext>
            </a:extLst>
          </p:cNvPr>
          <p:cNvSpPr/>
          <p:nvPr/>
        </p:nvSpPr>
        <p:spPr>
          <a:xfrm>
            <a:off x="5223668" y="2768331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FF664CE-6D6B-4435-83C8-4C8064D1E80C}"/>
              </a:ext>
            </a:extLst>
          </p:cNvPr>
          <p:cNvSpPr txBox="1"/>
          <p:nvPr/>
        </p:nvSpPr>
        <p:spPr>
          <a:xfrm>
            <a:off x="5015653" y="3077328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强全部产生。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</a:p>
        </p:txBody>
      </p:sp>
    </p:spTree>
    <p:extLst>
      <p:ext uri="{BB962C8B-B14F-4D97-AF65-F5344CB8AC3E}">
        <p14:creationId xmlns:p14="http://schemas.microsoft.com/office/powerpoint/2010/main" val="359205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E97D5F9-2F4C-4257-A84E-612F5BEBA0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793736"/>
            <a:ext cx="4591050" cy="45910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926DCB1-CEB4-4A65-A0EB-E2D7B4D2D8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8" t="12848" r="53275" b="48606"/>
          <a:stretch>
            <a:fillRect/>
          </a:stretch>
        </p:blipFill>
        <p:spPr>
          <a:xfrm>
            <a:off x="5886450" y="16192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9A832DF2-0BB4-4F97-AC57-2AB994271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5" t="12848" r="24477" b="48606"/>
          <a:stretch>
            <a:fillRect/>
          </a:stretch>
        </p:blipFill>
        <p:spPr>
          <a:xfrm>
            <a:off x="8172450" y="16192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DC1E28B2-FA83-4786-B3CE-4F97FB455F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7" t="54963" r="53515" b="6492"/>
          <a:stretch>
            <a:fillRect/>
          </a:stretch>
        </p:blipFill>
        <p:spPr>
          <a:xfrm>
            <a:off x="5867380" y="38671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F73577F-769F-4495-9C76-1B008E4A72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5" t="54963" r="24718" b="6492"/>
          <a:stretch>
            <a:fillRect/>
          </a:stretch>
        </p:blipFill>
        <p:spPr>
          <a:xfrm>
            <a:off x="8153380" y="3867150"/>
            <a:ext cx="2057400" cy="2057400"/>
          </a:xfrm>
          <a:custGeom>
            <a:avLst/>
            <a:gdLst>
              <a:gd name="connsiteX0" fmla="*/ 342907 w 2057400"/>
              <a:gd name="connsiteY0" fmla="*/ 0 h 2057400"/>
              <a:gd name="connsiteX1" fmla="*/ 1714493 w 2057400"/>
              <a:gd name="connsiteY1" fmla="*/ 0 h 2057400"/>
              <a:gd name="connsiteX2" fmla="*/ 2057400 w 2057400"/>
              <a:gd name="connsiteY2" fmla="*/ 342907 h 2057400"/>
              <a:gd name="connsiteX3" fmla="*/ 2057400 w 2057400"/>
              <a:gd name="connsiteY3" fmla="*/ 1714493 h 2057400"/>
              <a:gd name="connsiteX4" fmla="*/ 1714493 w 2057400"/>
              <a:gd name="connsiteY4" fmla="*/ 2057400 h 2057400"/>
              <a:gd name="connsiteX5" fmla="*/ 342907 w 2057400"/>
              <a:gd name="connsiteY5" fmla="*/ 2057400 h 2057400"/>
              <a:gd name="connsiteX6" fmla="*/ 0 w 2057400"/>
              <a:gd name="connsiteY6" fmla="*/ 1714493 h 2057400"/>
              <a:gd name="connsiteX7" fmla="*/ 0 w 2057400"/>
              <a:gd name="connsiteY7" fmla="*/ 342907 h 2057400"/>
              <a:gd name="connsiteX8" fmla="*/ 342907 w 2057400"/>
              <a:gd name="connsiteY8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057400">
                <a:moveTo>
                  <a:pt x="342907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714493"/>
                </a:lnTo>
                <a:cubicBezTo>
                  <a:pt x="2057400" y="1903875"/>
                  <a:pt x="1903875" y="2057400"/>
                  <a:pt x="1714493" y="2057400"/>
                </a:cubicBezTo>
                <a:lnTo>
                  <a:pt x="342907" y="2057400"/>
                </a:lnTo>
                <a:cubicBezTo>
                  <a:pt x="153525" y="2057400"/>
                  <a:pt x="0" y="1903875"/>
                  <a:pt x="0" y="1714493"/>
                </a:cubicBez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60118E54-CAC6-4F10-B3FC-FA086F5375AE}"/>
              </a:ext>
            </a:extLst>
          </p:cNvPr>
          <p:cNvSpPr/>
          <p:nvPr/>
        </p:nvSpPr>
        <p:spPr>
          <a:xfrm>
            <a:off x="5886450" y="1619250"/>
            <a:ext cx="2057400" cy="2057400"/>
          </a:xfrm>
          <a:prstGeom prst="round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E8B1988E-00A7-4821-ACC7-784458631C79}"/>
              </a:ext>
            </a:extLst>
          </p:cNvPr>
          <p:cNvSpPr/>
          <p:nvPr/>
        </p:nvSpPr>
        <p:spPr>
          <a:xfrm>
            <a:off x="8172450" y="1619250"/>
            <a:ext cx="2057400" cy="2057400"/>
          </a:xfrm>
          <a:prstGeom prst="round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9E742DD3-3908-442B-A993-D1F95EC8058C}"/>
              </a:ext>
            </a:extLst>
          </p:cNvPr>
          <p:cNvSpPr/>
          <p:nvPr/>
        </p:nvSpPr>
        <p:spPr>
          <a:xfrm>
            <a:off x="5867380" y="3867150"/>
            <a:ext cx="2057400" cy="2057400"/>
          </a:xfrm>
          <a:prstGeom prst="round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A006A088-F66A-4E6E-A256-9EA6CD5A0ADE}"/>
              </a:ext>
            </a:extLst>
          </p:cNvPr>
          <p:cNvSpPr txBox="1"/>
          <p:nvPr/>
        </p:nvSpPr>
        <p:spPr>
          <a:xfrm>
            <a:off x="6521405" y="174863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D9CB76C-A1F1-4564-9577-A32BAFC9DB2D}"/>
              </a:ext>
            </a:extLst>
          </p:cNvPr>
          <p:cNvSpPr txBox="1"/>
          <p:nvPr/>
        </p:nvSpPr>
        <p:spPr>
          <a:xfrm>
            <a:off x="5989134" y="2420600"/>
            <a:ext cx="1813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B19BD5E4-3BFD-4E89-8767-1E9CA16B226B}"/>
              </a:ext>
            </a:extLst>
          </p:cNvPr>
          <p:cNvSpPr txBox="1"/>
          <p:nvPr/>
        </p:nvSpPr>
        <p:spPr>
          <a:xfrm>
            <a:off x="8857618" y="174863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52E2860-ABCA-43C8-9C76-A2B1427DA6F8}"/>
              </a:ext>
            </a:extLst>
          </p:cNvPr>
          <p:cNvSpPr txBox="1"/>
          <p:nvPr/>
        </p:nvSpPr>
        <p:spPr>
          <a:xfrm>
            <a:off x="8325347" y="2420600"/>
            <a:ext cx="1813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50AAF796-38CE-42E6-A0AB-AC83C3F54FEF}"/>
              </a:ext>
            </a:extLst>
          </p:cNvPr>
          <p:cNvSpPr txBox="1"/>
          <p:nvPr/>
        </p:nvSpPr>
        <p:spPr>
          <a:xfrm>
            <a:off x="6529175" y="408203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2E1E020-80AB-40EB-8803-85059343B1BB}"/>
              </a:ext>
            </a:extLst>
          </p:cNvPr>
          <p:cNvSpPr txBox="1"/>
          <p:nvPr/>
        </p:nvSpPr>
        <p:spPr>
          <a:xfrm>
            <a:off x="5996904" y="4754002"/>
            <a:ext cx="1813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296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  <p:bldP spid="13" grpId="0" animBg="1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BAD537E1-E88F-44BC-9C0C-95B321D20972}"/>
              </a:ext>
            </a:extLst>
          </p:cNvPr>
          <p:cNvSpPr/>
          <p:nvPr/>
        </p:nvSpPr>
        <p:spPr>
          <a:xfrm>
            <a:off x="1600200" y="1769028"/>
            <a:ext cx="2175387" cy="2301528"/>
          </a:xfrm>
          <a:custGeom>
            <a:avLst/>
            <a:gdLst>
              <a:gd name="connsiteX0" fmla="*/ 649886 w 4337565"/>
              <a:gd name="connsiteY0" fmla="*/ 34480 h 4737349"/>
              <a:gd name="connsiteX1" fmla="*/ 4336982 w 4337565"/>
              <a:gd name="connsiteY1" fmla="*/ 2659693 h 4737349"/>
              <a:gd name="connsiteX2" fmla="*/ 354918 w 4337565"/>
              <a:gd name="connsiteY2" fmla="*/ 4665474 h 4737349"/>
              <a:gd name="connsiteX3" fmla="*/ 649886 w 4337565"/>
              <a:gd name="connsiteY3" fmla="*/ 34480 h 473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565" h="4737349">
                <a:moveTo>
                  <a:pt x="649886" y="34480"/>
                </a:moveTo>
                <a:cubicBezTo>
                  <a:pt x="1313563" y="-299817"/>
                  <a:pt x="4386143" y="1887861"/>
                  <a:pt x="4336982" y="2659693"/>
                </a:cubicBezTo>
                <a:cubicBezTo>
                  <a:pt x="4287821" y="3431525"/>
                  <a:pt x="974350" y="5103010"/>
                  <a:pt x="354918" y="4665474"/>
                </a:cubicBezTo>
                <a:cubicBezTo>
                  <a:pt x="-264514" y="4227939"/>
                  <a:pt x="-13791" y="368777"/>
                  <a:pt x="649886" y="3448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D1E49F4-07E8-4629-870F-1860E90D8F2B}"/>
              </a:ext>
            </a:extLst>
          </p:cNvPr>
          <p:cNvSpPr txBox="1"/>
          <p:nvPr/>
        </p:nvSpPr>
        <p:spPr>
          <a:xfrm>
            <a:off x="2179923" y="465229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AC51EC05-FA99-4401-845D-4D90A3C3A017}"/>
              </a:ext>
            </a:extLst>
          </p:cNvPr>
          <p:cNvSpPr/>
          <p:nvPr/>
        </p:nvSpPr>
        <p:spPr>
          <a:xfrm>
            <a:off x="5146996" y="1769028"/>
            <a:ext cx="2175387" cy="2301528"/>
          </a:xfrm>
          <a:custGeom>
            <a:avLst/>
            <a:gdLst>
              <a:gd name="connsiteX0" fmla="*/ 649886 w 4337565"/>
              <a:gd name="connsiteY0" fmla="*/ 34480 h 4737349"/>
              <a:gd name="connsiteX1" fmla="*/ 4336982 w 4337565"/>
              <a:gd name="connsiteY1" fmla="*/ 2659693 h 4737349"/>
              <a:gd name="connsiteX2" fmla="*/ 354918 w 4337565"/>
              <a:gd name="connsiteY2" fmla="*/ 4665474 h 4737349"/>
              <a:gd name="connsiteX3" fmla="*/ 649886 w 4337565"/>
              <a:gd name="connsiteY3" fmla="*/ 34480 h 473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565" h="4737349">
                <a:moveTo>
                  <a:pt x="649886" y="34480"/>
                </a:moveTo>
                <a:cubicBezTo>
                  <a:pt x="1313563" y="-299817"/>
                  <a:pt x="4386143" y="1887861"/>
                  <a:pt x="4336982" y="2659693"/>
                </a:cubicBezTo>
                <a:cubicBezTo>
                  <a:pt x="4287821" y="3431525"/>
                  <a:pt x="974350" y="5103010"/>
                  <a:pt x="354918" y="4665474"/>
                </a:cubicBezTo>
                <a:cubicBezTo>
                  <a:pt x="-264514" y="4227939"/>
                  <a:pt x="-13791" y="368777"/>
                  <a:pt x="649886" y="3448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54208E5-A87C-4557-8127-02263B46B4AB}"/>
              </a:ext>
            </a:extLst>
          </p:cNvPr>
          <p:cNvSpPr txBox="1"/>
          <p:nvPr/>
        </p:nvSpPr>
        <p:spPr>
          <a:xfrm>
            <a:off x="5726719" y="465229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DD8AC72D-2301-43C5-90EE-4C4D928D5C0D}"/>
              </a:ext>
            </a:extLst>
          </p:cNvPr>
          <p:cNvSpPr/>
          <p:nvPr/>
        </p:nvSpPr>
        <p:spPr>
          <a:xfrm>
            <a:off x="8809474" y="1769028"/>
            <a:ext cx="2175387" cy="2301528"/>
          </a:xfrm>
          <a:custGeom>
            <a:avLst/>
            <a:gdLst>
              <a:gd name="connsiteX0" fmla="*/ 649886 w 4337565"/>
              <a:gd name="connsiteY0" fmla="*/ 34480 h 4737349"/>
              <a:gd name="connsiteX1" fmla="*/ 4336982 w 4337565"/>
              <a:gd name="connsiteY1" fmla="*/ 2659693 h 4737349"/>
              <a:gd name="connsiteX2" fmla="*/ 354918 w 4337565"/>
              <a:gd name="connsiteY2" fmla="*/ 4665474 h 4737349"/>
              <a:gd name="connsiteX3" fmla="*/ 649886 w 4337565"/>
              <a:gd name="connsiteY3" fmla="*/ 34480 h 473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565" h="4737349">
                <a:moveTo>
                  <a:pt x="649886" y="34480"/>
                </a:moveTo>
                <a:cubicBezTo>
                  <a:pt x="1313563" y="-299817"/>
                  <a:pt x="4386143" y="1887861"/>
                  <a:pt x="4336982" y="2659693"/>
                </a:cubicBezTo>
                <a:cubicBezTo>
                  <a:pt x="4287821" y="3431525"/>
                  <a:pt x="974350" y="5103010"/>
                  <a:pt x="354918" y="4665474"/>
                </a:cubicBezTo>
                <a:cubicBezTo>
                  <a:pt x="-264514" y="4227939"/>
                  <a:pt x="-13791" y="368777"/>
                  <a:pt x="649886" y="3448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BC74D159-AC6C-4C07-A15A-699C1702C317}"/>
              </a:ext>
            </a:extLst>
          </p:cNvPr>
          <p:cNvSpPr txBox="1"/>
          <p:nvPr/>
        </p:nvSpPr>
        <p:spPr>
          <a:xfrm>
            <a:off x="9389197" y="465229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08EDE37-ECC8-46B1-9D31-FCB9F8664B9C}"/>
              </a:ext>
            </a:extLst>
          </p:cNvPr>
          <p:cNvSpPr txBox="1"/>
          <p:nvPr/>
        </p:nvSpPr>
        <p:spPr>
          <a:xfrm>
            <a:off x="1464626" y="532426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15CB954-16EC-428A-84DB-F49B5187AF07}"/>
              </a:ext>
            </a:extLst>
          </p:cNvPr>
          <p:cNvSpPr txBox="1"/>
          <p:nvPr/>
        </p:nvSpPr>
        <p:spPr>
          <a:xfrm>
            <a:off x="4991100" y="5324261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80D4847-79CD-4B8E-A5FC-798A6C1D059C}"/>
              </a:ext>
            </a:extLst>
          </p:cNvPr>
          <p:cNvSpPr txBox="1"/>
          <p:nvPr/>
        </p:nvSpPr>
        <p:spPr>
          <a:xfrm>
            <a:off x="8654230" y="5410139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909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8" grpId="0" animBg="1"/>
      <p:bldP spid="9" grpId="0"/>
      <p:bldP spid="11" grpId="0" animBg="1"/>
      <p:bldP spid="12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14A2CF1-F036-4EC5-A912-0218716D8E03}"/>
              </a:ext>
            </a:extLst>
          </p:cNvPr>
          <p:cNvSpPr/>
          <p:nvPr/>
        </p:nvSpPr>
        <p:spPr>
          <a:xfrm>
            <a:off x="1809750" y="1314450"/>
            <a:ext cx="8343900" cy="400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C734DAA-CF89-462E-900C-A5AAA70B5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30" y="990600"/>
            <a:ext cx="6153150" cy="61531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0DA0155-8E50-446D-AADE-FC66539F1566}"/>
              </a:ext>
            </a:extLst>
          </p:cNvPr>
          <p:cNvSpPr txBox="1"/>
          <p:nvPr/>
        </p:nvSpPr>
        <p:spPr>
          <a:xfrm>
            <a:off x="2419350" y="2602409"/>
            <a:ext cx="4438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四、世界杯准备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836D03C-DE40-49F4-8719-38AF067A61A5}"/>
              </a:ext>
            </a:extLst>
          </p:cNvPr>
          <p:cNvSpPr txBox="1"/>
          <p:nvPr/>
        </p:nvSpPr>
        <p:spPr>
          <a:xfrm>
            <a:off x="3095635" y="3650902"/>
            <a:ext cx="308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单击此处添加文本单击此处添加文本单击此处添加文本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286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15F5B4CD-89E4-41E7-A7CB-28D0439C240C}"/>
              </a:ext>
            </a:extLst>
          </p:cNvPr>
          <p:cNvSpPr/>
          <p:nvPr/>
        </p:nvSpPr>
        <p:spPr>
          <a:xfrm>
            <a:off x="971550" y="1741557"/>
            <a:ext cx="3390901" cy="442263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AEC341DA-102B-4984-860D-8747D1D45926}"/>
              </a:ext>
            </a:extLst>
          </p:cNvPr>
          <p:cNvSpPr/>
          <p:nvPr/>
        </p:nvSpPr>
        <p:spPr>
          <a:xfrm>
            <a:off x="7578171" y="1741557"/>
            <a:ext cx="3390901" cy="442263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1CA0104-AC55-4E55-B5F3-6E7F4D1F2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58" y="1543060"/>
            <a:ext cx="3809993" cy="531494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CB4AC054-35AE-4269-8669-08CD378E9441}"/>
              </a:ext>
            </a:extLst>
          </p:cNvPr>
          <p:cNvSpPr txBox="1"/>
          <p:nvPr/>
        </p:nvSpPr>
        <p:spPr>
          <a:xfrm>
            <a:off x="2318717" y="362154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28A61D6-64FA-4AF4-828E-70EE6BCA6996}"/>
              </a:ext>
            </a:extLst>
          </p:cNvPr>
          <p:cNvSpPr txBox="1"/>
          <p:nvPr/>
        </p:nvSpPr>
        <p:spPr>
          <a:xfrm>
            <a:off x="1600200" y="463821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82FAB76-DEC9-4B4B-9526-7D5B719894A8}"/>
              </a:ext>
            </a:extLst>
          </p:cNvPr>
          <p:cNvSpPr txBox="1"/>
          <p:nvPr/>
        </p:nvSpPr>
        <p:spPr>
          <a:xfrm>
            <a:off x="2003564" y="419143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pic>
        <p:nvPicPr>
          <p:cNvPr id="12" name="图形 11" descr="男人">
            <a:extLst>
              <a:ext uri="{FF2B5EF4-FFF2-40B4-BE49-F238E27FC236}">
                <a16:creationId xmlns:a16="http://schemas.microsoft.com/office/drawing/2014/main" xmlns="" id="{61177E24-7588-4344-9A57-34CC47EE66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162193" y="2596444"/>
            <a:ext cx="914400" cy="9144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3D91A4C7-ECC1-4BFB-988D-682159B9A536}"/>
              </a:ext>
            </a:extLst>
          </p:cNvPr>
          <p:cNvSpPr txBox="1"/>
          <p:nvPr/>
        </p:nvSpPr>
        <p:spPr>
          <a:xfrm>
            <a:off x="9056412" y="37207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D78E587-E3B3-433A-AC3A-1C63DC732ACE}"/>
              </a:ext>
            </a:extLst>
          </p:cNvPr>
          <p:cNvSpPr txBox="1"/>
          <p:nvPr/>
        </p:nvSpPr>
        <p:spPr>
          <a:xfrm>
            <a:off x="8337895" y="473746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92DBDCD9-E8EB-4317-8516-43B9F03178E3}"/>
              </a:ext>
            </a:extLst>
          </p:cNvPr>
          <p:cNvSpPr txBox="1"/>
          <p:nvPr/>
        </p:nvSpPr>
        <p:spPr>
          <a:xfrm>
            <a:off x="8741259" y="4290684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pic>
        <p:nvPicPr>
          <p:cNvPr id="16" name="图形 15" descr="男人">
            <a:extLst>
              <a:ext uri="{FF2B5EF4-FFF2-40B4-BE49-F238E27FC236}">
                <a16:creationId xmlns:a16="http://schemas.microsoft.com/office/drawing/2014/main" xmlns="" id="{9EF5F245-2907-4B44-A05C-22532A1491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899888" y="26956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42F7D54E-1661-41AE-8742-8458F8476509}"/>
              </a:ext>
            </a:extLst>
          </p:cNvPr>
          <p:cNvSpPr/>
          <p:nvPr/>
        </p:nvSpPr>
        <p:spPr>
          <a:xfrm>
            <a:off x="971550" y="1839289"/>
            <a:ext cx="4837682" cy="4227171"/>
          </a:xfrm>
          <a:custGeom>
            <a:avLst/>
            <a:gdLst>
              <a:gd name="connsiteX0" fmla="*/ 2654797 w 4837682"/>
              <a:gd name="connsiteY0" fmla="*/ 4111 h 4227171"/>
              <a:gd name="connsiteX1" fmla="*/ 4837558 w 4837682"/>
              <a:gd name="connsiteY1" fmla="*/ 1980395 h 4227171"/>
              <a:gd name="connsiteX2" fmla="*/ 2743287 w 4837682"/>
              <a:gd name="connsiteY2" fmla="*/ 4222150 h 4227171"/>
              <a:gd name="connsiteX3" fmla="*/ 87 w 4837682"/>
              <a:gd name="connsiteY3" fmla="*/ 2511337 h 4227171"/>
              <a:gd name="connsiteX4" fmla="*/ 2654797 w 4837682"/>
              <a:gd name="connsiteY4" fmla="*/ 4111 h 422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7682" h="4227171">
                <a:moveTo>
                  <a:pt x="2654797" y="4111"/>
                </a:moveTo>
                <a:cubicBezTo>
                  <a:pt x="3461042" y="-84379"/>
                  <a:pt x="4822810" y="1277389"/>
                  <a:pt x="4837558" y="1980395"/>
                </a:cubicBezTo>
                <a:cubicBezTo>
                  <a:pt x="4852306" y="2683401"/>
                  <a:pt x="3549532" y="4133660"/>
                  <a:pt x="2743287" y="4222150"/>
                </a:cubicBezTo>
                <a:cubicBezTo>
                  <a:pt x="1937042" y="4310640"/>
                  <a:pt x="14835" y="3209427"/>
                  <a:pt x="87" y="2511337"/>
                </a:cubicBezTo>
                <a:cubicBezTo>
                  <a:pt x="-14661" y="1813247"/>
                  <a:pt x="1848552" y="92601"/>
                  <a:pt x="2654797" y="411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354F4A92-6138-4A7B-893B-8B29C779AD1E}"/>
              </a:ext>
            </a:extLst>
          </p:cNvPr>
          <p:cNvSpPr txBox="1"/>
          <p:nvPr/>
        </p:nvSpPr>
        <p:spPr>
          <a:xfrm>
            <a:off x="6096000" y="1976897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4C5685B9-741C-4050-A3C5-726E9E1A83B1}"/>
              </a:ext>
            </a:extLst>
          </p:cNvPr>
          <p:cNvSpPr/>
          <p:nvPr/>
        </p:nvSpPr>
        <p:spPr>
          <a:xfrm>
            <a:off x="6328214" y="2838582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F45CED6-6A9E-4F9C-8B32-668BA1B370E4}"/>
              </a:ext>
            </a:extLst>
          </p:cNvPr>
          <p:cNvSpPr txBox="1"/>
          <p:nvPr/>
        </p:nvSpPr>
        <p:spPr>
          <a:xfrm>
            <a:off x="6120199" y="3147579"/>
            <a:ext cx="5790428" cy="27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年俄罗斯世界杯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强全部产生。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</a:p>
        </p:txBody>
      </p:sp>
    </p:spTree>
    <p:extLst>
      <p:ext uri="{BB962C8B-B14F-4D97-AF65-F5344CB8AC3E}">
        <p14:creationId xmlns:p14="http://schemas.microsoft.com/office/powerpoint/2010/main" val="225155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BCC9BE5-4E43-4F37-B7C0-A5942B4B1E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50" y="2191546"/>
            <a:ext cx="3305560" cy="4115926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95C9DFAA-EB18-46CF-8E52-9005C020AC2E}"/>
              </a:ext>
            </a:extLst>
          </p:cNvPr>
          <p:cNvSpPr/>
          <p:nvPr/>
        </p:nvSpPr>
        <p:spPr>
          <a:xfrm>
            <a:off x="1371600" y="1828800"/>
            <a:ext cx="6038850" cy="390525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1AA1FB9-D0DE-4DEE-867D-A187AB69F720}"/>
              </a:ext>
            </a:extLst>
          </p:cNvPr>
          <p:cNvSpPr/>
          <p:nvPr/>
        </p:nvSpPr>
        <p:spPr>
          <a:xfrm>
            <a:off x="1371600" y="1828800"/>
            <a:ext cx="6019800" cy="3905250"/>
          </a:xfrm>
          <a:prstGeom prst="round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B6C11AB-E1C7-4735-9C16-C9CC37FAA874}"/>
              </a:ext>
            </a:extLst>
          </p:cNvPr>
          <p:cNvSpPr txBox="1"/>
          <p:nvPr/>
        </p:nvSpPr>
        <p:spPr>
          <a:xfrm>
            <a:off x="1600200" y="225831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A61E8C5-5723-40D2-A493-EC894DB343EC}"/>
              </a:ext>
            </a:extLst>
          </p:cNvPr>
          <p:cNvSpPr/>
          <p:nvPr/>
        </p:nvSpPr>
        <p:spPr>
          <a:xfrm>
            <a:off x="1832414" y="312000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5BDFBFA-B4F8-45E9-86BC-2174B9E7CF05}"/>
              </a:ext>
            </a:extLst>
          </p:cNvPr>
          <p:cNvSpPr txBox="1"/>
          <p:nvPr/>
        </p:nvSpPr>
        <p:spPr>
          <a:xfrm>
            <a:off x="1624399" y="3429000"/>
            <a:ext cx="5790428" cy="166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年世界杯足球赛决赛圈抽签仪式在俄罗斯莫斯科克里姆林宫举行，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支参赛球队被分入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个小组。</a:t>
            </a:r>
          </a:p>
        </p:txBody>
      </p:sp>
    </p:spTree>
    <p:extLst>
      <p:ext uri="{BB962C8B-B14F-4D97-AF65-F5344CB8AC3E}">
        <p14:creationId xmlns:p14="http://schemas.microsoft.com/office/powerpoint/2010/main" val="302658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5" grpId="0" animBg="1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25680B2-7B52-4661-85A7-643D1A80A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9AD1DC-4B34-402D-973B-9B101C873057}"/>
              </a:ext>
            </a:extLst>
          </p:cNvPr>
          <p:cNvSpPr txBox="1"/>
          <p:nvPr/>
        </p:nvSpPr>
        <p:spPr>
          <a:xfrm>
            <a:off x="571500" y="339864"/>
            <a:ext cx="8001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99197A-1967-436A-94B7-33875E7618ED}"/>
              </a:ext>
            </a:extLst>
          </p:cNvPr>
          <p:cNvSpPr txBox="1"/>
          <p:nvPr/>
        </p:nvSpPr>
        <p:spPr>
          <a:xfrm>
            <a:off x="1600200" y="3398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F214A39-EC7C-4C7E-8661-E3C4B0C84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3" t="3625" r="24951" b="52276"/>
          <a:stretch>
            <a:fillRect/>
          </a:stretch>
        </p:blipFill>
        <p:spPr>
          <a:xfrm>
            <a:off x="5096889" y="1387604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F4B150A-76B0-4389-9438-97E910CB8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4" t="27434" r="39660" b="28468"/>
          <a:stretch>
            <a:fillRect/>
          </a:stretch>
        </p:blipFill>
        <p:spPr>
          <a:xfrm>
            <a:off x="3989469" y="2537984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6F07E5F-2EA3-4D8D-BCF3-53B2498EA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2" t="30600" r="10242" b="25301"/>
          <a:stretch>
            <a:fillRect/>
          </a:stretch>
        </p:blipFill>
        <p:spPr>
          <a:xfrm>
            <a:off x="6096000" y="2619079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BD350BD-E68D-440B-B877-F3A72151B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3" t="54409" r="24951" b="1493"/>
          <a:stretch>
            <a:fillRect/>
          </a:stretch>
        </p:blipFill>
        <p:spPr>
          <a:xfrm>
            <a:off x="4988580" y="3784216"/>
            <a:ext cx="1705958" cy="1932049"/>
          </a:xfrm>
          <a:custGeom>
            <a:avLst/>
            <a:gdLst>
              <a:gd name="connsiteX0" fmla="*/ 1224116 w 2448232"/>
              <a:gd name="connsiteY0" fmla="*/ 0 h 2772697"/>
              <a:gd name="connsiteX1" fmla="*/ 2448232 w 2448232"/>
              <a:gd name="connsiteY1" fmla="*/ 1386349 h 2772697"/>
              <a:gd name="connsiteX2" fmla="*/ 1224116 w 2448232"/>
              <a:gd name="connsiteY2" fmla="*/ 2772697 h 2772697"/>
              <a:gd name="connsiteX3" fmla="*/ 0 w 2448232"/>
              <a:gd name="connsiteY3" fmla="*/ 1386349 h 2772697"/>
              <a:gd name="connsiteX4" fmla="*/ 1224116 w 2448232"/>
              <a:gd name="connsiteY4" fmla="*/ 0 h 2772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772697">
                <a:moveTo>
                  <a:pt x="1224116" y="0"/>
                </a:moveTo>
                <a:lnTo>
                  <a:pt x="2448232" y="1386349"/>
                </a:lnTo>
                <a:lnTo>
                  <a:pt x="1224116" y="2772697"/>
                </a:lnTo>
                <a:lnTo>
                  <a:pt x="0" y="1386349"/>
                </a:lnTo>
                <a:lnTo>
                  <a:pt x="1224116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7562DA6-1637-4079-9A05-D60AA445357A}"/>
              </a:ext>
            </a:extLst>
          </p:cNvPr>
          <p:cNvCxnSpPr/>
          <p:nvPr/>
        </p:nvCxnSpPr>
        <p:spPr>
          <a:xfrm>
            <a:off x="6096000" y="2300748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0974290-C8A8-4DC6-8B61-B889B6F1EC27}"/>
              </a:ext>
            </a:extLst>
          </p:cNvPr>
          <p:cNvSpPr txBox="1"/>
          <p:nvPr/>
        </p:nvSpPr>
        <p:spPr>
          <a:xfrm>
            <a:off x="8757704" y="196809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98ECDD7A-5DC4-40C0-8837-A45DB9199D3C}"/>
              </a:ext>
            </a:extLst>
          </p:cNvPr>
          <p:cNvCxnSpPr/>
          <p:nvPr/>
        </p:nvCxnSpPr>
        <p:spPr>
          <a:xfrm>
            <a:off x="7174578" y="3962454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9B3DE56E-171C-4D42-A790-98C989D80E11}"/>
              </a:ext>
            </a:extLst>
          </p:cNvPr>
          <p:cNvSpPr txBox="1"/>
          <p:nvPr/>
        </p:nvSpPr>
        <p:spPr>
          <a:xfrm>
            <a:off x="9836282" y="362979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4BF591B9-8A53-492A-9246-07875FF18F0B}"/>
              </a:ext>
            </a:extLst>
          </p:cNvPr>
          <p:cNvCxnSpPr/>
          <p:nvPr/>
        </p:nvCxnSpPr>
        <p:spPr>
          <a:xfrm>
            <a:off x="2725482" y="3429000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DDB18B49-C2AD-45E9-BBB9-A72E0D983500}"/>
              </a:ext>
            </a:extLst>
          </p:cNvPr>
          <p:cNvSpPr txBox="1"/>
          <p:nvPr/>
        </p:nvSpPr>
        <p:spPr>
          <a:xfrm>
            <a:off x="1784716" y="316172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1F697D27-8089-40AC-B2BB-0F83B329D82D}"/>
              </a:ext>
            </a:extLst>
          </p:cNvPr>
          <p:cNvCxnSpPr/>
          <p:nvPr/>
        </p:nvCxnSpPr>
        <p:spPr>
          <a:xfrm>
            <a:off x="3485985" y="5097889"/>
            <a:ext cx="20451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E70A1715-9E40-4AC3-AD0E-ABBE781A6702}"/>
              </a:ext>
            </a:extLst>
          </p:cNvPr>
          <p:cNvSpPr txBox="1"/>
          <p:nvPr/>
        </p:nvSpPr>
        <p:spPr>
          <a:xfrm>
            <a:off x="2545219" y="4830617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79417D65-7BD1-4900-A280-A3530086B272}"/>
              </a:ext>
            </a:extLst>
          </p:cNvPr>
          <p:cNvSpPr txBox="1"/>
          <p:nvPr/>
        </p:nvSpPr>
        <p:spPr>
          <a:xfrm>
            <a:off x="1054855" y="3746758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37CF73B1-3661-4F59-A691-3A550EC1C940}"/>
              </a:ext>
            </a:extLst>
          </p:cNvPr>
          <p:cNvSpPr txBox="1"/>
          <p:nvPr/>
        </p:nvSpPr>
        <p:spPr>
          <a:xfrm>
            <a:off x="1866636" y="5433292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86587D00-3527-4A6E-BAE9-48DDDF1707A6}"/>
              </a:ext>
            </a:extLst>
          </p:cNvPr>
          <p:cNvSpPr txBox="1"/>
          <p:nvPr/>
        </p:nvSpPr>
        <p:spPr>
          <a:xfrm>
            <a:off x="8039187" y="2619079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CD58CE93-33F4-4448-BDE7-D317BFF0AAF4}"/>
              </a:ext>
            </a:extLst>
          </p:cNvPr>
          <p:cNvSpPr txBox="1"/>
          <p:nvPr/>
        </p:nvSpPr>
        <p:spPr>
          <a:xfrm>
            <a:off x="9135234" y="4215794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569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/>
      <p:bldP spid="21" grpId="0"/>
      <p:bldP spid="24" grpId="0"/>
      <p:bldP spid="27" grpId="0"/>
      <p:bldP spid="29" grpId="0"/>
      <p:bldP spid="30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7B0016A-00FD-4A68-857B-E7D37DC4E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54E8B2C-3FEE-4CB5-90D3-FF3289CCEB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71" y="1543060"/>
            <a:ext cx="3809993" cy="531494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F5C7E137-6795-4DCA-BD56-EB97ACD8FFD0}"/>
              </a:ext>
            </a:extLst>
          </p:cNvPr>
          <p:cNvSpPr txBox="1"/>
          <p:nvPr/>
        </p:nvSpPr>
        <p:spPr>
          <a:xfrm>
            <a:off x="5693478" y="1543060"/>
            <a:ext cx="23431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再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5D4CFB6-AF38-4DA6-8245-23FC41A401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774" y="1614868"/>
            <a:ext cx="1730843" cy="173084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1339DC0-463A-46E1-9D4F-BFFD1683E65F}"/>
              </a:ext>
            </a:extLst>
          </p:cNvPr>
          <p:cNvSpPr txBox="1"/>
          <p:nvPr/>
        </p:nvSpPr>
        <p:spPr>
          <a:xfrm>
            <a:off x="8036628" y="2937665"/>
            <a:ext cx="2343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见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DF7DE315-1E54-447F-8CCE-032476C6E598}"/>
              </a:ext>
            </a:extLst>
          </p:cNvPr>
          <p:cNvSpPr txBox="1"/>
          <p:nvPr/>
        </p:nvSpPr>
        <p:spPr>
          <a:xfrm>
            <a:off x="8111704" y="6019263"/>
            <a:ext cx="3565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</a:rPr>
              <a:t>2018.05.27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3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AEAB56C-E804-45AD-8A6C-6A9CDF673DB5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3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835</Words>
  <Application>Microsoft Office PowerPoint</Application>
  <PresentationFormat>宽屏</PresentationFormat>
  <Paragraphs>157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等线</vt:lpstr>
      <vt:lpstr>楷体</vt:lpstr>
      <vt:lpstr>微软雅黑</vt:lpstr>
      <vt:lpstr>叶根友毛笔行书简体</vt:lpstr>
      <vt:lpstr>Arial</vt:lpstr>
      <vt:lpstr>Calibri</vt:lpstr>
      <vt:lpstr>Forte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31</dc:title>
  <dc:creator>WIN7</dc:creator>
  <cp:lastModifiedBy>faith123</cp:lastModifiedBy>
  <cp:revision>208</cp:revision>
  <dcterms:created xsi:type="dcterms:W3CDTF">2017-08-18T03:02:00Z</dcterms:created>
  <dcterms:modified xsi:type="dcterms:W3CDTF">2018-07-04T01:11:23Z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