
<file path=[Content_Types].xml><?xml version="1.0" encoding="utf-8"?>
<Types xmlns="http://schemas.openxmlformats.org/package/2006/content-types">
  <Default Extension="jpeg" ContentType="image/jpeg"/>
  <Default Extension="xlsx" ContentType="application/vnd.openxmlformats-officedocument.spreadsheetml.sheet"/>
  <Default Extension="wdp" ContentType="image/vnd.ms-photo"/>
  <Default Extension="png" ContentType="image/png"/>
  <Default Extension="mp3" ContentType="audio/mp3"/>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charts/chart1.xml" ContentType="application/vnd.openxmlformats-officedocument.drawingml.chart+xml"/>
  <Override PartName="/ppt/charts/colors1.xml" ContentType="application/vnd.ms-office.chartcolorstyle+xml"/>
  <Override PartName="/ppt/charts/style1.xml" ContentType="application/vnd.ms-office.chartstyle+xml"/>
  <Override PartName="/ppt/handoutMasters/handoutMaster1.xml" ContentType="application/vnd.openxmlformats-officedocument.presentationml.handoutMaster+xml"/>
  <Override PartName="/ppt/notesMasters/notesMaster1.xml" ContentType="application/vnd.openxmlformats-officedocument.presentationml.notesMaster+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27"/>
  </p:notesMasterIdLst>
  <p:handoutMasterIdLst>
    <p:handoutMasterId r:id="rId28"/>
  </p:handoutMasterIdLst>
  <p:sldIdLst>
    <p:sldId id="415" r:id="rId3"/>
    <p:sldId id="384" r:id="rId4"/>
    <p:sldId id="414" r:id="rId5"/>
    <p:sldId id="389" r:id="rId6"/>
    <p:sldId id="390" r:id="rId7"/>
    <p:sldId id="391" r:id="rId8"/>
    <p:sldId id="409" r:id="rId9"/>
    <p:sldId id="410" r:id="rId10"/>
    <p:sldId id="385" r:id="rId11"/>
    <p:sldId id="394" r:id="rId12"/>
    <p:sldId id="396" r:id="rId13"/>
    <p:sldId id="397" r:id="rId14"/>
    <p:sldId id="412" r:id="rId15"/>
    <p:sldId id="411" r:id="rId16"/>
    <p:sldId id="386" r:id="rId17"/>
    <p:sldId id="399" r:id="rId18"/>
    <p:sldId id="400" r:id="rId19"/>
    <p:sldId id="402" r:id="rId20"/>
    <p:sldId id="387" r:id="rId21"/>
    <p:sldId id="404" r:id="rId22"/>
    <p:sldId id="405" r:id="rId23"/>
    <p:sldId id="413" r:id="rId24"/>
    <p:sldId id="406" r:id="rId25"/>
    <p:sldId id="371" r:id="rId2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CF0F3"/>
    <a:srgbClr val="E9EDF0"/>
    <a:srgbClr val="3F0D3E"/>
    <a:srgbClr val="C9C3C9"/>
    <a:srgbClr val="B4AEA9"/>
    <a:srgbClr val="DED9D9"/>
    <a:srgbClr val="C8C1C7"/>
    <a:srgbClr val="B2AAAA"/>
    <a:srgbClr val="B4B0AD"/>
    <a:srgbClr val="D09E8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165" autoAdjust="0"/>
    <p:restoredTop sz="93201" autoAdjust="0"/>
  </p:normalViewPr>
  <p:slideViewPr>
    <p:cSldViewPr snapToGrid="0">
      <p:cViewPr>
        <p:scale>
          <a:sx n="50" d="100"/>
          <a:sy n="50" d="100"/>
        </p:scale>
        <p:origin x="1316" y="272"/>
      </p:cViewPr>
      <p:guideLst>
        <p:guide pos="3001"/>
        <p:guide orient="horz" pos="468"/>
        <p:guide pos="461"/>
      </p:guideLst>
    </p:cSldViewPr>
  </p:slideViewPr>
  <p:outlineViewPr>
    <p:cViewPr>
      <p:scale>
        <a:sx n="33" d="100"/>
        <a:sy n="33" d="100"/>
      </p:scale>
      <p:origin x="0" y="-768"/>
    </p:cViewPr>
  </p:outlineViewPr>
  <p:notesTextViewPr>
    <p:cViewPr>
      <p:scale>
        <a:sx n="1" d="1"/>
        <a:sy n="1" d="1"/>
      </p:scale>
      <p:origin x="0" y="0"/>
    </p:cViewPr>
  </p:notesTextViewPr>
  <p:sorterViewPr>
    <p:cViewPr>
      <p:scale>
        <a:sx n="66" d="100"/>
        <a:sy n="66" d="100"/>
      </p:scale>
      <p:origin x="0" y="-964"/>
    </p:cViewPr>
  </p:sorter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7.xml"/><Relationship Id="rId8" Type="http://schemas.openxmlformats.org/officeDocument/2006/relationships/slide" Target="slides/slide6.xml"/><Relationship Id="rId7" Type="http://schemas.openxmlformats.org/officeDocument/2006/relationships/slide" Target="slides/slide5.xml"/><Relationship Id="rId6" Type="http://schemas.openxmlformats.org/officeDocument/2006/relationships/slide" Target="slides/slide4.xml"/><Relationship Id="rId5" Type="http://schemas.openxmlformats.org/officeDocument/2006/relationships/slide" Target="slides/slide3.xml"/><Relationship Id="rId4" Type="http://schemas.openxmlformats.org/officeDocument/2006/relationships/slide" Target="slides/slide2.xml"/><Relationship Id="rId31" Type="http://schemas.openxmlformats.org/officeDocument/2006/relationships/tableStyles" Target="tableStyles.xml"/><Relationship Id="rId30" Type="http://schemas.openxmlformats.org/officeDocument/2006/relationships/viewProps" Target="viewProps.xml"/><Relationship Id="rId3" Type="http://schemas.openxmlformats.org/officeDocument/2006/relationships/slide" Target="slides/slide1.xml"/><Relationship Id="rId29" Type="http://schemas.openxmlformats.org/officeDocument/2006/relationships/presProps" Target="presProps.xml"/><Relationship Id="rId28" Type="http://schemas.openxmlformats.org/officeDocument/2006/relationships/handoutMaster" Target="handoutMasters/handoutMaster1.xml"/><Relationship Id="rId27" Type="http://schemas.openxmlformats.org/officeDocument/2006/relationships/notesMaster" Target="notesMasters/notesMaster1.xml"/><Relationship Id="rId26" Type="http://schemas.openxmlformats.org/officeDocument/2006/relationships/slide" Target="slides/slide24.xml"/><Relationship Id="rId25" Type="http://schemas.openxmlformats.org/officeDocument/2006/relationships/slide" Target="slides/slide23.xml"/><Relationship Id="rId24" Type="http://schemas.openxmlformats.org/officeDocument/2006/relationships/slide" Target="slides/slide22.xml"/><Relationship Id="rId23" Type="http://schemas.openxmlformats.org/officeDocument/2006/relationships/slide" Target="slides/slide21.xml"/><Relationship Id="rId22" Type="http://schemas.openxmlformats.org/officeDocument/2006/relationships/slide" Target="slides/slide20.xml"/><Relationship Id="rId21" Type="http://schemas.openxmlformats.org/officeDocument/2006/relationships/slide" Target="slides/slide19.xml"/><Relationship Id="rId20" Type="http://schemas.openxmlformats.org/officeDocument/2006/relationships/slide" Target="slides/slide18.xml"/><Relationship Id="rId2" Type="http://schemas.openxmlformats.org/officeDocument/2006/relationships/theme" Target="theme/theme1.xml"/><Relationship Id="rId19" Type="http://schemas.openxmlformats.org/officeDocument/2006/relationships/slide" Target="slides/slide17.xml"/><Relationship Id="rId18" Type="http://schemas.openxmlformats.org/officeDocument/2006/relationships/slide" Target="slides/slide16.xml"/><Relationship Id="rId17" Type="http://schemas.openxmlformats.org/officeDocument/2006/relationships/slide" Target="slides/slide15.xml"/><Relationship Id="rId16" Type="http://schemas.openxmlformats.org/officeDocument/2006/relationships/slide" Target="slides/slide14.xml"/><Relationship Id="rId15" Type="http://schemas.openxmlformats.org/officeDocument/2006/relationships/slide" Target="slides/slide13.xml"/><Relationship Id="rId14" Type="http://schemas.openxmlformats.org/officeDocument/2006/relationships/slide" Target="slides/slide12.xml"/><Relationship Id="rId13" Type="http://schemas.openxmlformats.org/officeDocument/2006/relationships/slide" Target="slides/slide11.xml"/><Relationship Id="rId12" Type="http://schemas.openxmlformats.org/officeDocument/2006/relationships/slide" Target="slides/slide10.xml"/><Relationship Id="rId11" Type="http://schemas.openxmlformats.org/officeDocument/2006/relationships/slide" Target="slides/slide9.xml"/><Relationship Id="rId10" Type="http://schemas.openxmlformats.org/officeDocument/2006/relationships/slide" Target="slides/slide8.xml"/><Relationship Id="rId1" Type="http://schemas.openxmlformats.org/officeDocument/2006/relationships/slideMaster" Target="slideMasters/slideMaster1.xml"/></Relationships>
</file>

<file path=ppt/charts/_rels/chart1.xml.rels><?xml version="1.0" encoding="UTF-8" standalone="yes"?>
<Relationships xmlns="http://schemas.openxmlformats.org/package/2006/relationships"><Relationship Id="rId3" Type="http://schemas.microsoft.com/office/2011/relationships/chartColorStyle" Target="colors1.xml"/><Relationship Id="rId2" Type="http://schemas.microsoft.com/office/2011/relationships/chartStyle" Target="style1.xml"/><Relationship Id="rId1" Type="http://schemas.openxmlformats.org/officeDocument/2006/relationships/package" Target="../embeddings/Workbook1.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cked"/>
        <c:varyColors val="0"/>
        <c:ser>
          <c:idx val="0"/>
          <c:order val="0"/>
          <c:tx>
            <c:strRef>
              <c:f>Sheet1!$B$1</c:f>
              <c:strCache>
                <c:ptCount val="1"/>
                <c:pt idx="0">
                  <c:v>2019</c:v>
                </c:pt>
              </c:strCache>
            </c:strRef>
          </c:tx>
          <c:spPr>
            <a:ln w="60325" cap="rnd">
              <a:solidFill>
                <a:srgbClr val="FBFBFB"/>
              </a:solidFill>
              <a:round/>
            </a:ln>
            <a:effectLst>
              <a:outerShdw blurRad="114300" dist="38100" dir="2700000" algn="tl" rotWithShape="0">
                <a:prstClr val="black">
                  <a:alpha val="25000"/>
                </a:prstClr>
              </a:outerShdw>
            </a:effectLst>
          </c:spPr>
          <c:marker>
            <c:symbol val="circle"/>
            <c:size val="5"/>
            <c:spPr>
              <a:noFill/>
              <a:ln w="9525">
                <a:noFill/>
              </a:ln>
              <a:effectLst>
                <a:outerShdw blurRad="114300" dist="38100" dir="2700000" algn="tl" rotWithShape="0">
                  <a:prstClr val="black">
                    <a:alpha val="25000"/>
                  </a:prstClr>
                </a:outerShdw>
              </a:effectLst>
            </c:spPr>
          </c:marker>
          <c:dLbls>
            <c:delete val="1"/>
          </c:dLbls>
          <c:cat>
            <c:strRef>
              <c:f>Sheet1!$A$2:$A$6</c:f>
              <c:strCache>
                <c:ptCount val="5"/>
                <c:pt idx="0">
                  <c:v>产品1</c:v>
                </c:pt>
                <c:pt idx="1">
                  <c:v>产品2</c:v>
                </c:pt>
                <c:pt idx="2">
                  <c:v>产品3</c:v>
                </c:pt>
                <c:pt idx="3">
                  <c:v>产品4</c:v>
                </c:pt>
                <c:pt idx="4">
                  <c:v>产品5</c:v>
                </c:pt>
              </c:strCache>
            </c:strRef>
          </c:cat>
          <c:val>
            <c:numRef>
              <c:f>Sheet1!$B$2:$B$6</c:f>
              <c:numCache>
                <c:formatCode>0%</c:formatCode>
                <c:ptCount val="5"/>
                <c:pt idx="0">
                  <c:v>0.6</c:v>
                </c:pt>
                <c:pt idx="1">
                  <c:v>2</c:v>
                </c:pt>
                <c:pt idx="2">
                  <c:v>1.5</c:v>
                </c:pt>
                <c:pt idx="3">
                  <c:v>0.3</c:v>
                </c:pt>
                <c:pt idx="4">
                  <c:v>2.9</c:v>
                </c:pt>
              </c:numCache>
            </c:numRef>
          </c:val>
          <c:smooth val="0"/>
        </c:ser>
        <c:dLbls>
          <c:showLegendKey val="0"/>
          <c:showVal val="0"/>
          <c:showCatName val="0"/>
          <c:showSerName val="0"/>
          <c:showPercent val="0"/>
          <c:showBubbleSize val="0"/>
        </c:dLbls>
        <c:marker val="1"/>
        <c:smooth val="0"/>
        <c:axId val="486597024"/>
        <c:axId val="486597584"/>
      </c:lineChart>
      <c:catAx>
        <c:axId val="4865970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lang="zh-CN" sz="1400" b="0" i="0" u="none" strike="noStrike" kern="1200" baseline="0">
                <a:solidFill>
                  <a:schemeClr val="tx1"/>
                </a:solidFill>
                <a:latin typeface="+mj-ea"/>
                <a:ea typeface="+mj-ea"/>
                <a:cs typeface="+mn-cs"/>
              </a:defRPr>
            </a:pPr>
          </a:p>
        </c:txPr>
        <c:crossAx val="486597584"/>
        <c:crosses val="autoZero"/>
        <c:auto val="1"/>
        <c:lblAlgn val="ctr"/>
        <c:lblOffset val="100"/>
        <c:noMultiLvlLbl val="0"/>
      </c:catAx>
      <c:valAx>
        <c:axId val="486597584"/>
        <c:scaling>
          <c:orientation val="minMax"/>
        </c:scaling>
        <c:delete val="0"/>
        <c:axPos val="l"/>
        <c:majorGridlines>
          <c:spPr>
            <a:ln w="9525" cap="flat" cmpd="sng" algn="ctr">
              <a:solidFill>
                <a:schemeClr val="bg1"/>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lang="zh-CN" sz="1195" b="0" i="0" u="none" strike="noStrike" kern="1200" baseline="0">
                <a:solidFill>
                  <a:schemeClr val="tx1"/>
                </a:solidFill>
                <a:latin typeface="Impact" panose="020B0806030902050204" pitchFamily="34" charset="0"/>
                <a:ea typeface="+mn-ea"/>
                <a:cs typeface="+mn-cs"/>
              </a:defRPr>
            </a:pPr>
          </a:p>
        </c:txPr>
        <c:crossAx val="486597024"/>
        <c:crosses val="autoZero"/>
        <c:crossBetween val="between"/>
      </c:valAx>
      <c:spPr>
        <a:noFill/>
        <a:ln>
          <a:noFill/>
        </a:ln>
        <a:effectLst/>
      </c:spPr>
    </c:plotArea>
    <c:plotVisOnly val="1"/>
    <c:dispBlanksAs val="zero"/>
    <c:showDLblsOverMax val="0"/>
  </c:chart>
  <c:spPr>
    <a:noFill/>
    <a:ln>
      <a:noFill/>
    </a:ln>
    <a:effectLst/>
  </c:spPr>
  <c:txPr>
    <a:bodyPr/>
    <a:lstStyle/>
    <a:p>
      <a:pPr>
        <a:defRPr lang="zh-CN"/>
      </a:pPr>
    </a:p>
  </c:txPr>
  <c:externalData r:id="rId1">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5"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5"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5"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5"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5"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5"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5"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5" kern="1200"/>
  </cs:valueAxis>
  <cs:wall>
    <cs:lnRef idx="0"/>
    <cs:fillRef idx="0"/>
    <cs:effectRef idx="0"/>
    <cs:fontRef idx="minor">
      <a:schemeClr val="tx1"/>
    </cs:fontRef>
    <cs:spPr>
      <a:noFill/>
      <a:ln>
        <a:noFill/>
      </a:ln>
    </cs:spPr>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0F9B84EA-7D68-4D60-9CB1-D50884785D1C}" type="datetimeFigureOut">
              <a:rPr lang="zh-CN" altLang="en-US" smtClean="0"/>
            </a:fld>
            <a:endParaRPr lang="zh-CN" altLang="en-US"/>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8D4E0FC9-F1F8-4FAE-9988-3BA365CFD46F}" type="slidenum">
              <a:rPr lang="zh-CN" altLang="en-US" smtClean="0"/>
            </a:fld>
            <a:endParaRPr lang="zh-CN" alt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64E96B3-64D9-4A8F-8A05-F01D3CB199B8}" type="datetimeFigureOut">
              <a:rPr lang="en-US" smtClean="0"/>
            </a:fld>
            <a:endParaRPr 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B22650A-3B22-4C48-85CF-E0840227AD0A}" type="slidenum">
              <a:rPr lang="en-US" smtClean="0"/>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封面页">
    <p:bg>
      <p:bgPr>
        <a:solidFill>
          <a:schemeClr val="bg1"/>
        </a:solidFill>
        <a:effectLst/>
      </p:bgPr>
    </p:bg>
    <p:spTree>
      <p:nvGrpSpPr>
        <p:cNvPr id="1" name=""/>
        <p:cNvGrpSpPr/>
        <p:nvPr/>
      </p:nvGrpSpPr>
      <p:grpSpPr>
        <a:xfrm>
          <a:off x="0" y="0"/>
          <a:ext cx="0" cy="0"/>
          <a:chOff x="0" y="0"/>
          <a:chExt cx="0" cy="0"/>
        </a:xfrm>
      </p:grpSpPr>
      <p:sp>
        <p:nvSpPr>
          <p:cNvPr id="2" name="郑少PPT" hidden="1"/>
          <p:cNvSpPr/>
          <p:nvPr userDrawn="1"/>
        </p:nvSpPr>
        <p:spPr>
          <a:xfrm>
            <a:off x="4911129" y="3244334"/>
            <a:ext cx="2369742" cy="369332"/>
          </a:xfrm>
          <a:prstGeom prst="rect">
            <a:avLst/>
          </a:prstGeom>
          <a:solidFill>
            <a:srgbClr val="FFFFFF"/>
          </a:solidFill>
        </p:spPr>
        <p:txBody>
          <a:bodyPr wrap="square">
            <a:spAutoFit/>
          </a:bodyPr>
          <a:lstStyle/>
          <a:p>
            <a:pPr algn="ctr"/>
            <a:r>
              <a:rPr lang="zh-CN" altLang="en-US" dirty="0">
                <a:solidFill>
                  <a:srgbClr val="FFFFFF"/>
                </a:solidFill>
                <a:latin typeface="+mj-ea"/>
                <a:ea typeface="+mj-ea"/>
                <a:cs typeface="Segoe UI Light" panose="020B0502040204020203" pitchFamily="34" charset="0"/>
              </a:rPr>
              <a:t>郑少</a:t>
            </a:r>
            <a:r>
              <a:rPr lang="en-US" altLang="zh-CN" dirty="0">
                <a:solidFill>
                  <a:srgbClr val="FFFFFF"/>
                </a:solidFill>
                <a:latin typeface="+mj-ea"/>
                <a:ea typeface="+mj-ea"/>
                <a:cs typeface="Segoe UI Light" panose="020B0502040204020203" pitchFamily="34" charset="0"/>
              </a:rPr>
              <a:t>PPT</a:t>
            </a:r>
            <a:endParaRPr lang="en-US" dirty="0">
              <a:solidFill>
                <a:srgbClr val="FFFFFF"/>
              </a:solidFill>
              <a:latin typeface="+mj-ea"/>
              <a:ea typeface="+mj-ea"/>
              <a:cs typeface="Segoe UI Light" panose="020B0502040204020203" pitchFamily="34" charset="0"/>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目录页">
    <p:bg>
      <p:bgPr>
        <a:solidFill>
          <a:schemeClr val="bg1"/>
        </a:solidFill>
        <a:effectLst/>
      </p:bgPr>
    </p:bg>
    <p:spTree>
      <p:nvGrpSpPr>
        <p:cNvPr id="1" name=""/>
        <p:cNvGrpSpPr/>
        <p:nvPr/>
      </p:nvGrpSpPr>
      <p:grpSpPr>
        <a:xfrm>
          <a:off x="0" y="0"/>
          <a:ext cx="0" cy="0"/>
          <a:chOff x="0" y="0"/>
          <a:chExt cx="0" cy="0"/>
        </a:xfrm>
      </p:grpSpPr>
      <p:sp>
        <p:nvSpPr>
          <p:cNvPr id="4" name="郑少PPT" hidden="1"/>
          <p:cNvSpPr/>
          <p:nvPr userDrawn="1"/>
        </p:nvSpPr>
        <p:spPr>
          <a:xfrm>
            <a:off x="4911129" y="3244334"/>
            <a:ext cx="2369742" cy="369332"/>
          </a:xfrm>
          <a:prstGeom prst="rect">
            <a:avLst/>
          </a:prstGeom>
          <a:solidFill>
            <a:srgbClr val="FFFFFF"/>
          </a:solidFill>
        </p:spPr>
        <p:txBody>
          <a:bodyPr wrap="square">
            <a:spAutoFit/>
          </a:bodyPr>
          <a:lstStyle/>
          <a:p>
            <a:pPr algn="ctr"/>
            <a:r>
              <a:rPr lang="zh-CN" altLang="en-US" dirty="0">
                <a:solidFill>
                  <a:srgbClr val="FFFFFF"/>
                </a:solidFill>
                <a:latin typeface="+mj-ea"/>
                <a:ea typeface="+mj-ea"/>
                <a:cs typeface="Segoe UI Light" panose="020B0502040204020203" pitchFamily="34" charset="0"/>
              </a:rPr>
              <a:t>郑少</a:t>
            </a:r>
            <a:r>
              <a:rPr lang="en-US" altLang="zh-CN" dirty="0">
                <a:solidFill>
                  <a:srgbClr val="FFFFFF"/>
                </a:solidFill>
                <a:latin typeface="+mj-ea"/>
                <a:ea typeface="+mj-ea"/>
                <a:cs typeface="Segoe UI Light" panose="020B0502040204020203" pitchFamily="34" charset="0"/>
              </a:rPr>
              <a:t>PPT</a:t>
            </a:r>
            <a:endParaRPr lang="en-US" dirty="0">
              <a:solidFill>
                <a:srgbClr val="FFFFFF"/>
              </a:solidFill>
              <a:latin typeface="+mj-ea"/>
              <a:ea typeface="+mj-ea"/>
              <a:cs typeface="Segoe UI Light" panose="020B0502040204020203" pitchFamily="34" charset="0"/>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过渡页">
    <p:spTree>
      <p:nvGrpSpPr>
        <p:cNvPr id="1" name=""/>
        <p:cNvGrpSpPr/>
        <p:nvPr/>
      </p:nvGrpSpPr>
      <p:grpSpPr>
        <a:xfrm>
          <a:off x="0" y="0"/>
          <a:ext cx="0" cy="0"/>
          <a:chOff x="0" y="0"/>
          <a:chExt cx="0" cy="0"/>
        </a:xfrm>
      </p:grpSpPr>
      <p:sp>
        <p:nvSpPr>
          <p:cNvPr id="4" name="郑少PPT" hidden="1"/>
          <p:cNvSpPr/>
          <p:nvPr userDrawn="1"/>
        </p:nvSpPr>
        <p:spPr>
          <a:xfrm>
            <a:off x="4911129" y="3244334"/>
            <a:ext cx="2369742" cy="369332"/>
          </a:xfrm>
          <a:prstGeom prst="rect">
            <a:avLst/>
          </a:prstGeom>
          <a:solidFill>
            <a:srgbClr val="FFFFFF"/>
          </a:solidFill>
        </p:spPr>
        <p:txBody>
          <a:bodyPr wrap="square">
            <a:spAutoFit/>
          </a:bodyPr>
          <a:lstStyle/>
          <a:p>
            <a:pPr algn="ctr"/>
            <a:r>
              <a:rPr lang="zh-CN" altLang="en-US" dirty="0">
                <a:solidFill>
                  <a:srgbClr val="FFFFFF"/>
                </a:solidFill>
                <a:latin typeface="+mj-ea"/>
                <a:ea typeface="+mj-ea"/>
                <a:cs typeface="Segoe UI Light" panose="020B0502040204020203" pitchFamily="34" charset="0"/>
              </a:rPr>
              <a:t>郑少</a:t>
            </a:r>
            <a:r>
              <a:rPr lang="en-US" altLang="zh-CN" dirty="0">
                <a:solidFill>
                  <a:srgbClr val="FFFFFF"/>
                </a:solidFill>
                <a:latin typeface="+mj-ea"/>
                <a:ea typeface="+mj-ea"/>
                <a:cs typeface="Segoe UI Light" panose="020B0502040204020203" pitchFamily="34" charset="0"/>
              </a:rPr>
              <a:t>PPT</a:t>
            </a:r>
            <a:endParaRPr lang="en-US" dirty="0">
              <a:solidFill>
                <a:srgbClr val="FFFFFF"/>
              </a:solidFill>
              <a:latin typeface="+mj-ea"/>
              <a:ea typeface="+mj-ea"/>
              <a:cs typeface="Segoe UI Light" panose="020B0502040204020203" pitchFamily="34" charset="0"/>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内容页">
    <p:bg>
      <p:bgPr>
        <a:solidFill>
          <a:schemeClr val="bg1"/>
        </a:solidFill>
        <a:effectLst/>
      </p:bgPr>
    </p:bg>
    <p:spTree>
      <p:nvGrpSpPr>
        <p:cNvPr id="1" name=""/>
        <p:cNvGrpSpPr/>
        <p:nvPr/>
      </p:nvGrpSpPr>
      <p:grpSpPr>
        <a:xfrm>
          <a:off x="0" y="0"/>
          <a:ext cx="0" cy="0"/>
          <a:chOff x="0" y="0"/>
          <a:chExt cx="0" cy="0"/>
        </a:xfrm>
      </p:grpSpPr>
      <p:sp>
        <p:nvSpPr>
          <p:cNvPr id="6" name="椭圆 5"/>
          <p:cNvSpPr/>
          <p:nvPr userDrawn="1"/>
        </p:nvSpPr>
        <p:spPr>
          <a:xfrm>
            <a:off x="-270314" y="-67143"/>
            <a:ext cx="1197443" cy="1197443"/>
          </a:xfrm>
          <a:prstGeom prst="ellipse">
            <a:avLst/>
          </a:prstGeom>
          <a:gradFill>
            <a:gsLst>
              <a:gs pos="0">
                <a:schemeClr val="bg1"/>
              </a:gs>
              <a:gs pos="51000">
                <a:schemeClr val="bg1">
                  <a:lumMod val="95000"/>
                </a:schemeClr>
              </a:gs>
              <a:gs pos="100000">
                <a:schemeClr val="bg1">
                  <a:lumMod val="75000"/>
                </a:schemeClr>
              </a:gs>
            </a:gsLst>
            <a:lin ang="18900000" scaled="0"/>
          </a:gradFill>
          <a:ln w="25400">
            <a:gradFill>
              <a:gsLst>
                <a:gs pos="34000">
                  <a:srgbClr val="F2F2F2"/>
                </a:gs>
                <a:gs pos="0">
                  <a:srgbClr val="FFFFFF"/>
                </a:gs>
                <a:gs pos="100000">
                  <a:srgbClr val="BFBFBF"/>
                </a:gs>
              </a:gsLst>
              <a:lin ang="8100000" scaled="0"/>
            </a:gradFill>
          </a:ln>
          <a:effectLst>
            <a:outerShdw blurRad="673100" dist="266700" dir="8100000" sx="99000" sy="99000" algn="tr" rotWithShape="0">
              <a:prstClr val="black">
                <a:alpha val="4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solidFill>
                <a:schemeClr val="accent1"/>
              </a:solidFill>
            </a:endParaRPr>
          </a:p>
        </p:txBody>
      </p:sp>
      <p:sp>
        <p:nvSpPr>
          <p:cNvPr id="7" name="Shape 117"/>
          <p:cNvSpPr/>
          <p:nvPr userDrawn="1"/>
        </p:nvSpPr>
        <p:spPr>
          <a:xfrm>
            <a:off x="360985" y="465312"/>
            <a:ext cx="700736" cy="701009"/>
          </a:xfrm>
          <a:prstGeom prst="ellipse">
            <a:avLst/>
          </a:prstGeom>
          <a:solidFill>
            <a:schemeClr val="accent1"/>
          </a:solidFill>
          <a:ln w="25400">
            <a:gradFill>
              <a:gsLst>
                <a:gs pos="34000">
                  <a:srgbClr val="F2F2F2"/>
                </a:gs>
                <a:gs pos="0">
                  <a:srgbClr val="FFFFFF"/>
                </a:gs>
                <a:gs pos="100000">
                  <a:srgbClr val="BFBFBF"/>
                </a:gs>
              </a:gsLst>
              <a:lin ang="8100000" scaled="0"/>
            </a:gradFill>
          </a:ln>
          <a:effectLst>
            <a:outerShdw blurRad="673100" dist="266700" dir="8100000" sx="99000" sy="99000" algn="tr" rotWithShape="0">
              <a:prstClr val="black">
                <a:alpha val="4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solidFill>
                <a:schemeClr val="lt1"/>
              </a:solidFill>
              <a:sym typeface="Lato"/>
            </a:endParaRPr>
          </a:p>
        </p:txBody>
      </p:sp>
      <p:sp>
        <p:nvSpPr>
          <p:cNvPr id="13" name="郑少PPT" hidden="1"/>
          <p:cNvSpPr/>
          <p:nvPr userDrawn="1"/>
        </p:nvSpPr>
        <p:spPr>
          <a:xfrm>
            <a:off x="4911129" y="3244334"/>
            <a:ext cx="2369742" cy="369332"/>
          </a:xfrm>
          <a:prstGeom prst="rect">
            <a:avLst/>
          </a:prstGeom>
          <a:solidFill>
            <a:srgbClr val="FFFFFF"/>
          </a:solidFill>
        </p:spPr>
        <p:txBody>
          <a:bodyPr wrap="square">
            <a:spAutoFit/>
          </a:bodyPr>
          <a:lstStyle/>
          <a:p>
            <a:pPr algn="ctr"/>
            <a:r>
              <a:rPr lang="zh-CN" altLang="en-US" dirty="0">
                <a:solidFill>
                  <a:srgbClr val="FFFFFF"/>
                </a:solidFill>
                <a:latin typeface="+mj-ea"/>
                <a:ea typeface="+mj-ea"/>
                <a:cs typeface="Segoe UI Light" panose="020B0502040204020203" pitchFamily="34" charset="0"/>
              </a:rPr>
              <a:t>郑少</a:t>
            </a:r>
            <a:r>
              <a:rPr lang="en-US" altLang="zh-CN" dirty="0">
                <a:solidFill>
                  <a:srgbClr val="FFFFFF"/>
                </a:solidFill>
                <a:latin typeface="+mj-ea"/>
                <a:ea typeface="+mj-ea"/>
                <a:cs typeface="Segoe UI Light" panose="020B0502040204020203" pitchFamily="34" charset="0"/>
              </a:rPr>
              <a:t>PPT</a:t>
            </a:r>
            <a:endParaRPr lang="en-US" dirty="0">
              <a:solidFill>
                <a:srgbClr val="FFFFFF"/>
              </a:solidFill>
              <a:latin typeface="+mj-ea"/>
              <a:ea typeface="+mj-ea"/>
              <a:cs typeface="Segoe UI Light" panose="020B0502040204020203" pitchFamily="34" charset="0"/>
            </a:endParaRPr>
          </a:p>
        </p:txBody>
      </p:sp>
      <p:sp>
        <p:nvSpPr>
          <p:cNvPr id="2" name="标题 1"/>
          <p:cNvSpPr>
            <a:spLocks noGrp="1"/>
          </p:cNvSpPr>
          <p:nvPr>
            <p:ph type="title"/>
          </p:nvPr>
        </p:nvSpPr>
        <p:spPr>
          <a:xfrm>
            <a:off x="1376688" y="548051"/>
            <a:ext cx="5635171" cy="535531"/>
          </a:xfrm>
          <a:prstGeom prst="rect">
            <a:avLst/>
          </a:prstGeom>
        </p:spPr>
        <p:txBody>
          <a:bodyPr wrap="square" anchor="ctr" anchorCtr="0">
            <a:spAutoFit/>
          </a:bodyPr>
          <a:lstStyle>
            <a:lvl1pPr>
              <a:defRPr sz="3200" b="1">
                <a:solidFill>
                  <a:schemeClr val="accent1"/>
                </a:solidFill>
              </a:defRPr>
            </a:lvl1pPr>
          </a:lstStyle>
          <a:p>
            <a:r>
              <a:rPr lang="zh-CN" altLang="en-US" dirty="0"/>
              <a:t>单击此处编辑母版标题样式</a:t>
            </a:r>
            <a:endParaRPr lang="zh-CN" alt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0-#ppt_w/2"/>
                                          </p:val>
                                        </p:tav>
                                        <p:tav tm="100000">
                                          <p:val>
                                            <p:strVal val="#ppt_x"/>
                                          </p:val>
                                        </p:tav>
                                      </p:tavLst>
                                    </p:anim>
                                    <p:anim calcmode="lin" valueType="num">
                                      <p:cBhvr additive="base">
                                        <p:cTn id="8" dur="500" fill="hold"/>
                                        <p:tgtEl>
                                          <p:spTgt spid="7"/>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9" fill="hold" grpId="0" nodeType="afterEffect">
                                  <p:stCondLst>
                                    <p:cond delay="0"/>
                                  </p:stCondLst>
                                  <p:childTnLst>
                                    <p:set>
                                      <p:cBhvr>
                                        <p:cTn id="11" dur="1" fill="hold">
                                          <p:stCondLst>
                                            <p:cond delay="0"/>
                                          </p:stCondLst>
                                        </p:cTn>
                                        <p:tgtEl>
                                          <p:spTgt spid="6"/>
                                        </p:tgtEl>
                                        <p:attrNameLst>
                                          <p:attrName>style.visibility</p:attrName>
                                        </p:attrNameLst>
                                      </p:cBhvr>
                                      <p:to>
                                        <p:strVal val="visible"/>
                                      </p:to>
                                    </p:set>
                                    <p:anim calcmode="lin" valueType="num">
                                      <p:cBhvr additive="base">
                                        <p:cTn id="12" dur="500" fill="hold"/>
                                        <p:tgtEl>
                                          <p:spTgt spid="6"/>
                                        </p:tgtEl>
                                        <p:attrNameLst>
                                          <p:attrName>ppt_x</p:attrName>
                                        </p:attrNameLst>
                                      </p:cBhvr>
                                      <p:tavLst>
                                        <p:tav tm="0">
                                          <p:val>
                                            <p:strVal val="0-#ppt_w/2"/>
                                          </p:val>
                                        </p:tav>
                                        <p:tav tm="100000">
                                          <p:val>
                                            <p:strVal val="#ppt_x"/>
                                          </p:val>
                                        </p:tav>
                                      </p:tavLst>
                                    </p:anim>
                                    <p:anim calcmode="lin" valueType="num">
                                      <p:cBhvr additive="base">
                                        <p:cTn id="13" dur="500" fill="hold"/>
                                        <p:tgtEl>
                                          <p:spTgt spid="6"/>
                                        </p:tgtEl>
                                        <p:attrNameLst>
                                          <p:attrName>ppt_y</p:attrName>
                                        </p:attrNameLst>
                                      </p:cBhvr>
                                      <p:tavLst>
                                        <p:tav tm="0">
                                          <p:val>
                                            <p:strVal val="0-#ppt_h/2"/>
                                          </p:val>
                                        </p:tav>
                                        <p:tav tm="100000">
                                          <p:val>
                                            <p:strVal val="#ppt_y"/>
                                          </p:val>
                                        </p:tav>
                                      </p:tavLst>
                                    </p:anim>
                                  </p:childTnLst>
                                </p:cTn>
                              </p:par>
                            </p:childTnLst>
                          </p:cTn>
                        </p:par>
                        <p:par>
                          <p:cTn id="14" fill="hold">
                            <p:stCondLst>
                              <p:cond delay="1000"/>
                            </p:stCondLst>
                            <p:childTnLst>
                              <p:par>
                                <p:cTn id="15" presetID="22" presetClass="entr" presetSubtype="8" fill="hold" grpId="0" nodeType="afterEffect">
                                  <p:stCondLst>
                                    <p:cond delay="0"/>
                                  </p:stCondLst>
                                  <p:childTnLst>
                                    <p:set>
                                      <p:cBhvr>
                                        <p:cTn id="16" dur="1" fill="hold">
                                          <p:stCondLst>
                                            <p:cond delay="0"/>
                                          </p:stCondLst>
                                        </p:cTn>
                                        <p:tgtEl>
                                          <p:spTgt spid="2"/>
                                        </p:tgtEl>
                                        <p:attrNameLst>
                                          <p:attrName>style.visibility</p:attrName>
                                        </p:attrNameLst>
                                      </p:cBhvr>
                                      <p:to>
                                        <p:strVal val="visible"/>
                                      </p:to>
                                    </p:set>
                                    <p:animEffect transition="in" filter="wipe(left)">
                                      <p:cBhvr>
                                        <p:cTn id="1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2" grpId="0"/>
    </p:bld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封底页">
    <p:bg>
      <p:bgPr>
        <a:solidFill>
          <a:schemeClr val="bg1"/>
        </a:solidFill>
        <a:effectLst/>
      </p:bgPr>
    </p:bg>
    <p:spTree>
      <p:nvGrpSpPr>
        <p:cNvPr id="1" name=""/>
        <p:cNvGrpSpPr/>
        <p:nvPr/>
      </p:nvGrpSpPr>
      <p:grpSpPr>
        <a:xfrm>
          <a:off x="0" y="0"/>
          <a:ext cx="0" cy="0"/>
          <a:chOff x="0" y="0"/>
          <a:chExt cx="0" cy="0"/>
        </a:xfrm>
      </p:grpSpPr>
      <p:sp>
        <p:nvSpPr>
          <p:cNvPr id="14" name="郑少PPT" hidden="1"/>
          <p:cNvSpPr/>
          <p:nvPr userDrawn="1"/>
        </p:nvSpPr>
        <p:spPr>
          <a:xfrm>
            <a:off x="4911129" y="3244334"/>
            <a:ext cx="2369742" cy="369332"/>
          </a:xfrm>
          <a:prstGeom prst="rect">
            <a:avLst/>
          </a:prstGeom>
          <a:solidFill>
            <a:srgbClr val="FFFFFF"/>
          </a:solidFill>
        </p:spPr>
        <p:txBody>
          <a:bodyPr wrap="square">
            <a:spAutoFit/>
          </a:bodyPr>
          <a:lstStyle/>
          <a:p>
            <a:pPr algn="ctr"/>
            <a:r>
              <a:rPr lang="zh-CN" altLang="en-US" dirty="0">
                <a:solidFill>
                  <a:srgbClr val="FFFFFF"/>
                </a:solidFill>
                <a:latin typeface="+mj-ea"/>
                <a:ea typeface="+mj-ea"/>
                <a:cs typeface="Segoe UI Light" panose="020B0502040204020203" pitchFamily="34" charset="0"/>
              </a:rPr>
              <a:t>郑少</a:t>
            </a:r>
            <a:r>
              <a:rPr lang="en-US" altLang="zh-CN" dirty="0">
                <a:solidFill>
                  <a:srgbClr val="FFFFFF"/>
                </a:solidFill>
                <a:latin typeface="+mj-ea"/>
                <a:ea typeface="+mj-ea"/>
                <a:cs typeface="Segoe UI Light" panose="020B0502040204020203" pitchFamily="34" charset="0"/>
              </a:rPr>
              <a:t>PPT</a:t>
            </a:r>
            <a:endParaRPr lang="en-US" dirty="0">
              <a:solidFill>
                <a:srgbClr val="FFFFFF"/>
              </a:solidFill>
              <a:latin typeface="+mj-ea"/>
              <a:ea typeface="+mj-ea"/>
              <a:cs typeface="Segoe UI Light" panose="020B0502040204020203" pitchFamily="34" charset="0"/>
            </a:endParaRPr>
          </a:p>
        </p:txBody>
      </p:sp>
    </p:spTree>
  </p:cSld>
  <p:clrMapOvr>
    <a:masterClrMapping/>
  </p:clrMapOvr>
</p:sldLayout>
</file>

<file path=ppt/slideMasters/_rels/slideMaster1.xml.rels><?xml version="1.0" encoding="UTF-8" standalone="yes"?>
<Relationships xmlns="http://schemas.openxmlformats.org/package/2006/relationships"><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4" name="郑少PPT" hidden="1"/>
          <p:cNvSpPr/>
          <p:nvPr userDrawn="1"/>
        </p:nvSpPr>
        <p:spPr>
          <a:xfrm>
            <a:off x="4911129" y="3244334"/>
            <a:ext cx="2369742" cy="369332"/>
          </a:xfrm>
          <a:prstGeom prst="rect">
            <a:avLst/>
          </a:prstGeom>
          <a:solidFill>
            <a:srgbClr val="FFFFFF"/>
          </a:solidFill>
        </p:spPr>
        <p:txBody>
          <a:bodyPr wrap="square">
            <a:spAutoFit/>
          </a:bodyPr>
          <a:lstStyle/>
          <a:p>
            <a:pPr algn="ctr"/>
            <a:r>
              <a:rPr lang="zh-CN" altLang="en-US" dirty="0">
                <a:solidFill>
                  <a:srgbClr val="FFFFFF"/>
                </a:solidFill>
                <a:latin typeface="+mj-ea"/>
                <a:ea typeface="+mj-ea"/>
                <a:cs typeface="Segoe UI Light" panose="020B0502040204020203" pitchFamily="34" charset="0"/>
              </a:rPr>
              <a:t>郑少</a:t>
            </a:r>
            <a:r>
              <a:rPr lang="en-US" altLang="zh-CN" dirty="0">
                <a:solidFill>
                  <a:srgbClr val="FFFFFF"/>
                </a:solidFill>
                <a:latin typeface="+mj-ea"/>
                <a:ea typeface="+mj-ea"/>
                <a:cs typeface="Segoe UI Light" panose="020B0502040204020203" pitchFamily="34" charset="0"/>
              </a:rPr>
              <a:t>PPT</a:t>
            </a:r>
            <a:endParaRPr lang="en-US" dirty="0">
              <a:solidFill>
                <a:srgbClr val="FFFFFF"/>
              </a:solidFill>
              <a:latin typeface="+mj-ea"/>
              <a:ea typeface="+mj-ea"/>
              <a:cs typeface="Segoe UI Light" panose="020B0502040204020203" pitchFamily="34" charset="0"/>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5" Type="http://schemas.openxmlformats.org/officeDocument/2006/relationships/slideLayout" Target="../slideLayouts/slideLayout1.xml"/><Relationship Id="rId4" Type="http://schemas.openxmlformats.org/officeDocument/2006/relationships/image" Target="../media/image2.png"/><Relationship Id="rId3" Type="http://schemas.microsoft.com/office/2007/relationships/media" Target="../media/media1.mp3"/><Relationship Id="rId2" Type="http://schemas.openxmlformats.org/officeDocument/2006/relationships/audio" Target="../media/media1.mp3"/><Relationship Id="rId1" Type="http://schemas.openxmlformats.org/officeDocument/2006/relationships/image" Target="../media/image1.png"/></Relationships>
</file>

<file path=ppt/slides/_rels/slide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png"/></Relationships>
</file>

<file path=ppt/slides/_rels/slide3.xml.rels><?xml version="1.0" encoding="UTF-8" standalone="yes"?>
<Relationships xmlns="http://schemas.openxmlformats.org/package/2006/relationships"><Relationship Id="rId2" Type="http://schemas.openxmlformats.org/officeDocument/2006/relationships/slideLayout" Target="../slideLayouts/slideLayout3.xml"/><Relationship Id="rId1" Type="http://schemas.openxmlformats.org/officeDocument/2006/relationships/image" Target="../media/image1.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6" Type="http://schemas.openxmlformats.org/officeDocument/2006/relationships/slideLayout" Target="../slideLayouts/slideLayout4.xml"/><Relationship Id="rId5" Type="http://schemas.openxmlformats.org/officeDocument/2006/relationships/image" Target="../media/image7.jpeg"/><Relationship Id="rId4" Type="http://schemas.openxmlformats.org/officeDocument/2006/relationships/image" Target="../media/image6.jpeg"/><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image" Target="../media/image3.jpeg"/></Relationships>
</file>

<file path=ppt/slides/_rels/slide7.xml.rels><?xml version="1.0" encoding="UTF-8" standalone="yes"?>
<Relationships xmlns="http://schemas.openxmlformats.org/package/2006/relationships"><Relationship Id="rId4" Type="http://schemas.openxmlformats.org/officeDocument/2006/relationships/slideLayout" Target="../slideLayouts/slideLayout4.xml"/><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image" Target="../media/image8.jpeg"/></Relationships>
</file>

<file path=ppt/slides/_rels/slide8.xml.rels><?xml version="1.0" encoding="UTF-8" standalone="yes"?>
<Relationships xmlns="http://schemas.openxmlformats.org/package/2006/relationships"><Relationship Id="rId5" Type="http://schemas.openxmlformats.org/officeDocument/2006/relationships/slideLayout" Target="../slideLayouts/slideLayout4.xml"/><Relationship Id="rId4" Type="http://schemas.openxmlformats.org/officeDocument/2006/relationships/image" Target="../media/image14.jpeg"/><Relationship Id="rId3" Type="http://schemas.openxmlformats.org/officeDocument/2006/relationships/image" Target="../media/image13.jpeg"/><Relationship Id="rId2" Type="http://schemas.openxmlformats.org/officeDocument/2006/relationships/image" Target="../media/image12.jpeg"/><Relationship Id="rId1" Type="http://schemas.openxmlformats.org/officeDocument/2006/relationships/image" Target="../media/image11.jpeg"/></Relationships>
</file>

<file path=ppt/slides/_rels/slide9.xml.rels><?xml version="1.0" encoding="UTF-8" standalone="yes"?>
<Relationships xmlns="http://schemas.openxmlformats.org/package/2006/relationships"><Relationship Id="rId2" Type="http://schemas.openxmlformats.org/officeDocument/2006/relationships/slideLayout" Target="../slideLayouts/slideLayout3.xml"/><Relationship Id="rId1" Type="http://schemas.openxmlformats.org/officeDocument/2006/relationships/image" Target="../media/image1.png"/></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microsoft.com/office/2007/relationships/hdphoto" Target="../media/hdphoto1.wdp"/><Relationship Id="rId1" Type="http://schemas.openxmlformats.org/officeDocument/2006/relationships/image" Target="../media/image15.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image" Target="../media/image17.jpeg"/><Relationship Id="rId1" Type="http://schemas.openxmlformats.org/officeDocument/2006/relationships/image" Target="../media/image16.png"/></Relationships>
</file>

<file path=ppt/slides/_rels/slide15.xml.rels><?xml version="1.0" encoding="UTF-8" standalone="yes"?>
<Relationships xmlns="http://schemas.openxmlformats.org/package/2006/relationships"><Relationship Id="rId2" Type="http://schemas.openxmlformats.org/officeDocument/2006/relationships/slideLayout" Target="../slideLayouts/slideLayout3.xml"/><Relationship Id="rId1" Type="http://schemas.openxmlformats.org/officeDocument/2006/relationships/image" Target="../media/image1.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microsoft.com/office/2007/relationships/hdphoto" Target="../media/hdphoto2.wdp"/><Relationship Id="rId1" Type="http://schemas.openxmlformats.org/officeDocument/2006/relationships/image" Target="../media/image18.png"/></Relationships>
</file>

<file path=ppt/slides/_rels/slide18.xml.rels><?xml version="1.0" encoding="UTF-8" standalone="yes"?>
<Relationships xmlns="http://schemas.openxmlformats.org/package/2006/relationships"><Relationship Id="rId5" Type="http://schemas.openxmlformats.org/officeDocument/2006/relationships/slideLayout" Target="../slideLayouts/slideLayout4.xml"/><Relationship Id="rId4" Type="http://schemas.openxmlformats.org/officeDocument/2006/relationships/image" Target="../media/image22.jpeg"/><Relationship Id="rId3" Type="http://schemas.openxmlformats.org/officeDocument/2006/relationships/image" Target="../media/image21.jpeg"/><Relationship Id="rId2" Type="http://schemas.openxmlformats.org/officeDocument/2006/relationships/image" Target="../media/image20.jpeg"/><Relationship Id="rId1" Type="http://schemas.openxmlformats.org/officeDocument/2006/relationships/image" Target="../media/image19.jpeg"/></Relationships>
</file>

<file path=ppt/slides/_rels/slide19.xml.rels><?xml version="1.0" encoding="UTF-8" standalone="yes"?>
<Relationships xmlns="http://schemas.openxmlformats.org/package/2006/relationships"><Relationship Id="rId2" Type="http://schemas.openxmlformats.org/officeDocument/2006/relationships/slideLayout" Target="../slideLayouts/slideLayout3.xml"/><Relationship Id="rId1" Type="http://schemas.openxmlformats.org/officeDocument/2006/relationships/image" Target="../media/image1.png"/></Relationships>
</file>

<file path=ppt/slides/_rels/slide20.xml.rels><?xml version="1.0" encoding="UTF-8" standalone="yes"?>
<Relationships xmlns="http://schemas.openxmlformats.org/package/2006/relationships"><Relationship Id="rId4" Type="http://schemas.openxmlformats.org/officeDocument/2006/relationships/slideLayout" Target="../slideLayouts/slideLayout4.xml"/><Relationship Id="rId3" Type="http://schemas.openxmlformats.org/officeDocument/2006/relationships/image" Target="../media/image25.jpeg"/><Relationship Id="rId2" Type="http://schemas.openxmlformats.org/officeDocument/2006/relationships/image" Target="../media/image24.jpeg"/><Relationship Id="rId1" Type="http://schemas.openxmlformats.org/officeDocument/2006/relationships/image" Target="../media/image23.jpeg"/></Relationships>
</file>

<file path=ppt/slides/_rels/slide21.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microsoft.com/office/2007/relationships/hdphoto" Target="../media/hdphoto1.wdp"/><Relationship Id="rId1" Type="http://schemas.openxmlformats.org/officeDocument/2006/relationships/image" Target="../media/image26.png"/></Relationships>
</file>

<file path=ppt/slides/_rels/slide22.xml.rels><?xml version="1.0" encoding="UTF-8" standalone="yes"?>
<Relationships xmlns="http://schemas.openxmlformats.org/package/2006/relationships"><Relationship Id="rId4" Type="http://schemas.openxmlformats.org/officeDocument/2006/relationships/slideLayout" Target="../slideLayouts/slideLayout4.xml"/><Relationship Id="rId3" Type="http://schemas.microsoft.com/office/2007/relationships/hdphoto" Target="../media/hdphoto2.wdp"/><Relationship Id="rId2" Type="http://schemas.openxmlformats.org/officeDocument/2006/relationships/image" Target="../media/image18.png"/><Relationship Id="rId1" Type="http://schemas.openxmlformats.org/officeDocument/2006/relationships/chart" Target="../charts/chart1.xml"/></Relationships>
</file>

<file path=ppt/slides/_rels/slide23.xml.rels><?xml version="1.0" encoding="UTF-8" standalone="yes"?>
<Relationships xmlns="http://schemas.openxmlformats.org/package/2006/relationships"><Relationship Id="rId4" Type="http://schemas.openxmlformats.org/officeDocument/2006/relationships/slideLayout" Target="../slideLayouts/slideLayout4.xml"/><Relationship Id="rId3" Type="http://schemas.openxmlformats.org/officeDocument/2006/relationships/image" Target="../media/image28.png"/><Relationship Id="rId2" Type="http://schemas.microsoft.com/office/2007/relationships/hdphoto" Target="../media/hdphoto1.wdp"/><Relationship Id="rId1" Type="http://schemas.openxmlformats.org/officeDocument/2006/relationships/image" Target="../media/image27.png"/></Relationships>
</file>

<file path=ppt/slides/_rels/slide24.xml.rels><?xml version="1.0" encoding="UTF-8" standalone="yes"?>
<Relationships xmlns="http://schemas.openxmlformats.org/package/2006/relationships"><Relationship Id="rId2" Type="http://schemas.openxmlformats.org/officeDocument/2006/relationships/slideLayout" Target="../slideLayouts/slideLayout5.xml"/><Relationship Id="rId1" Type="http://schemas.openxmlformats.org/officeDocument/2006/relationships/image" Target="../media/image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图片 13"/>
          <p:cNvPicPr>
            <a:picLocks noChangeAspect="1"/>
          </p:cNvPicPr>
          <p:nvPr/>
        </p:nvPicPr>
        <p:blipFill>
          <a:blip r:embed="rId1">
            <a:duotone>
              <a:schemeClr val="accent2">
                <a:shade val="45000"/>
                <a:satMod val="135000"/>
              </a:schemeClr>
              <a:prstClr val="white"/>
            </a:duotone>
          </a:blip>
          <a:srcRect l="1220" t="8696" r="1220" b="8696"/>
          <a:stretch>
            <a:fillRect/>
          </a:stretch>
        </p:blipFill>
        <p:spPr>
          <a:xfrm>
            <a:off x="0" y="0"/>
            <a:ext cx="12192000" cy="6858000"/>
          </a:xfrm>
          <a:custGeom>
            <a:avLst/>
            <a:gdLst>
              <a:gd name="connsiteX0" fmla="*/ 0 w 12192000"/>
              <a:gd name="connsiteY0" fmla="*/ 0 h 6858000"/>
              <a:gd name="connsiteX1" fmla="*/ 12192000 w 12192000"/>
              <a:gd name="connsiteY1" fmla="*/ 0 h 6858000"/>
              <a:gd name="connsiteX2" fmla="*/ 12192000 w 12192000"/>
              <a:gd name="connsiteY2" fmla="*/ 6858000 h 6858000"/>
              <a:gd name="connsiteX3" fmla="*/ 0 w 12192000"/>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2192000" h="6858000">
                <a:moveTo>
                  <a:pt x="0" y="0"/>
                </a:moveTo>
                <a:lnTo>
                  <a:pt x="12192000" y="0"/>
                </a:lnTo>
                <a:lnTo>
                  <a:pt x="12192000" y="6858000"/>
                </a:lnTo>
                <a:lnTo>
                  <a:pt x="0" y="6858000"/>
                </a:lnTo>
                <a:close/>
              </a:path>
            </a:pathLst>
          </a:custGeom>
        </p:spPr>
      </p:pic>
      <p:sp>
        <p:nvSpPr>
          <p:cNvPr id="19" name="椭圆 18"/>
          <p:cNvSpPr/>
          <p:nvPr/>
        </p:nvSpPr>
        <p:spPr>
          <a:xfrm>
            <a:off x="7187112" y="324644"/>
            <a:ext cx="2474988" cy="2474988"/>
          </a:xfrm>
          <a:prstGeom prst="ellipse">
            <a:avLst/>
          </a:prstGeom>
          <a:gradFill>
            <a:gsLst>
              <a:gs pos="0">
                <a:schemeClr val="bg1"/>
              </a:gs>
              <a:gs pos="51000">
                <a:schemeClr val="bg1">
                  <a:lumMod val="95000"/>
                </a:schemeClr>
              </a:gs>
              <a:gs pos="100000">
                <a:schemeClr val="bg1">
                  <a:lumMod val="75000"/>
                </a:schemeClr>
              </a:gs>
            </a:gsLst>
            <a:lin ang="18900000" scaled="0"/>
          </a:gradFill>
          <a:ln w="25400">
            <a:gradFill>
              <a:gsLst>
                <a:gs pos="34000">
                  <a:srgbClr val="F2F2F2"/>
                </a:gs>
                <a:gs pos="0">
                  <a:srgbClr val="FFFFFF"/>
                </a:gs>
                <a:gs pos="100000">
                  <a:srgbClr val="BFBFBF"/>
                </a:gs>
              </a:gsLst>
              <a:lin ang="8100000" scaled="0"/>
            </a:gradFill>
          </a:ln>
          <a:effectLst>
            <a:outerShdw blurRad="673100" dist="266700" dir="8100000" sx="99000" sy="99000" algn="tr" rotWithShape="0">
              <a:prstClr val="black">
                <a:alpha val="4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solidFill>
                <a:schemeClr val="accent1"/>
              </a:solidFill>
            </a:endParaRPr>
          </a:p>
        </p:txBody>
      </p:sp>
      <p:pic>
        <p:nvPicPr>
          <p:cNvPr id="12" name="Audio Machine - Breath and Life">
            <a:hlinkClick r:id="" action="ppaction://media"/>
          </p:cNvPr>
          <p:cNvPicPr>
            <a:picLocks noChangeAspect="1"/>
          </p:cNvPicPr>
          <p:nvPr>
            <a:audioFile r:link="rId2"/>
            <p:extLst>
              <p:ext uri="{DAA4B4D4-6D71-4841-9C94-3DE7FCFB9230}">
                <p14:media xmlns:p14="http://schemas.microsoft.com/office/powerpoint/2010/main" r:embed="rId3"/>
              </p:ext>
            </p:extLst>
          </p:nvPr>
        </p:nvPicPr>
        <p:blipFill>
          <a:blip r:embed="rId4"/>
          <a:stretch>
            <a:fillRect/>
          </a:stretch>
        </p:blipFill>
        <p:spPr>
          <a:xfrm>
            <a:off x="-430938" y="-662715"/>
            <a:ext cx="406400" cy="406400"/>
          </a:xfrm>
          <a:prstGeom prst="rect">
            <a:avLst/>
          </a:prstGeom>
        </p:spPr>
      </p:pic>
      <p:sp>
        <p:nvSpPr>
          <p:cNvPr id="4" name="椭圆 3"/>
          <p:cNvSpPr/>
          <p:nvPr/>
        </p:nvSpPr>
        <p:spPr>
          <a:xfrm>
            <a:off x="3556000" y="461736"/>
            <a:ext cx="5080000" cy="5080000"/>
          </a:xfrm>
          <a:prstGeom prst="ellipse">
            <a:avLst/>
          </a:prstGeom>
          <a:gradFill>
            <a:gsLst>
              <a:gs pos="0">
                <a:schemeClr val="bg1"/>
              </a:gs>
              <a:gs pos="51000">
                <a:schemeClr val="bg1">
                  <a:lumMod val="95000"/>
                </a:schemeClr>
              </a:gs>
              <a:gs pos="100000">
                <a:schemeClr val="bg1">
                  <a:lumMod val="75000"/>
                </a:schemeClr>
              </a:gs>
            </a:gsLst>
            <a:lin ang="18900000" scaled="0"/>
          </a:gradFill>
          <a:ln w="25400">
            <a:gradFill>
              <a:gsLst>
                <a:gs pos="34000">
                  <a:srgbClr val="F2F2F2"/>
                </a:gs>
                <a:gs pos="0">
                  <a:srgbClr val="FFFFFF"/>
                </a:gs>
                <a:gs pos="100000">
                  <a:srgbClr val="BFBFBF"/>
                </a:gs>
              </a:gsLst>
              <a:lin ang="8100000" scaled="0"/>
            </a:gradFill>
          </a:ln>
          <a:effectLst>
            <a:outerShdw blurRad="673100" dist="266700" dir="8100000" sx="99000" sy="99000" algn="tr" rotWithShape="0">
              <a:prstClr val="black">
                <a:alpha val="4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solidFill>
                <a:schemeClr val="accent1"/>
              </a:solidFill>
            </a:endParaRPr>
          </a:p>
        </p:txBody>
      </p:sp>
      <p:sp>
        <p:nvSpPr>
          <p:cNvPr id="20" name="椭圆 19"/>
          <p:cNvSpPr/>
          <p:nvPr/>
        </p:nvSpPr>
        <p:spPr>
          <a:xfrm>
            <a:off x="2522843" y="4013729"/>
            <a:ext cx="1121618" cy="1121618"/>
          </a:xfrm>
          <a:prstGeom prst="ellipse">
            <a:avLst/>
          </a:prstGeom>
          <a:gradFill>
            <a:gsLst>
              <a:gs pos="0">
                <a:schemeClr val="bg1"/>
              </a:gs>
              <a:gs pos="51000">
                <a:schemeClr val="bg1">
                  <a:lumMod val="95000"/>
                </a:schemeClr>
              </a:gs>
              <a:gs pos="100000">
                <a:schemeClr val="bg1">
                  <a:lumMod val="75000"/>
                </a:schemeClr>
              </a:gs>
            </a:gsLst>
            <a:lin ang="18900000" scaled="0"/>
          </a:gradFill>
          <a:ln w="25400">
            <a:gradFill>
              <a:gsLst>
                <a:gs pos="34000">
                  <a:srgbClr val="F2F2F2"/>
                </a:gs>
                <a:gs pos="0">
                  <a:srgbClr val="FFFFFF"/>
                </a:gs>
                <a:gs pos="100000">
                  <a:srgbClr val="BFBFBF"/>
                </a:gs>
              </a:gsLst>
              <a:lin ang="8100000" scaled="0"/>
            </a:gradFill>
          </a:ln>
          <a:effectLst>
            <a:outerShdw blurRad="673100" dist="266700" dir="8100000" sx="99000" sy="99000" algn="tr" rotWithShape="0">
              <a:prstClr val="black">
                <a:alpha val="4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solidFill>
                <a:schemeClr val="accent1"/>
              </a:solidFill>
            </a:endParaRPr>
          </a:p>
        </p:txBody>
      </p:sp>
      <p:sp>
        <p:nvSpPr>
          <p:cNvPr id="21" name="椭圆 20"/>
          <p:cNvSpPr/>
          <p:nvPr/>
        </p:nvSpPr>
        <p:spPr>
          <a:xfrm>
            <a:off x="8707851" y="3151971"/>
            <a:ext cx="529382" cy="529382"/>
          </a:xfrm>
          <a:prstGeom prst="ellipse">
            <a:avLst/>
          </a:prstGeom>
          <a:gradFill>
            <a:gsLst>
              <a:gs pos="0">
                <a:schemeClr val="bg1"/>
              </a:gs>
              <a:gs pos="51000">
                <a:schemeClr val="bg1">
                  <a:lumMod val="95000"/>
                </a:schemeClr>
              </a:gs>
              <a:gs pos="100000">
                <a:schemeClr val="bg1">
                  <a:lumMod val="75000"/>
                </a:schemeClr>
              </a:gs>
            </a:gsLst>
            <a:lin ang="18900000" scaled="0"/>
          </a:gradFill>
          <a:ln w="25400">
            <a:gradFill>
              <a:gsLst>
                <a:gs pos="34000">
                  <a:srgbClr val="F2F2F2"/>
                </a:gs>
                <a:gs pos="0">
                  <a:srgbClr val="FFFFFF"/>
                </a:gs>
                <a:gs pos="100000">
                  <a:srgbClr val="BFBFBF"/>
                </a:gs>
              </a:gsLst>
              <a:lin ang="8100000" scaled="0"/>
            </a:gradFill>
          </a:ln>
          <a:effectLst>
            <a:outerShdw blurRad="673100" dist="266700" dir="8100000" sx="99000" sy="99000" algn="tr" rotWithShape="0">
              <a:prstClr val="black">
                <a:alpha val="4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solidFill>
                <a:schemeClr val="accent1"/>
              </a:solidFill>
            </a:endParaRPr>
          </a:p>
        </p:txBody>
      </p:sp>
      <p:sp>
        <p:nvSpPr>
          <p:cNvPr id="22" name="椭圆 21"/>
          <p:cNvSpPr/>
          <p:nvPr/>
        </p:nvSpPr>
        <p:spPr>
          <a:xfrm>
            <a:off x="3848482" y="4872763"/>
            <a:ext cx="260612" cy="260612"/>
          </a:xfrm>
          <a:prstGeom prst="ellipse">
            <a:avLst/>
          </a:prstGeom>
          <a:gradFill>
            <a:gsLst>
              <a:gs pos="0">
                <a:schemeClr val="bg1"/>
              </a:gs>
              <a:gs pos="51000">
                <a:schemeClr val="bg1">
                  <a:lumMod val="95000"/>
                </a:schemeClr>
              </a:gs>
              <a:gs pos="100000">
                <a:schemeClr val="bg1">
                  <a:lumMod val="75000"/>
                </a:schemeClr>
              </a:gs>
            </a:gsLst>
            <a:lin ang="18900000" scaled="0"/>
          </a:gradFill>
          <a:ln w="25400">
            <a:gradFill>
              <a:gsLst>
                <a:gs pos="34000">
                  <a:srgbClr val="F2F2F2"/>
                </a:gs>
                <a:gs pos="0">
                  <a:srgbClr val="FFFFFF"/>
                </a:gs>
                <a:gs pos="100000">
                  <a:srgbClr val="BFBFBF"/>
                </a:gs>
              </a:gsLst>
              <a:lin ang="8100000" scaled="0"/>
            </a:gradFill>
          </a:ln>
          <a:effectLst>
            <a:outerShdw blurRad="673100" dist="266700" dir="8100000" sx="99000" sy="99000" algn="tr" rotWithShape="0">
              <a:prstClr val="black">
                <a:alpha val="4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solidFill>
                <a:schemeClr val="accent1"/>
              </a:solidFill>
            </a:endParaRPr>
          </a:p>
        </p:txBody>
      </p:sp>
      <p:sp>
        <p:nvSpPr>
          <p:cNvPr id="23" name="郑少PPT"/>
          <p:cNvSpPr/>
          <p:nvPr/>
        </p:nvSpPr>
        <p:spPr>
          <a:xfrm>
            <a:off x="3331639" y="3124275"/>
            <a:ext cx="5528722" cy="584775"/>
          </a:xfrm>
          <a:prstGeom prst="rect">
            <a:avLst/>
          </a:prstGeom>
        </p:spPr>
        <p:txBody>
          <a:bodyPr wrap="square">
            <a:spAutoFit/>
          </a:bodyPr>
          <a:lstStyle/>
          <a:p>
            <a:pPr algn="ctr"/>
            <a:r>
              <a:rPr lang="zh-CN" altLang="en-US" sz="3200" b="1" dirty="0">
                <a:latin typeface="+mj-ea"/>
                <a:ea typeface="+mj-ea"/>
                <a:cs typeface="Segoe UI Light" panose="020B0502040204020203" pitchFamily="34" charset="0"/>
              </a:rPr>
              <a:t>年终互联网述职报告</a:t>
            </a:r>
            <a:r>
              <a:rPr lang="en-US" altLang="zh-CN" sz="3200" b="1" dirty="0">
                <a:latin typeface="+mj-ea"/>
                <a:ea typeface="+mj-ea"/>
                <a:cs typeface="Segoe UI Light" panose="020B0502040204020203" pitchFamily="34" charset="0"/>
              </a:rPr>
              <a:t>PPT</a:t>
            </a:r>
            <a:endParaRPr lang="en-US" altLang="zh-CN" sz="3200" b="1" dirty="0">
              <a:latin typeface="+mj-ea"/>
              <a:ea typeface="+mj-ea"/>
              <a:cs typeface="Segoe UI Light" panose="020B0502040204020203" pitchFamily="34" charset="0"/>
            </a:endParaRPr>
          </a:p>
        </p:txBody>
      </p:sp>
      <p:sp>
        <p:nvSpPr>
          <p:cNvPr id="24" name="郑少PPT"/>
          <p:cNvSpPr/>
          <p:nvPr/>
        </p:nvSpPr>
        <p:spPr>
          <a:xfrm>
            <a:off x="4180379" y="3910395"/>
            <a:ext cx="3831242" cy="276999"/>
          </a:xfrm>
          <a:prstGeom prst="rect">
            <a:avLst/>
          </a:prstGeom>
        </p:spPr>
        <p:txBody>
          <a:bodyPr wrap="square">
            <a:spAutoFit/>
          </a:bodyPr>
          <a:lstStyle/>
          <a:p>
            <a:pPr algn="dist"/>
            <a:r>
              <a:rPr lang="en-US" altLang="zh-CN" sz="1200" dirty="0">
                <a:solidFill>
                  <a:schemeClr val="tx2"/>
                </a:solidFill>
                <a:latin typeface="+mn-ea"/>
                <a:cs typeface="Segoe UI Light" panose="020B0502040204020203" pitchFamily="34" charset="0"/>
              </a:rPr>
              <a:t>YEAR-END INTERNET REPORT PPT</a:t>
            </a:r>
            <a:endParaRPr lang="en-US" altLang="zh-CN" sz="1200" dirty="0">
              <a:solidFill>
                <a:schemeClr val="tx2"/>
              </a:solidFill>
              <a:latin typeface="+mn-ea"/>
              <a:cs typeface="Segoe UI Light" panose="020B0502040204020203" pitchFamily="34" charset="0"/>
            </a:endParaRPr>
          </a:p>
        </p:txBody>
      </p:sp>
      <p:grpSp>
        <p:nvGrpSpPr>
          <p:cNvPr id="25" name="组合 24"/>
          <p:cNvGrpSpPr/>
          <p:nvPr/>
        </p:nvGrpSpPr>
        <p:grpSpPr>
          <a:xfrm>
            <a:off x="3622576" y="5850575"/>
            <a:ext cx="2369742" cy="405225"/>
            <a:chOff x="3861792" y="4946388"/>
            <a:chExt cx="2369742" cy="405225"/>
          </a:xfrm>
        </p:grpSpPr>
        <p:sp>
          <p:nvSpPr>
            <p:cNvPr id="26" name="矩形: 圆角 25"/>
            <p:cNvSpPr/>
            <p:nvPr/>
          </p:nvSpPr>
          <p:spPr>
            <a:xfrm>
              <a:off x="3991475" y="4946388"/>
              <a:ext cx="2110377" cy="405225"/>
            </a:xfrm>
            <a:prstGeom prst="roundRect">
              <a:avLst>
                <a:gd name="adj" fmla="val 50000"/>
              </a:avLst>
            </a:prstGeom>
            <a:gradFill>
              <a:gsLst>
                <a:gs pos="0">
                  <a:schemeClr val="bg1"/>
                </a:gs>
                <a:gs pos="51000">
                  <a:schemeClr val="bg1">
                    <a:lumMod val="95000"/>
                  </a:schemeClr>
                </a:gs>
                <a:gs pos="100000">
                  <a:schemeClr val="bg1">
                    <a:lumMod val="75000"/>
                  </a:schemeClr>
                </a:gs>
              </a:gsLst>
              <a:lin ang="18900000" scaled="0"/>
            </a:gradFill>
            <a:ln w="25400">
              <a:gradFill>
                <a:gsLst>
                  <a:gs pos="34000">
                    <a:srgbClr val="F2F2F2"/>
                  </a:gs>
                  <a:gs pos="0">
                    <a:srgbClr val="FFFFFF"/>
                  </a:gs>
                  <a:gs pos="100000">
                    <a:srgbClr val="BFBFBF"/>
                  </a:gs>
                </a:gsLst>
                <a:lin ang="8100000" scaled="0"/>
              </a:gradFill>
            </a:ln>
            <a:effectLst>
              <a:outerShdw blurRad="673100" dist="266700" dir="8100000" sx="99000" sy="99000" algn="tr" rotWithShape="0">
                <a:prstClr val="black">
                  <a:alpha val="4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solidFill>
                  <a:schemeClr val="accent1"/>
                </a:solidFill>
              </a:endParaRPr>
            </a:p>
          </p:txBody>
        </p:sp>
        <p:sp>
          <p:nvSpPr>
            <p:cNvPr id="27" name="郑少PPT"/>
            <p:cNvSpPr/>
            <p:nvPr/>
          </p:nvSpPr>
          <p:spPr>
            <a:xfrm>
              <a:off x="3861792" y="4964334"/>
              <a:ext cx="2369742" cy="369332"/>
            </a:xfrm>
            <a:prstGeom prst="rect">
              <a:avLst/>
            </a:prstGeom>
          </p:spPr>
          <p:txBody>
            <a:bodyPr wrap="square">
              <a:spAutoFit/>
            </a:bodyPr>
            <a:lstStyle/>
            <a:p>
              <a:pPr algn="ctr"/>
              <a:r>
                <a:rPr lang="zh-CN" altLang="en-US" dirty="0">
                  <a:solidFill>
                    <a:schemeClr val="accent1"/>
                  </a:solidFill>
                  <a:latin typeface="+mn-ea"/>
                  <a:cs typeface="Segoe UI Light" panose="020B0502040204020203" pitchFamily="34" charset="0"/>
                </a:rPr>
                <a:t>汇报人：某某某</a:t>
              </a:r>
              <a:endParaRPr lang="en-US" dirty="0">
                <a:solidFill>
                  <a:schemeClr val="accent1"/>
                </a:solidFill>
                <a:latin typeface="+mn-ea"/>
                <a:cs typeface="Segoe UI Light" panose="020B0502040204020203" pitchFamily="34" charset="0"/>
              </a:endParaRPr>
            </a:p>
          </p:txBody>
        </p:sp>
      </p:grpSp>
      <p:grpSp>
        <p:nvGrpSpPr>
          <p:cNvPr id="28" name="组合 27"/>
          <p:cNvGrpSpPr/>
          <p:nvPr/>
        </p:nvGrpSpPr>
        <p:grpSpPr>
          <a:xfrm>
            <a:off x="6199683" y="5850575"/>
            <a:ext cx="2369742" cy="405225"/>
            <a:chOff x="5971205" y="4946388"/>
            <a:chExt cx="2369742" cy="405225"/>
          </a:xfrm>
        </p:grpSpPr>
        <p:sp>
          <p:nvSpPr>
            <p:cNvPr id="29" name="矩形: 圆角 28"/>
            <p:cNvSpPr/>
            <p:nvPr/>
          </p:nvSpPr>
          <p:spPr>
            <a:xfrm>
              <a:off x="6100888" y="4946388"/>
              <a:ext cx="2110377" cy="405225"/>
            </a:xfrm>
            <a:prstGeom prst="roundRect">
              <a:avLst>
                <a:gd name="adj" fmla="val 50000"/>
              </a:avLst>
            </a:prstGeom>
            <a:gradFill>
              <a:gsLst>
                <a:gs pos="0">
                  <a:schemeClr val="bg1"/>
                </a:gs>
                <a:gs pos="51000">
                  <a:schemeClr val="bg1">
                    <a:lumMod val="95000"/>
                  </a:schemeClr>
                </a:gs>
                <a:gs pos="100000">
                  <a:schemeClr val="bg1">
                    <a:lumMod val="75000"/>
                  </a:schemeClr>
                </a:gs>
              </a:gsLst>
              <a:lin ang="18900000" scaled="0"/>
            </a:gradFill>
            <a:ln w="25400">
              <a:gradFill>
                <a:gsLst>
                  <a:gs pos="34000">
                    <a:srgbClr val="F2F2F2"/>
                  </a:gs>
                  <a:gs pos="0">
                    <a:srgbClr val="FFFFFF"/>
                  </a:gs>
                  <a:gs pos="100000">
                    <a:srgbClr val="BFBFBF"/>
                  </a:gs>
                </a:gsLst>
                <a:lin ang="8100000" scaled="0"/>
              </a:gradFill>
            </a:ln>
            <a:effectLst>
              <a:outerShdw blurRad="673100" dist="266700" dir="8100000" sx="99000" sy="99000" algn="tr" rotWithShape="0">
                <a:prstClr val="black">
                  <a:alpha val="4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solidFill>
                  <a:schemeClr val="accent1"/>
                </a:solidFill>
              </a:endParaRPr>
            </a:p>
          </p:txBody>
        </p:sp>
        <p:sp>
          <p:nvSpPr>
            <p:cNvPr id="30" name="郑少PPT"/>
            <p:cNvSpPr/>
            <p:nvPr/>
          </p:nvSpPr>
          <p:spPr>
            <a:xfrm>
              <a:off x="5971205" y="4964334"/>
              <a:ext cx="2369742" cy="369332"/>
            </a:xfrm>
            <a:prstGeom prst="rect">
              <a:avLst/>
            </a:prstGeom>
          </p:spPr>
          <p:txBody>
            <a:bodyPr wrap="square">
              <a:spAutoFit/>
            </a:bodyPr>
            <a:lstStyle/>
            <a:p>
              <a:pPr algn="ctr"/>
              <a:r>
                <a:rPr lang="zh-CN" altLang="en-US" dirty="0">
                  <a:solidFill>
                    <a:schemeClr val="accent1"/>
                  </a:solidFill>
                  <a:latin typeface="+mn-ea"/>
                  <a:cs typeface="Segoe UI Light" panose="020B0502040204020203" pitchFamily="34" charset="0"/>
                </a:rPr>
                <a:t>部门：设计部</a:t>
              </a:r>
              <a:endParaRPr lang="en-US" dirty="0">
                <a:solidFill>
                  <a:schemeClr val="accent1"/>
                </a:solidFill>
                <a:latin typeface="+mn-ea"/>
                <a:cs typeface="Segoe UI Light" panose="020B0502040204020203" pitchFamily="34" charset="0"/>
              </a:endParaRPr>
            </a:p>
          </p:txBody>
        </p:sp>
      </p:grpSp>
      <p:sp>
        <p:nvSpPr>
          <p:cNvPr id="31" name="郑少PPT"/>
          <p:cNvSpPr/>
          <p:nvPr/>
        </p:nvSpPr>
        <p:spPr>
          <a:xfrm>
            <a:off x="3978788" y="1454906"/>
            <a:ext cx="4234424" cy="1568450"/>
          </a:xfrm>
          <a:prstGeom prst="rect">
            <a:avLst/>
          </a:prstGeom>
        </p:spPr>
        <p:txBody>
          <a:bodyPr wrap="square">
            <a:spAutoFit/>
          </a:bodyPr>
          <a:lstStyle/>
          <a:p>
            <a:pPr algn="ctr"/>
            <a:r>
              <a:rPr lang="en-US" altLang="zh-CN" sz="9600" b="1">
                <a:solidFill>
                  <a:schemeClr val="accent1"/>
                </a:solidFill>
                <a:latin typeface="+mj-ea"/>
                <a:ea typeface="+mj-ea"/>
                <a:cs typeface="Segoe UI Light" panose="020B0502040204020203" pitchFamily="34" charset="0"/>
              </a:rPr>
              <a:t>20XX</a:t>
            </a:r>
            <a:endParaRPr lang="en-US" sz="9600" dirty="0">
              <a:solidFill>
                <a:schemeClr val="accent1"/>
              </a:solidFill>
              <a:latin typeface="+mj-ea"/>
              <a:ea typeface="+mj-ea"/>
              <a:cs typeface="Segoe UI Light" panose="020B0502040204020203" pitchFamily="34" charset="0"/>
            </a:endParaRPr>
          </a:p>
        </p:txBody>
      </p:sp>
    </p:spTree>
  </p:cSld>
  <p:clrMapOvr>
    <a:masterClrMapping/>
  </p:clrMapOvr>
  <mc:AlternateContent xmlns:mc="http://schemas.openxmlformats.org/markup-compatibility/2006">
    <mc:Choice xmlns:p14="http://schemas.microsoft.com/office/powerpoint/2010/main" Requires="p14">
      <p:transition spd="med" p14:dur="700" advClick="0" advTm="2000">
        <p:fade/>
      </p:transition>
    </mc:Choice>
    <mc:Fallback>
      <p:transition spd="med" advClick="0" advTm="2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2"/>
                                        </p:tgtEl>
                                      </p:cBhvr>
                                    </p:cmd>
                                  </p:childTnLst>
                                </p:cTn>
                              </p:par>
                            </p:childTnLst>
                          </p:cTn>
                        </p:par>
                        <p:par>
                          <p:cTn id="7" fill="hold">
                            <p:stCondLst>
                              <p:cond delay="0"/>
                            </p:stCondLst>
                            <p:childTnLst>
                              <p:par>
                                <p:cTn id="8" presetID="16" presetClass="entr" presetSubtype="37" fill="hold" nodeType="afterEffect">
                                  <p:stCondLst>
                                    <p:cond delay="0"/>
                                  </p:stCondLst>
                                  <p:childTnLst>
                                    <p:set>
                                      <p:cBhvr>
                                        <p:cTn id="9" dur="1" fill="hold">
                                          <p:stCondLst>
                                            <p:cond delay="0"/>
                                          </p:stCondLst>
                                        </p:cTn>
                                        <p:tgtEl>
                                          <p:spTgt spid="14"/>
                                        </p:tgtEl>
                                        <p:attrNameLst>
                                          <p:attrName>style.visibility</p:attrName>
                                        </p:attrNameLst>
                                      </p:cBhvr>
                                      <p:to>
                                        <p:strVal val="visible"/>
                                      </p:to>
                                    </p:set>
                                    <p:animEffect transition="in" filter="barn(outVertical)">
                                      <p:cBhvr>
                                        <p:cTn id="10" dur="500"/>
                                        <p:tgtEl>
                                          <p:spTgt spid="14"/>
                                        </p:tgtEl>
                                      </p:cBhvr>
                                    </p:animEffect>
                                  </p:childTnLst>
                                </p:cTn>
                              </p:par>
                            </p:childTnLst>
                          </p:cTn>
                        </p:par>
                        <p:par>
                          <p:cTn id="11" fill="hold">
                            <p:stCondLst>
                              <p:cond delay="500"/>
                            </p:stCondLst>
                            <p:childTnLst>
                              <p:par>
                                <p:cTn id="12" presetID="2" presetClass="entr" presetSubtype="8" fill="hold" grpId="0" nodeType="afterEffect">
                                  <p:stCondLst>
                                    <p:cond delay="0"/>
                                  </p:stCondLst>
                                  <p:childTnLst>
                                    <p:set>
                                      <p:cBhvr>
                                        <p:cTn id="13" dur="1" fill="hold">
                                          <p:stCondLst>
                                            <p:cond delay="0"/>
                                          </p:stCondLst>
                                        </p:cTn>
                                        <p:tgtEl>
                                          <p:spTgt spid="22"/>
                                        </p:tgtEl>
                                        <p:attrNameLst>
                                          <p:attrName>style.visibility</p:attrName>
                                        </p:attrNameLst>
                                      </p:cBhvr>
                                      <p:to>
                                        <p:strVal val="visible"/>
                                      </p:to>
                                    </p:set>
                                    <p:anim calcmode="lin" valueType="num">
                                      <p:cBhvr additive="base">
                                        <p:cTn id="14" dur="500" fill="hold"/>
                                        <p:tgtEl>
                                          <p:spTgt spid="22"/>
                                        </p:tgtEl>
                                        <p:attrNameLst>
                                          <p:attrName>ppt_x</p:attrName>
                                        </p:attrNameLst>
                                      </p:cBhvr>
                                      <p:tavLst>
                                        <p:tav tm="0">
                                          <p:val>
                                            <p:strVal val="0-#ppt_w/2"/>
                                          </p:val>
                                        </p:tav>
                                        <p:tav tm="100000">
                                          <p:val>
                                            <p:strVal val="#ppt_x"/>
                                          </p:val>
                                        </p:tav>
                                      </p:tavLst>
                                    </p:anim>
                                    <p:anim calcmode="lin" valueType="num">
                                      <p:cBhvr additive="base">
                                        <p:cTn id="15" dur="500" fill="hold"/>
                                        <p:tgtEl>
                                          <p:spTgt spid="22"/>
                                        </p:tgtEl>
                                        <p:attrNameLst>
                                          <p:attrName>ppt_y</p:attrName>
                                        </p:attrNameLst>
                                      </p:cBhvr>
                                      <p:tavLst>
                                        <p:tav tm="0">
                                          <p:val>
                                            <p:strVal val="#ppt_y"/>
                                          </p:val>
                                        </p:tav>
                                        <p:tav tm="100000">
                                          <p:val>
                                            <p:strVal val="#ppt_y"/>
                                          </p:val>
                                        </p:tav>
                                      </p:tavLst>
                                    </p:anim>
                                  </p:childTnLst>
                                </p:cTn>
                              </p:par>
                            </p:childTnLst>
                          </p:cTn>
                        </p:par>
                        <p:par>
                          <p:cTn id="16" fill="hold">
                            <p:stCondLst>
                              <p:cond delay="1000"/>
                            </p:stCondLst>
                            <p:childTnLst>
                              <p:par>
                                <p:cTn id="17" presetID="2" presetClass="entr" presetSubtype="8" fill="hold" grpId="0" nodeType="afterEffect">
                                  <p:stCondLst>
                                    <p:cond delay="0"/>
                                  </p:stCondLst>
                                  <p:childTnLst>
                                    <p:set>
                                      <p:cBhvr>
                                        <p:cTn id="18" dur="1" fill="hold">
                                          <p:stCondLst>
                                            <p:cond delay="0"/>
                                          </p:stCondLst>
                                        </p:cTn>
                                        <p:tgtEl>
                                          <p:spTgt spid="20"/>
                                        </p:tgtEl>
                                        <p:attrNameLst>
                                          <p:attrName>style.visibility</p:attrName>
                                        </p:attrNameLst>
                                      </p:cBhvr>
                                      <p:to>
                                        <p:strVal val="visible"/>
                                      </p:to>
                                    </p:set>
                                    <p:anim calcmode="lin" valueType="num">
                                      <p:cBhvr additive="base">
                                        <p:cTn id="19" dur="500" fill="hold"/>
                                        <p:tgtEl>
                                          <p:spTgt spid="20"/>
                                        </p:tgtEl>
                                        <p:attrNameLst>
                                          <p:attrName>ppt_x</p:attrName>
                                        </p:attrNameLst>
                                      </p:cBhvr>
                                      <p:tavLst>
                                        <p:tav tm="0">
                                          <p:val>
                                            <p:strVal val="0-#ppt_w/2"/>
                                          </p:val>
                                        </p:tav>
                                        <p:tav tm="100000">
                                          <p:val>
                                            <p:strVal val="#ppt_x"/>
                                          </p:val>
                                        </p:tav>
                                      </p:tavLst>
                                    </p:anim>
                                    <p:anim calcmode="lin" valueType="num">
                                      <p:cBhvr additive="base">
                                        <p:cTn id="20" dur="500" fill="hold"/>
                                        <p:tgtEl>
                                          <p:spTgt spid="20"/>
                                        </p:tgtEl>
                                        <p:attrNameLst>
                                          <p:attrName>ppt_y</p:attrName>
                                        </p:attrNameLst>
                                      </p:cBhvr>
                                      <p:tavLst>
                                        <p:tav tm="0">
                                          <p:val>
                                            <p:strVal val="#ppt_y"/>
                                          </p:val>
                                        </p:tav>
                                        <p:tav tm="100000">
                                          <p:val>
                                            <p:strVal val="#ppt_y"/>
                                          </p:val>
                                        </p:tav>
                                      </p:tavLst>
                                    </p:anim>
                                  </p:childTnLst>
                                </p:cTn>
                              </p:par>
                            </p:childTnLst>
                          </p:cTn>
                        </p:par>
                        <p:par>
                          <p:cTn id="21" fill="hold">
                            <p:stCondLst>
                              <p:cond delay="1500"/>
                            </p:stCondLst>
                            <p:childTnLst>
                              <p:par>
                                <p:cTn id="22" presetID="2" presetClass="entr" presetSubtype="2" fill="hold" grpId="0" nodeType="afterEffect">
                                  <p:stCondLst>
                                    <p:cond delay="0"/>
                                  </p:stCondLst>
                                  <p:childTnLst>
                                    <p:set>
                                      <p:cBhvr>
                                        <p:cTn id="23" dur="1" fill="hold">
                                          <p:stCondLst>
                                            <p:cond delay="0"/>
                                          </p:stCondLst>
                                        </p:cTn>
                                        <p:tgtEl>
                                          <p:spTgt spid="21"/>
                                        </p:tgtEl>
                                        <p:attrNameLst>
                                          <p:attrName>style.visibility</p:attrName>
                                        </p:attrNameLst>
                                      </p:cBhvr>
                                      <p:to>
                                        <p:strVal val="visible"/>
                                      </p:to>
                                    </p:set>
                                    <p:anim calcmode="lin" valueType="num">
                                      <p:cBhvr additive="base">
                                        <p:cTn id="24" dur="500" fill="hold"/>
                                        <p:tgtEl>
                                          <p:spTgt spid="21"/>
                                        </p:tgtEl>
                                        <p:attrNameLst>
                                          <p:attrName>ppt_x</p:attrName>
                                        </p:attrNameLst>
                                      </p:cBhvr>
                                      <p:tavLst>
                                        <p:tav tm="0">
                                          <p:val>
                                            <p:strVal val="1+#ppt_w/2"/>
                                          </p:val>
                                        </p:tav>
                                        <p:tav tm="100000">
                                          <p:val>
                                            <p:strVal val="#ppt_x"/>
                                          </p:val>
                                        </p:tav>
                                      </p:tavLst>
                                    </p:anim>
                                    <p:anim calcmode="lin" valueType="num">
                                      <p:cBhvr additive="base">
                                        <p:cTn id="25" dur="500" fill="hold"/>
                                        <p:tgtEl>
                                          <p:spTgt spid="21"/>
                                        </p:tgtEl>
                                        <p:attrNameLst>
                                          <p:attrName>ppt_y</p:attrName>
                                        </p:attrNameLst>
                                      </p:cBhvr>
                                      <p:tavLst>
                                        <p:tav tm="0">
                                          <p:val>
                                            <p:strVal val="#ppt_y"/>
                                          </p:val>
                                        </p:tav>
                                        <p:tav tm="100000">
                                          <p:val>
                                            <p:strVal val="#ppt_y"/>
                                          </p:val>
                                        </p:tav>
                                      </p:tavLst>
                                    </p:anim>
                                  </p:childTnLst>
                                </p:cTn>
                              </p:par>
                            </p:childTnLst>
                          </p:cTn>
                        </p:par>
                        <p:par>
                          <p:cTn id="26" fill="hold">
                            <p:stCondLst>
                              <p:cond delay="2000"/>
                            </p:stCondLst>
                            <p:childTnLst>
                              <p:par>
                                <p:cTn id="27" presetID="2" presetClass="entr" presetSubtype="2" fill="hold" grpId="0" nodeType="afterEffect">
                                  <p:stCondLst>
                                    <p:cond delay="0"/>
                                  </p:stCondLst>
                                  <p:childTnLst>
                                    <p:set>
                                      <p:cBhvr>
                                        <p:cTn id="28" dur="1" fill="hold">
                                          <p:stCondLst>
                                            <p:cond delay="0"/>
                                          </p:stCondLst>
                                        </p:cTn>
                                        <p:tgtEl>
                                          <p:spTgt spid="19"/>
                                        </p:tgtEl>
                                        <p:attrNameLst>
                                          <p:attrName>style.visibility</p:attrName>
                                        </p:attrNameLst>
                                      </p:cBhvr>
                                      <p:to>
                                        <p:strVal val="visible"/>
                                      </p:to>
                                    </p:set>
                                    <p:anim calcmode="lin" valueType="num">
                                      <p:cBhvr additive="base">
                                        <p:cTn id="29" dur="500" fill="hold"/>
                                        <p:tgtEl>
                                          <p:spTgt spid="19"/>
                                        </p:tgtEl>
                                        <p:attrNameLst>
                                          <p:attrName>ppt_x</p:attrName>
                                        </p:attrNameLst>
                                      </p:cBhvr>
                                      <p:tavLst>
                                        <p:tav tm="0">
                                          <p:val>
                                            <p:strVal val="1+#ppt_w/2"/>
                                          </p:val>
                                        </p:tav>
                                        <p:tav tm="100000">
                                          <p:val>
                                            <p:strVal val="#ppt_x"/>
                                          </p:val>
                                        </p:tav>
                                      </p:tavLst>
                                    </p:anim>
                                    <p:anim calcmode="lin" valueType="num">
                                      <p:cBhvr additive="base">
                                        <p:cTn id="30" dur="500" fill="hold"/>
                                        <p:tgtEl>
                                          <p:spTgt spid="19"/>
                                        </p:tgtEl>
                                        <p:attrNameLst>
                                          <p:attrName>ppt_y</p:attrName>
                                        </p:attrNameLst>
                                      </p:cBhvr>
                                      <p:tavLst>
                                        <p:tav tm="0">
                                          <p:val>
                                            <p:strVal val="#ppt_y"/>
                                          </p:val>
                                        </p:tav>
                                        <p:tav tm="100000">
                                          <p:val>
                                            <p:strVal val="#ppt_y"/>
                                          </p:val>
                                        </p:tav>
                                      </p:tavLst>
                                    </p:anim>
                                  </p:childTnLst>
                                </p:cTn>
                              </p:par>
                            </p:childTnLst>
                          </p:cTn>
                        </p:par>
                        <p:par>
                          <p:cTn id="31" fill="hold">
                            <p:stCondLst>
                              <p:cond delay="2500"/>
                            </p:stCondLst>
                            <p:childTnLst>
                              <p:par>
                                <p:cTn id="32" presetID="53" presetClass="entr" presetSubtype="16" fill="hold" grpId="0" nodeType="afterEffect">
                                  <p:stCondLst>
                                    <p:cond delay="0"/>
                                  </p:stCondLst>
                                  <p:childTnLst>
                                    <p:set>
                                      <p:cBhvr>
                                        <p:cTn id="33" dur="1" fill="hold">
                                          <p:stCondLst>
                                            <p:cond delay="0"/>
                                          </p:stCondLst>
                                        </p:cTn>
                                        <p:tgtEl>
                                          <p:spTgt spid="4"/>
                                        </p:tgtEl>
                                        <p:attrNameLst>
                                          <p:attrName>style.visibility</p:attrName>
                                        </p:attrNameLst>
                                      </p:cBhvr>
                                      <p:to>
                                        <p:strVal val="visible"/>
                                      </p:to>
                                    </p:set>
                                    <p:anim calcmode="lin" valueType="num">
                                      <p:cBhvr>
                                        <p:cTn id="34" dur="500" fill="hold"/>
                                        <p:tgtEl>
                                          <p:spTgt spid="4"/>
                                        </p:tgtEl>
                                        <p:attrNameLst>
                                          <p:attrName>ppt_w</p:attrName>
                                        </p:attrNameLst>
                                      </p:cBhvr>
                                      <p:tavLst>
                                        <p:tav tm="0">
                                          <p:val>
                                            <p:fltVal val="0"/>
                                          </p:val>
                                        </p:tav>
                                        <p:tav tm="100000">
                                          <p:val>
                                            <p:strVal val="#ppt_w"/>
                                          </p:val>
                                        </p:tav>
                                      </p:tavLst>
                                    </p:anim>
                                    <p:anim calcmode="lin" valueType="num">
                                      <p:cBhvr>
                                        <p:cTn id="35" dur="500" fill="hold"/>
                                        <p:tgtEl>
                                          <p:spTgt spid="4"/>
                                        </p:tgtEl>
                                        <p:attrNameLst>
                                          <p:attrName>ppt_h</p:attrName>
                                        </p:attrNameLst>
                                      </p:cBhvr>
                                      <p:tavLst>
                                        <p:tav tm="0">
                                          <p:val>
                                            <p:fltVal val="0"/>
                                          </p:val>
                                        </p:tav>
                                        <p:tav tm="100000">
                                          <p:val>
                                            <p:strVal val="#ppt_h"/>
                                          </p:val>
                                        </p:tav>
                                      </p:tavLst>
                                    </p:anim>
                                    <p:animEffect transition="in" filter="fade">
                                      <p:cBhvr>
                                        <p:cTn id="36" dur="500"/>
                                        <p:tgtEl>
                                          <p:spTgt spid="4"/>
                                        </p:tgtEl>
                                      </p:cBhvr>
                                    </p:animEffect>
                                  </p:childTnLst>
                                </p:cTn>
                              </p:par>
                            </p:childTnLst>
                          </p:cTn>
                        </p:par>
                        <p:par>
                          <p:cTn id="37" fill="hold">
                            <p:stCondLst>
                              <p:cond delay="3000"/>
                            </p:stCondLst>
                            <p:childTnLst>
                              <p:par>
                                <p:cTn id="38" presetID="16" presetClass="entr" presetSubtype="37" fill="hold" grpId="0" nodeType="afterEffect">
                                  <p:stCondLst>
                                    <p:cond delay="0"/>
                                  </p:stCondLst>
                                  <p:childTnLst>
                                    <p:set>
                                      <p:cBhvr>
                                        <p:cTn id="39" dur="1" fill="hold">
                                          <p:stCondLst>
                                            <p:cond delay="0"/>
                                          </p:stCondLst>
                                        </p:cTn>
                                        <p:tgtEl>
                                          <p:spTgt spid="31"/>
                                        </p:tgtEl>
                                        <p:attrNameLst>
                                          <p:attrName>style.visibility</p:attrName>
                                        </p:attrNameLst>
                                      </p:cBhvr>
                                      <p:to>
                                        <p:strVal val="visible"/>
                                      </p:to>
                                    </p:set>
                                    <p:animEffect transition="in" filter="barn(outVertical)">
                                      <p:cBhvr>
                                        <p:cTn id="40" dur="500"/>
                                        <p:tgtEl>
                                          <p:spTgt spid="31"/>
                                        </p:tgtEl>
                                      </p:cBhvr>
                                    </p:animEffect>
                                  </p:childTnLst>
                                </p:cTn>
                              </p:par>
                            </p:childTnLst>
                          </p:cTn>
                        </p:par>
                        <p:par>
                          <p:cTn id="41" fill="hold">
                            <p:stCondLst>
                              <p:cond delay="3500"/>
                            </p:stCondLst>
                            <p:childTnLst>
                              <p:par>
                                <p:cTn id="42" presetID="22" presetClass="entr" presetSubtype="8" fill="hold" grpId="0" nodeType="afterEffect">
                                  <p:stCondLst>
                                    <p:cond delay="0"/>
                                  </p:stCondLst>
                                  <p:childTnLst>
                                    <p:set>
                                      <p:cBhvr>
                                        <p:cTn id="43" dur="1" fill="hold">
                                          <p:stCondLst>
                                            <p:cond delay="0"/>
                                          </p:stCondLst>
                                        </p:cTn>
                                        <p:tgtEl>
                                          <p:spTgt spid="23"/>
                                        </p:tgtEl>
                                        <p:attrNameLst>
                                          <p:attrName>style.visibility</p:attrName>
                                        </p:attrNameLst>
                                      </p:cBhvr>
                                      <p:to>
                                        <p:strVal val="visible"/>
                                      </p:to>
                                    </p:set>
                                    <p:animEffect transition="in" filter="wipe(left)">
                                      <p:cBhvr>
                                        <p:cTn id="44" dur="500"/>
                                        <p:tgtEl>
                                          <p:spTgt spid="23"/>
                                        </p:tgtEl>
                                      </p:cBhvr>
                                    </p:animEffect>
                                  </p:childTnLst>
                                </p:cTn>
                              </p:par>
                            </p:childTnLst>
                          </p:cTn>
                        </p:par>
                        <p:par>
                          <p:cTn id="45" fill="hold">
                            <p:stCondLst>
                              <p:cond delay="4000"/>
                            </p:stCondLst>
                            <p:childTnLst>
                              <p:par>
                                <p:cTn id="46" presetID="22" presetClass="entr" presetSubtype="2" fill="hold" grpId="0" nodeType="afterEffect">
                                  <p:stCondLst>
                                    <p:cond delay="0"/>
                                  </p:stCondLst>
                                  <p:childTnLst>
                                    <p:set>
                                      <p:cBhvr>
                                        <p:cTn id="47" dur="1" fill="hold">
                                          <p:stCondLst>
                                            <p:cond delay="0"/>
                                          </p:stCondLst>
                                        </p:cTn>
                                        <p:tgtEl>
                                          <p:spTgt spid="24"/>
                                        </p:tgtEl>
                                        <p:attrNameLst>
                                          <p:attrName>style.visibility</p:attrName>
                                        </p:attrNameLst>
                                      </p:cBhvr>
                                      <p:to>
                                        <p:strVal val="visible"/>
                                      </p:to>
                                    </p:set>
                                    <p:animEffect transition="in" filter="wipe(right)">
                                      <p:cBhvr>
                                        <p:cTn id="48" dur="500"/>
                                        <p:tgtEl>
                                          <p:spTgt spid="24"/>
                                        </p:tgtEl>
                                      </p:cBhvr>
                                    </p:animEffect>
                                  </p:childTnLst>
                                </p:cTn>
                              </p:par>
                            </p:childTnLst>
                          </p:cTn>
                        </p:par>
                        <p:par>
                          <p:cTn id="49" fill="hold">
                            <p:stCondLst>
                              <p:cond delay="4500"/>
                            </p:stCondLst>
                            <p:childTnLst>
                              <p:par>
                                <p:cTn id="50" presetID="2" presetClass="entr" presetSubtype="4" fill="hold" nodeType="afterEffect">
                                  <p:stCondLst>
                                    <p:cond delay="0"/>
                                  </p:stCondLst>
                                  <p:childTnLst>
                                    <p:set>
                                      <p:cBhvr>
                                        <p:cTn id="51" dur="1" fill="hold">
                                          <p:stCondLst>
                                            <p:cond delay="0"/>
                                          </p:stCondLst>
                                        </p:cTn>
                                        <p:tgtEl>
                                          <p:spTgt spid="25"/>
                                        </p:tgtEl>
                                        <p:attrNameLst>
                                          <p:attrName>style.visibility</p:attrName>
                                        </p:attrNameLst>
                                      </p:cBhvr>
                                      <p:to>
                                        <p:strVal val="visible"/>
                                      </p:to>
                                    </p:set>
                                    <p:anim calcmode="lin" valueType="num">
                                      <p:cBhvr additive="base">
                                        <p:cTn id="52" dur="500" fill="hold"/>
                                        <p:tgtEl>
                                          <p:spTgt spid="25"/>
                                        </p:tgtEl>
                                        <p:attrNameLst>
                                          <p:attrName>ppt_x</p:attrName>
                                        </p:attrNameLst>
                                      </p:cBhvr>
                                      <p:tavLst>
                                        <p:tav tm="0">
                                          <p:val>
                                            <p:strVal val="#ppt_x"/>
                                          </p:val>
                                        </p:tav>
                                        <p:tav tm="100000">
                                          <p:val>
                                            <p:strVal val="#ppt_x"/>
                                          </p:val>
                                        </p:tav>
                                      </p:tavLst>
                                    </p:anim>
                                    <p:anim calcmode="lin" valueType="num">
                                      <p:cBhvr additive="base">
                                        <p:cTn id="53" dur="500" fill="hold"/>
                                        <p:tgtEl>
                                          <p:spTgt spid="25"/>
                                        </p:tgtEl>
                                        <p:attrNameLst>
                                          <p:attrName>ppt_y</p:attrName>
                                        </p:attrNameLst>
                                      </p:cBhvr>
                                      <p:tavLst>
                                        <p:tav tm="0">
                                          <p:val>
                                            <p:strVal val="1+#ppt_h/2"/>
                                          </p:val>
                                        </p:tav>
                                        <p:tav tm="100000">
                                          <p:val>
                                            <p:strVal val="#ppt_y"/>
                                          </p:val>
                                        </p:tav>
                                      </p:tavLst>
                                    </p:anim>
                                  </p:childTnLst>
                                </p:cTn>
                              </p:par>
                            </p:childTnLst>
                          </p:cTn>
                        </p:par>
                        <p:par>
                          <p:cTn id="54" fill="hold">
                            <p:stCondLst>
                              <p:cond delay="5000"/>
                            </p:stCondLst>
                            <p:childTnLst>
                              <p:par>
                                <p:cTn id="55" presetID="2" presetClass="entr" presetSubtype="4" fill="hold" nodeType="afterEffect">
                                  <p:stCondLst>
                                    <p:cond delay="0"/>
                                  </p:stCondLst>
                                  <p:childTnLst>
                                    <p:set>
                                      <p:cBhvr>
                                        <p:cTn id="56" dur="1" fill="hold">
                                          <p:stCondLst>
                                            <p:cond delay="0"/>
                                          </p:stCondLst>
                                        </p:cTn>
                                        <p:tgtEl>
                                          <p:spTgt spid="28"/>
                                        </p:tgtEl>
                                        <p:attrNameLst>
                                          <p:attrName>style.visibility</p:attrName>
                                        </p:attrNameLst>
                                      </p:cBhvr>
                                      <p:to>
                                        <p:strVal val="visible"/>
                                      </p:to>
                                    </p:set>
                                    <p:anim calcmode="lin" valueType="num">
                                      <p:cBhvr additive="base">
                                        <p:cTn id="57" dur="500" fill="hold"/>
                                        <p:tgtEl>
                                          <p:spTgt spid="28"/>
                                        </p:tgtEl>
                                        <p:attrNameLst>
                                          <p:attrName>ppt_x</p:attrName>
                                        </p:attrNameLst>
                                      </p:cBhvr>
                                      <p:tavLst>
                                        <p:tav tm="0">
                                          <p:val>
                                            <p:strVal val="#ppt_x"/>
                                          </p:val>
                                        </p:tav>
                                        <p:tav tm="100000">
                                          <p:val>
                                            <p:strVal val="#ppt_x"/>
                                          </p:val>
                                        </p:tav>
                                      </p:tavLst>
                                    </p:anim>
                                    <p:anim calcmode="lin" valueType="num">
                                      <p:cBhvr additive="base">
                                        <p:cTn id="58" dur="500" fill="hold"/>
                                        <p:tgtEl>
                                          <p:spTgt spid="2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59" repeatCount="indefinite" fill="hold" display="0">
                  <p:stCondLst>
                    <p:cond delay="indefinite"/>
                  </p:stCondLst>
                  <p:endCondLst>
                    <p:cond evt="onStopAudio" delay="0">
                      <p:tgtEl>
                        <p:sldTgt/>
                      </p:tgtEl>
                    </p:cond>
                  </p:endCondLst>
                </p:cTn>
                <p:tgtEl>
                  <p:spTgt spid="12"/>
                </p:tgtEl>
              </p:cMediaNode>
            </p:audio>
          </p:childTnLst>
        </p:cTn>
      </p:par>
    </p:tnLst>
    <p:bldLst>
      <p:bldP spid="19" grpId="0" animBg="1"/>
      <p:bldP spid="4" grpId="0" animBg="1"/>
      <p:bldP spid="20" grpId="0" animBg="1"/>
      <p:bldP spid="21" grpId="0" animBg="1"/>
      <p:bldP spid="22" grpId="0" animBg="1"/>
      <p:bldP spid="23" grpId="0"/>
      <p:bldP spid="24" grpId="0"/>
      <p:bldP spid="31"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rotWithShape="1">
          <a:blip r:embed="rId1">
            <a:duotone>
              <a:schemeClr val="accent2">
                <a:shade val="45000"/>
                <a:satMod val="135000"/>
              </a:schemeClr>
              <a:prstClr val="white"/>
            </a:duotone>
          </a:blip>
          <a:srcRect l="22807" t="8696" r="28101" b="8696"/>
          <a:stretch>
            <a:fillRect/>
          </a:stretch>
        </p:blipFill>
        <p:spPr>
          <a:xfrm>
            <a:off x="0" y="0"/>
            <a:ext cx="6134910" cy="6858000"/>
          </a:xfrm>
          <a:custGeom>
            <a:avLst/>
            <a:gdLst>
              <a:gd name="connsiteX0" fmla="*/ 0 w 12192000"/>
              <a:gd name="connsiteY0" fmla="*/ 0 h 6858000"/>
              <a:gd name="connsiteX1" fmla="*/ 12192000 w 12192000"/>
              <a:gd name="connsiteY1" fmla="*/ 0 h 6858000"/>
              <a:gd name="connsiteX2" fmla="*/ 12192000 w 12192000"/>
              <a:gd name="connsiteY2" fmla="*/ 6858000 h 6858000"/>
              <a:gd name="connsiteX3" fmla="*/ 0 w 12192000"/>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2192000" h="6858000">
                <a:moveTo>
                  <a:pt x="0" y="0"/>
                </a:moveTo>
                <a:lnTo>
                  <a:pt x="12192000" y="0"/>
                </a:lnTo>
                <a:lnTo>
                  <a:pt x="12192000" y="6858000"/>
                </a:lnTo>
                <a:lnTo>
                  <a:pt x="0" y="6858000"/>
                </a:lnTo>
                <a:close/>
              </a:path>
            </a:pathLst>
          </a:custGeom>
        </p:spPr>
      </p:pic>
      <p:sp>
        <p:nvSpPr>
          <p:cNvPr id="3" name="椭圆 2"/>
          <p:cNvSpPr/>
          <p:nvPr/>
        </p:nvSpPr>
        <p:spPr>
          <a:xfrm>
            <a:off x="3764078" y="1380180"/>
            <a:ext cx="1605986" cy="1605986"/>
          </a:xfrm>
          <a:prstGeom prst="ellipse">
            <a:avLst/>
          </a:prstGeom>
          <a:gradFill>
            <a:gsLst>
              <a:gs pos="0">
                <a:schemeClr val="bg1"/>
              </a:gs>
              <a:gs pos="51000">
                <a:schemeClr val="bg1">
                  <a:lumMod val="95000"/>
                </a:schemeClr>
              </a:gs>
              <a:gs pos="100000">
                <a:schemeClr val="bg1">
                  <a:lumMod val="75000"/>
                </a:schemeClr>
              </a:gs>
            </a:gsLst>
            <a:lin ang="18900000" scaled="0"/>
          </a:gradFill>
          <a:ln w="25400">
            <a:gradFill>
              <a:gsLst>
                <a:gs pos="34000">
                  <a:srgbClr val="F2F2F2"/>
                </a:gs>
                <a:gs pos="0">
                  <a:srgbClr val="FFFFFF"/>
                </a:gs>
                <a:gs pos="100000">
                  <a:srgbClr val="BFBFBF"/>
                </a:gs>
              </a:gsLst>
              <a:lin ang="8100000" scaled="0"/>
            </a:gradFill>
          </a:ln>
          <a:effectLst>
            <a:outerShdw blurRad="673100" dist="266700" dir="8100000" sx="99000" sy="99000" algn="tr" rotWithShape="0">
              <a:prstClr val="black">
                <a:alpha val="4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solidFill>
                <a:schemeClr val="accent1"/>
              </a:solidFill>
            </a:endParaRPr>
          </a:p>
        </p:txBody>
      </p:sp>
      <p:sp>
        <p:nvSpPr>
          <p:cNvPr id="4" name="椭圆 3"/>
          <p:cNvSpPr/>
          <p:nvPr/>
        </p:nvSpPr>
        <p:spPr>
          <a:xfrm>
            <a:off x="1419284" y="1780829"/>
            <a:ext cx="3296342" cy="3296342"/>
          </a:xfrm>
          <a:prstGeom prst="ellipse">
            <a:avLst/>
          </a:prstGeom>
          <a:gradFill>
            <a:gsLst>
              <a:gs pos="0">
                <a:schemeClr val="bg1"/>
              </a:gs>
              <a:gs pos="51000">
                <a:schemeClr val="bg1">
                  <a:lumMod val="95000"/>
                </a:schemeClr>
              </a:gs>
              <a:gs pos="100000">
                <a:schemeClr val="bg1">
                  <a:lumMod val="75000"/>
                </a:schemeClr>
              </a:gs>
            </a:gsLst>
            <a:lin ang="18900000" scaled="0"/>
          </a:gradFill>
          <a:ln w="25400">
            <a:gradFill>
              <a:gsLst>
                <a:gs pos="34000">
                  <a:srgbClr val="F2F2F2"/>
                </a:gs>
                <a:gs pos="0">
                  <a:srgbClr val="FFFFFF"/>
                </a:gs>
                <a:gs pos="100000">
                  <a:srgbClr val="BFBFBF"/>
                </a:gs>
              </a:gsLst>
              <a:lin ang="8100000" scaled="0"/>
            </a:gradFill>
          </a:ln>
          <a:effectLst>
            <a:outerShdw blurRad="673100" dist="266700" dir="8100000" sx="99000" sy="99000" algn="tr" rotWithShape="0">
              <a:prstClr val="black">
                <a:alpha val="4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solidFill>
                <a:schemeClr val="accent1"/>
              </a:solidFill>
            </a:endParaRPr>
          </a:p>
        </p:txBody>
      </p:sp>
      <p:sp>
        <p:nvSpPr>
          <p:cNvPr id="5" name="椭圆 4"/>
          <p:cNvSpPr/>
          <p:nvPr/>
        </p:nvSpPr>
        <p:spPr>
          <a:xfrm>
            <a:off x="899918" y="4349369"/>
            <a:ext cx="727802" cy="727802"/>
          </a:xfrm>
          <a:prstGeom prst="ellipse">
            <a:avLst/>
          </a:prstGeom>
          <a:gradFill>
            <a:gsLst>
              <a:gs pos="0">
                <a:schemeClr val="bg1"/>
              </a:gs>
              <a:gs pos="51000">
                <a:schemeClr val="bg1">
                  <a:lumMod val="95000"/>
                </a:schemeClr>
              </a:gs>
              <a:gs pos="100000">
                <a:schemeClr val="bg1">
                  <a:lumMod val="75000"/>
                </a:schemeClr>
              </a:gs>
            </a:gsLst>
            <a:lin ang="18900000" scaled="0"/>
          </a:gradFill>
          <a:ln w="25400">
            <a:gradFill>
              <a:gsLst>
                <a:gs pos="34000">
                  <a:srgbClr val="F2F2F2"/>
                </a:gs>
                <a:gs pos="0">
                  <a:srgbClr val="FFFFFF"/>
                </a:gs>
                <a:gs pos="100000">
                  <a:srgbClr val="BFBFBF"/>
                </a:gs>
              </a:gsLst>
              <a:lin ang="8100000" scaled="0"/>
            </a:gradFill>
          </a:ln>
          <a:effectLst>
            <a:outerShdw blurRad="673100" dist="266700" dir="8100000" sx="99000" sy="99000" algn="tr" rotWithShape="0">
              <a:prstClr val="black">
                <a:alpha val="4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solidFill>
                <a:schemeClr val="accent1"/>
              </a:solidFill>
            </a:endParaRPr>
          </a:p>
        </p:txBody>
      </p:sp>
      <p:sp>
        <p:nvSpPr>
          <p:cNvPr id="6" name="椭圆 5"/>
          <p:cNvSpPr/>
          <p:nvPr/>
        </p:nvSpPr>
        <p:spPr>
          <a:xfrm>
            <a:off x="5036191" y="3804670"/>
            <a:ext cx="343508" cy="343508"/>
          </a:xfrm>
          <a:prstGeom prst="ellipse">
            <a:avLst/>
          </a:prstGeom>
          <a:gradFill>
            <a:gsLst>
              <a:gs pos="0">
                <a:schemeClr val="bg1"/>
              </a:gs>
              <a:gs pos="51000">
                <a:schemeClr val="bg1">
                  <a:lumMod val="95000"/>
                </a:schemeClr>
              </a:gs>
              <a:gs pos="100000">
                <a:schemeClr val="bg1">
                  <a:lumMod val="75000"/>
                </a:schemeClr>
              </a:gs>
            </a:gsLst>
            <a:lin ang="18900000" scaled="0"/>
          </a:gradFill>
          <a:ln w="25400">
            <a:gradFill>
              <a:gsLst>
                <a:gs pos="34000">
                  <a:srgbClr val="F2F2F2"/>
                </a:gs>
                <a:gs pos="0">
                  <a:srgbClr val="FFFFFF"/>
                </a:gs>
                <a:gs pos="100000">
                  <a:srgbClr val="BFBFBF"/>
                </a:gs>
              </a:gsLst>
              <a:lin ang="8100000" scaled="0"/>
            </a:gradFill>
          </a:ln>
          <a:effectLst>
            <a:outerShdw blurRad="673100" dist="266700" dir="8100000" sx="99000" sy="99000" algn="tr" rotWithShape="0">
              <a:prstClr val="black">
                <a:alpha val="4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solidFill>
                <a:schemeClr val="accent1"/>
              </a:solidFill>
            </a:endParaRPr>
          </a:p>
        </p:txBody>
      </p:sp>
      <p:sp>
        <p:nvSpPr>
          <p:cNvPr id="7" name="椭圆 6"/>
          <p:cNvSpPr/>
          <p:nvPr/>
        </p:nvSpPr>
        <p:spPr>
          <a:xfrm>
            <a:off x="1895411" y="5280101"/>
            <a:ext cx="169108" cy="169108"/>
          </a:xfrm>
          <a:prstGeom prst="ellipse">
            <a:avLst/>
          </a:prstGeom>
          <a:gradFill>
            <a:gsLst>
              <a:gs pos="0">
                <a:schemeClr val="bg1"/>
              </a:gs>
              <a:gs pos="51000">
                <a:schemeClr val="bg1">
                  <a:lumMod val="95000"/>
                </a:schemeClr>
              </a:gs>
              <a:gs pos="100000">
                <a:schemeClr val="bg1">
                  <a:lumMod val="75000"/>
                </a:schemeClr>
              </a:gs>
            </a:gsLst>
            <a:lin ang="18900000" scaled="0"/>
          </a:gradFill>
          <a:ln w="25400">
            <a:gradFill>
              <a:gsLst>
                <a:gs pos="34000">
                  <a:srgbClr val="F2F2F2"/>
                </a:gs>
                <a:gs pos="0">
                  <a:srgbClr val="FFFFFF"/>
                </a:gs>
                <a:gs pos="100000">
                  <a:srgbClr val="BFBFBF"/>
                </a:gs>
              </a:gsLst>
              <a:lin ang="8100000" scaled="0"/>
            </a:gradFill>
          </a:ln>
          <a:effectLst>
            <a:outerShdw blurRad="673100" dist="266700" dir="8100000" sx="99000" sy="99000" algn="tr" rotWithShape="0">
              <a:prstClr val="black">
                <a:alpha val="4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solidFill>
                <a:schemeClr val="accent1"/>
              </a:solidFill>
            </a:endParaRPr>
          </a:p>
        </p:txBody>
      </p:sp>
      <p:grpSp>
        <p:nvGrpSpPr>
          <p:cNvPr id="35" name="组合 34"/>
          <p:cNvGrpSpPr/>
          <p:nvPr/>
        </p:nvGrpSpPr>
        <p:grpSpPr>
          <a:xfrm>
            <a:off x="1877017" y="2589902"/>
            <a:ext cx="2380877" cy="1678196"/>
            <a:chOff x="1637031" y="2589902"/>
            <a:chExt cx="2380877" cy="1678196"/>
          </a:xfrm>
        </p:grpSpPr>
        <p:sp>
          <p:nvSpPr>
            <p:cNvPr id="36" name="郑少PPT"/>
            <p:cNvSpPr/>
            <p:nvPr/>
          </p:nvSpPr>
          <p:spPr>
            <a:xfrm>
              <a:off x="1637031" y="2589902"/>
              <a:ext cx="2380877" cy="1323439"/>
            </a:xfrm>
            <a:prstGeom prst="rect">
              <a:avLst/>
            </a:prstGeom>
          </p:spPr>
          <p:txBody>
            <a:bodyPr wrap="square">
              <a:spAutoFit/>
            </a:bodyPr>
            <a:lstStyle/>
            <a:p>
              <a:pPr algn="ctr"/>
              <a:r>
                <a:rPr lang="zh-CN" altLang="en-US" sz="8000" b="1" dirty="0">
                  <a:latin typeface="+mj-ea"/>
                  <a:ea typeface="+mj-ea"/>
                  <a:cs typeface="Segoe UI Light" panose="020B0502040204020203" pitchFamily="34" charset="0"/>
                </a:rPr>
                <a:t>目录</a:t>
              </a:r>
              <a:endParaRPr lang="en-US" altLang="zh-CN" sz="8000" b="1" dirty="0">
                <a:latin typeface="+mj-ea"/>
                <a:ea typeface="+mj-ea"/>
                <a:cs typeface="Segoe UI Light" panose="020B0502040204020203" pitchFamily="34" charset="0"/>
              </a:endParaRPr>
            </a:p>
          </p:txBody>
        </p:sp>
        <p:sp>
          <p:nvSpPr>
            <p:cNvPr id="37" name="矩形 36"/>
            <p:cNvSpPr/>
            <p:nvPr/>
          </p:nvSpPr>
          <p:spPr>
            <a:xfrm>
              <a:off x="1874346" y="3929544"/>
              <a:ext cx="1906246" cy="338554"/>
            </a:xfrm>
            <a:prstGeom prst="rect">
              <a:avLst/>
            </a:prstGeom>
          </p:spPr>
          <p:txBody>
            <a:bodyPr wrap="square">
              <a:spAutoFit/>
            </a:bodyPr>
            <a:lstStyle/>
            <a:p>
              <a:pPr algn="dist"/>
              <a:r>
                <a:rPr lang="en-US" altLang="zh-CN" sz="1600" dirty="0">
                  <a:latin typeface="+mn-ea"/>
                  <a:cs typeface="Segoe UI Light" panose="020B0502040204020203" pitchFamily="34" charset="0"/>
                </a:rPr>
                <a:t>CONTENTS</a:t>
              </a:r>
              <a:endParaRPr lang="en-US" altLang="zh-CN" sz="4000" dirty="0">
                <a:latin typeface="+mn-ea"/>
                <a:cs typeface="Segoe UI Light" panose="020B0502040204020203" pitchFamily="34" charset="0"/>
              </a:endParaRPr>
            </a:p>
          </p:txBody>
        </p:sp>
      </p:grpSp>
      <p:sp>
        <p:nvSpPr>
          <p:cNvPr id="38" name="郑少PPT"/>
          <p:cNvSpPr txBox="1"/>
          <p:nvPr/>
        </p:nvSpPr>
        <p:spPr>
          <a:xfrm>
            <a:off x="8550343" y="509939"/>
            <a:ext cx="2651057" cy="1258806"/>
          </a:xfrm>
          <a:prstGeom prst="rect">
            <a:avLst/>
          </a:prstGeom>
          <a:noFill/>
        </p:spPr>
        <p:txBody>
          <a:bodyPr wrap="square" rtlCol="0">
            <a:spAutoFit/>
          </a:bodyPr>
          <a:lstStyle/>
          <a:p>
            <a:pPr>
              <a:lnSpc>
                <a:spcPct val="150000"/>
              </a:lnSpc>
              <a:defRPr/>
            </a:pPr>
            <a:r>
              <a:rPr lang="zh-CN" altLang="en-US" sz="2400" b="1" dirty="0">
                <a:solidFill>
                  <a:schemeClr val="accent1"/>
                </a:solidFill>
                <a:latin typeface="+mj-ea"/>
                <a:ea typeface="+mj-ea"/>
                <a:sym typeface="Helvetica Light"/>
              </a:rPr>
              <a:t>添加标题</a:t>
            </a:r>
            <a:endParaRPr lang="en-US" altLang="zh-CN" sz="2400" b="1" dirty="0">
              <a:solidFill>
                <a:schemeClr val="accent1"/>
              </a:solidFill>
              <a:latin typeface="+mj-ea"/>
              <a:ea typeface="+mj-ea"/>
              <a:sym typeface="Helvetica Light"/>
            </a:endParaRPr>
          </a:p>
          <a:p>
            <a:pPr>
              <a:lnSpc>
                <a:spcPct val="150000"/>
              </a:lnSpc>
              <a:defRPr/>
            </a:pPr>
            <a:r>
              <a:rPr lang="zh-CN" altLang="en-US" sz="1400" dirty="0">
                <a:solidFill>
                  <a:schemeClr val="tx2"/>
                </a:solidFill>
                <a:latin typeface="+mn-ea"/>
              </a:rPr>
              <a:t>单击此处添加标题单击此处添加标题单击此处添加标题</a:t>
            </a:r>
            <a:endParaRPr lang="zh-CN" altLang="en-US" sz="1400" dirty="0">
              <a:solidFill>
                <a:schemeClr val="tx2"/>
              </a:solidFill>
              <a:latin typeface="+mn-ea"/>
            </a:endParaRPr>
          </a:p>
        </p:txBody>
      </p:sp>
      <p:grpSp>
        <p:nvGrpSpPr>
          <p:cNvPr id="39" name="组合 38"/>
          <p:cNvGrpSpPr/>
          <p:nvPr/>
        </p:nvGrpSpPr>
        <p:grpSpPr>
          <a:xfrm>
            <a:off x="7055729" y="542989"/>
            <a:ext cx="1192706" cy="1192706"/>
            <a:chOff x="7055729" y="736600"/>
            <a:chExt cx="1192706" cy="1192706"/>
          </a:xfrm>
        </p:grpSpPr>
        <p:sp>
          <p:nvSpPr>
            <p:cNvPr id="40" name="椭圆 39"/>
            <p:cNvSpPr/>
            <p:nvPr/>
          </p:nvSpPr>
          <p:spPr>
            <a:xfrm>
              <a:off x="7055729" y="736600"/>
              <a:ext cx="1192706" cy="1192706"/>
            </a:xfrm>
            <a:prstGeom prst="ellipse">
              <a:avLst/>
            </a:prstGeom>
            <a:gradFill>
              <a:gsLst>
                <a:gs pos="0">
                  <a:schemeClr val="bg1"/>
                </a:gs>
                <a:gs pos="51000">
                  <a:schemeClr val="bg1">
                    <a:lumMod val="95000"/>
                  </a:schemeClr>
                </a:gs>
                <a:gs pos="100000">
                  <a:schemeClr val="bg1">
                    <a:lumMod val="75000"/>
                  </a:schemeClr>
                </a:gs>
              </a:gsLst>
              <a:lin ang="18900000" scaled="0"/>
            </a:gradFill>
            <a:ln w="25400">
              <a:gradFill>
                <a:gsLst>
                  <a:gs pos="34000">
                    <a:srgbClr val="F2F2F2"/>
                  </a:gs>
                  <a:gs pos="0">
                    <a:srgbClr val="FFFFFF"/>
                  </a:gs>
                  <a:gs pos="100000">
                    <a:srgbClr val="BFBFBF"/>
                  </a:gs>
                </a:gsLst>
                <a:lin ang="8100000" scaled="0"/>
              </a:gradFill>
            </a:ln>
            <a:effectLst>
              <a:outerShdw blurRad="673100" dist="266700" dir="8100000" sx="99000" sy="99000" algn="tr" rotWithShape="0">
                <a:prstClr val="black">
                  <a:alpha val="4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solidFill>
                  <a:schemeClr val="accent1"/>
                </a:solidFill>
              </a:endParaRPr>
            </a:p>
          </p:txBody>
        </p:sp>
        <p:sp>
          <p:nvSpPr>
            <p:cNvPr id="41" name="郑少PPT"/>
            <p:cNvSpPr/>
            <p:nvPr/>
          </p:nvSpPr>
          <p:spPr>
            <a:xfrm>
              <a:off x="7057960" y="979010"/>
              <a:ext cx="1188245" cy="707886"/>
            </a:xfrm>
            <a:prstGeom prst="rect">
              <a:avLst/>
            </a:prstGeom>
          </p:spPr>
          <p:txBody>
            <a:bodyPr wrap="square">
              <a:spAutoFit/>
            </a:bodyPr>
            <a:lstStyle/>
            <a:p>
              <a:pPr algn="ctr"/>
              <a:r>
                <a:rPr lang="en-US" altLang="zh-CN" sz="4000" b="1" dirty="0">
                  <a:solidFill>
                    <a:schemeClr val="accent1"/>
                  </a:solidFill>
                  <a:latin typeface="+mj-ea"/>
                  <a:ea typeface="+mj-ea"/>
                  <a:cs typeface="Segoe UI Light" panose="020B0502040204020203" pitchFamily="34" charset="0"/>
                </a:rPr>
                <a:t>01</a:t>
              </a:r>
              <a:endParaRPr lang="en-US" sz="4000" dirty="0">
                <a:solidFill>
                  <a:schemeClr val="accent1"/>
                </a:solidFill>
                <a:latin typeface="+mj-ea"/>
                <a:ea typeface="+mj-ea"/>
                <a:cs typeface="Segoe UI Light" panose="020B0502040204020203" pitchFamily="34" charset="0"/>
              </a:endParaRPr>
            </a:p>
          </p:txBody>
        </p:sp>
      </p:grpSp>
      <p:grpSp>
        <p:nvGrpSpPr>
          <p:cNvPr id="42" name="组合 41"/>
          <p:cNvGrpSpPr/>
          <p:nvPr/>
        </p:nvGrpSpPr>
        <p:grpSpPr>
          <a:xfrm>
            <a:off x="7055729" y="2069428"/>
            <a:ext cx="1192706" cy="1192706"/>
            <a:chOff x="7055729" y="2058915"/>
            <a:chExt cx="1192706" cy="1192706"/>
          </a:xfrm>
        </p:grpSpPr>
        <p:sp>
          <p:nvSpPr>
            <p:cNvPr id="43" name="椭圆 42"/>
            <p:cNvSpPr/>
            <p:nvPr/>
          </p:nvSpPr>
          <p:spPr>
            <a:xfrm>
              <a:off x="7055729" y="2058915"/>
              <a:ext cx="1192706" cy="1192706"/>
            </a:xfrm>
            <a:prstGeom prst="ellipse">
              <a:avLst/>
            </a:prstGeom>
            <a:gradFill>
              <a:gsLst>
                <a:gs pos="0">
                  <a:schemeClr val="bg1"/>
                </a:gs>
                <a:gs pos="51000">
                  <a:schemeClr val="bg1">
                    <a:lumMod val="95000"/>
                  </a:schemeClr>
                </a:gs>
                <a:gs pos="100000">
                  <a:schemeClr val="bg1">
                    <a:lumMod val="75000"/>
                  </a:schemeClr>
                </a:gs>
              </a:gsLst>
              <a:lin ang="18900000" scaled="0"/>
            </a:gradFill>
            <a:ln w="25400">
              <a:gradFill>
                <a:gsLst>
                  <a:gs pos="34000">
                    <a:srgbClr val="F2F2F2"/>
                  </a:gs>
                  <a:gs pos="0">
                    <a:srgbClr val="FFFFFF"/>
                  </a:gs>
                  <a:gs pos="100000">
                    <a:srgbClr val="BFBFBF"/>
                  </a:gs>
                </a:gsLst>
                <a:lin ang="8100000" scaled="0"/>
              </a:gradFill>
            </a:ln>
            <a:effectLst>
              <a:outerShdw blurRad="673100" dist="266700" dir="8100000" sx="99000" sy="99000" algn="tr" rotWithShape="0">
                <a:prstClr val="black">
                  <a:alpha val="4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solidFill>
                  <a:schemeClr val="accent1"/>
                </a:solidFill>
              </a:endParaRPr>
            </a:p>
          </p:txBody>
        </p:sp>
        <p:sp>
          <p:nvSpPr>
            <p:cNvPr id="44" name="郑少PPT"/>
            <p:cNvSpPr/>
            <p:nvPr/>
          </p:nvSpPr>
          <p:spPr>
            <a:xfrm>
              <a:off x="7057960" y="2301325"/>
              <a:ext cx="1188245" cy="707886"/>
            </a:xfrm>
            <a:prstGeom prst="rect">
              <a:avLst/>
            </a:prstGeom>
          </p:spPr>
          <p:txBody>
            <a:bodyPr wrap="square">
              <a:spAutoFit/>
            </a:bodyPr>
            <a:lstStyle/>
            <a:p>
              <a:pPr algn="ctr"/>
              <a:r>
                <a:rPr lang="en-US" altLang="zh-CN" sz="4000" b="1" dirty="0">
                  <a:solidFill>
                    <a:schemeClr val="accent2"/>
                  </a:solidFill>
                  <a:latin typeface="+mj-ea"/>
                  <a:ea typeface="+mj-ea"/>
                  <a:cs typeface="Segoe UI Light" panose="020B0502040204020203" pitchFamily="34" charset="0"/>
                </a:rPr>
                <a:t>02</a:t>
              </a:r>
              <a:endParaRPr lang="en-US" sz="4000" dirty="0">
                <a:solidFill>
                  <a:schemeClr val="accent2"/>
                </a:solidFill>
                <a:latin typeface="+mj-ea"/>
                <a:ea typeface="+mj-ea"/>
                <a:cs typeface="Segoe UI Light" panose="020B0502040204020203" pitchFamily="34" charset="0"/>
              </a:endParaRPr>
            </a:p>
          </p:txBody>
        </p:sp>
      </p:grpSp>
      <p:sp>
        <p:nvSpPr>
          <p:cNvPr id="45" name="郑少PPT"/>
          <p:cNvSpPr txBox="1"/>
          <p:nvPr/>
        </p:nvSpPr>
        <p:spPr>
          <a:xfrm>
            <a:off x="8550343" y="2036378"/>
            <a:ext cx="2651057" cy="1258806"/>
          </a:xfrm>
          <a:prstGeom prst="rect">
            <a:avLst/>
          </a:prstGeom>
          <a:noFill/>
        </p:spPr>
        <p:txBody>
          <a:bodyPr wrap="square" rtlCol="0">
            <a:spAutoFit/>
          </a:bodyPr>
          <a:lstStyle/>
          <a:p>
            <a:pPr>
              <a:lnSpc>
                <a:spcPct val="150000"/>
              </a:lnSpc>
              <a:defRPr/>
            </a:pPr>
            <a:r>
              <a:rPr lang="zh-CN" altLang="en-US" sz="2400" b="1" dirty="0">
                <a:solidFill>
                  <a:schemeClr val="accent2"/>
                </a:solidFill>
                <a:latin typeface="+mj-ea"/>
                <a:ea typeface="+mj-ea"/>
                <a:sym typeface="Helvetica Light"/>
              </a:rPr>
              <a:t>添加标题</a:t>
            </a:r>
            <a:endParaRPr lang="en-US" altLang="zh-CN" sz="2400" b="1" dirty="0">
              <a:solidFill>
                <a:schemeClr val="accent2"/>
              </a:solidFill>
              <a:latin typeface="+mj-ea"/>
              <a:ea typeface="+mj-ea"/>
              <a:sym typeface="Helvetica Light"/>
            </a:endParaRPr>
          </a:p>
          <a:p>
            <a:pPr>
              <a:lnSpc>
                <a:spcPct val="150000"/>
              </a:lnSpc>
              <a:defRPr/>
            </a:pPr>
            <a:r>
              <a:rPr lang="zh-CN" altLang="en-US" sz="1400" dirty="0">
                <a:solidFill>
                  <a:schemeClr val="tx2"/>
                </a:solidFill>
                <a:latin typeface="+mn-ea"/>
              </a:rPr>
              <a:t>单击此处添加标题单击此处添加标题单击此处添加标题</a:t>
            </a:r>
            <a:endParaRPr lang="zh-CN" altLang="en-US" sz="1400" dirty="0">
              <a:solidFill>
                <a:schemeClr val="tx2"/>
              </a:solidFill>
              <a:latin typeface="+mn-ea"/>
            </a:endParaRPr>
          </a:p>
        </p:txBody>
      </p:sp>
      <p:grpSp>
        <p:nvGrpSpPr>
          <p:cNvPr id="46" name="组合 45"/>
          <p:cNvGrpSpPr/>
          <p:nvPr/>
        </p:nvGrpSpPr>
        <p:grpSpPr>
          <a:xfrm>
            <a:off x="7055729" y="3595867"/>
            <a:ext cx="1192706" cy="1192706"/>
            <a:chOff x="7055729" y="3381230"/>
            <a:chExt cx="1192706" cy="1192706"/>
          </a:xfrm>
        </p:grpSpPr>
        <p:sp>
          <p:nvSpPr>
            <p:cNvPr id="47" name="椭圆 46"/>
            <p:cNvSpPr/>
            <p:nvPr/>
          </p:nvSpPr>
          <p:spPr>
            <a:xfrm>
              <a:off x="7055729" y="3381230"/>
              <a:ext cx="1192706" cy="1192706"/>
            </a:xfrm>
            <a:prstGeom prst="ellipse">
              <a:avLst/>
            </a:prstGeom>
            <a:gradFill>
              <a:gsLst>
                <a:gs pos="0">
                  <a:schemeClr val="bg1"/>
                </a:gs>
                <a:gs pos="51000">
                  <a:schemeClr val="bg1">
                    <a:lumMod val="95000"/>
                  </a:schemeClr>
                </a:gs>
                <a:gs pos="100000">
                  <a:schemeClr val="bg1">
                    <a:lumMod val="75000"/>
                  </a:schemeClr>
                </a:gs>
              </a:gsLst>
              <a:lin ang="18900000" scaled="0"/>
            </a:gradFill>
            <a:ln w="25400">
              <a:gradFill>
                <a:gsLst>
                  <a:gs pos="34000">
                    <a:srgbClr val="F2F2F2"/>
                  </a:gs>
                  <a:gs pos="0">
                    <a:srgbClr val="FFFFFF"/>
                  </a:gs>
                  <a:gs pos="100000">
                    <a:srgbClr val="BFBFBF"/>
                  </a:gs>
                </a:gsLst>
                <a:lin ang="8100000" scaled="0"/>
              </a:gradFill>
            </a:ln>
            <a:effectLst>
              <a:outerShdw blurRad="673100" dist="266700" dir="8100000" sx="99000" sy="99000" algn="tr" rotWithShape="0">
                <a:prstClr val="black">
                  <a:alpha val="4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solidFill>
                  <a:schemeClr val="accent1"/>
                </a:solidFill>
              </a:endParaRPr>
            </a:p>
          </p:txBody>
        </p:sp>
        <p:sp>
          <p:nvSpPr>
            <p:cNvPr id="48" name="郑少PPT"/>
            <p:cNvSpPr/>
            <p:nvPr/>
          </p:nvSpPr>
          <p:spPr>
            <a:xfrm>
              <a:off x="7057960" y="3623640"/>
              <a:ext cx="1188245" cy="707886"/>
            </a:xfrm>
            <a:prstGeom prst="rect">
              <a:avLst/>
            </a:prstGeom>
          </p:spPr>
          <p:txBody>
            <a:bodyPr wrap="square">
              <a:spAutoFit/>
            </a:bodyPr>
            <a:lstStyle/>
            <a:p>
              <a:pPr algn="ctr"/>
              <a:r>
                <a:rPr lang="en-US" altLang="zh-CN" sz="4000" b="1" dirty="0">
                  <a:solidFill>
                    <a:schemeClr val="accent3"/>
                  </a:solidFill>
                  <a:latin typeface="+mj-ea"/>
                  <a:ea typeface="+mj-ea"/>
                  <a:cs typeface="Segoe UI Light" panose="020B0502040204020203" pitchFamily="34" charset="0"/>
                </a:rPr>
                <a:t>03</a:t>
              </a:r>
              <a:endParaRPr lang="en-US" sz="4000" dirty="0">
                <a:solidFill>
                  <a:schemeClr val="accent3"/>
                </a:solidFill>
                <a:latin typeface="+mj-ea"/>
                <a:ea typeface="+mj-ea"/>
                <a:cs typeface="Segoe UI Light" panose="020B0502040204020203" pitchFamily="34" charset="0"/>
              </a:endParaRPr>
            </a:p>
          </p:txBody>
        </p:sp>
      </p:grpSp>
      <p:sp>
        <p:nvSpPr>
          <p:cNvPr id="49" name="郑少PPT"/>
          <p:cNvSpPr txBox="1"/>
          <p:nvPr/>
        </p:nvSpPr>
        <p:spPr>
          <a:xfrm>
            <a:off x="8550343" y="3562817"/>
            <a:ext cx="2651057" cy="1258806"/>
          </a:xfrm>
          <a:prstGeom prst="rect">
            <a:avLst/>
          </a:prstGeom>
          <a:noFill/>
        </p:spPr>
        <p:txBody>
          <a:bodyPr wrap="square" rtlCol="0">
            <a:spAutoFit/>
          </a:bodyPr>
          <a:lstStyle/>
          <a:p>
            <a:pPr>
              <a:lnSpc>
                <a:spcPct val="150000"/>
              </a:lnSpc>
              <a:defRPr/>
            </a:pPr>
            <a:r>
              <a:rPr lang="zh-CN" altLang="en-US" sz="2400" b="1" dirty="0">
                <a:solidFill>
                  <a:schemeClr val="accent3"/>
                </a:solidFill>
                <a:latin typeface="+mj-ea"/>
                <a:ea typeface="+mj-ea"/>
                <a:sym typeface="Helvetica Light"/>
              </a:rPr>
              <a:t>添加标题</a:t>
            </a:r>
            <a:endParaRPr lang="en-US" altLang="zh-CN" sz="2400" b="1" dirty="0">
              <a:solidFill>
                <a:schemeClr val="accent3"/>
              </a:solidFill>
              <a:latin typeface="+mj-ea"/>
              <a:ea typeface="+mj-ea"/>
              <a:sym typeface="Helvetica Light"/>
            </a:endParaRPr>
          </a:p>
          <a:p>
            <a:pPr>
              <a:lnSpc>
                <a:spcPct val="150000"/>
              </a:lnSpc>
              <a:defRPr/>
            </a:pPr>
            <a:r>
              <a:rPr lang="zh-CN" altLang="en-US" sz="1400" dirty="0">
                <a:solidFill>
                  <a:schemeClr val="tx2"/>
                </a:solidFill>
                <a:latin typeface="+mn-ea"/>
              </a:rPr>
              <a:t>单击此处添加标题单击此处添加标题单击此处添加标题</a:t>
            </a:r>
            <a:endParaRPr lang="zh-CN" altLang="en-US" sz="1400" dirty="0">
              <a:solidFill>
                <a:schemeClr val="tx2"/>
              </a:solidFill>
              <a:latin typeface="+mn-ea"/>
            </a:endParaRPr>
          </a:p>
        </p:txBody>
      </p:sp>
      <p:grpSp>
        <p:nvGrpSpPr>
          <p:cNvPr id="50" name="组合 49"/>
          <p:cNvGrpSpPr/>
          <p:nvPr/>
        </p:nvGrpSpPr>
        <p:grpSpPr>
          <a:xfrm>
            <a:off x="7055729" y="5122306"/>
            <a:ext cx="1192706" cy="1192706"/>
            <a:chOff x="7055729" y="4703545"/>
            <a:chExt cx="1192706" cy="1192706"/>
          </a:xfrm>
        </p:grpSpPr>
        <p:sp>
          <p:nvSpPr>
            <p:cNvPr id="51" name="椭圆 50"/>
            <p:cNvSpPr/>
            <p:nvPr/>
          </p:nvSpPr>
          <p:spPr>
            <a:xfrm>
              <a:off x="7055729" y="4703545"/>
              <a:ext cx="1192706" cy="1192706"/>
            </a:xfrm>
            <a:prstGeom prst="ellipse">
              <a:avLst/>
            </a:prstGeom>
            <a:gradFill>
              <a:gsLst>
                <a:gs pos="0">
                  <a:schemeClr val="bg1"/>
                </a:gs>
                <a:gs pos="51000">
                  <a:schemeClr val="bg1">
                    <a:lumMod val="95000"/>
                  </a:schemeClr>
                </a:gs>
                <a:gs pos="100000">
                  <a:schemeClr val="bg1">
                    <a:lumMod val="75000"/>
                  </a:schemeClr>
                </a:gs>
              </a:gsLst>
              <a:lin ang="18900000" scaled="0"/>
            </a:gradFill>
            <a:ln w="25400">
              <a:gradFill>
                <a:gsLst>
                  <a:gs pos="34000">
                    <a:srgbClr val="F2F2F2"/>
                  </a:gs>
                  <a:gs pos="0">
                    <a:srgbClr val="FFFFFF"/>
                  </a:gs>
                  <a:gs pos="100000">
                    <a:srgbClr val="BFBFBF"/>
                  </a:gs>
                </a:gsLst>
                <a:lin ang="8100000" scaled="0"/>
              </a:gradFill>
            </a:ln>
            <a:effectLst>
              <a:outerShdw blurRad="673100" dist="266700" dir="8100000" sx="99000" sy="99000" algn="tr" rotWithShape="0">
                <a:prstClr val="black">
                  <a:alpha val="4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solidFill>
                  <a:schemeClr val="accent1"/>
                </a:solidFill>
              </a:endParaRPr>
            </a:p>
          </p:txBody>
        </p:sp>
        <p:sp>
          <p:nvSpPr>
            <p:cNvPr id="52" name="郑少PPT"/>
            <p:cNvSpPr/>
            <p:nvPr/>
          </p:nvSpPr>
          <p:spPr>
            <a:xfrm>
              <a:off x="7057960" y="4945955"/>
              <a:ext cx="1188245" cy="707886"/>
            </a:xfrm>
            <a:prstGeom prst="rect">
              <a:avLst/>
            </a:prstGeom>
          </p:spPr>
          <p:txBody>
            <a:bodyPr wrap="square">
              <a:spAutoFit/>
            </a:bodyPr>
            <a:lstStyle/>
            <a:p>
              <a:pPr algn="ctr"/>
              <a:r>
                <a:rPr lang="en-US" altLang="zh-CN" sz="4000" b="1" dirty="0">
                  <a:solidFill>
                    <a:schemeClr val="accent4"/>
                  </a:solidFill>
                  <a:latin typeface="+mj-ea"/>
                  <a:ea typeface="+mj-ea"/>
                  <a:cs typeface="Segoe UI Light" panose="020B0502040204020203" pitchFamily="34" charset="0"/>
                </a:rPr>
                <a:t>04</a:t>
              </a:r>
              <a:endParaRPr lang="en-US" sz="4000" dirty="0">
                <a:solidFill>
                  <a:schemeClr val="accent4"/>
                </a:solidFill>
                <a:latin typeface="+mj-ea"/>
                <a:ea typeface="+mj-ea"/>
                <a:cs typeface="Segoe UI Light" panose="020B0502040204020203" pitchFamily="34" charset="0"/>
              </a:endParaRPr>
            </a:p>
          </p:txBody>
        </p:sp>
      </p:grpSp>
      <p:sp>
        <p:nvSpPr>
          <p:cNvPr id="53" name="郑少PPT"/>
          <p:cNvSpPr txBox="1"/>
          <p:nvPr/>
        </p:nvSpPr>
        <p:spPr>
          <a:xfrm>
            <a:off x="8550343" y="5089256"/>
            <a:ext cx="2651057" cy="1258806"/>
          </a:xfrm>
          <a:prstGeom prst="rect">
            <a:avLst/>
          </a:prstGeom>
          <a:noFill/>
        </p:spPr>
        <p:txBody>
          <a:bodyPr wrap="square" rtlCol="0">
            <a:spAutoFit/>
          </a:bodyPr>
          <a:lstStyle/>
          <a:p>
            <a:pPr>
              <a:lnSpc>
                <a:spcPct val="150000"/>
              </a:lnSpc>
              <a:defRPr/>
            </a:pPr>
            <a:r>
              <a:rPr lang="zh-CN" altLang="en-US" sz="2400" b="1" dirty="0">
                <a:solidFill>
                  <a:schemeClr val="accent4"/>
                </a:solidFill>
                <a:latin typeface="+mj-ea"/>
                <a:ea typeface="+mj-ea"/>
                <a:sym typeface="Helvetica Light"/>
              </a:rPr>
              <a:t>添加标题</a:t>
            </a:r>
            <a:endParaRPr lang="en-US" altLang="zh-CN" sz="2400" b="1" dirty="0">
              <a:solidFill>
                <a:schemeClr val="accent4"/>
              </a:solidFill>
              <a:latin typeface="+mj-ea"/>
              <a:ea typeface="+mj-ea"/>
              <a:sym typeface="Helvetica Light"/>
            </a:endParaRPr>
          </a:p>
          <a:p>
            <a:pPr>
              <a:lnSpc>
                <a:spcPct val="150000"/>
              </a:lnSpc>
              <a:defRPr/>
            </a:pPr>
            <a:r>
              <a:rPr lang="zh-CN" altLang="en-US" sz="1400" dirty="0">
                <a:solidFill>
                  <a:schemeClr val="tx2"/>
                </a:solidFill>
                <a:latin typeface="+mn-ea"/>
              </a:rPr>
              <a:t>单击此处添加标题单击此处添加标题单击此处添加标题</a:t>
            </a:r>
            <a:endParaRPr lang="zh-CN" altLang="en-US" sz="1400" dirty="0">
              <a:solidFill>
                <a:schemeClr val="tx2"/>
              </a:solidFill>
              <a:latin typeface="+mn-ea"/>
            </a:endParaRPr>
          </a:p>
        </p:txBody>
      </p:sp>
    </p:spTree>
  </p:cSld>
  <p:clrMapOvr>
    <a:masterClrMapping/>
  </p:clrMapOvr>
  <p:transition spd="slow" advClick="0" advTm="2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42"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outHorizontal)">
                                      <p:cBhvr>
                                        <p:cTn id="7" dur="500"/>
                                        <p:tgtEl>
                                          <p:spTgt spid="2"/>
                                        </p:tgtEl>
                                      </p:cBhvr>
                                    </p:animEffect>
                                  </p:childTnLst>
                                </p:cTn>
                              </p:par>
                            </p:childTnLst>
                          </p:cTn>
                        </p:par>
                        <p:par>
                          <p:cTn id="8" fill="hold">
                            <p:stCondLst>
                              <p:cond delay="500"/>
                            </p:stCondLst>
                            <p:childTnLst>
                              <p:par>
                                <p:cTn id="9" presetID="2" presetClass="entr" presetSubtype="8" fill="hold" grpId="0" nodeType="afterEffect">
                                  <p:stCondLst>
                                    <p:cond delay="0"/>
                                  </p:stCondLst>
                                  <p:childTnLst>
                                    <p:set>
                                      <p:cBhvr>
                                        <p:cTn id="10" dur="1" fill="hold">
                                          <p:stCondLst>
                                            <p:cond delay="0"/>
                                          </p:stCondLst>
                                        </p:cTn>
                                        <p:tgtEl>
                                          <p:spTgt spid="7"/>
                                        </p:tgtEl>
                                        <p:attrNameLst>
                                          <p:attrName>style.visibility</p:attrName>
                                        </p:attrNameLst>
                                      </p:cBhvr>
                                      <p:to>
                                        <p:strVal val="visible"/>
                                      </p:to>
                                    </p:set>
                                    <p:anim calcmode="lin" valueType="num">
                                      <p:cBhvr additive="base">
                                        <p:cTn id="11" dur="500" fill="hold"/>
                                        <p:tgtEl>
                                          <p:spTgt spid="7"/>
                                        </p:tgtEl>
                                        <p:attrNameLst>
                                          <p:attrName>ppt_x</p:attrName>
                                        </p:attrNameLst>
                                      </p:cBhvr>
                                      <p:tavLst>
                                        <p:tav tm="0">
                                          <p:val>
                                            <p:strVal val="0-#ppt_w/2"/>
                                          </p:val>
                                        </p:tav>
                                        <p:tav tm="100000">
                                          <p:val>
                                            <p:strVal val="#ppt_x"/>
                                          </p:val>
                                        </p:tav>
                                      </p:tavLst>
                                    </p:anim>
                                    <p:anim calcmode="lin" valueType="num">
                                      <p:cBhvr additive="base">
                                        <p:cTn id="12" dur="500" fill="hold"/>
                                        <p:tgtEl>
                                          <p:spTgt spid="7"/>
                                        </p:tgtEl>
                                        <p:attrNameLst>
                                          <p:attrName>ppt_y</p:attrName>
                                        </p:attrNameLst>
                                      </p:cBhvr>
                                      <p:tavLst>
                                        <p:tav tm="0">
                                          <p:val>
                                            <p:strVal val="#ppt_y"/>
                                          </p:val>
                                        </p:tav>
                                        <p:tav tm="100000">
                                          <p:val>
                                            <p:strVal val="#ppt_y"/>
                                          </p:val>
                                        </p:tav>
                                      </p:tavLst>
                                    </p:anim>
                                  </p:childTnLst>
                                </p:cTn>
                              </p:par>
                            </p:childTnLst>
                          </p:cTn>
                        </p:par>
                        <p:par>
                          <p:cTn id="13" fill="hold">
                            <p:stCondLst>
                              <p:cond delay="1000"/>
                            </p:stCondLst>
                            <p:childTnLst>
                              <p:par>
                                <p:cTn id="14" presetID="2" presetClass="entr" presetSubtype="8" fill="hold" grpId="0" nodeType="afterEffect">
                                  <p:stCondLst>
                                    <p:cond delay="0"/>
                                  </p:stCondLst>
                                  <p:childTnLst>
                                    <p:set>
                                      <p:cBhvr>
                                        <p:cTn id="15" dur="1" fill="hold">
                                          <p:stCondLst>
                                            <p:cond delay="0"/>
                                          </p:stCondLst>
                                        </p:cTn>
                                        <p:tgtEl>
                                          <p:spTgt spid="5"/>
                                        </p:tgtEl>
                                        <p:attrNameLst>
                                          <p:attrName>style.visibility</p:attrName>
                                        </p:attrNameLst>
                                      </p:cBhvr>
                                      <p:to>
                                        <p:strVal val="visible"/>
                                      </p:to>
                                    </p:set>
                                    <p:anim calcmode="lin" valueType="num">
                                      <p:cBhvr additive="base">
                                        <p:cTn id="16" dur="500" fill="hold"/>
                                        <p:tgtEl>
                                          <p:spTgt spid="5"/>
                                        </p:tgtEl>
                                        <p:attrNameLst>
                                          <p:attrName>ppt_x</p:attrName>
                                        </p:attrNameLst>
                                      </p:cBhvr>
                                      <p:tavLst>
                                        <p:tav tm="0">
                                          <p:val>
                                            <p:strVal val="0-#ppt_w/2"/>
                                          </p:val>
                                        </p:tav>
                                        <p:tav tm="100000">
                                          <p:val>
                                            <p:strVal val="#ppt_x"/>
                                          </p:val>
                                        </p:tav>
                                      </p:tavLst>
                                    </p:anim>
                                    <p:anim calcmode="lin" valueType="num">
                                      <p:cBhvr additive="base">
                                        <p:cTn id="17" dur="500" fill="hold"/>
                                        <p:tgtEl>
                                          <p:spTgt spid="5"/>
                                        </p:tgtEl>
                                        <p:attrNameLst>
                                          <p:attrName>ppt_y</p:attrName>
                                        </p:attrNameLst>
                                      </p:cBhvr>
                                      <p:tavLst>
                                        <p:tav tm="0">
                                          <p:val>
                                            <p:strVal val="#ppt_y"/>
                                          </p:val>
                                        </p:tav>
                                        <p:tav tm="100000">
                                          <p:val>
                                            <p:strVal val="#ppt_y"/>
                                          </p:val>
                                        </p:tav>
                                      </p:tavLst>
                                    </p:anim>
                                  </p:childTnLst>
                                </p:cTn>
                              </p:par>
                            </p:childTnLst>
                          </p:cTn>
                        </p:par>
                        <p:par>
                          <p:cTn id="18" fill="hold">
                            <p:stCondLst>
                              <p:cond delay="1500"/>
                            </p:stCondLst>
                            <p:childTnLst>
                              <p:par>
                                <p:cTn id="19" presetID="2" presetClass="entr" presetSubtype="2" fill="hold" grpId="0" nodeType="afterEffect">
                                  <p:stCondLst>
                                    <p:cond delay="0"/>
                                  </p:stCondLst>
                                  <p:childTnLst>
                                    <p:set>
                                      <p:cBhvr>
                                        <p:cTn id="20" dur="1" fill="hold">
                                          <p:stCondLst>
                                            <p:cond delay="0"/>
                                          </p:stCondLst>
                                        </p:cTn>
                                        <p:tgtEl>
                                          <p:spTgt spid="6"/>
                                        </p:tgtEl>
                                        <p:attrNameLst>
                                          <p:attrName>style.visibility</p:attrName>
                                        </p:attrNameLst>
                                      </p:cBhvr>
                                      <p:to>
                                        <p:strVal val="visible"/>
                                      </p:to>
                                    </p:set>
                                    <p:anim calcmode="lin" valueType="num">
                                      <p:cBhvr additive="base">
                                        <p:cTn id="21" dur="500" fill="hold"/>
                                        <p:tgtEl>
                                          <p:spTgt spid="6"/>
                                        </p:tgtEl>
                                        <p:attrNameLst>
                                          <p:attrName>ppt_x</p:attrName>
                                        </p:attrNameLst>
                                      </p:cBhvr>
                                      <p:tavLst>
                                        <p:tav tm="0">
                                          <p:val>
                                            <p:strVal val="1+#ppt_w/2"/>
                                          </p:val>
                                        </p:tav>
                                        <p:tav tm="100000">
                                          <p:val>
                                            <p:strVal val="#ppt_x"/>
                                          </p:val>
                                        </p:tav>
                                      </p:tavLst>
                                    </p:anim>
                                    <p:anim calcmode="lin" valueType="num">
                                      <p:cBhvr additive="base">
                                        <p:cTn id="22" dur="500" fill="hold"/>
                                        <p:tgtEl>
                                          <p:spTgt spid="6"/>
                                        </p:tgtEl>
                                        <p:attrNameLst>
                                          <p:attrName>ppt_y</p:attrName>
                                        </p:attrNameLst>
                                      </p:cBhvr>
                                      <p:tavLst>
                                        <p:tav tm="0">
                                          <p:val>
                                            <p:strVal val="#ppt_y"/>
                                          </p:val>
                                        </p:tav>
                                        <p:tav tm="100000">
                                          <p:val>
                                            <p:strVal val="#ppt_y"/>
                                          </p:val>
                                        </p:tav>
                                      </p:tavLst>
                                    </p:anim>
                                  </p:childTnLst>
                                </p:cTn>
                              </p:par>
                            </p:childTnLst>
                          </p:cTn>
                        </p:par>
                        <p:par>
                          <p:cTn id="23" fill="hold">
                            <p:stCondLst>
                              <p:cond delay="2000"/>
                            </p:stCondLst>
                            <p:childTnLst>
                              <p:par>
                                <p:cTn id="24" presetID="2" presetClass="entr" presetSubtype="2" fill="hold" grpId="0" nodeType="afterEffect">
                                  <p:stCondLst>
                                    <p:cond delay="0"/>
                                  </p:stCondLst>
                                  <p:childTnLst>
                                    <p:set>
                                      <p:cBhvr>
                                        <p:cTn id="25" dur="1" fill="hold">
                                          <p:stCondLst>
                                            <p:cond delay="0"/>
                                          </p:stCondLst>
                                        </p:cTn>
                                        <p:tgtEl>
                                          <p:spTgt spid="3"/>
                                        </p:tgtEl>
                                        <p:attrNameLst>
                                          <p:attrName>style.visibility</p:attrName>
                                        </p:attrNameLst>
                                      </p:cBhvr>
                                      <p:to>
                                        <p:strVal val="visible"/>
                                      </p:to>
                                    </p:set>
                                    <p:anim calcmode="lin" valueType="num">
                                      <p:cBhvr additive="base">
                                        <p:cTn id="26" dur="500" fill="hold"/>
                                        <p:tgtEl>
                                          <p:spTgt spid="3"/>
                                        </p:tgtEl>
                                        <p:attrNameLst>
                                          <p:attrName>ppt_x</p:attrName>
                                        </p:attrNameLst>
                                      </p:cBhvr>
                                      <p:tavLst>
                                        <p:tav tm="0">
                                          <p:val>
                                            <p:strVal val="1+#ppt_w/2"/>
                                          </p:val>
                                        </p:tav>
                                        <p:tav tm="100000">
                                          <p:val>
                                            <p:strVal val="#ppt_x"/>
                                          </p:val>
                                        </p:tav>
                                      </p:tavLst>
                                    </p:anim>
                                    <p:anim calcmode="lin" valueType="num">
                                      <p:cBhvr additive="base">
                                        <p:cTn id="27" dur="500" fill="hold"/>
                                        <p:tgtEl>
                                          <p:spTgt spid="3"/>
                                        </p:tgtEl>
                                        <p:attrNameLst>
                                          <p:attrName>ppt_y</p:attrName>
                                        </p:attrNameLst>
                                      </p:cBhvr>
                                      <p:tavLst>
                                        <p:tav tm="0">
                                          <p:val>
                                            <p:strVal val="#ppt_y"/>
                                          </p:val>
                                        </p:tav>
                                        <p:tav tm="100000">
                                          <p:val>
                                            <p:strVal val="#ppt_y"/>
                                          </p:val>
                                        </p:tav>
                                      </p:tavLst>
                                    </p:anim>
                                  </p:childTnLst>
                                </p:cTn>
                              </p:par>
                            </p:childTnLst>
                          </p:cTn>
                        </p:par>
                        <p:par>
                          <p:cTn id="28" fill="hold">
                            <p:stCondLst>
                              <p:cond delay="2500"/>
                            </p:stCondLst>
                            <p:childTnLst>
                              <p:par>
                                <p:cTn id="29" presetID="53" presetClass="entr" presetSubtype="16" fill="hold" grpId="0" nodeType="afterEffect">
                                  <p:stCondLst>
                                    <p:cond delay="0"/>
                                  </p:stCondLst>
                                  <p:childTnLst>
                                    <p:set>
                                      <p:cBhvr>
                                        <p:cTn id="30" dur="1" fill="hold">
                                          <p:stCondLst>
                                            <p:cond delay="0"/>
                                          </p:stCondLst>
                                        </p:cTn>
                                        <p:tgtEl>
                                          <p:spTgt spid="4"/>
                                        </p:tgtEl>
                                        <p:attrNameLst>
                                          <p:attrName>style.visibility</p:attrName>
                                        </p:attrNameLst>
                                      </p:cBhvr>
                                      <p:to>
                                        <p:strVal val="visible"/>
                                      </p:to>
                                    </p:set>
                                    <p:anim calcmode="lin" valueType="num">
                                      <p:cBhvr>
                                        <p:cTn id="31" dur="500" fill="hold"/>
                                        <p:tgtEl>
                                          <p:spTgt spid="4"/>
                                        </p:tgtEl>
                                        <p:attrNameLst>
                                          <p:attrName>ppt_w</p:attrName>
                                        </p:attrNameLst>
                                      </p:cBhvr>
                                      <p:tavLst>
                                        <p:tav tm="0">
                                          <p:val>
                                            <p:fltVal val="0"/>
                                          </p:val>
                                        </p:tav>
                                        <p:tav tm="100000">
                                          <p:val>
                                            <p:strVal val="#ppt_w"/>
                                          </p:val>
                                        </p:tav>
                                      </p:tavLst>
                                    </p:anim>
                                    <p:anim calcmode="lin" valueType="num">
                                      <p:cBhvr>
                                        <p:cTn id="32" dur="500" fill="hold"/>
                                        <p:tgtEl>
                                          <p:spTgt spid="4"/>
                                        </p:tgtEl>
                                        <p:attrNameLst>
                                          <p:attrName>ppt_h</p:attrName>
                                        </p:attrNameLst>
                                      </p:cBhvr>
                                      <p:tavLst>
                                        <p:tav tm="0">
                                          <p:val>
                                            <p:fltVal val="0"/>
                                          </p:val>
                                        </p:tav>
                                        <p:tav tm="100000">
                                          <p:val>
                                            <p:strVal val="#ppt_h"/>
                                          </p:val>
                                        </p:tav>
                                      </p:tavLst>
                                    </p:anim>
                                    <p:animEffect transition="in" filter="fade">
                                      <p:cBhvr>
                                        <p:cTn id="33" dur="500"/>
                                        <p:tgtEl>
                                          <p:spTgt spid="4"/>
                                        </p:tgtEl>
                                      </p:cBhvr>
                                    </p:animEffect>
                                  </p:childTnLst>
                                </p:cTn>
                              </p:par>
                            </p:childTnLst>
                          </p:cTn>
                        </p:par>
                        <p:par>
                          <p:cTn id="34" fill="hold">
                            <p:stCondLst>
                              <p:cond delay="3000"/>
                            </p:stCondLst>
                            <p:childTnLst>
                              <p:par>
                                <p:cTn id="35" presetID="16" presetClass="entr" presetSubtype="21" fill="hold" nodeType="afterEffect">
                                  <p:stCondLst>
                                    <p:cond delay="0"/>
                                  </p:stCondLst>
                                  <p:childTnLst>
                                    <p:set>
                                      <p:cBhvr>
                                        <p:cTn id="36" dur="1" fill="hold">
                                          <p:stCondLst>
                                            <p:cond delay="0"/>
                                          </p:stCondLst>
                                        </p:cTn>
                                        <p:tgtEl>
                                          <p:spTgt spid="35"/>
                                        </p:tgtEl>
                                        <p:attrNameLst>
                                          <p:attrName>style.visibility</p:attrName>
                                        </p:attrNameLst>
                                      </p:cBhvr>
                                      <p:to>
                                        <p:strVal val="visible"/>
                                      </p:to>
                                    </p:set>
                                    <p:animEffect transition="in" filter="barn(inVertical)">
                                      <p:cBhvr>
                                        <p:cTn id="37" dur="500"/>
                                        <p:tgtEl>
                                          <p:spTgt spid="35"/>
                                        </p:tgtEl>
                                      </p:cBhvr>
                                    </p:animEffect>
                                  </p:childTnLst>
                                </p:cTn>
                              </p:par>
                            </p:childTnLst>
                          </p:cTn>
                        </p:par>
                        <p:par>
                          <p:cTn id="38" fill="hold">
                            <p:stCondLst>
                              <p:cond delay="3500"/>
                            </p:stCondLst>
                            <p:childTnLst>
                              <p:par>
                                <p:cTn id="39" presetID="2" presetClass="entr" presetSubtype="4" fill="hold" nodeType="afterEffect">
                                  <p:stCondLst>
                                    <p:cond delay="0"/>
                                  </p:stCondLst>
                                  <p:childTnLst>
                                    <p:set>
                                      <p:cBhvr>
                                        <p:cTn id="40" dur="1" fill="hold">
                                          <p:stCondLst>
                                            <p:cond delay="0"/>
                                          </p:stCondLst>
                                        </p:cTn>
                                        <p:tgtEl>
                                          <p:spTgt spid="39"/>
                                        </p:tgtEl>
                                        <p:attrNameLst>
                                          <p:attrName>style.visibility</p:attrName>
                                        </p:attrNameLst>
                                      </p:cBhvr>
                                      <p:to>
                                        <p:strVal val="visible"/>
                                      </p:to>
                                    </p:set>
                                    <p:anim calcmode="lin" valueType="num">
                                      <p:cBhvr additive="base">
                                        <p:cTn id="41" dur="500" fill="hold"/>
                                        <p:tgtEl>
                                          <p:spTgt spid="39"/>
                                        </p:tgtEl>
                                        <p:attrNameLst>
                                          <p:attrName>ppt_x</p:attrName>
                                        </p:attrNameLst>
                                      </p:cBhvr>
                                      <p:tavLst>
                                        <p:tav tm="0">
                                          <p:val>
                                            <p:strVal val="#ppt_x"/>
                                          </p:val>
                                        </p:tav>
                                        <p:tav tm="100000">
                                          <p:val>
                                            <p:strVal val="#ppt_x"/>
                                          </p:val>
                                        </p:tav>
                                      </p:tavLst>
                                    </p:anim>
                                    <p:anim calcmode="lin" valueType="num">
                                      <p:cBhvr additive="base">
                                        <p:cTn id="42" dur="500" fill="hold"/>
                                        <p:tgtEl>
                                          <p:spTgt spid="39"/>
                                        </p:tgtEl>
                                        <p:attrNameLst>
                                          <p:attrName>ppt_y</p:attrName>
                                        </p:attrNameLst>
                                      </p:cBhvr>
                                      <p:tavLst>
                                        <p:tav tm="0">
                                          <p:val>
                                            <p:strVal val="1+#ppt_h/2"/>
                                          </p:val>
                                        </p:tav>
                                        <p:tav tm="100000">
                                          <p:val>
                                            <p:strVal val="#ppt_y"/>
                                          </p:val>
                                        </p:tav>
                                      </p:tavLst>
                                    </p:anim>
                                  </p:childTnLst>
                                </p:cTn>
                              </p:par>
                            </p:childTnLst>
                          </p:cTn>
                        </p:par>
                        <p:par>
                          <p:cTn id="43" fill="hold">
                            <p:stCondLst>
                              <p:cond delay="4000"/>
                            </p:stCondLst>
                            <p:childTnLst>
                              <p:par>
                                <p:cTn id="44" presetID="2" presetClass="entr" presetSubtype="4" fill="hold" nodeType="afterEffect">
                                  <p:stCondLst>
                                    <p:cond delay="0"/>
                                  </p:stCondLst>
                                  <p:childTnLst>
                                    <p:set>
                                      <p:cBhvr>
                                        <p:cTn id="45" dur="1" fill="hold">
                                          <p:stCondLst>
                                            <p:cond delay="0"/>
                                          </p:stCondLst>
                                        </p:cTn>
                                        <p:tgtEl>
                                          <p:spTgt spid="42"/>
                                        </p:tgtEl>
                                        <p:attrNameLst>
                                          <p:attrName>style.visibility</p:attrName>
                                        </p:attrNameLst>
                                      </p:cBhvr>
                                      <p:to>
                                        <p:strVal val="visible"/>
                                      </p:to>
                                    </p:set>
                                    <p:anim calcmode="lin" valueType="num">
                                      <p:cBhvr additive="base">
                                        <p:cTn id="46" dur="500" fill="hold"/>
                                        <p:tgtEl>
                                          <p:spTgt spid="42"/>
                                        </p:tgtEl>
                                        <p:attrNameLst>
                                          <p:attrName>ppt_x</p:attrName>
                                        </p:attrNameLst>
                                      </p:cBhvr>
                                      <p:tavLst>
                                        <p:tav tm="0">
                                          <p:val>
                                            <p:strVal val="#ppt_x"/>
                                          </p:val>
                                        </p:tav>
                                        <p:tav tm="100000">
                                          <p:val>
                                            <p:strVal val="#ppt_x"/>
                                          </p:val>
                                        </p:tav>
                                      </p:tavLst>
                                    </p:anim>
                                    <p:anim calcmode="lin" valueType="num">
                                      <p:cBhvr additive="base">
                                        <p:cTn id="47" dur="500" fill="hold"/>
                                        <p:tgtEl>
                                          <p:spTgt spid="42"/>
                                        </p:tgtEl>
                                        <p:attrNameLst>
                                          <p:attrName>ppt_y</p:attrName>
                                        </p:attrNameLst>
                                      </p:cBhvr>
                                      <p:tavLst>
                                        <p:tav tm="0">
                                          <p:val>
                                            <p:strVal val="1+#ppt_h/2"/>
                                          </p:val>
                                        </p:tav>
                                        <p:tav tm="100000">
                                          <p:val>
                                            <p:strVal val="#ppt_y"/>
                                          </p:val>
                                        </p:tav>
                                      </p:tavLst>
                                    </p:anim>
                                  </p:childTnLst>
                                </p:cTn>
                              </p:par>
                            </p:childTnLst>
                          </p:cTn>
                        </p:par>
                        <p:par>
                          <p:cTn id="48" fill="hold">
                            <p:stCondLst>
                              <p:cond delay="4500"/>
                            </p:stCondLst>
                            <p:childTnLst>
                              <p:par>
                                <p:cTn id="49" presetID="2" presetClass="entr" presetSubtype="4" fill="hold" nodeType="afterEffect">
                                  <p:stCondLst>
                                    <p:cond delay="0"/>
                                  </p:stCondLst>
                                  <p:childTnLst>
                                    <p:set>
                                      <p:cBhvr>
                                        <p:cTn id="50" dur="1" fill="hold">
                                          <p:stCondLst>
                                            <p:cond delay="0"/>
                                          </p:stCondLst>
                                        </p:cTn>
                                        <p:tgtEl>
                                          <p:spTgt spid="46"/>
                                        </p:tgtEl>
                                        <p:attrNameLst>
                                          <p:attrName>style.visibility</p:attrName>
                                        </p:attrNameLst>
                                      </p:cBhvr>
                                      <p:to>
                                        <p:strVal val="visible"/>
                                      </p:to>
                                    </p:set>
                                    <p:anim calcmode="lin" valueType="num">
                                      <p:cBhvr additive="base">
                                        <p:cTn id="51" dur="500" fill="hold"/>
                                        <p:tgtEl>
                                          <p:spTgt spid="46"/>
                                        </p:tgtEl>
                                        <p:attrNameLst>
                                          <p:attrName>ppt_x</p:attrName>
                                        </p:attrNameLst>
                                      </p:cBhvr>
                                      <p:tavLst>
                                        <p:tav tm="0">
                                          <p:val>
                                            <p:strVal val="#ppt_x"/>
                                          </p:val>
                                        </p:tav>
                                        <p:tav tm="100000">
                                          <p:val>
                                            <p:strVal val="#ppt_x"/>
                                          </p:val>
                                        </p:tav>
                                      </p:tavLst>
                                    </p:anim>
                                    <p:anim calcmode="lin" valueType="num">
                                      <p:cBhvr additive="base">
                                        <p:cTn id="52" dur="500" fill="hold"/>
                                        <p:tgtEl>
                                          <p:spTgt spid="46"/>
                                        </p:tgtEl>
                                        <p:attrNameLst>
                                          <p:attrName>ppt_y</p:attrName>
                                        </p:attrNameLst>
                                      </p:cBhvr>
                                      <p:tavLst>
                                        <p:tav tm="0">
                                          <p:val>
                                            <p:strVal val="1+#ppt_h/2"/>
                                          </p:val>
                                        </p:tav>
                                        <p:tav tm="100000">
                                          <p:val>
                                            <p:strVal val="#ppt_y"/>
                                          </p:val>
                                        </p:tav>
                                      </p:tavLst>
                                    </p:anim>
                                  </p:childTnLst>
                                </p:cTn>
                              </p:par>
                            </p:childTnLst>
                          </p:cTn>
                        </p:par>
                        <p:par>
                          <p:cTn id="53" fill="hold">
                            <p:stCondLst>
                              <p:cond delay="5000"/>
                            </p:stCondLst>
                            <p:childTnLst>
                              <p:par>
                                <p:cTn id="54" presetID="2" presetClass="entr" presetSubtype="4" fill="hold" nodeType="afterEffect">
                                  <p:stCondLst>
                                    <p:cond delay="0"/>
                                  </p:stCondLst>
                                  <p:childTnLst>
                                    <p:set>
                                      <p:cBhvr>
                                        <p:cTn id="55" dur="1" fill="hold">
                                          <p:stCondLst>
                                            <p:cond delay="0"/>
                                          </p:stCondLst>
                                        </p:cTn>
                                        <p:tgtEl>
                                          <p:spTgt spid="50"/>
                                        </p:tgtEl>
                                        <p:attrNameLst>
                                          <p:attrName>style.visibility</p:attrName>
                                        </p:attrNameLst>
                                      </p:cBhvr>
                                      <p:to>
                                        <p:strVal val="visible"/>
                                      </p:to>
                                    </p:set>
                                    <p:anim calcmode="lin" valueType="num">
                                      <p:cBhvr additive="base">
                                        <p:cTn id="56" dur="500" fill="hold"/>
                                        <p:tgtEl>
                                          <p:spTgt spid="50"/>
                                        </p:tgtEl>
                                        <p:attrNameLst>
                                          <p:attrName>ppt_x</p:attrName>
                                        </p:attrNameLst>
                                      </p:cBhvr>
                                      <p:tavLst>
                                        <p:tav tm="0">
                                          <p:val>
                                            <p:strVal val="#ppt_x"/>
                                          </p:val>
                                        </p:tav>
                                        <p:tav tm="100000">
                                          <p:val>
                                            <p:strVal val="#ppt_x"/>
                                          </p:val>
                                        </p:tav>
                                      </p:tavLst>
                                    </p:anim>
                                    <p:anim calcmode="lin" valueType="num">
                                      <p:cBhvr additive="base">
                                        <p:cTn id="57" dur="500" fill="hold"/>
                                        <p:tgtEl>
                                          <p:spTgt spid="50"/>
                                        </p:tgtEl>
                                        <p:attrNameLst>
                                          <p:attrName>ppt_y</p:attrName>
                                        </p:attrNameLst>
                                      </p:cBhvr>
                                      <p:tavLst>
                                        <p:tav tm="0">
                                          <p:val>
                                            <p:strVal val="1+#ppt_h/2"/>
                                          </p:val>
                                        </p:tav>
                                        <p:tav tm="100000">
                                          <p:val>
                                            <p:strVal val="#ppt_y"/>
                                          </p:val>
                                        </p:tav>
                                      </p:tavLst>
                                    </p:anim>
                                  </p:childTnLst>
                                </p:cTn>
                              </p:par>
                            </p:childTnLst>
                          </p:cTn>
                        </p:par>
                        <p:par>
                          <p:cTn id="58" fill="hold">
                            <p:stCondLst>
                              <p:cond delay="5500"/>
                            </p:stCondLst>
                            <p:childTnLst>
                              <p:par>
                                <p:cTn id="59" presetID="22" presetClass="entr" presetSubtype="8" fill="hold" grpId="0" nodeType="afterEffect">
                                  <p:stCondLst>
                                    <p:cond delay="0"/>
                                  </p:stCondLst>
                                  <p:childTnLst>
                                    <p:set>
                                      <p:cBhvr>
                                        <p:cTn id="60" dur="1" fill="hold">
                                          <p:stCondLst>
                                            <p:cond delay="0"/>
                                          </p:stCondLst>
                                        </p:cTn>
                                        <p:tgtEl>
                                          <p:spTgt spid="38"/>
                                        </p:tgtEl>
                                        <p:attrNameLst>
                                          <p:attrName>style.visibility</p:attrName>
                                        </p:attrNameLst>
                                      </p:cBhvr>
                                      <p:to>
                                        <p:strVal val="visible"/>
                                      </p:to>
                                    </p:set>
                                    <p:animEffect transition="in" filter="wipe(left)">
                                      <p:cBhvr>
                                        <p:cTn id="61" dur="500"/>
                                        <p:tgtEl>
                                          <p:spTgt spid="38"/>
                                        </p:tgtEl>
                                      </p:cBhvr>
                                    </p:animEffect>
                                  </p:childTnLst>
                                </p:cTn>
                              </p:par>
                            </p:childTnLst>
                          </p:cTn>
                        </p:par>
                        <p:par>
                          <p:cTn id="62" fill="hold">
                            <p:stCondLst>
                              <p:cond delay="6000"/>
                            </p:stCondLst>
                            <p:childTnLst>
                              <p:par>
                                <p:cTn id="63" presetID="22" presetClass="entr" presetSubtype="8" fill="hold" grpId="0" nodeType="afterEffect">
                                  <p:stCondLst>
                                    <p:cond delay="0"/>
                                  </p:stCondLst>
                                  <p:childTnLst>
                                    <p:set>
                                      <p:cBhvr>
                                        <p:cTn id="64" dur="1" fill="hold">
                                          <p:stCondLst>
                                            <p:cond delay="0"/>
                                          </p:stCondLst>
                                        </p:cTn>
                                        <p:tgtEl>
                                          <p:spTgt spid="45"/>
                                        </p:tgtEl>
                                        <p:attrNameLst>
                                          <p:attrName>style.visibility</p:attrName>
                                        </p:attrNameLst>
                                      </p:cBhvr>
                                      <p:to>
                                        <p:strVal val="visible"/>
                                      </p:to>
                                    </p:set>
                                    <p:animEffect transition="in" filter="wipe(left)">
                                      <p:cBhvr>
                                        <p:cTn id="65" dur="500"/>
                                        <p:tgtEl>
                                          <p:spTgt spid="45"/>
                                        </p:tgtEl>
                                      </p:cBhvr>
                                    </p:animEffect>
                                  </p:childTnLst>
                                </p:cTn>
                              </p:par>
                            </p:childTnLst>
                          </p:cTn>
                        </p:par>
                        <p:par>
                          <p:cTn id="66" fill="hold">
                            <p:stCondLst>
                              <p:cond delay="6500"/>
                            </p:stCondLst>
                            <p:childTnLst>
                              <p:par>
                                <p:cTn id="67" presetID="22" presetClass="entr" presetSubtype="8" fill="hold" grpId="0" nodeType="afterEffect">
                                  <p:stCondLst>
                                    <p:cond delay="0"/>
                                  </p:stCondLst>
                                  <p:childTnLst>
                                    <p:set>
                                      <p:cBhvr>
                                        <p:cTn id="68" dur="1" fill="hold">
                                          <p:stCondLst>
                                            <p:cond delay="0"/>
                                          </p:stCondLst>
                                        </p:cTn>
                                        <p:tgtEl>
                                          <p:spTgt spid="49"/>
                                        </p:tgtEl>
                                        <p:attrNameLst>
                                          <p:attrName>style.visibility</p:attrName>
                                        </p:attrNameLst>
                                      </p:cBhvr>
                                      <p:to>
                                        <p:strVal val="visible"/>
                                      </p:to>
                                    </p:set>
                                    <p:animEffect transition="in" filter="wipe(left)">
                                      <p:cBhvr>
                                        <p:cTn id="69" dur="500"/>
                                        <p:tgtEl>
                                          <p:spTgt spid="49"/>
                                        </p:tgtEl>
                                      </p:cBhvr>
                                    </p:animEffect>
                                  </p:childTnLst>
                                </p:cTn>
                              </p:par>
                            </p:childTnLst>
                          </p:cTn>
                        </p:par>
                        <p:par>
                          <p:cTn id="70" fill="hold">
                            <p:stCondLst>
                              <p:cond delay="7000"/>
                            </p:stCondLst>
                            <p:childTnLst>
                              <p:par>
                                <p:cTn id="71" presetID="22" presetClass="entr" presetSubtype="8" fill="hold" grpId="0" nodeType="afterEffect">
                                  <p:stCondLst>
                                    <p:cond delay="0"/>
                                  </p:stCondLst>
                                  <p:childTnLst>
                                    <p:set>
                                      <p:cBhvr>
                                        <p:cTn id="72" dur="1" fill="hold">
                                          <p:stCondLst>
                                            <p:cond delay="0"/>
                                          </p:stCondLst>
                                        </p:cTn>
                                        <p:tgtEl>
                                          <p:spTgt spid="53"/>
                                        </p:tgtEl>
                                        <p:attrNameLst>
                                          <p:attrName>style.visibility</p:attrName>
                                        </p:attrNameLst>
                                      </p:cBhvr>
                                      <p:to>
                                        <p:strVal val="visible"/>
                                      </p:to>
                                    </p:set>
                                    <p:animEffect transition="in" filter="wipe(left)">
                                      <p:cBhvr>
                                        <p:cTn id="73" dur="500"/>
                                        <p:tgtEl>
                                          <p:spTgt spid="5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P spid="6" grpId="0" animBg="1"/>
      <p:bldP spid="7" grpId="0" animBg="1"/>
      <p:bldP spid="38" grpId="0"/>
      <p:bldP spid="45" grpId="0"/>
      <p:bldP spid="49" grpId="0"/>
      <p:bldP spid="53"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1">
            <a:duotone>
              <a:schemeClr val="accent2">
                <a:shade val="45000"/>
                <a:satMod val="135000"/>
              </a:schemeClr>
              <a:prstClr val="white"/>
            </a:duotone>
          </a:blip>
          <a:srcRect l="1220" t="8696" r="1220" b="8696"/>
          <a:stretch>
            <a:fillRect/>
          </a:stretch>
        </p:blipFill>
        <p:spPr>
          <a:xfrm>
            <a:off x="0" y="0"/>
            <a:ext cx="12192000" cy="6858000"/>
          </a:xfrm>
          <a:custGeom>
            <a:avLst/>
            <a:gdLst>
              <a:gd name="connsiteX0" fmla="*/ 0 w 12192000"/>
              <a:gd name="connsiteY0" fmla="*/ 0 h 6858000"/>
              <a:gd name="connsiteX1" fmla="*/ 12192000 w 12192000"/>
              <a:gd name="connsiteY1" fmla="*/ 0 h 6858000"/>
              <a:gd name="connsiteX2" fmla="*/ 12192000 w 12192000"/>
              <a:gd name="connsiteY2" fmla="*/ 6858000 h 6858000"/>
              <a:gd name="connsiteX3" fmla="*/ 0 w 12192000"/>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2192000" h="6858000">
                <a:moveTo>
                  <a:pt x="0" y="0"/>
                </a:moveTo>
                <a:lnTo>
                  <a:pt x="12192000" y="0"/>
                </a:lnTo>
                <a:lnTo>
                  <a:pt x="12192000" y="6858000"/>
                </a:lnTo>
                <a:lnTo>
                  <a:pt x="0" y="6858000"/>
                </a:lnTo>
                <a:close/>
              </a:path>
            </a:pathLst>
          </a:custGeom>
        </p:spPr>
      </p:pic>
      <p:sp>
        <p:nvSpPr>
          <p:cNvPr id="5" name="椭圆 4"/>
          <p:cNvSpPr/>
          <p:nvPr/>
        </p:nvSpPr>
        <p:spPr>
          <a:xfrm>
            <a:off x="7703306" y="324825"/>
            <a:ext cx="2474988" cy="2474988"/>
          </a:xfrm>
          <a:prstGeom prst="ellipse">
            <a:avLst/>
          </a:prstGeom>
          <a:gradFill>
            <a:gsLst>
              <a:gs pos="0">
                <a:schemeClr val="bg1"/>
              </a:gs>
              <a:gs pos="51000">
                <a:schemeClr val="bg1">
                  <a:lumMod val="95000"/>
                </a:schemeClr>
              </a:gs>
              <a:gs pos="100000">
                <a:schemeClr val="bg1">
                  <a:lumMod val="75000"/>
                </a:schemeClr>
              </a:gs>
            </a:gsLst>
            <a:lin ang="18900000" scaled="0"/>
          </a:gradFill>
          <a:ln w="25400">
            <a:gradFill>
              <a:gsLst>
                <a:gs pos="34000">
                  <a:srgbClr val="F2F2F2"/>
                </a:gs>
                <a:gs pos="0">
                  <a:srgbClr val="FFFFFF"/>
                </a:gs>
                <a:gs pos="100000">
                  <a:srgbClr val="BFBFBF"/>
                </a:gs>
              </a:gsLst>
              <a:lin ang="8100000" scaled="0"/>
            </a:gradFill>
          </a:ln>
          <a:effectLst>
            <a:outerShdw blurRad="673100" dist="266700" dir="8100000" sx="99000" sy="99000" algn="tr" rotWithShape="0">
              <a:prstClr val="black">
                <a:alpha val="4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solidFill>
                <a:schemeClr val="accent1"/>
              </a:solidFill>
            </a:endParaRPr>
          </a:p>
        </p:txBody>
      </p:sp>
      <p:sp>
        <p:nvSpPr>
          <p:cNvPr id="6" name="椭圆 5"/>
          <p:cNvSpPr/>
          <p:nvPr/>
        </p:nvSpPr>
        <p:spPr>
          <a:xfrm>
            <a:off x="3251200" y="584200"/>
            <a:ext cx="5689600" cy="5689600"/>
          </a:xfrm>
          <a:prstGeom prst="ellipse">
            <a:avLst/>
          </a:prstGeom>
          <a:gradFill>
            <a:gsLst>
              <a:gs pos="0">
                <a:schemeClr val="bg1"/>
              </a:gs>
              <a:gs pos="51000">
                <a:schemeClr val="bg1">
                  <a:lumMod val="95000"/>
                </a:schemeClr>
              </a:gs>
              <a:gs pos="100000">
                <a:schemeClr val="bg1">
                  <a:lumMod val="75000"/>
                </a:schemeClr>
              </a:gs>
            </a:gsLst>
            <a:lin ang="18900000" scaled="0"/>
          </a:gradFill>
          <a:ln w="25400">
            <a:gradFill>
              <a:gsLst>
                <a:gs pos="34000">
                  <a:srgbClr val="F2F2F2"/>
                </a:gs>
                <a:gs pos="0">
                  <a:srgbClr val="FFFFFF"/>
                </a:gs>
                <a:gs pos="100000">
                  <a:srgbClr val="BFBFBF"/>
                </a:gs>
              </a:gsLst>
              <a:lin ang="8100000" scaled="0"/>
            </a:gradFill>
          </a:ln>
          <a:effectLst>
            <a:outerShdw blurRad="673100" dist="266700" dir="8100000" sx="99000" sy="99000" algn="tr" rotWithShape="0">
              <a:prstClr val="black">
                <a:alpha val="4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solidFill>
                <a:schemeClr val="accent1"/>
              </a:solidFill>
            </a:endParaRPr>
          </a:p>
        </p:txBody>
      </p:sp>
      <p:sp>
        <p:nvSpPr>
          <p:cNvPr id="7" name="椭圆 6"/>
          <p:cNvSpPr/>
          <p:nvPr/>
        </p:nvSpPr>
        <p:spPr>
          <a:xfrm>
            <a:off x="1735443" y="4442260"/>
            <a:ext cx="1121618" cy="1121618"/>
          </a:xfrm>
          <a:prstGeom prst="ellipse">
            <a:avLst/>
          </a:prstGeom>
          <a:gradFill>
            <a:gsLst>
              <a:gs pos="0">
                <a:schemeClr val="bg1"/>
              </a:gs>
              <a:gs pos="51000">
                <a:schemeClr val="bg1">
                  <a:lumMod val="95000"/>
                </a:schemeClr>
              </a:gs>
              <a:gs pos="100000">
                <a:schemeClr val="bg1">
                  <a:lumMod val="75000"/>
                </a:schemeClr>
              </a:gs>
            </a:gsLst>
            <a:lin ang="18900000" scaled="0"/>
          </a:gradFill>
          <a:ln w="25400">
            <a:gradFill>
              <a:gsLst>
                <a:gs pos="34000">
                  <a:srgbClr val="F2F2F2"/>
                </a:gs>
                <a:gs pos="0">
                  <a:srgbClr val="FFFFFF"/>
                </a:gs>
                <a:gs pos="100000">
                  <a:srgbClr val="BFBFBF"/>
                </a:gs>
              </a:gsLst>
              <a:lin ang="8100000" scaled="0"/>
            </a:gradFill>
          </a:ln>
          <a:effectLst>
            <a:outerShdw blurRad="673100" dist="266700" dir="8100000" sx="99000" sy="99000" algn="tr" rotWithShape="0">
              <a:prstClr val="black">
                <a:alpha val="4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solidFill>
                <a:schemeClr val="accent1"/>
              </a:solidFill>
            </a:endParaRPr>
          </a:p>
        </p:txBody>
      </p:sp>
      <p:sp>
        <p:nvSpPr>
          <p:cNvPr id="8" name="椭圆 7"/>
          <p:cNvSpPr/>
          <p:nvPr/>
        </p:nvSpPr>
        <p:spPr>
          <a:xfrm>
            <a:off x="9111928" y="3124638"/>
            <a:ext cx="529382" cy="529382"/>
          </a:xfrm>
          <a:prstGeom prst="ellipse">
            <a:avLst/>
          </a:prstGeom>
          <a:gradFill>
            <a:gsLst>
              <a:gs pos="0">
                <a:schemeClr val="bg1"/>
              </a:gs>
              <a:gs pos="51000">
                <a:schemeClr val="bg1">
                  <a:lumMod val="95000"/>
                </a:schemeClr>
              </a:gs>
              <a:gs pos="100000">
                <a:schemeClr val="bg1">
                  <a:lumMod val="75000"/>
                </a:schemeClr>
              </a:gs>
            </a:gsLst>
            <a:lin ang="18900000" scaled="0"/>
          </a:gradFill>
          <a:ln w="25400">
            <a:gradFill>
              <a:gsLst>
                <a:gs pos="34000">
                  <a:srgbClr val="F2F2F2"/>
                </a:gs>
                <a:gs pos="0">
                  <a:srgbClr val="FFFFFF"/>
                </a:gs>
                <a:gs pos="100000">
                  <a:srgbClr val="BFBFBF"/>
                </a:gs>
              </a:gsLst>
              <a:lin ang="8100000" scaled="0"/>
            </a:gradFill>
          </a:ln>
          <a:effectLst>
            <a:outerShdw blurRad="673100" dist="266700" dir="8100000" sx="99000" sy="99000" algn="tr" rotWithShape="0">
              <a:prstClr val="black">
                <a:alpha val="4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solidFill>
                <a:schemeClr val="accent1"/>
              </a:solidFill>
            </a:endParaRPr>
          </a:p>
        </p:txBody>
      </p:sp>
      <p:sp>
        <p:nvSpPr>
          <p:cNvPr id="9" name="椭圆 8"/>
          <p:cNvSpPr/>
          <p:nvPr/>
        </p:nvSpPr>
        <p:spPr>
          <a:xfrm>
            <a:off x="3200782" y="5393463"/>
            <a:ext cx="260612" cy="260612"/>
          </a:xfrm>
          <a:prstGeom prst="ellipse">
            <a:avLst/>
          </a:prstGeom>
          <a:gradFill>
            <a:gsLst>
              <a:gs pos="0">
                <a:schemeClr val="bg1"/>
              </a:gs>
              <a:gs pos="51000">
                <a:schemeClr val="bg1">
                  <a:lumMod val="95000"/>
                </a:schemeClr>
              </a:gs>
              <a:gs pos="100000">
                <a:schemeClr val="bg1">
                  <a:lumMod val="75000"/>
                </a:schemeClr>
              </a:gs>
            </a:gsLst>
            <a:lin ang="18900000" scaled="0"/>
          </a:gradFill>
          <a:ln w="25400">
            <a:gradFill>
              <a:gsLst>
                <a:gs pos="34000">
                  <a:srgbClr val="F2F2F2"/>
                </a:gs>
                <a:gs pos="0">
                  <a:srgbClr val="FFFFFF"/>
                </a:gs>
                <a:gs pos="100000">
                  <a:srgbClr val="BFBFBF"/>
                </a:gs>
              </a:gsLst>
              <a:lin ang="8100000" scaled="0"/>
            </a:gradFill>
          </a:ln>
          <a:effectLst>
            <a:outerShdw blurRad="673100" dist="266700" dir="8100000" sx="99000" sy="99000" algn="tr" rotWithShape="0">
              <a:prstClr val="black">
                <a:alpha val="4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solidFill>
                <a:schemeClr val="accent1"/>
              </a:solidFill>
            </a:endParaRPr>
          </a:p>
        </p:txBody>
      </p:sp>
      <p:sp>
        <p:nvSpPr>
          <p:cNvPr id="18" name="文本框"/>
          <p:cNvSpPr txBox="1"/>
          <p:nvPr/>
        </p:nvSpPr>
        <p:spPr>
          <a:xfrm>
            <a:off x="4353166" y="4058188"/>
            <a:ext cx="3485668" cy="1725280"/>
          </a:xfrm>
          <a:prstGeom prst="rect">
            <a:avLst/>
          </a:prstGeom>
          <a:noFill/>
        </p:spPr>
        <p:txBody>
          <a:bodyPr wrap="square" rtlCol="0">
            <a:spAutoFit/>
          </a:bodyPr>
          <a:lstStyle/>
          <a:p>
            <a:pPr algn="ctr">
              <a:lnSpc>
                <a:spcPct val="150000"/>
              </a:lnSpc>
            </a:pPr>
            <a:r>
              <a:rPr lang="zh-CN" altLang="en-US" sz="3600" b="1" dirty="0">
                <a:solidFill>
                  <a:schemeClr val="accent1"/>
                </a:solidFill>
                <a:latin typeface="+mj-ea"/>
                <a:ea typeface="+mj-ea"/>
              </a:rPr>
              <a:t>添加标题</a:t>
            </a:r>
            <a:endParaRPr lang="en-US" altLang="zh-CN" sz="3600" b="1" dirty="0">
              <a:solidFill>
                <a:schemeClr val="accent1"/>
              </a:solidFill>
              <a:latin typeface="+mj-ea"/>
              <a:ea typeface="+mj-ea"/>
            </a:endParaRPr>
          </a:p>
          <a:p>
            <a:pPr algn="ctr">
              <a:lnSpc>
                <a:spcPct val="150000"/>
              </a:lnSpc>
            </a:pPr>
            <a:r>
              <a:rPr lang="zh-CN" altLang="en-US" sz="1200" dirty="0">
                <a:solidFill>
                  <a:schemeClr val="tx2"/>
                </a:solidFill>
                <a:latin typeface="+mn-ea"/>
              </a:rPr>
              <a:t>点击此处添加标题点击此处添加标题点击此处添加标题点击此处添加标题点击此处添加标题点击此处添加标题</a:t>
            </a:r>
            <a:endParaRPr lang="zh-CN" altLang="en-US" sz="1200" dirty="0">
              <a:solidFill>
                <a:schemeClr val="tx2"/>
              </a:solidFill>
              <a:latin typeface="+mn-ea"/>
            </a:endParaRPr>
          </a:p>
        </p:txBody>
      </p:sp>
      <p:sp>
        <p:nvSpPr>
          <p:cNvPr id="19" name="文本框"/>
          <p:cNvSpPr txBox="1"/>
          <p:nvPr/>
        </p:nvSpPr>
        <p:spPr>
          <a:xfrm>
            <a:off x="4652221" y="1182185"/>
            <a:ext cx="2887558" cy="2831544"/>
          </a:xfrm>
          <a:prstGeom prst="rect">
            <a:avLst/>
          </a:prstGeom>
          <a:noFill/>
        </p:spPr>
        <p:txBody>
          <a:bodyPr wrap="square" rtlCol="0">
            <a:spAutoFit/>
          </a:bodyPr>
          <a:lstStyle/>
          <a:p>
            <a:pPr algn="ctr"/>
            <a:r>
              <a:rPr lang="en-US" altLang="zh-CN" sz="13800" b="1" dirty="0">
                <a:solidFill>
                  <a:schemeClr val="accent1"/>
                </a:solidFill>
                <a:latin typeface="+mj-ea"/>
                <a:ea typeface="+mj-ea"/>
              </a:rPr>
              <a:t>01</a:t>
            </a:r>
            <a:endParaRPr lang="en-US" altLang="zh-CN" sz="13800" b="1" dirty="0">
              <a:solidFill>
                <a:schemeClr val="accent1"/>
              </a:solidFill>
              <a:latin typeface="+mj-ea"/>
              <a:ea typeface="+mj-ea"/>
            </a:endParaRPr>
          </a:p>
          <a:p>
            <a:pPr algn="ctr"/>
            <a:r>
              <a:rPr lang="en-US" altLang="zh-CN" sz="4000" b="1" dirty="0">
                <a:solidFill>
                  <a:schemeClr val="tx2"/>
                </a:solidFill>
                <a:latin typeface="+mn-ea"/>
              </a:rPr>
              <a:t>Part one</a:t>
            </a:r>
            <a:endParaRPr lang="zh-CN" altLang="en-US" sz="4000" dirty="0">
              <a:solidFill>
                <a:schemeClr val="tx2"/>
              </a:solidFill>
              <a:latin typeface="+mn-ea"/>
            </a:endParaRPr>
          </a:p>
        </p:txBody>
      </p:sp>
    </p:spTree>
  </p:cSld>
  <p:clrMapOvr>
    <a:masterClrMapping/>
  </p:clrMapOvr>
  <p:transition spd="slow" advClick="0" advTm="2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afterEffect">
                                  <p:stCondLst>
                                    <p:cond delay="0"/>
                                  </p:stCondLst>
                                  <p:childTnLst>
                                    <p:set>
                                      <p:cBhvr>
                                        <p:cTn id="6" dur="1" fill="hold">
                                          <p:stCondLst>
                                            <p:cond delay="0"/>
                                          </p:stCondLst>
                                        </p:cTn>
                                        <p:tgtEl>
                                          <p:spTgt spid="19"/>
                                        </p:tgtEl>
                                        <p:attrNameLst>
                                          <p:attrName>style.visibility</p:attrName>
                                        </p:attrNameLst>
                                      </p:cBhvr>
                                      <p:to>
                                        <p:strVal val="visible"/>
                                      </p:to>
                                    </p:set>
                                    <p:anim calcmode="lin" valueType="num">
                                      <p:cBhvr additive="base">
                                        <p:cTn id="7" dur="500" fill="hold"/>
                                        <p:tgtEl>
                                          <p:spTgt spid="19"/>
                                        </p:tgtEl>
                                        <p:attrNameLst>
                                          <p:attrName>ppt_x</p:attrName>
                                        </p:attrNameLst>
                                      </p:cBhvr>
                                      <p:tavLst>
                                        <p:tav tm="0">
                                          <p:val>
                                            <p:strVal val="#ppt_x"/>
                                          </p:val>
                                        </p:tav>
                                        <p:tav tm="100000">
                                          <p:val>
                                            <p:strVal val="#ppt_x"/>
                                          </p:val>
                                        </p:tav>
                                      </p:tavLst>
                                    </p:anim>
                                    <p:anim calcmode="lin" valueType="num">
                                      <p:cBhvr additive="base">
                                        <p:cTn id="8" dur="500" fill="hold"/>
                                        <p:tgtEl>
                                          <p:spTgt spid="19"/>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2" presetClass="entr" presetSubtype="4" fill="hold" grpId="0" nodeType="afterEffect">
                                  <p:stCondLst>
                                    <p:cond delay="0"/>
                                  </p:stCondLst>
                                  <p:childTnLst>
                                    <p:set>
                                      <p:cBhvr>
                                        <p:cTn id="11" dur="1" fill="hold">
                                          <p:stCondLst>
                                            <p:cond delay="0"/>
                                          </p:stCondLst>
                                        </p:cTn>
                                        <p:tgtEl>
                                          <p:spTgt spid="18"/>
                                        </p:tgtEl>
                                        <p:attrNameLst>
                                          <p:attrName>style.visibility</p:attrName>
                                        </p:attrNameLst>
                                      </p:cBhvr>
                                      <p:to>
                                        <p:strVal val="visible"/>
                                      </p:to>
                                    </p:set>
                                    <p:anim calcmode="lin" valueType="num">
                                      <p:cBhvr additive="base">
                                        <p:cTn id="12" dur="500" fill="hold"/>
                                        <p:tgtEl>
                                          <p:spTgt spid="18"/>
                                        </p:tgtEl>
                                        <p:attrNameLst>
                                          <p:attrName>ppt_x</p:attrName>
                                        </p:attrNameLst>
                                      </p:cBhvr>
                                      <p:tavLst>
                                        <p:tav tm="0">
                                          <p:val>
                                            <p:strVal val="#ppt_x"/>
                                          </p:val>
                                        </p:tav>
                                        <p:tav tm="100000">
                                          <p:val>
                                            <p:strVal val="#ppt_x"/>
                                          </p:val>
                                        </p:tav>
                                      </p:tavLst>
                                    </p:anim>
                                    <p:anim calcmode="lin" valueType="num">
                                      <p:cBhvr additive="base">
                                        <p:cTn id="13" dur="500" fill="hold"/>
                                        <p:tgtEl>
                                          <p:spTgt spid="18"/>
                                        </p:tgtEl>
                                        <p:attrNameLst>
                                          <p:attrName>ppt_y</p:attrName>
                                        </p:attrNameLst>
                                      </p:cBhvr>
                                      <p:tavLst>
                                        <p:tav tm="0">
                                          <p:val>
                                            <p:strVal val="1+#ppt_h/2"/>
                                          </p:val>
                                        </p:tav>
                                        <p:tav tm="100000">
                                          <p:val>
                                            <p:strVal val="#ppt_y"/>
                                          </p:val>
                                        </p:tav>
                                      </p:tavLst>
                                    </p:anim>
                                  </p:childTnLst>
                                </p:cTn>
                              </p:par>
                            </p:childTnLst>
                          </p:cTn>
                        </p:par>
                        <p:par>
                          <p:cTn id="14" fill="hold">
                            <p:stCondLst>
                              <p:cond delay="1000"/>
                            </p:stCondLst>
                            <p:childTnLst>
                              <p:par>
                                <p:cTn id="15" presetID="16" presetClass="entr" presetSubtype="37" fill="hold" nodeType="after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barn(outVertical)">
                                      <p:cBhvr>
                                        <p:cTn id="17" dur="500"/>
                                        <p:tgtEl>
                                          <p:spTgt spid="4"/>
                                        </p:tgtEl>
                                      </p:cBhvr>
                                    </p:animEffect>
                                  </p:childTnLst>
                                </p:cTn>
                              </p:par>
                            </p:childTnLst>
                          </p:cTn>
                        </p:par>
                        <p:par>
                          <p:cTn id="18" fill="hold">
                            <p:stCondLst>
                              <p:cond delay="1500"/>
                            </p:stCondLst>
                            <p:childTnLst>
                              <p:par>
                                <p:cTn id="19" presetID="2" presetClass="entr" presetSubtype="8" fill="hold" grpId="0" nodeType="afterEffect">
                                  <p:stCondLst>
                                    <p:cond delay="0"/>
                                  </p:stCondLst>
                                  <p:childTnLst>
                                    <p:set>
                                      <p:cBhvr>
                                        <p:cTn id="20" dur="1" fill="hold">
                                          <p:stCondLst>
                                            <p:cond delay="0"/>
                                          </p:stCondLst>
                                        </p:cTn>
                                        <p:tgtEl>
                                          <p:spTgt spid="9"/>
                                        </p:tgtEl>
                                        <p:attrNameLst>
                                          <p:attrName>style.visibility</p:attrName>
                                        </p:attrNameLst>
                                      </p:cBhvr>
                                      <p:to>
                                        <p:strVal val="visible"/>
                                      </p:to>
                                    </p:set>
                                    <p:anim calcmode="lin" valueType="num">
                                      <p:cBhvr additive="base">
                                        <p:cTn id="21" dur="500" fill="hold"/>
                                        <p:tgtEl>
                                          <p:spTgt spid="9"/>
                                        </p:tgtEl>
                                        <p:attrNameLst>
                                          <p:attrName>ppt_x</p:attrName>
                                        </p:attrNameLst>
                                      </p:cBhvr>
                                      <p:tavLst>
                                        <p:tav tm="0">
                                          <p:val>
                                            <p:strVal val="0-#ppt_w/2"/>
                                          </p:val>
                                        </p:tav>
                                        <p:tav tm="100000">
                                          <p:val>
                                            <p:strVal val="#ppt_x"/>
                                          </p:val>
                                        </p:tav>
                                      </p:tavLst>
                                    </p:anim>
                                    <p:anim calcmode="lin" valueType="num">
                                      <p:cBhvr additive="base">
                                        <p:cTn id="22" dur="500" fill="hold"/>
                                        <p:tgtEl>
                                          <p:spTgt spid="9"/>
                                        </p:tgtEl>
                                        <p:attrNameLst>
                                          <p:attrName>ppt_y</p:attrName>
                                        </p:attrNameLst>
                                      </p:cBhvr>
                                      <p:tavLst>
                                        <p:tav tm="0">
                                          <p:val>
                                            <p:strVal val="#ppt_y"/>
                                          </p:val>
                                        </p:tav>
                                        <p:tav tm="100000">
                                          <p:val>
                                            <p:strVal val="#ppt_y"/>
                                          </p:val>
                                        </p:tav>
                                      </p:tavLst>
                                    </p:anim>
                                  </p:childTnLst>
                                </p:cTn>
                              </p:par>
                            </p:childTnLst>
                          </p:cTn>
                        </p:par>
                        <p:par>
                          <p:cTn id="23" fill="hold">
                            <p:stCondLst>
                              <p:cond delay="2000"/>
                            </p:stCondLst>
                            <p:childTnLst>
                              <p:par>
                                <p:cTn id="24" presetID="2" presetClass="entr" presetSubtype="8" fill="hold" grpId="0" nodeType="afterEffect">
                                  <p:stCondLst>
                                    <p:cond delay="0"/>
                                  </p:stCondLst>
                                  <p:childTnLst>
                                    <p:set>
                                      <p:cBhvr>
                                        <p:cTn id="25" dur="1" fill="hold">
                                          <p:stCondLst>
                                            <p:cond delay="0"/>
                                          </p:stCondLst>
                                        </p:cTn>
                                        <p:tgtEl>
                                          <p:spTgt spid="7"/>
                                        </p:tgtEl>
                                        <p:attrNameLst>
                                          <p:attrName>style.visibility</p:attrName>
                                        </p:attrNameLst>
                                      </p:cBhvr>
                                      <p:to>
                                        <p:strVal val="visible"/>
                                      </p:to>
                                    </p:set>
                                    <p:anim calcmode="lin" valueType="num">
                                      <p:cBhvr additive="base">
                                        <p:cTn id="26" dur="500" fill="hold"/>
                                        <p:tgtEl>
                                          <p:spTgt spid="7"/>
                                        </p:tgtEl>
                                        <p:attrNameLst>
                                          <p:attrName>ppt_x</p:attrName>
                                        </p:attrNameLst>
                                      </p:cBhvr>
                                      <p:tavLst>
                                        <p:tav tm="0">
                                          <p:val>
                                            <p:strVal val="0-#ppt_w/2"/>
                                          </p:val>
                                        </p:tav>
                                        <p:tav tm="100000">
                                          <p:val>
                                            <p:strVal val="#ppt_x"/>
                                          </p:val>
                                        </p:tav>
                                      </p:tavLst>
                                    </p:anim>
                                    <p:anim calcmode="lin" valueType="num">
                                      <p:cBhvr additive="base">
                                        <p:cTn id="27" dur="500" fill="hold"/>
                                        <p:tgtEl>
                                          <p:spTgt spid="7"/>
                                        </p:tgtEl>
                                        <p:attrNameLst>
                                          <p:attrName>ppt_y</p:attrName>
                                        </p:attrNameLst>
                                      </p:cBhvr>
                                      <p:tavLst>
                                        <p:tav tm="0">
                                          <p:val>
                                            <p:strVal val="#ppt_y"/>
                                          </p:val>
                                        </p:tav>
                                        <p:tav tm="100000">
                                          <p:val>
                                            <p:strVal val="#ppt_y"/>
                                          </p:val>
                                        </p:tav>
                                      </p:tavLst>
                                    </p:anim>
                                  </p:childTnLst>
                                </p:cTn>
                              </p:par>
                            </p:childTnLst>
                          </p:cTn>
                        </p:par>
                        <p:par>
                          <p:cTn id="28" fill="hold">
                            <p:stCondLst>
                              <p:cond delay="2500"/>
                            </p:stCondLst>
                            <p:childTnLst>
                              <p:par>
                                <p:cTn id="29" presetID="2" presetClass="entr" presetSubtype="2" fill="hold" grpId="0" nodeType="afterEffect">
                                  <p:stCondLst>
                                    <p:cond delay="0"/>
                                  </p:stCondLst>
                                  <p:childTnLst>
                                    <p:set>
                                      <p:cBhvr>
                                        <p:cTn id="30" dur="1" fill="hold">
                                          <p:stCondLst>
                                            <p:cond delay="0"/>
                                          </p:stCondLst>
                                        </p:cTn>
                                        <p:tgtEl>
                                          <p:spTgt spid="8"/>
                                        </p:tgtEl>
                                        <p:attrNameLst>
                                          <p:attrName>style.visibility</p:attrName>
                                        </p:attrNameLst>
                                      </p:cBhvr>
                                      <p:to>
                                        <p:strVal val="visible"/>
                                      </p:to>
                                    </p:set>
                                    <p:anim calcmode="lin" valueType="num">
                                      <p:cBhvr additive="base">
                                        <p:cTn id="31" dur="500" fill="hold"/>
                                        <p:tgtEl>
                                          <p:spTgt spid="8"/>
                                        </p:tgtEl>
                                        <p:attrNameLst>
                                          <p:attrName>ppt_x</p:attrName>
                                        </p:attrNameLst>
                                      </p:cBhvr>
                                      <p:tavLst>
                                        <p:tav tm="0">
                                          <p:val>
                                            <p:strVal val="1+#ppt_w/2"/>
                                          </p:val>
                                        </p:tav>
                                        <p:tav tm="100000">
                                          <p:val>
                                            <p:strVal val="#ppt_x"/>
                                          </p:val>
                                        </p:tav>
                                      </p:tavLst>
                                    </p:anim>
                                    <p:anim calcmode="lin" valueType="num">
                                      <p:cBhvr additive="base">
                                        <p:cTn id="32" dur="500" fill="hold"/>
                                        <p:tgtEl>
                                          <p:spTgt spid="8"/>
                                        </p:tgtEl>
                                        <p:attrNameLst>
                                          <p:attrName>ppt_y</p:attrName>
                                        </p:attrNameLst>
                                      </p:cBhvr>
                                      <p:tavLst>
                                        <p:tav tm="0">
                                          <p:val>
                                            <p:strVal val="#ppt_y"/>
                                          </p:val>
                                        </p:tav>
                                        <p:tav tm="100000">
                                          <p:val>
                                            <p:strVal val="#ppt_y"/>
                                          </p:val>
                                        </p:tav>
                                      </p:tavLst>
                                    </p:anim>
                                  </p:childTnLst>
                                </p:cTn>
                              </p:par>
                            </p:childTnLst>
                          </p:cTn>
                        </p:par>
                        <p:par>
                          <p:cTn id="33" fill="hold">
                            <p:stCondLst>
                              <p:cond delay="3000"/>
                            </p:stCondLst>
                            <p:childTnLst>
                              <p:par>
                                <p:cTn id="34" presetID="2" presetClass="entr" presetSubtype="2" fill="hold" grpId="0" nodeType="afterEffect">
                                  <p:stCondLst>
                                    <p:cond delay="0"/>
                                  </p:stCondLst>
                                  <p:childTnLst>
                                    <p:set>
                                      <p:cBhvr>
                                        <p:cTn id="35" dur="1" fill="hold">
                                          <p:stCondLst>
                                            <p:cond delay="0"/>
                                          </p:stCondLst>
                                        </p:cTn>
                                        <p:tgtEl>
                                          <p:spTgt spid="5"/>
                                        </p:tgtEl>
                                        <p:attrNameLst>
                                          <p:attrName>style.visibility</p:attrName>
                                        </p:attrNameLst>
                                      </p:cBhvr>
                                      <p:to>
                                        <p:strVal val="visible"/>
                                      </p:to>
                                    </p:set>
                                    <p:anim calcmode="lin" valueType="num">
                                      <p:cBhvr additive="base">
                                        <p:cTn id="36" dur="500" fill="hold"/>
                                        <p:tgtEl>
                                          <p:spTgt spid="5"/>
                                        </p:tgtEl>
                                        <p:attrNameLst>
                                          <p:attrName>ppt_x</p:attrName>
                                        </p:attrNameLst>
                                      </p:cBhvr>
                                      <p:tavLst>
                                        <p:tav tm="0">
                                          <p:val>
                                            <p:strVal val="1+#ppt_w/2"/>
                                          </p:val>
                                        </p:tav>
                                        <p:tav tm="100000">
                                          <p:val>
                                            <p:strVal val="#ppt_x"/>
                                          </p:val>
                                        </p:tav>
                                      </p:tavLst>
                                    </p:anim>
                                    <p:anim calcmode="lin" valueType="num">
                                      <p:cBhvr additive="base">
                                        <p:cTn id="37" dur="500" fill="hold"/>
                                        <p:tgtEl>
                                          <p:spTgt spid="5"/>
                                        </p:tgtEl>
                                        <p:attrNameLst>
                                          <p:attrName>ppt_y</p:attrName>
                                        </p:attrNameLst>
                                      </p:cBhvr>
                                      <p:tavLst>
                                        <p:tav tm="0">
                                          <p:val>
                                            <p:strVal val="#ppt_y"/>
                                          </p:val>
                                        </p:tav>
                                        <p:tav tm="100000">
                                          <p:val>
                                            <p:strVal val="#ppt_y"/>
                                          </p:val>
                                        </p:tav>
                                      </p:tavLst>
                                    </p:anim>
                                  </p:childTnLst>
                                </p:cTn>
                              </p:par>
                            </p:childTnLst>
                          </p:cTn>
                        </p:par>
                        <p:par>
                          <p:cTn id="38" fill="hold">
                            <p:stCondLst>
                              <p:cond delay="3500"/>
                            </p:stCondLst>
                            <p:childTnLst>
                              <p:par>
                                <p:cTn id="39" presetID="53" presetClass="entr" presetSubtype="16" fill="hold" grpId="0" nodeType="afterEffect">
                                  <p:stCondLst>
                                    <p:cond delay="0"/>
                                  </p:stCondLst>
                                  <p:childTnLst>
                                    <p:set>
                                      <p:cBhvr>
                                        <p:cTn id="40" dur="1" fill="hold">
                                          <p:stCondLst>
                                            <p:cond delay="0"/>
                                          </p:stCondLst>
                                        </p:cTn>
                                        <p:tgtEl>
                                          <p:spTgt spid="6"/>
                                        </p:tgtEl>
                                        <p:attrNameLst>
                                          <p:attrName>style.visibility</p:attrName>
                                        </p:attrNameLst>
                                      </p:cBhvr>
                                      <p:to>
                                        <p:strVal val="visible"/>
                                      </p:to>
                                    </p:set>
                                    <p:anim calcmode="lin" valueType="num">
                                      <p:cBhvr>
                                        <p:cTn id="41" dur="500" fill="hold"/>
                                        <p:tgtEl>
                                          <p:spTgt spid="6"/>
                                        </p:tgtEl>
                                        <p:attrNameLst>
                                          <p:attrName>ppt_w</p:attrName>
                                        </p:attrNameLst>
                                      </p:cBhvr>
                                      <p:tavLst>
                                        <p:tav tm="0">
                                          <p:val>
                                            <p:fltVal val="0"/>
                                          </p:val>
                                        </p:tav>
                                        <p:tav tm="100000">
                                          <p:val>
                                            <p:strVal val="#ppt_w"/>
                                          </p:val>
                                        </p:tav>
                                      </p:tavLst>
                                    </p:anim>
                                    <p:anim calcmode="lin" valueType="num">
                                      <p:cBhvr>
                                        <p:cTn id="42" dur="500" fill="hold"/>
                                        <p:tgtEl>
                                          <p:spTgt spid="6"/>
                                        </p:tgtEl>
                                        <p:attrNameLst>
                                          <p:attrName>ppt_h</p:attrName>
                                        </p:attrNameLst>
                                      </p:cBhvr>
                                      <p:tavLst>
                                        <p:tav tm="0">
                                          <p:val>
                                            <p:fltVal val="0"/>
                                          </p:val>
                                        </p:tav>
                                        <p:tav tm="100000">
                                          <p:val>
                                            <p:strVal val="#ppt_h"/>
                                          </p:val>
                                        </p:tav>
                                      </p:tavLst>
                                    </p:anim>
                                    <p:animEffect transition="in" filter="fade">
                                      <p:cBhvr>
                                        <p:cTn id="43"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P spid="9" grpId="0" animBg="1"/>
      <p:bldP spid="18" grpId="0"/>
      <p:bldP spid="19"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单击此处添加标题</a:t>
            </a:r>
            <a:endParaRPr lang="en-US" altLang="zh-CN" dirty="0"/>
          </a:p>
        </p:txBody>
      </p:sp>
      <p:grpSp>
        <p:nvGrpSpPr>
          <p:cNvPr id="77" name="组合 76"/>
          <p:cNvGrpSpPr/>
          <p:nvPr/>
        </p:nvGrpSpPr>
        <p:grpSpPr>
          <a:xfrm>
            <a:off x="76200" y="1952364"/>
            <a:ext cx="7703555" cy="5159636"/>
            <a:chOff x="76200" y="1952364"/>
            <a:chExt cx="7703555" cy="5159636"/>
          </a:xfrm>
        </p:grpSpPr>
        <p:sp>
          <p:nvSpPr>
            <p:cNvPr id="78" name="圆角矩形 5"/>
            <p:cNvSpPr/>
            <p:nvPr/>
          </p:nvSpPr>
          <p:spPr>
            <a:xfrm>
              <a:off x="6566319" y="5875874"/>
              <a:ext cx="1213436" cy="1236126"/>
            </a:xfrm>
            <a:prstGeom prst="roundRect">
              <a:avLst>
                <a:gd name="adj" fmla="val 7843"/>
              </a:avLst>
            </a:prstGeom>
            <a:gradFill>
              <a:gsLst>
                <a:gs pos="100000">
                  <a:schemeClr val="bg1">
                    <a:lumMod val="95000"/>
                  </a:schemeClr>
                </a:gs>
                <a:gs pos="0">
                  <a:schemeClr val="bg1">
                    <a:lumMod val="85000"/>
                  </a:schemeClr>
                </a:gs>
              </a:gsLst>
              <a:lin ang="2700000" scaled="1"/>
            </a:gradFill>
            <a:ln w="28575">
              <a:gradFill flip="none" rotWithShape="1">
                <a:gsLst>
                  <a:gs pos="0">
                    <a:schemeClr val="bg1"/>
                  </a:gs>
                  <a:gs pos="100000">
                    <a:schemeClr val="bg1">
                      <a:lumMod val="85000"/>
                    </a:schemeClr>
                  </a:gs>
                </a:gsLst>
                <a:lin ang="2700000" scaled="1"/>
                <a:tileRect/>
              </a:gradFill>
            </a:ln>
            <a:effectLst>
              <a:outerShdw blurRad="393700" dist="101600" dir="2700000" algn="tl" rotWithShape="0">
                <a:prstClr val="black">
                  <a:alpha val="3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nvGrpSpPr>
            <p:cNvPr id="79" name="组合 78"/>
            <p:cNvGrpSpPr/>
            <p:nvPr/>
          </p:nvGrpSpPr>
          <p:grpSpPr>
            <a:xfrm>
              <a:off x="5048832" y="4181106"/>
              <a:ext cx="2484622" cy="2656390"/>
              <a:chOff x="5277963" y="3639517"/>
              <a:chExt cx="2484622" cy="2656390"/>
            </a:xfrm>
          </p:grpSpPr>
          <p:sp>
            <p:nvSpPr>
              <p:cNvPr id="98" name="圆角矩形 8"/>
              <p:cNvSpPr/>
              <p:nvPr/>
            </p:nvSpPr>
            <p:spPr>
              <a:xfrm>
                <a:off x="5277963" y="3639517"/>
                <a:ext cx="2484622" cy="2656390"/>
              </a:xfrm>
              <a:prstGeom prst="roundRect">
                <a:avLst>
                  <a:gd name="adj" fmla="val 7843"/>
                </a:avLst>
              </a:prstGeom>
              <a:gradFill>
                <a:gsLst>
                  <a:gs pos="0">
                    <a:schemeClr val="accent4"/>
                  </a:gs>
                  <a:gs pos="100000">
                    <a:schemeClr val="accent4">
                      <a:lumMod val="75000"/>
                    </a:schemeClr>
                  </a:gs>
                </a:gsLst>
                <a:lin ang="2700000" scaled="1"/>
              </a:gradFill>
              <a:ln w="15875">
                <a:gradFill flip="none" rotWithShape="1">
                  <a:gsLst>
                    <a:gs pos="0">
                      <a:schemeClr val="accent4">
                        <a:lumMod val="60000"/>
                        <a:lumOff val="40000"/>
                      </a:schemeClr>
                    </a:gs>
                    <a:gs pos="100000">
                      <a:schemeClr val="accent4"/>
                    </a:gs>
                  </a:gsLst>
                  <a:lin ang="2700000" scaled="1"/>
                  <a:tileRect/>
                </a:gradFill>
              </a:ln>
              <a:effectLst>
                <a:outerShdw blurRad="63500" dist="254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ffectLst>
                    <a:outerShdw blurRad="38100" dist="38100" dir="2700000" algn="tl">
                      <a:srgbClr val="000000">
                        <a:alpha val="43137"/>
                      </a:srgbClr>
                    </a:outerShdw>
                  </a:effectLst>
                </a:endParaRPr>
              </a:p>
            </p:txBody>
          </p:sp>
          <p:sp>
            <p:nvSpPr>
              <p:cNvPr id="99" name="Inhaltsplatzhalter 4"/>
              <p:cNvSpPr txBox="1"/>
              <p:nvPr/>
            </p:nvSpPr>
            <p:spPr>
              <a:xfrm>
                <a:off x="5725812" y="4220136"/>
                <a:ext cx="1588925" cy="1495153"/>
              </a:xfrm>
              <a:prstGeom prst="rect">
                <a:avLst/>
              </a:prstGeom>
            </p:spPr>
            <p:txBody>
              <a:bodyPr wrap="square" lIns="0" tIns="0" rIns="0" bIns="0" anchor="t">
                <a:spAutoFit/>
              </a:bodyPr>
              <a:lstStyle>
                <a:lvl1pPr marL="273050" indent="-273050" algn="l" defTabSz="913765" rtl="0" eaLnBrk="1" latinLnBrk="0" hangingPunct="1">
                  <a:lnSpc>
                    <a:spcPct val="90000"/>
                  </a:lnSpc>
                  <a:spcBef>
                    <a:spcPts val="0"/>
                  </a:spcBef>
                  <a:spcAft>
                    <a:spcPts val="1000"/>
                  </a:spcAft>
                  <a:buFont typeface="Wingdings" panose="05000000000000000000" pitchFamily="2" charset="2"/>
                  <a:buChar char="§"/>
                  <a:defRPr sz="2300" kern="1200">
                    <a:solidFill>
                      <a:schemeClr val="bg1"/>
                    </a:solidFill>
                    <a:latin typeface="Calibri Light" panose="020F0302020204030204" pitchFamily="34" charset="0"/>
                    <a:ea typeface="+mn-ea"/>
                    <a:cs typeface="+mn-cs"/>
                  </a:defRPr>
                </a:lvl1pPr>
                <a:lvl2pPr marL="807720" indent="-273050" algn="l" defTabSz="913765" rtl="0" eaLnBrk="1" latinLnBrk="0" hangingPunct="1">
                  <a:lnSpc>
                    <a:spcPct val="90000"/>
                  </a:lnSpc>
                  <a:spcBef>
                    <a:spcPts val="0"/>
                  </a:spcBef>
                  <a:spcAft>
                    <a:spcPts val="1000"/>
                  </a:spcAft>
                  <a:buFont typeface="Symbol" panose="05050102010706020507" pitchFamily="18" charset="2"/>
                  <a:buChar char="-"/>
                  <a:defRPr sz="2000" kern="1200">
                    <a:solidFill>
                      <a:schemeClr val="bg1"/>
                    </a:solidFill>
                    <a:latin typeface="Calibri Light" panose="020F0302020204030204" pitchFamily="34" charset="0"/>
                    <a:ea typeface="+mn-ea"/>
                    <a:cs typeface="+mn-cs"/>
                  </a:defRPr>
                </a:lvl2pPr>
                <a:lvl3pPr marL="1080770" indent="-177800" algn="l" defTabSz="913765" rtl="0" eaLnBrk="1" latinLnBrk="0" hangingPunct="1">
                  <a:lnSpc>
                    <a:spcPct val="90000"/>
                  </a:lnSpc>
                  <a:spcBef>
                    <a:spcPts val="0"/>
                  </a:spcBef>
                  <a:spcAft>
                    <a:spcPts val="1000"/>
                  </a:spcAft>
                  <a:buFont typeface="Symbol" panose="05050102010706020507" pitchFamily="18" charset="2"/>
                  <a:buChar char="-"/>
                  <a:defRPr sz="1900" kern="1200">
                    <a:solidFill>
                      <a:schemeClr val="bg1"/>
                    </a:solidFill>
                    <a:latin typeface="Calibri Light" panose="020F0302020204030204" pitchFamily="34" charset="0"/>
                    <a:ea typeface="+mn-ea"/>
                    <a:cs typeface="+mn-cs"/>
                  </a:defRPr>
                </a:lvl3pPr>
                <a:lvl4pPr marL="1436370" indent="-177800" algn="l" defTabSz="913765"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4pPr>
                <a:lvl5pPr marL="1793240" indent="-179070" algn="l" defTabSz="913765"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5pPr>
                <a:lvl6pPr marL="2513965" indent="-228600" algn="l" defTabSz="913765"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165" indent="-228600" algn="l" defTabSz="913765"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7730" indent="-228600" algn="l" defTabSz="913765"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4930" indent="-228600" algn="l" defTabSz="913765"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lnSpc>
                    <a:spcPct val="150000"/>
                  </a:lnSpc>
                  <a:spcAft>
                    <a:spcPts val="1200"/>
                  </a:spcAft>
                  <a:buNone/>
                </a:pPr>
                <a:r>
                  <a:rPr lang="zh-CN" altLang="en-US" sz="1800" b="1" dirty="0">
                    <a:solidFill>
                      <a:srgbClr val="FFFFFF"/>
                    </a:solidFill>
                    <a:latin typeface="+mj-ea"/>
                    <a:ea typeface="+mj-ea"/>
                  </a:rPr>
                  <a:t>添加标题</a:t>
                </a:r>
                <a:br>
                  <a:rPr lang="en-US" sz="1800" b="1" dirty="0">
                    <a:solidFill>
                      <a:srgbClr val="FFFFFF"/>
                    </a:solidFill>
                    <a:latin typeface="+mj-lt"/>
                  </a:rPr>
                </a:br>
                <a:r>
                  <a:rPr lang="zh-CN" altLang="en-US" sz="1200" dirty="0">
                    <a:solidFill>
                      <a:srgbClr val="FFFFFF"/>
                    </a:solidFill>
                    <a:latin typeface="+mn-lt"/>
                  </a:rPr>
                  <a:t>单击此处添加标题单击此处添加标题单击此处添加标题单击此处添加标题</a:t>
                </a:r>
                <a:endParaRPr lang="en-US" sz="1200" dirty="0">
                  <a:solidFill>
                    <a:srgbClr val="FFFFFF"/>
                  </a:solidFill>
                  <a:latin typeface="+mn-lt"/>
                </a:endParaRPr>
              </a:p>
            </p:txBody>
          </p:sp>
        </p:grpSp>
        <p:sp>
          <p:nvSpPr>
            <p:cNvPr id="80" name="圆角矩形 2"/>
            <p:cNvSpPr/>
            <p:nvPr/>
          </p:nvSpPr>
          <p:spPr>
            <a:xfrm>
              <a:off x="3691545" y="3481020"/>
              <a:ext cx="1213436" cy="1236126"/>
            </a:xfrm>
            <a:prstGeom prst="roundRect">
              <a:avLst>
                <a:gd name="adj" fmla="val 7843"/>
              </a:avLst>
            </a:prstGeom>
            <a:gradFill>
              <a:gsLst>
                <a:gs pos="100000">
                  <a:schemeClr val="bg1">
                    <a:lumMod val="95000"/>
                  </a:schemeClr>
                </a:gs>
                <a:gs pos="0">
                  <a:schemeClr val="bg1">
                    <a:lumMod val="85000"/>
                  </a:schemeClr>
                </a:gs>
              </a:gsLst>
              <a:lin ang="2700000" scaled="1"/>
            </a:gradFill>
            <a:ln w="28575">
              <a:gradFill flip="none" rotWithShape="1">
                <a:gsLst>
                  <a:gs pos="0">
                    <a:schemeClr val="bg1"/>
                  </a:gs>
                  <a:gs pos="100000">
                    <a:schemeClr val="bg1">
                      <a:lumMod val="85000"/>
                    </a:schemeClr>
                  </a:gs>
                </a:gsLst>
                <a:lin ang="2700000" scaled="1"/>
                <a:tileRect/>
              </a:gradFill>
            </a:ln>
            <a:effectLst>
              <a:outerShdw blurRad="393700" dist="101600" dir="2700000" algn="tl" rotWithShape="0">
                <a:prstClr val="black">
                  <a:alpha val="3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81" name="圆角矩形 3"/>
            <p:cNvSpPr/>
            <p:nvPr/>
          </p:nvSpPr>
          <p:spPr>
            <a:xfrm>
              <a:off x="3500436" y="5480431"/>
              <a:ext cx="766041" cy="780366"/>
            </a:xfrm>
            <a:prstGeom prst="roundRect">
              <a:avLst>
                <a:gd name="adj" fmla="val 7843"/>
              </a:avLst>
            </a:prstGeom>
            <a:gradFill>
              <a:gsLst>
                <a:gs pos="100000">
                  <a:schemeClr val="bg1">
                    <a:lumMod val="95000"/>
                  </a:schemeClr>
                </a:gs>
                <a:gs pos="0">
                  <a:schemeClr val="bg1">
                    <a:lumMod val="85000"/>
                  </a:schemeClr>
                </a:gs>
              </a:gsLst>
              <a:lin ang="2700000" scaled="1"/>
            </a:gradFill>
            <a:ln w="28575">
              <a:gradFill flip="none" rotWithShape="1">
                <a:gsLst>
                  <a:gs pos="0">
                    <a:schemeClr val="bg1"/>
                  </a:gs>
                  <a:gs pos="100000">
                    <a:schemeClr val="bg1">
                      <a:lumMod val="85000"/>
                    </a:schemeClr>
                  </a:gs>
                </a:gsLst>
                <a:lin ang="2700000" scaled="1"/>
                <a:tileRect/>
              </a:gradFill>
            </a:ln>
            <a:effectLst>
              <a:outerShdw blurRad="393700" dist="101600" dir="2700000" algn="tl" rotWithShape="0">
                <a:prstClr val="black">
                  <a:alpha val="3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82" name="圆角矩形 4"/>
            <p:cNvSpPr/>
            <p:nvPr/>
          </p:nvSpPr>
          <p:spPr>
            <a:xfrm>
              <a:off x="1469844" y="1952364"/>
              <a:ext cx="766041" cy="780366"/>
            </a:xfrm>
            <a:prstGeom prst="roundRect">
              <a:avLst>
                <a:gd name="adj" fmla="val 7843"/>
              </a:avLst>
            </a:prstGeom>
            <a:gradFill>
              <a:gsLst>
                <a:gs pos="100000">
                  <a:schemeClr val="bg1">
                    <a:lumMod val="95000"/>
                  </a:schemeClr>
                </a:gs>
                <a:gs pos="0">
                  <a:schemeClr val="bg1">
                    <a:lumMod val="85000"/>
                  </a:schemeClr>
                </a:gs>
              </a:gsLst>
              <a:lin ang="2700000" scaled="1"/>
            </a:gradFill>
            <a:ln w="28575">
              <a:gradFill flip="none" rotWithShape="1">
                <a:gsLst>
                  <a:gs pos="0">
                    <a:schemeClr val="bg1"/>
                  </a:gs>
                  <a:gs pos="100000">
                    <a:schemeClr val="bg1">
                      <a:lumMod val="85000"/>
                    </a:schemeClr>
                  </a:gs>
                </a:gsLst>
                <a:lin ang="2700000" scaled="1"/>
                <a:tileRect/>
              </a:gradFill>
            </a:ln>
            <a:effectLst>
              <a:outerShdw blurRad="393700" dist="101600" dir="2700000" algn="tl" rotWithShape="0">
                <a:prstClr val="black">
                  <a:alpha val="3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83" name="圆角矩形 6"/>
            <p:cNvSpPr/>
            <p:nvPr/>
          </p:nvSpPr>
          <p:spPr>
            <a:xfrm>
              <a:off x="1065939" y="3280980"/>
              <a:ext cx="1389605" cy="1415589"/>
            </a:xfrm>
            <a:prstGeom prst="roundRect">
              <a:avLst>
                <a:gd name="adj" fmla="val 7843"/>
              </a:avLst>
            </a:prstGeom>
            <a:gradFill>
              <a:gsLst>
                <a:gs pos="100000">
                  <a:schemeClr val="bg1">
                    <a:lumMod val="95000"/>
                  </a:schemeClr>
                </a:gs>
                <a:gs pos="0">
                  <a:schemeClr val="bg1">
                    <a:lumMod val="85000"/>
                  </a:schemeClr>
                </a:gs>
              </a:gsLst>
              <a:lin ang="2700000" scaled="1"/>
            </a:gradFill>
            <a:ln w="28575">
              <a:gradFill flip="none" rotWithShape="1">
                <a:gsLst>
                  <a:gs pos="0">
                    <a:schemeClr val="bg1"/>
                  </a:gs>
                  <a:gs pos="100000">
                    <a:schemeClr val="bg1">
                      <a:lumMod val="85000"/>
                    </a:schemeClr>
                  </a:gs>
                </a:gsLst>
                <a:lin ang="2700000" scaled="1"/>
                <a:tileRect/>
              </a:gradFill>
            </a:ln>
            <a:effectLst>
              <a:outerShdw blurRad="393700" dist="101600" dir="2700000" algn="tl" rotWithShape="0">
                <a:prstClr val="black">
                  <a:alpha val="3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84" name="圆角矩形 7"/>
            <p:cNvSpPr/>
            <p:nvPr/>
          </p:nvSpPr>
          <p:spPr>
            <a:xfrm>
              <a:off x="76200" y="4475645"/>
              <a:ext cx="1213436" cy="1236126"/>
            </a:xfrm>
            <a:prstGeom prst="roundRect">
              <a:avLst>
                <a:gd name="adj" fmla="val 7843"/>
              </a:avLst>
            </a:prstGeom>
            <a:gradFill>
              <a:gsLst>
                <a:gs pos="100000">
                  <a:schemeClr val="bg1">
                    <a:lumMod val="95000"/>
                  </a:schemeClr>
                </a:gs>
                <a:gs pos="0">
                  <a:schemeClr val="bg1">
                    <a:lumMod val="85000"/>
                  </a:schemeClr>
                </a:gs>
              </a:gsLst>
              <a:lin ang="2700000" scaled="1"/>
            </a:gradFill>
            <a:ln w="28575">
              <a:gradFill flip="none" rotWithShape="1">
                <a:gsLst>
                  <a:gs pos="0">
                    <a:schemeClr val="bg1"/>
                  </a:gs>
                  <a:gs pos="100000">
                    <a:schemeClr val="bg1">
                      <a:lumMod val="85000"/>
                    </a:schemeClr>
                  </a:gs>
                </a:gsLst>
                <a:lin ang="2700000" scaled="1"/>
                <a:tileRect/>
              </a:gradFill>
            </a:ln>
            <a:effectLst>
              <a:outerShdw blurRad="393700" dist="101600" dir="2700000" algn="tl" rotWithShape="0">
                <a:prstClr val="black">
                  <a:alpha val="3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85" name="圆角矩形 12"/>
            <p:cNvSpPr/>
            <p:nvPr/>
          </p:nvSpPr>
          <p:spPr>
            <a:xfrm>
              <a:off x="863670" y="2915480"/>
              <a:ext cx="606174" cy="648079"/>
            </a:xfrm>
            <a:prstGeom prst="roundRect">
              <a:avLst>
                <a:gd name="adj" fmla="val 7843"/>
              </a:avLst>
            </a:prstGeom>
            <a:gradFill>
              <a:gsLst>
                <a:gs pos="0">
                  <a:schemeClr val="accent1">
                    <a:lumMod val="75000"/>
                  </a:schemeClr>
                </a:gs>
                <a:gs pos="100000">
                  <a:schemeClr val="accent1"/>
                </a:gs>
              </a:gsLst>
              <a:lin ang="2700000" scaled="1"/>
            </a:gradFill>
            <a:ln w="15875">
              <a:gradFill flip="none" rotWithShape="1">
                <a:gsLst>
                  <a:gs pos="0">
                    <a:schemeClr val="accent1"/>
                  </a:gs>
                  <a:gs pos="100000">
                    <a:schemeClr val="accent1">
                      <a:lumMod val="60000"/>
                      <a:lumOff val="40000"/>
                    </a:schemeClr>
                  </a:gs>
                </a:gsLst>
                <a:lin ang="2700000" scaled="1"/>
                <a:tileRect/>
              </a:gradFill>
            </a:ln>
            <a:effectLst>
              <a:outerShdw blurRad="63500" dist="254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ffectLst>
                  <a:outerShdw blurRad="38100" dist="38100" dir="2700000" algn="tl">
                    <a:srgbClr val="000000">
                      <a:alpha val="43137"/>
                    </a:srgbClr>
                  </a:outerShdw>
                </a:effectLst>
              </a:endParaRPr>
            </a:p>
          </p:txBody>
        </p:sp>
        <p:sp>
          <p:nvSpPr>
            <p:cNvPr id="86" name="圆角矩形 13"/>
            <p:cNvSpPr/>
            <p:nvPr/>
          </p:nvSpPr>
          <p:spPr>
            <a:xfrm>
              <a:off x="3579835" y="2107893"/>
              <a:ext cx="606174" cy="648079"/>
            </a:xfrm>
            <a:prstGeom prst="roundRect">
              <a:avLst>
                <a:gd name="adj" fmla="val 7843"/>
              </a:avLst>
            </a:prstGeom>
            <a:gradFill>
              <a:gsLst>
                <a:gs pos="0">
                  <a:schemeClr val="accent3"/>
                </a:gs>
                <a:gs pos="100000">
                  <a:schemeClr val="accent3">
                    <a:lumMod val="75000"/>
                  </a:schemeClr>
                </a:gs>
              </a:gsLst>
              <a:lin ang="2700000" scaled="1"/>
            </a:gradFill>
            <a:ln w="15875">
              <a:gradFill flip="none" rotWithShape="1">
                <a:gsLst>
                  <a:gs pos="0">
                    <a:schemeClr val="accent3">
                      <a:lumMod val="60000"/>
                      <a:lumOff val="40000"/>
                    </a:schemeClr>
                  </a:gs>
                  <a:gs pos="100000">
                    <a:schemeClr val="accent3"/>
                  </a:gs>
                </a:gsLst>
                <a:lin ang="2700000" scaled="1"/>
                <a:tileRect/>
              </a:gradFill>
            </a:ln>
            <a:effectLst>
              <a:outerShdw blurRad="63500" dist="254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ffectLst>
                  <a:outerShdw blurRad="38100" dist="38100" dir="2700000" algn="tl">
                    <a:srgbClr val="000000">
                      <a:alpha val="43137"/>
                    </a:srgbClr>
                  </a:outerShdw>
                </a:effectLst>
              </a:endParaRPr>
            </a:p>
          </p:txBody>
        </p:sp>
        <p:sp>
          <p:nvSpPr>
            <p:cNvPr id="87" name="圆角矩形 14"/>
            <p:cNvSpPr/>
            <p:nvPr/>
          </p:nvSpPr>
          <p:spPr>
            <a:xfrm>
              <a:off x="1760741" y="2251372"/>
              <a:ext cx="606174" cy="648079"/>
            </a:xfrm>
            <a:prstGeom prst="roundRect">
              <a:avLst>
                <a:gd name="adj" fmla="val 7843"/>
              </a:avLst>
            </a:prstGeom>
            <a:gradFill>
              <a:gsLst>
                <a:gs pos="0">
                  <a:schemeClr val="accent2">
                    <a:lumMod val="75000"/>
                  </a:schemeClr>
                </a:gs>
                <a:gs pos="100000">
                  <a:schemeClr val="accent2"/>
                </a:gs>
              </a:gsLst>
              <a:lin ang="2700000" scaled="1"/>
            </a:gradFill>
            <a:ln w="15875">
              <a:gradFill flip="none" rotWithShape="1">
                <a:gsLst>
                  <a:gs pos="0">
                    <a:schemeClr val="accent2"/>
                  </a:gs>
                  <a:gs pos="100000">
                    <a:schemeClr val="accent2">
                      <a:lumMod val="60000"/>
                      <a:lumOff val="40000"/>
                    </a:schemeClr>
                  </a:gs>
                </a:gsLst>
                <a:lin ang="2700000" scaled="1"/>
                <a:tileRect/>
              </a:gradFill>
            </a:ln>
            <a:effectLst>
              <a:outerShdw blurRad="63500" dist="254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ffectLst>
                  <a:outerShdw blurRad="38100" dist="38100" dir="2700000" algn="tl">
                    <a:srgbClr val="000000">
                      <a:alpha val="43137"/>
                    </a:srgbClr>
                  </a:outerShdw>
                </a:effectLst>
              </a:endParaRPr>
            </a:p>
          </p:txBody>
        </p:sp>
        <p:sp>
          <p:nvSpPr>
            <p:cNvPr id="88" name="圆角矩形 15"/>
            <p:cNvSpPr/>
            <p:nvPr/>
          </p:nvSpPr>
          <p:spPr>
            <a:xfrm>
              <a:off x="3824812" y="5793974"/>
              <a:ext cx="606174" cy="648079"/>
            </a:xfrm>
            <a:prstGeom prst="roundRect">
              <a:avLst>
                <a:gd name="adj" fmla="val 7843"/>
              </a:avLst>
            </a:prstGeom>
            <a:gradFill>
              <a:gsLst>
                <a:gs pos="0">
                  <a:schemeClr val="accent4"/>
                </a:gs>
                <a:gs pos="100000">
                  <a:schemeClr val="accent4">
                    <a:lumMod val="75000"/>
                  </a:schemeClr>
                </a:gs>
              </a:gsLst>
              <a:lin ang="2700000" scaled="1"/>
            </a:gradFill>
            <a:ln w="15875">
              <a:gradFill flip="none" rotWithShape="1">
                <a:gsLst>
                  <a:gs pos="0">
                    <a:schemeClr val="accent4">
                      <a:lumMod val="60000"/>
                      <a:lumOff val="40000"/>
                    </a:schemeClr>
                  </a:gs>
                  <a:gs pos="100000">
                    <a:schemeClr val="accent4"/>
                  </a:gs>
                </a:gsLst>
                <a:lin ang="2700000" scaled="1"/>
                <a:tileRect/>
              </a:gradFill>
            </a:ln>
            <a:effectLst>
              <a:outerShdw blurRad="63500" dist="254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ffectLst>
                  <a:outerShdw blurRad="38100" dist="38100" dir="2700000" algn="tl">
                    <a:srgbClr val="000000">
                      <a:alpha val="43137"/>
                    </a:srgbClr>
                  </a:outerShdw>
                </a:effectLst>
              </a:endParaRPr>
            </a:p>
          </p:txBody>
        </p:sp>
        <p:grpSp>
          <p:nvGrpSpPr>
            <p:cNvPr id="89" name="组合 88"/>
            <p:cNvGrpSpPr/>
            <p:nvPr/>
          </p:nvGrpSpPr>
          <p:grpSpPr>
            <a:xfrm>
              <a:off x="317662" y="3737759"/>
              <a:ext cx="1337831" cy="1475770"/>
              <a:chOff x="546793" y="3196170"/>
              <a:chExt cx="1337831" cy="1475770"/>
            </a:xfrm>
          </p:grpSpPr>
          <p:sp>
            <p:nvSpPr>
              <p:cNvPr id="96" name="圆角矩形 11"/>
              <p:cNvSpPr/>
              <p:nvPr/>
            </p:nvSpPr>
            <p:spPr>
              <a:xfrm>
                <a:off x="546793" y="3196170"/>
                <a:ext cx="1337831" cy="1475770"/>
              </a:xfrm>
              <a:prstGeom prst="roundRect">
                <a:avLst>
                  <a:gd name="adj" fmla="val 7843"/>
                </a:avLst>
              </a:prstGeom>
              <a:gradFill>
                <a:gsLst>
                  <a:gs pos="0">
                    <a:schemeClr val="accent1">
                      <a:lumMod val="75000"/>
                    </a:schemeClr>
                  </a:gs>
                  <a:gs pos="100000">
                    <a:schemeClr val="accent1"/>
                  </a:gs>
                </a:gsLst>
                <a:lin ang="2700000" scaled="1"/>
              </a:gradFill>
              <a:ln w="15875">
                <a:gradFill flip="none" rotWithShape="1">
                  <a:gsLst>
                    <a:gs pos="0">
                      <a:schemeClr val="accent1"/>
                    </a:gs>
                    <a:gs pos="100000">
                      <a:schemeClr val="accent1">
                        <a:lumMod val="60000"/>
                        <a:lumOff val="40000"/>
                      </a:schemeClr>
                    </a:gs>
                  </a:gsLst>
                  <a:lin ang="2700000" scaled="1"/>
                  <a:tileRect/>
                </a:gradFill>
              </a:ln>
              <a:effectLst>
                <a:outerShdw blurRad="63500" dist="254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ffectLst>
                    <a:outerShdw blurRad="38100" dist="38100" dir="2700000" algn="tl">
                      <a:srgbClr val="000000">
                        <a:alpha val="43137"/>
                      </a:srgbClr>
                    </a:outerShdw>
                  </a:effectLst>
                </a:endParaRPr>
              </a:p>
            </p:txBody>
          </p:sp>
          <p:sp>
            <p:nvSpPr>
              <p:cNvPr id="97" name="Inhaltsplatzhalter 4"/>
              <p:cNvSpPr txBox="1"/>
              <p:nvPr/>
            </p:nvSpPr>
            <p:spPr>
              <a:xfrm>
                <a:off x="640187" y="3324978"/>
                <a:ext cx="1151042" cy="1218154"/>
              </a:xfrm>
              <a:prstGeom prst="rect">
                <a:avLst/>
              </a:prstGeom>
            </p:spPr>
            <p:txBody>
              <a:bodyPr wrap="square" lIns="0" tIns="0" rIns="0" bIns="0" anchor="t">
                <a:spAutoFit/>
              </a:bodyPr>
              <a:lstStyle>
                <a:lvl1pPr marL="273050" indent="-273050" algn="l" defTabSz="913765" rtl="0" eaLnBrk="1" latinLnBrk="0" hangingPunct="1">
                  <a:lnSpc>
                    <a:spcPct val="90000"/>
                  </a:lnSpc>
                  <a:spcBef>
                    <a:spcPts val="0"/>
                  </a:spcBef>
                  <a:spcAft>
                    <a:spcPts val="1000"/>
                  </a:spcAft>
                  <a:buFont typeface="Wingdings" panose="05000000000000000000" pitchFamily="2" charset="2"/>
                  <a:buChar char="§"/>
                  <a:defRPr sz="2300" kern="1200">
                    <a:solidFill>
                      <a:schemeClr val="bg1"/>
                    </a:solidFill>
                    <a:latin typeface="Calibri Light" panose="020F0302020204030204" pitchFamily="34" charset="0"/>
                    <a:ea typeface="+mn-ea"/>
                    <a:cs typeface="+mn-cs"/>
                  </a:defRPr>
                </a:lvl1pPr>
                <a:lvl2pPr marL="807720" indent="-273050" algn="l" defTabSz="913765" rtl="0" eaLnBrk="1" latinLnBrk="0" hangingPunct="1">
                  <a:lnSpc>
                    <a:spcPct val="90000"/>
                  </a:lnSpc>
                  <a:spcBef>
                    <a:spcPts val="0"/>
                  </a:spcBef>
                  <a:spcAft>
                    <a:spcPts val="1000"/>
                  </a:spcAft>
                  <a:buFont typeface="Symbol" panose="05050102010706020507" pitchFamily="18" charset="2"/>
                  <a:buChar char="-"/>
                  <a:defRPr sz="2000" kern="1200">
                    <a:solidFill>
                      <a:schemeClr val="bg1"/>
                    </a:solidFill>
                    <a:latin typeface="Calibri Light" panose="020F0302020204030204" pitchFamily="34" charset="0"/>
                    <a:ea typeface="+mn-ea"/>
                    <a:cs typeface="+mn-cs"/>
                  </a:defRPr>
                </a:lvl2pPr>
                <a:lvl3pPr marL="1080770" indent="-177800" algn="l" defTabSz="913765" rtl="0" eaLnBrk="1" latinLnBrk="0" hangingPunct="1">
                  <a:lnSpc>
                    <a:spcPct val="90000"/>
                  </a:lnSpc>
                  <a:spcBef>
                    <a:spcPts val="0"/>
                  </a:spcBef>
                  <a:spcAft>
                    <a:spcPts val="1000"/>
                  </a:spcAft>
                  <a:buFont typeface="Symbol" panose="05050102010706020507" pitchFamily="18" charset="2"/>
                  <a:buChar char="-"/>
                  <a:defRPr sz="1900" kern="1200">
                    <a:solidFill>
                      <a:schemeClr val="bg1"/>
                    </a:solidFill>
                    <a:latin typeface="Calibri Light" panose="020F0302020204030204" pitchFamily="34" charset="0"/>
                    <a:ea typeface="+mn-ea"/>
                    <a:cs typeface="+mn-cs"/>
                  </a:defRPr>
                </a:lvl3pPr>
                <a:lvl4pPr marL="1436370" indent="-177800" algn="l" defTabSz="913765"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4pPr>
                <a:lvl5pPr marL="1793240" indent="-179070" algn="l" defTabSz="913765"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5pPr>
                <a:lvl6pPr marL="2513965" indent="-228600" algn="l" defTabSz="913765"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165" indent="-228600" algn="l" defTabSz="913765"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7730" indent="-228600" algn="l" defTabSz="913765"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4930" indent="-228600" algn="l" defTabSz="913765"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lnSpc>
                    <a:spcPct val="150000"/>
                  </a:lnSpc>
                  <a:spcAft>
                    <a:spcPts val="1200"/>
                  </a:spcAft>
                  <a:buNone/>
                </a:pPr>
                <a:r>
                  <a:rPr lang="zh-CN" altLang="en-US" sz="1800" b="1" dirty="0">
                    <a:solidFill>
                      <a:srgbClr val="FFFFFF"/>
                    </a:solidFill>
                    <a:latin typeface="+mj-ea"/>
                    <a:ea typeface="+mj-ea"/>
                  </a:rPr>
                  <a:t>添加标题</a:t>
                </a:r>
                <a:br>
                  <a:rPr lang="en-US" sz="1800" b="1" dirty="0">
                    <a:solidFill>
                      <a:srgbClr val="FFFFFF"/>
                    </a:solidFill>
                    <a:latin typeface="+mj-lt"/>
                  </a:rPr>
                </a:br>
                <a:r>
                  <a:rPr lang="zh-CN" altLang="en-US" sz="1200" dirty="0">
                    <a:solidFill>
                      <a:srgbClr val="FFFFFF"/>
                    </a:solidFill>
                    <a:latin typeface="+mn-lt"/>
                  </a:rPr>
                  <a:t>单击此处添加标题单击此处添加标题</a:t>
                </a:r>
                <a:endParaRPr lang="en-US" sz="1200" dirty="0">
                  <a:solidFill>
                    <a:srgbClr val="FFFFFF"/>
                  </a:solidFill>
                  <a:latin typeface="+mn-lt"/>
                </a:endParaRPr>
              </a:p>
            </p:txBody>
          </p:sp>
        </p:grpSp>
        <p:grpSp>
          <p:nvGrpSpPr>
            <p:cNvPr id="90" name="组合 89"/>
            <p:cNvGrpSpPr/>
            <p:nvPr/>
          </p:nvGrpSpPr>
          <p:grpSpPr>
            <a:xfrm>
              <a:off x="1941239" y="3137615"/>
              <a:ext cx="1941683" cy="2075915"/>
              <a:chOff x="2170370" y="2596026"/>
              <a:chExt cx="1941683" cy="2075915"/>
            </a:xfrm>
          </p:grpSpPr>
          <p:sp>
            <p:nvSpPr>
              <p:cNvPr id="94" name="圆角矩形 9"/>
              <p:cNvSpPr/>
              <p:nvPr/>
            </p:nvSpPr>
            <p:spPr>
              <a:xfrm>
                <a:off x="2170370" y="2596026"/>
                <a:ext cx="1941683" cy="2075915"/>
              </a:xfrm>
              <a:prstGeom prst="roundRect">
                <a:avLst>
                  <a:gd name="adj" fmla="val 7843"/>
                </a:avLst>
              </a:prstGeom>
              <a:gradFill>
                <a:gsLst>
                  <a:gs pos="0">
                    <a:schemeClr val="accent2">
                      <a:lumMod val="75000"/>
                    </a:schemeClr>
                  </a:gs>
                  <a:gs pos="100000">
                    <a:schemeClr val="accent2"/>
                  </a:gs>
                </a:gsLst>
                <a:lin ang="2700000" scaled="1"/>
              </a:gradFill>
              <a:ln w="15875">
                <a:gradFill flip="none" rotWithShape="1">
                  <a:gsLst>
                    <a:gs pos="0">
                      <a:schemeClr val="accent2"/>
                    </a:gs>
                    <a:gs pos="100000">
                      <a:schemeClr val="accent2">
                        <a:lumMod val="60000"/>
                        <a:lumOff val="40000"/>
                      </a:schemeClr>
                    </a:gs>
                  </a:gsLst>
                  <a:lin ang="2700000" scaled="1"/>
                  <a:tileRect/>
                </a:gradFill>
              </a:ln>
              <a:effectLst>
                <a:outerShdw blurRad="63500" dist="254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ffectLst>
                    <a:outerShdw blurRad="38100" dist="38100" dir="2700000" algn="tl">
                      <a:srgbClr val="000000">
                        <a:alpha val="43137"/>
                      </a:srgbClr>
                    </a:outerShdw>
                  </a:effectLst>
                </a:endParaRPr>
              </a:p>
            </p:txBody>
          </p:sp>
          <p:sp>
            <p:nvSpPr>
              <p:cNvPr id="95" name="Inhaltsplatzhalter 4"/>
              <p:cNvSpPr txBox="1"/>
              <p:nvPr/>
            </p:nvSpPr>
            <p:spPr>
              <a:xfrm>
                <a:off x="2413979" y="2886407"/>
                <a:ext cx="1454465" cy="1495153"/>
              </a:xfrm>
              <a:prstGeom prst="rect">
                <a:avLst/>
              </a:prstGeom>
            </p:spPr>
            <p:txBody>
              <a:bodyPr wrap="square" lIns="0" tIns="0" rIns="0" bIns="0" anchor="t">
                <a:spAutoFit/>
              </a:bodyPr>
              <a:lstStyle>
                <a:lvl1pPr marL="273050" indent="-273050" algn="l" defTabSz="913765" rtl="0" eaLnBrk="1" latinLnBrk="0" hangingPunct="1">
                  <a:lnSpc>
                    <a:spcPct val="90000"/>
                  </a:lnSpc>
                  <a:spcBef>
                    <a:spcPts val="0"/>
                  </a:spcBef>
                  <a:spcAft>
                    <a:spcPts val="1000"/>
                  </a:spcAft>
                  <a:buFont typeface="Wingdings" panose="05000000000000000000" pitchFamily="2" charset="2"/>
                  <a:buChar char="§"/>
                  <a:defRPr sz="2300" kern="1200">
                    <a:solidFill>
                      <a:schemeClr val="bg1"/>
                    </a:solidFill>
                    <a:latin typeface="Calibri Light" panose="020F0302020204030204" pitchFamily="34" charset="0"/>
                    <a:ea typeface="+mn-ea"/>
                    <a:cs typeface="+mn-cs"/>
                  </a:defRPr>
                </a:lvl1pPr>
                <a:lvl2pPr marL="807720" indent="-273050" algn="l" defTabSz="913765" rtl="0" eaLnBrk="1" latinLnBrk="0" hangingPunct="1">
                  <a:lnSpc>
                    <a:spcPct val="90000"/>
                  </a:lnSpc>
                  <a:spcBef>
                    <a:spcPts val="0"/>
                  </a:spcBef>
                  <a:spcAft>
                    <a:spcPts val="1000"/>
                  </a:spcAft>
                  <a:buFont typeface="Symbol" panose="05050102010706020507" pitchFamily="18" charset="2"/>
                  <a:buChar char="-"/>
                  <a:defRPr sz="2000" kern="1200">
                    <a:solidFill>
                      <a:schemeClr val="bg1"/>
                    </a:solidFill>
                    <a:latin typeface="Calibri Light" panose="020F0302020204030204" pitchFamily="34" charset="0"/>
                    <a:ea typeface="+mn-ea"/>
                    <a:cs typeface="+mn-cs"/>
                  </a:defRPr>
                </a:lvl2pPr>
                <a:lvl3pPr marL="1080770" indent="-177800" algn="l" defTabSz="913765" rtl="0" eaLnBrk="1" latinLnBrk="0" hangingPunct="1">
                  <a:lnSpc>
                    <a:spcPct val="90000"/>
                  </a:lnSpc>
                  <a:spcBef>
                    <a:spcPts val="0"/>
                  </a:spcBef>
                  <a:spcAft>
                    <a:spcPts val="1000"/>
                  </a:spcAft>
                  <a:buFont typeface="Symbol" panose="05050102010706020507" pitchFamily="18" charset="2"/>
                  <a:buChar char="-"/>
                  <a:defRPr sz="1900" kern="1200">
                    <a:solidFill>
                      <a:schemeClr val="bg1"/>
                    </a:solidFill>
                    <a:latin typeface="Calibri Light" panose="020F0302020204030204" pitchFamily="34" charset="0"/>
                    <a:ea typeface="+mn-ea"/>
                    <a:cs typeface="+mn-cs"/>
                  </a:defRPr>
                </a:lvl3pPr>
                <a:lvl4pPr marL="1436370" indent="-177800" algn="l" defTabSz="913765"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4pPr>
                <a:lvl5pPr marL="1793240" indent="-179070" algn="l" defTabSz="913765"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5pPr>
                <a:lvl6pPr marL="2513965" indent="-228600" algn="l" defTabSz="913765"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165" indent="-228600" algn="l" defTabSz="913765"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7730" indent="-228600" algn="l" defTabSz="913765"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4930" indent="-228600" algn="l" defTabSz="913765"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lnSpc>
                    <a:spcPct val="150000"/>
                  </a:lnSpc>
                  <a:spcAft>
                    <a:spcPts val="1200"/>
                  </a:spcAft>
                  <a:buNone/>
                </a:pPr>
                <a:r>
                  <a:rPr lang="zh-CN" altLang="en-US" sz="1800" b="1" dirty="0">
                    <a:solidFill>
                      <a:srgbClr val="FFFFFF"/>
                    </a:solidFill>
                    <a:latin typeface="+mj-ea"/>
                    <a:ea typeface="+mj-ea"/>
                  </a:rPr>
                  <a:t>添加标题</a:t>
                </a:r>
                <a:br>
                  <a:rPr lang="en-US" sz="1800" b="1" dirty="0">
                    <a:solidFill>
                      <a:srgbClr val="FFFFFF"/>
                    </a:solidFill>
                    <a:latin typeface="+mj-lt"/>
                  </a:rPr>
                </a:br>
                <a:r>
                  <a:rPr lang="zh-CN" altLang="en-US" sz="1200" dirty="0">
                    <a:solidFill>
                      <a:srgbClr val="FFFFFF"/>
                    </a:solidFill>
                    <a:latin typeface="+mn-lt"/>
                  </a:rPr>
                  <a:t>单击此处添加标题单击此处添加标题单击此处添加标题单击此处添加标题</a:t>
                </a:r>
                <a:endParaRPr lang="en-US" sz="1200" dirty="0">
                  <a:solidFill>
                    <a:srgbClr val="FFFFFF"/>
                  </a:solidFill>
                  <a:latin typeface="+mn-lt"/>
                </a:endParaRPr>
              </a:p>
            </p:txBody>
          </p:sp>
        </p:grpSp>
        <p:grpSp>
          <p:nvGrpSpPr>
            <p:cNvPr id="91" name="组合 90"/>
            <p:cNvGrpSpPr/>
            <p:nvPr/>
          </p:nvGrpSpPr>
          <p:grpSpPr>
            <a:xfrm>
              <a:off x="4443402" y="2522789"/>
              <a:ext cx="1770323" cy="1952855"/>
              <a:chOff x="4672533" y="1981200"/>
              <a:chExt cx="1770323" cy="1952855"/>
            </a:xfrm>
          </p:grpSpPr>
          <p:sp>
            <p:nvSpPr>
              <p:cNvPr id="92" name="圆角矩形 10"/>
              <p:cNvSpPr/>
              <p:nvPr/>
            </p:nvSpPr>
            <p:spPr>
              <a:xfrm>
                <a:off x="4672533" y="1981200"/>
                <a:ext cx="1770323" cy="1952855"/>
              </a:xfrm>
              <a:prstGeom prst="roundRect">
                <a:avLst>
                  <a:gd name="adj" fmla="val 7843"/>
                </a:avLst>
              </a:prstGeom>
              <a:gradFill>
                <a:gsLst>
                  <a:gs pos="0">
                    <a:schemeClr val="accent3"/>
                  </a:gs>
                  <a:gs pos="100000">
                    <a:schemeClr val="accent3">
                      <a:lumMod val="75000"/>
                    </a:schemeClr>
                  </a:gs>
                </a:gsLst>
                <a:lin ang="2700000" scaled="1"/>
              </a:gradFill>
              <a:ln w="15875">
                <a:gradFill flip="none" rotWithShape="1">
                  <a:gsLst>
                    <a:gs pos="0">
                      <a:schemeClr val="accent3">
                        <a:lumMod val="60000"/>
                        <a:lumOff val="40000"/>
                      </a:schemeClr>
                    </a:gs>
                    <a:gs pos="100000">
                      <a:schemeClr val="accent3"/>
                    </a:gs>
                  </a:gsLst>
                  <a:lin ang="2700000" scaled="1"/>
                  <a:tileRect/>
                </a:gradFill>
              </a:ln>
              <a:effectLst>
                <a:outerShdw blurRad="63500" dist="254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ffectLst>
                    <a:outerShdw blurRad="38100" dist="38100" dir="2700000" algn="tl">
                      <a:srgbClr val="000000">
                        <a:alpha val="43137"/>
                      </a:srgbClr>
                    </a:outerShdw>
                  </a:effectLst>
                </a:endParaRPr>
              </a:p>
            </p:txBody>
          </p:sp>
          <p:sp>
            <p:nvSpPr>
              <p:cNvPr id="93" name="Inhaltsplatzhalter 4"/>
              <p:cNvSpPr txBox="1"/>
              <p:nvPr/>
            </p:nvSpPr>
            <p:spPr>
              <a:xfrm>
                <a:off x="4859440" y="2210051"/>
                <a:ext cx="1396509" cy="1495153"/>
              </a:xfrm>
              <a:prstGeom prst="rect">
                <a:avLst/>
              </a:prstGeom>
            </p:spPr>
            <p:txBody>
              <a:bodyPr wrap="square" lIns="0" tIns="0" rIns="0" bIns="0" anchor="t">
                <a:spAutoFit/>
              </a:bodyPr>
              <a:lstStyle>
                <a:lvl1pPr marL="273050" indent="-273050" algn="l" defTabSz="913765" rtl="0" eaLnBrk="1" latinLnBrk="0" hangingPunct="1">
                  <a:lnSpc>
                    <a:spcPct val="90000"/>
                  </a:lnSpc>
                  <a:spcBef>
                    <a:spcPts val="0"/>
                  </a:spcBef>
                  <a:spcAft>
                    <a:spcPts val="1000"/>
                  </a:spcAft>
                  <a:buFont typeface="Wingdings" panose="05000000000000000000" pitchFamily="2" charset="2"/>
                  <a:buChar char="§"/>
                  <a:defRPr sz="2300" kern="1200">
                    <a:solidFill>
                      <a:schemeClr val="bg1"/>
                    </a:solidFill>
                    <a:latin typeface="Calibri Light" panose="020F0302020204030204" pitchFamily="34" charset="0"/>
                    <a:ea typeface="+mn-ea"/>
                    <a:cs typeface="+mn-cs"/>
                  </a:defRPr>
                </a:lvl1pPr>
                <a:lvl2pPr marL="807720" indent="-273050" algn="l" defTabSz="913765" rtl="0" eaLnBrk="1" latinLnBrk="0" hangingPunct="1">
                  <a:lnSpc>
                    <a:spcPct val="90000"/>
                  </a:lnSpc>
                  <a:spcBef>
                    <a:spcPts val="0"/>
                  </a:spcBef>
                  <a:spcAft>
                    <a:spcPts val="1000"/>
                  </a:spcAft>
                  <a:buFont typeface="Symbol" panose="05050102010706020507" pitchFamily="18" charset="2"/>
                  <a:buChar char="-"/>
                  <a:defRPr sz="2000" kern="1200">
                    <a:solidFill>
                      <a:schemeClr val="bg1"/>
                    </a:solidFill>
                    <a:latin typeface="Calibri Light" panose="020F0302020204030204" pitchFamily="34" charset="0"/>
                    <a:ea typeface="+mn-ea"/>
                    <a:cs typeface="+mn-cs"/>
                  </a:defRPr>
                </a:lvl2pPr>
                <a:lvl3pPr marL="1080770" indent="-177800" algn="l" defTabSz="913765" rtl="0" eaLnBrk="1" latinLnBrk="0" hangingPunct="1">
                  <a:lnSpc>
                    <a:spcPct val="90000"/>
                  </a:lnSpc>
                  <a:spcBef>
                    <a:spcPts val="0"/>
                  </a:spcBef>
                  <a:spcAft>
                    <a:spcPts val="1000"/>
                  </a:spcAft>
                  <a:buFont typeface="Symbol" panose="05050102010706020507" pitchFamily="18" charset="2"/>
                  <a:buChar char="-"/>
                  <a:defRPr sz="1900" kern="1200">
                    <a:solidFill>
                      <a:schemeClr val="bg1"/>
                    </a:solidFill>
                    <a:latin typeface="Calibri Light" panose="020F0302020204030204" pitchFamily="34" charset="0"/>
                    <a:ea typeface="+mn-ea"/>
                    <a:cs typeface="+mn-cs"/>
                  </a:defRPr>
                </a:lvl3pPr>
                <a:lvl4pPr marL="1436370" indent="-177800" algn="l" defTabSz="913765"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4pPr>
                <a:lvl5pPr marL="1793240" indent="-179070" algn="l" defTabSz="913765"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5pPr>
                <a:lvl6pPr marL="2513965" indent="-228600" algn="l" defTabSz="913765"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165" indent="-228600" algn="l" defTabSz="913765"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7730" indent="-228600" algn="l" defTabSz="913765"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4930" indent="-228600" algn="l" defTabSz="913765"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lnSpc>
                    <a:spcPct val="150000"/>
                  </a:lnSpc>
                  <a:spcAft>
                    <a:spcPts val="1200"/>
                  </a:spcAft>
                  <a:buNone/>
                </a:pPr>
                <a:r>
                  <a:rPr lang="zh-CN" altLang="en-US" sz="1800" b="1" dirty="0">
                    <a:solidFill>
                      <a:srgbClr val="FFFFFF"/>
                    </a:solidFill>
                    <a:latin typeface="+mj-ea"/>
                    <a:ea typeface="+mj-ea"/>
                  </a:rPr>
                  <a:t>添加标题</a:t>
                </a:r>
                <a:br>
                  <a:rPr lang="en-US" sz="1800" b="1" dirty="0">
                    <a:solidFill>
                      <a:srgbClr val="FFFFFF"/>
                    </a:solidFill>
                    <a:latin typeface="+mj-lt"/>
                  </a:rPr>
                </a:br>
                <a:r>
                  <a:rPr lang="zh-CN" altLang="en-US" sz="1200" dirty="0">
                    <a:solidFill>
                      <a:srgbClr val="FFFFFF"/>
                    </a:solidFill>
                    <a:latin typeface="+mn-lt"/>
                  </a:rPr>
                  <a:t>单击此处添加标题单击此处添加标题单击此处添加标题单击此处添加标题</a:t>
                </a:r>
                <a:endParaRPr lang="en-US" sz="1200" dirty="0">
                  <a:solidFill>
                    <a:srgbClr val="FFFFFF"/>
                  </a:solidFill>
                  <a:latin typeface="+mn-lt"/>
                </a:endParaRPr>
              </a:p>
            </p:txBody>
          </p:sp>
        </p:grpSp>
      </p:grpSp>
      <p:grpSp>
        <p:nvGrpSpPr>
          <p:cNvPr id="100" name="组合 99"/>
          <p:cNvGrpSpPr/>
          <p:nvPr/>
        </p:nvGrpSpPr>
        <p:grpSpPr>
          <a:xfrm>
            <a:off x="7606135" y="3808686"/>
            <a:ext cx="4150043" cy="338536"/>
            <a:chOff x="1988820" y="5749544"/>
            <a:chExt cx="4150043" cy="338536"/>
          </a:xfrm>
        </p:grpSpPr>
        <p:grpSp>
          <p:nvGrpSpPr>
            <p:cNvPr id="101" name="组合 100"/>
            <p:cNvGrpSpPr/>
            <p:nvPr/>
          </p:nvGrpSpPr>
          <p:grpSpPr>
            <a:xfrm>
              <a:off x="1988820" y="5904705"/>
              <a:ext cx="3322320" cy="0"/>
              <a:chOff x="1988820" y="5824225"/>
              <a:chExt cx="3322320" cy="0"/>
            </a:xfrm>
          </p:grpSpPr>
          <p:cxnSp>
            <p:nvCxnSpPr>
              <p:cNvPr id="104" name="直接连接符 103"/>
              <p:cNvCxnSpPr/>
              <p:nvPr/>
            </p:nvCxnSpPr>
            <p:spPr>
              <a:xfrm>
                <a:off x="1988820" y="5824225"/>
                <a:ext cx="3322320" cy="0"/>
              </a:xfrm>
              <a:prstGeom prst="line">
                <a:avLst/>
              </a:prstGeom>
              <a:ln w="76200">
                <a:solidFill>
                  <a:srgbClr val="C0C0C0"/>
                </a:solidFill>
              </a:ln>
            </p:spPr>
            <p:style>
              <a:lnRef idx="1">
                <a:schemeClr val="accent1"/>
              </a:lnRef>
              <a:fillRef idx="0">
                <a:schemeClr val="accent1"/>
              </a:fillRef>
              <a:effectRef idx="0">
                <a:schemeClr val="accent1"/>
              </a:effectRef>
              <a:fontRef idx="minor">
                <a:schemeClr val="tx1"/>
              </a:fontRef>
            </p:style>
          </p:cxnSp>
          <p:cxnSp>
            <p:nvCxnSpPr>
              <p:cNvPr id="105" name="直接连接符 104"/>
              <p:cNvCxnSpPr/>
              <p:nvPr/>
            </p:nvCxnSpPr>
            <p:spPr>
              <a:xfrm>
                <a:off x="1988820" y="5824225"/>
                <a:ext cx="2796540" cy="0"/>
              </a:xfrm>
              <a:prstGeom prst="line">
                <a:avLst/>
              </a:prstGeom>
              <a:ln w="76200">
                <a:solidFill>
                  <a:schemeClr val="accent2"/>
                </a:solidFill>
              </a:ln>
            </p:spPr>
            <p:style>
              <a:lnRef idx="1">
                <a:schemeClr val="accent1"/>
              </a:lnRef>
              <a:fillRef idx="0">
                <a:schemeClr val="accent1"/>
              </a:fillRef>
              <a:effectRef idx="0">
                <a:schemeClr val="accent1"/>
              </a:effectRef>
              <a:fontRef idx="minor">
                <a:schemeClr val="tx1"/>
              </a:fontRef>
            </p:style>
          </p:cxnSp>
        </p:grpSp>
        <p:sp>
          <p:nvSpPr>
            <p:cNvPr id="102" name="TextBox 53"/>
            <p:cNvSpPr txBox="1"/>
            <p:nvPr/>
          </p:nvSpPr>
          <p:spPr>
            <a:xfrm>
              <a:off x="5503362" y="5749544"/>
              <a:ext cx="635501" cy="338536"/>
            </a:xfrm>
            <a:prstGeom prst="rect">
              <a:avLst/>
            </a:prstGeom>
            <a:noFill/>
          </p:spPr>
          <p:txBody>
            <a:bodyPr wrap="square" lIns="91422" tIns="45711" rIns="91422" bIns="45711" rtlCol="0" anchor="ctr">
              <a:spAutoFit/>
            </a:bodyPr>
            <a:lstStyle/>
            <a:p>
              <a:pPr algn="ctr" defTabSz="913765"/>
              <a:r>
                <a:rPr lang="en-US" sz="1600" dirty="0">
                  <a:solidFill>
                    <a:schemeClr val="accent2"/>
                  </a:solidFill>
                  <a:latin typeface="+mj-ea"/>
                  <a:ea typeface="+mj-ea"/>
                  <a:cs typeface="Montserrat Ultra Light" charset="0"/>
                </a:rPr>
                <a:t>95%</a:t>
              </a:r>
              <a:endParaRPr lang="en-US" sz="1600" dirty="0">
                <a:solidFill>
                  <a:schemeClr val="accent2"/>
                </a:solidFill>
                <a:latin typeface="+mj-ea"/>
                <a:ea typeface="+mj-ea"/>
                <a:cs typeface="Montserrat Ultra Light" charset="0"/>
              </a:endParaRPr>
            </a:p>
          </p:txBody>
        </p:sp>
        <p:sp>
          <p:nvSpPr>
            <p:cNvPr id="103" name="Oval 57"/>
            <p:cNvSpPr/>
            <p:nvPr/>
          </p:nvSpPr>
          <p:spPr>
            <a:xfrm>
              <a:off x="4703947" y="5824224"/>
              <a:ext cx="162826" cy="160962"/>
            </a:xfrm>
            <a:prstGeom prst="ellipse">
              <a:avLst/>
            </a:prstGeom>
            <a:solidFill>
              <a:schemeClr val="bg2"/>
            </a:solidFill>
            <a:ln w="254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3765"/>
              <a:endParaRPr lang="en-US">
                <a:solidFill>
                  <a:srgbClr val="FFFFFF"/>
                </a:solidFill>
                <a:latin typeface="Lato Light"/>
              </a:endParaRPr>
            </a:p>
          </p:txBody>
        </p:sp>
      </p:grpSp>
      <p:grpSp>
        <p:nvGrpSpPr>
          <p:cNvPr id="106" name="组合 105"/>
          <p:cNvGrpSpPr/>
          <p:nvPr/>
        </p:nvGrpSpPr>
        <p:grpSpPr>
          <a:xfrm>
            <a:off x="6625571" y="1482075"/>
            <a:ext cx="4025854" cy="1032783"/>
            <a:chOff x="1076322" y="3072754"/>
            <a:chExt cx="4025854" cy="1032783"/>
          </a:xfrm>
        </p:grpSpPr>
        <p:sp>
          <p:nvSpPr>
            <p:cNvPr id="107" name="Shape 2641"/>
            <p:cNvSpPr/>
            <p:nvPr/>
          </p:nvSpPr>
          <p:spPr>
            <a:xfrm>
              <a:off x="1076322" y="3400780"/>
              <a:ext cx="592005" cy="376731"/>
            </a:xfrm>
            <a:custGeom>
              <a:avLst/>
              <a:gdLst/>
              <a:ahLst/>
              <a:cxnLst>
                <a:cxn ang="0">
                  <a:pos x="wd2" y="hd2"/>
                </a:cxn>
                <a:cxn ang="5400000">
                  <a:pos x="wd2" y="hd2"/>
                </a:cxn>
                <a:cxn ang="10800000">
                  <a:pos x="wd2" y="hd2"/>
                </a:cxn>
                <a:cxn ang="16200000">
                  <a:pos x="wd2" y="hd2"/>
                </a:cxn>
              </a:cxnLst>
              <a:rect l="0" t="0" r="r" b="b"/>
              <a:pathLst>
                <a:path w="21600" h="21600" extrusionOk="0">
                  <a:moveTo>
                    <a:pt x="20618" y="16606"/>
                  </a:moveTo>
                  <a:lnTo>
                    <a:pt x="16691" y="14138"/>
                  </a:lnTo>
                  <a:lnTo>
                    <a:pt x="16691" y="7462"/>
                  </a:lnTo>
                  <a:lnTo>
                    <a:pt x="20618" y="4994"/>
                  </a:lnTo>
                  <a:cubicBezTo>
                    <a:pt x="20618" y="4994"/>
                    <a:pt x="20618" y="16606"/>
                    <a:pt x="20618" y="16606"/>
                  </a:cubicBezTo>
                  <a:close/>
                  <a:moveTo>
                    <a:pt x="21109" y="3086"/>
                  </a:moveTo>
                  <a:cubicBezTo>
                    <a:pt x="21030" y="3086"/>
                    <a:pt x="20958" y="3122"/>
                    <a:pt x="20892" y="3174"/>
                  </a:cubicBezTo>
                  <a:lnTo>
                    <a:pt x="20890" y="3167"/>
                  </a:lnTo>
                  <a:lnTo>
                    <a:pt x="16018" y="6229"/>
                  </a:lnTo>
                  <a:cubicBezTo>
                    <a:pt x="16013" y="6233"/>
                    <a:pt x="16008" y="6235"/>
                    <a:pt x="16003" y="6239"/>
                  </a:cubicBezTo>
                  <a:lnTo>
                    <a:pt x="15980" y="6252"/>
                  </a:lnTo>
                  <a:lnTo>
                    <a:pt x="15983" y="6260"/>
                  </a:lnTo>
                  <a:cubicBezTo>
                    <a:pt x="15822" y="6387"/>
                    <a:pt x="15709" y="6641"/>
                    <a:pt x="15709" y="6943"/>
                  </a:cubicBezTo>
                  <a:lnTo>
                    <a:pt x="15709" y="14657"/>
                  </a:lnTo>
                  <a:cubicBezTo>
                    <a:pt x="15709" y="14959"/>
                    <a:pt x="15822" y="15213"/>
                    <a:pt x="15983" y="15340"/>
                  </a:cubicBezTo>
                  <a:lnTo>
                    <a:pt x="15980" y="15347"/>
                  </a:lnTo>
                  <a:lnTo>
                    <a:pt x="16002" y="15360"/>
                  </a:lnTo>
                  <a:cubicBezTo>
                    <a:pt x="16008" y="15365"/>
                    <a:pt x="16013" y="15368"/>
                    <a:pt x="16018" y="15371"/>
                  </a:cubicBezTo>
                  <a:lnTo>
                    <a:pt x="20890" y="18433"/>
                  </a:lnTo>
                  <a:lnTo>
                    <a:pt x="20892" y="18426"/>
                  </a:lnTo>
                  <a:cubicBezTo>
                    <a:pt x="20958" y="18478"/>
                    <a:pt x="21030" y="18514"/>
                    <a:pt x="21109" y="18514"/>
                  </a:cubicBezTo>
                  <a:cubicBezTo>
                    <a:pt x="21380" y="18514"/>
                    <a:pt x="21600" y="18169"/>
                    <a:pt x="21600" y="17743"/>
                  </a:cubicBezTo>
                  <a:lnTo>
                    <a:pt x="21600" y="3857"/>
                  </a:lnTo>
                  <a:cubicBezTo>
                    <a:pt x="21600" y="3431"/>
                    <a:pt x="21380" y="3086"/>
                    <a:pt x="21109" y="3086"/>
                  </a:cubicBezTo>
                  <a:moveTo>
                    <a:pt x="13745" y="18514"/>
                  </a:moveTo>
                  <a:cubicBezTo>
                    <a:pt x="13745" y="19367"/>
                    <a:pt x="13306" y="20057"/>
                    <a:pt x="12764" y="20057"/>
                  </a:cubicBezTo>
                  <a:lnTo>
                    <a:pt x="1964" y="20057"/>
                  </a:lnTo>
                  <a:cubicBezTo>
                    <a:pt x="1422" y="20057"/>
                    <a:pt x="982" y="19367"/>
                    <a:pt x="982" y="18514"/>
                  </a:cubicBezTo>
                  <a:lnTo>
                    <a:pt x="982" y="3086"/>
                  </a:lnTo>
                  <a:cubicBezTo>
                    <a:pt x="982" y="2233"/>
                    <a:pt x="1422" y="1543"/>
                    <a:pt x="1964" y="1543"/>
                  </a:cubicBezTo>
                  <a:lnTo>
                    <a:pt x="12764" y="1543"/>
                  </a:lnTo>
                  <a:cubicBezTo>
                    <a:pt x="13306" y="1543"/>
                    <a:pt x="13745" y="2233"/>
                    <a:pt x="13745" y="3086"/>
                  </a:cubicBezTo>
                  <a:cubicBezTo>
                    <a:pt x="13745" y="3086"/>
                    <a:pt x="13745" y="18514"/>
                    <a:pt x="13745" y="18514"/>
                  </a:cubicBezTo>
                  <a:close/>
                  <a:moveTo>
                    <a:pt x="12764" y="0"/>
                  </a:moveTo>
                  <a:lnTo>
                    <a:pt x="1964" y="0"/>
                  </a:lnTo>
                  <a:cubicBezTo>
                    <a:pt x="879" y="0"/>
                    <a:pt x="0" y="1382"/>
                    <a:pt x="0" y="3086"/>
                  </a:cubicBezTo>
                  <a:lnTo>
                    <a:pt x="0" y="18514"/>
                  </a:lnTo>
                  <a:cubicBezTo>
                    <a:pt x="0" y="20219"/>
                    <a:pt x="879" y="21600"/>
                    <a:pt x="1964" y="21600"/>
                  </a:cubicBezTo>
                  <a:lnTo>
                    <a:pt x="12764" y="21600"/>
                  </a:lnTo>
                  <a:cubicBezTo>
                    <a:pt x="13848" y="21600"/>
                    <a:pt x="14727" y="20219"/>
                    <a:pt x="14727" y="18514"/>
                  </a:cubicBezTo>
                  <a:lnTo>
                    <a:pt x="14727" y="3086"/>
                  </a:lnTo>
                  <a:cubicBezTo>
                    <a:pt x="14727" y="1382"/>
                    <a:pt x="13848" y="0"/>
                    <a:pt x="12764" y="0"/>
                  </a:cubicBezTo>
                </a:path>
              </a:pathLst>
            </a:custGeom>
            <a:solidFill>
              <a:schemeClr val="accent1"/>
            </a:solidFill>
            <a:ln w="12700">
              <a:miter lim="400000"/>
            </a:ln>
          </p:spPr>
          <p:txBody>
            <a:bodyPr lIns="19045" tIns="19045" rIns="19045" bIns="19045" anchor="ctr"/>
            <a:lstStyle/>
            <a:p>
              <a:pPr defTabSz="227965">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a:solidFill>
                  <a:srgbClr val="FFFFFF"/>
                </a:solidFill>
                <a:effectLst>
                  <a:outerShdw blurRad="38100" dist="12700" dir="5400000" rotWithShape="0">
                    <a:srgbClr val="000000">
                      <a:alpha val="50000"/>
                    </a:srgbClr>
                  </a:outerShdw>
                </a:effectLst>
                <a:latin typeface="Gill Sans"/>
                <a:sym typeface="Gill Sans"/>
              </a:endParaRPr>
            </a:p>
          </p:txBody>
        </p:sp>
        <p:sp>
          <p:nvSpPr>
            <p:cNvPr id="108" name="添加标题"/>
            <p:cNvSpPr txBox="1"/>
            <p:nvPr/>
          </p:nvSpPr>
          <p:spPr>
            <a:xfrm>
              <a:off x="1939658" y="3072754"/>
              <a:ext cx="3162518" cy="1032783"/>
            </a:xfrm>
            <a:prstGeom prst="rect">
              <a:avLst/>
            </a:prstGeom>
            <a:noFill/>
          </p:spPr>
          <p:txBody>
            <a:bodyPr wrap="square" rtlCol="0">
              <a:spAutoFit/>
            </a:bodyPr>
            <a:lstStyle/>
            <a:p>
              <a:pPr>
                <a:lnSpc>
                  <a:spcPct val="150000"/>
                </a:lnSpc>
              </a:pPr>
              <a:r>
                <a:rPr lang="zh-CN" altLang="en-US" b="1" dirty="0">
                  <a:latin typeface="+mj-ea"/>
                  <a:ea typeface="+mj-ea"/>
                </a:rPr>
                <a:t>添加标题</a:t>
              </a:r>
              <a:endParaRPr lang="en-US" altLang="zh-CN" b="1" dirty="0">
                <a:latin typeface="+mj-ea"/>
                <a:ea typeface="+mj-ea"/>
              </a:endParaRPr>
            </a:p>
            <a:p>
              <a:pPr>
                <a:lnSpc>
                  <a:spcPct val="150000"/>
                </a:lnSpc>
              </a:pPr>
              <a:r>
                <a:rPr lang="zh-CN" altLang="en-US" sz="1200" dirty="0">
                  <a:solidFill>
                    <a:schemeClr val="tx2"/>
                  </a:solidFill>
                  <a:latin typeface="+mn-ea"/>
                </a:rPr>
                <a:t>单击此处添加标题单击此处添加标题单击此处添加标题单击此处添加标题</a:t>
              </a:r>
              <a:endParaRPr lang="zh-CN" altLang="en-US" sz="1200" dirty="0">
                <a:solidFill>
                  <a:schemeClr val="tx2"/>
                </a:solidFill>
                <a:latin typeface="+mn-ea"/>
              </a:endParaRPr>
            </a:p>
          </p:txBody>
        </p:sp>
      </p:grpSp>
      <p:grpSp>
        <p:nvGrpSpPr>
          <p:cNvPr id="109" name="组合 108"/>
          <p:cNvGrpSpPr/>
          <p:nvPr/>
        </p:nvGrpSpPr>
        <p:grpSpPr>
          <a:xfrm>
            <a:off x="6629546" y="2742705"/>
            <a:ext cx="4009179" cy="1032783"/>
            <a:chOff x="1092997" y="4523884"/>
            <a:chExt cx="4009179" cy="1032783"/>
          </a:xfrm>
        </p:grpSpPr>
        <p:sp>
          <p:nvSpPr>
            <p:cNvPr id="110" name="Shape 2645"/>
            <p:cNvSpPr/>
            <p:nvPr/>
          </p:nvSpPr>
          <p:spPr>
            <a:xfrm>
              <a:off x="1092997" y="4831064"/>
              <a:ext cx="575330" cy="418423"/>
            </a:xfrm>
            <a:custGeom>
              <a:avLst/>
              <a:gdLst/>
              <a:ahLst/>
              <a:cxnLst>
                <a:cxn ang="0">
                  <a:pos x="wd2" y="hd2"/>
                </a:cxn>
                <a:cxn ang="5400000">
                  <a:pos x="wd2" y="hd2"/>
                </a:cxn>
                <a:cxn ang="10800000">
                  <a:pos x="wd2" y="hd2"/>
                </a:cxn>
                <a:cxn ang="16200000">
                  <a:pos x="wd2" y="hd2"/>
                </a:cxn>
              </a:cxnLst>
              <a:rect l="0" t="0" r="r" b="b"/>
              <a:pathLst>
                <a:path w="21600" h="21600" extrusionOk="0">
                  <a:moveTo>
                    <a:pt x="1408" y="20250"/>
                  </a:moveTo>
                  <a:lnTo>
                    <a:pt x="2740" y="17504"/>
                  </a:lnTo>
                  <a:cubicBezTo>
                    <a:pt x="2807" y="17526"/>
                    <a:pt x="2874" y="17550"/>
                    <a:pt x="2945" y="17550"/>
                  </a:cubicBezTo>
                  <a:lnTo>
                    <a:pt x="18655" y="17550"/>
                  </a:lnTo>
                  <a:cubicBezTo>
                    <a:pt x="18726" y="17550"/>
                    <a:pt x="18793" y="17526"/>
                    <a:pt x="18860" y="17504"/>
                  </a:cubicBezTo>
                  <a:lnTo>
                    <a:pt x="20192" y="20250"/>
                  </a:lnTo>
                  <a:cubicBezTo>
                    <a:pt x="20192" y="20250"/>
                    <a:pt x="1408" y="20250"/>
                    <a:pt x="1408" y="20250"/>
                  </a:cubicBezTo>
                  <a:close/>
                  <a:moveTo>
                    <a:pt x="2945" y="1350"/>
                  </a:moveTo>
                  <a:lnTo>
                    <a:pt x="18655" y="1350"/>
                  </a:lnTo>
                  <a:lnTo>
                    <a:pt x="18655" y="16200"/>
                  </a:lnTo>
                  <a:lnTo>
                    <a:pt x="2945" y="16200"/>
                  </a:lnTo>
                  <a:cubicBezTo>
                    <a:pt x="2945" y="16200"/>
                    <a:pt x="2945" y="1350"/>
                    <a:pt x="2945" y="1350"/>
                  </a:cubicBezTo>
                  <a:close/>
                  <a:moveTo>
                    <a:pt x="21510" y="20558"/>
                  </a:moveTo>
                  <a:lnTo>
                    <a:pt x="21518" y="20551"/>
                  </a:lnTo>
                  <a:lnTo>
                    <a:pt x="19591" y="16577"/>
                  </a:lnTo>
                  <a:cubicBezTo>
                    <a:pt x="19617" y="16457"/>
                    <a:pt x="19636" y="16332"/>
                    <a:pt x="19636" y="16200"/>
                  </a:cubicBezTo>
                  <a:lnTo>
                    <a:pt x="19636" y="1350"/>
                  </a:lnTo>
                  <a:cubicBezTo>
                    <a:pt x="19636" y="605"/>
                    <a:pt x="19197" y="0"/>
                    <a:pt x="18655" y="0"/>
                  </a:cubicBezTo>
                  <a:lnTo>
                    <a:pt x="2945" y="0"/>
                  </a:lnTo>
                  <a:cubicBezTo>
                    <a:pt x="2403" y="0"/>
                    <a:pt x="1964" y="605"/>
                    <a:pt x="1964" y="1350"/>
                  </a:cubicBezTo>
                  <a:lnTo>
                    <a:pt x="1964" y="16200"/>
                  </a:lnTo>
                  <a:cubicBezTo>
                    <a:pt x="1964" y="16332"/>
                    <a:pt x="1983" y="16457"/>
                    <a:pt x="2009" y="16577"/>
                  </a:cubicBezTo>
                  <a:lnTo>
                    <a:pt x="82" y="20551"/>
                  </a:lnTo>
                  <a:lnTo>
                    <a:pt x="90" y="20558"/>
                  </a:lnTo>
                  <a:cubicBezTo>
                    <a:pt x="38" y="20665"/>
                    <a:pt x="0" y="20787"/>
                    <a:pt x="0" y="20925"/>
                  </a:cubicBezTo>
                  <a:cubicBezTo>
                    <a:pt x="0" y="21298"/>
                    <a:pt x="220" y="21600"/>
                    <a:pt x="491" y="21600"/>
                  </a:cubicBezTo>
                  <a:lnTo>
                    <a:pt x="21109" y="21600"/>
                  </a:lnTo>
                  <a:cubicBezTo>
                    <a:pt x="21380" y="21600"/>
                    <a:pt x="21600" y="21298"/>
                    <a:pt x="21600" y="20925"/>
                  </a:cubicBezTo>
                  <a:cubicBezTo>
                    <a:pt x="21600" y="20787"/>
                    <a:pt x="21562" y="20665"/>
                    <a:pt x="21510" y="20558"/>
                  </a:cubicBezTo>
                </a:path>
              </a:pathLst>
            </a:custGeom>
            <a:solidFill>
              <a:schemeClr val="accent2"/>
            </a:solidFill>
            <a:ln w="12700">
              <a:miter lim="400000"/>
            </a:ln>
          </p:spPr>
          <p:txBody>
            <a:bodyPr lIns="19045" tIns="19045" rIns="19045" bIns="19045" anchor="ctr"/>
            <a:lstStyle/>
            <a:p>
              <a:pPr defTabSz="227965">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a:solidFill>
                  <a:srgbClr val="FFFFFF"/>
                </a:solidFill>
                <a:effectLst>
                  <a:outerShdw blurRad="38100" dist="12700" dir="5400000" rotWithShape="0">
                    <a:srgbClr val="000000">
                      <a:alpha val="50000"/>
                    </a:srgbClr>
                  </a:outerShdw>
                </a:effectLst>
                <a:latin typeface="Gill Sans"/>
                <a:sym typeface="Gill Sans"/>
              </a:endParaRPr>
            </a:p>
          </p:txBody>
        </p:sp>
        <p:sp>
          <p:nvSpPr>
            <p:cNvPr id="111" name="添加标题"/>
            <p:cNvSpPr txBox="1"/>
            <p:nvPr/>
          </p:nvSpPr>
          <p:spPr>
            <a:xfrm>
              <a:off x="1939658" y="4523884"/>
              <a:ext cx="3162518" cy="1032783"/>
            </a:xfrm>
            <a:prstGeom prst="rect">
              <a:avLst/>
            </a:prstGeom>
            <a:noFill/>
          </p:spPr>
          <p:txBody>
            <a:bodyPr wrap="square" rtlCol="0">
              <a:spAutoFit/>
            </a:bodyPr>
            <a:lstStyle/>
            <a:p>
              <a:pPr>
                <a:lnSpc>
                  <a:spcPct val="150000"/>
                </a:lnSpc>
              </a:pPr>
              <a:r>
                <a:rPr lang="zh-CN" altLang="en-US" b="1" dirty="0">
                  <a:latin typeface="+mj-ea"/>
                  <a:ea typeface="+mj-ea"/>
                </a:rPr>
                <a:t>添加标题</a:t>
              </a:r>
              <a:endParaRPr lang="en-US" altLang="zh-CN" b="1" dirty="0">
                <a:latin typeface="+mj-ea"/>
                <a:ea typeface="+mj-ea"/>
              </a:endParaRPr>
            </a:p>
            <a:p>
              <a:pPr>
                <a:lnSpc>
                  <a:spcPct val="150000"/>
                </a:lnSpc>
              </a:pPr>
              <a:r>
                <a:rPr lang="zh-CN" altLang="en-US" sz="1200" dirty="0">
                  <a:solidFill>
                    <a:schemeClr val="tx2"/>
                  </a:solidFill>
                  <a:latin typeface="+mn-ea"/>
                </a:rPr>
                <a:t>单击此处添加标题单击此处添加标题单击此处添加标题单击此处添加标题</a:t>
              </a:r>
              <a:endParaRPr lang="zh-CN" altLang="en-US" sz="1200" dirty="0">
                <a:solidFill>
                  <a:schemeClr val="tx2"/>
                </a:solidFill>
                <a:latin typeface="+mn-ea"/>
              </a:endParaRPr>
            </a:p>
          </p:txBody>
        </p:sp>
      </p:grpSp>
      <p:grpSp>
        <p:nvGrpSpPr>
          <p:cNvPr id="112" name="组合 111"/>
          <p:cNvGrpSpPr/>
          <p:nvPr/>
        </p:nvGrpSpPr>
        <p:grpSpPr>
          <a:xfrm>
            <a:off x="7618835" y="2470424"/>
            <a:ext cx="4150043" cy="338536"/>
            <a:chOff x="1988820" y="5749544"/>
            <a:chExt cx="4150043" cy="338536"/>
          </a:xfrm>
        </p:grpSpPr>
        <p:grpSp>
          <p:nvGrpSpPr>
            <p:cNvPr id="113" name="组合 112"/>
            <p:cNvGrpSpPr/>
            <p:nvPr/>
          </p:nvGrpSpPr>
          <p:grpSpPr>
            <a:xfrm>
              <a:off x="1988820" y="5904705"/>
              <a:ext cx="3322320" cy="0"/>
              <a:chOff x="1988820" y="5824225"/>
              <a:chExt cx="3322320" cy="0"/>
            </a:xfrm>
          </p:grpSpPr>
          <p:cxnSp>
            <p:nvCxnSpPr>
              <p:cNvPr id="116" name="直接连接符 115"/>
              <p:cNvCxnSpPr/>
              <p:nvPr/>
            </p:nvCxnSpPr>
            <p:spPr>
              <a:xfrm>
                <a:off x="1988820" y="5824225"/>
                <a:ext cx="3322320" cy="0"/>
              </a:xfrm>
              <a:prstGeom prst="line">
                <a:avLst/>
              </a:prstGeom>
              <a:ln w="76200">
                <a:solidFill>
                  <a:srgbClr val="C0C0C0"/>
                </a:solidFill>
              </a:ln>
            </p:spPr>
            <p:style>
              <a:lnRef idx="1">
                <a:schemeClr val="accent1"/>
              </a:lnRef>
              <a:fillRef idx="0">
                <a:schemeClr val="accent1"/>
              </a:fillRef>
              <a:effectRef idx="0">
                <a:schemeClr val="accent1"/>
              </a:effectRef>
              <a:fontRef idx="minor">
                <a:schemeClr val="tx1"/>
              </a:fontRef>
            </p:style>
          </p:cxnSp>
          <p:cxnSp>
            <p:nvCxnSpPr>
              <p:cNvPr id="117" name="直接连接符 116"/>
              <p:cNvCxnSpPr/>
              <p:nvPr/>
            </p:nvCxnSpPr>
            <p:spPr>
              <a:xfrm>
                <a:off x="1988820" y="5824225"/>
                <a:ext cx="2796540" cy="0"/>
              </a:xfrm>
              <a:prstGeom prst="line">
                <a:avLst/>
              </a:prstGeom>
              <a:ln w="76200"/>
            </p:spPr>
            <p:style>
              <a:lnRef idx="1">
                <a:schemeClr val="accent1"/>
              </a:lnRef>
              <a:fillRef idx="0">
                <a:schemeClr val="accent1"/>
              </a:fillRef>
              <a:effectRef idx="0">
                <a:schemeClr val="accent1"/>
              </a:effectRef>
              <a:fontRef idx="minor">
                <a:schemeClr val="tx1"/>
              </a:fontRef>
            </p:style>
          </p:cxnSp>
        </p:grpSp>
        <p:sp>
          <p:nvSpPr>
            <p:cNvPr id="114" name="TextBox 53"/>
            <p:cNvSpPr txBox="1"/>
            <p:nvPr/>
          </p:nvSpPr>
          <p:spPr>
            <a:xfrm>
              <a:off x="5503362" y="5749544"/>
              <a:ext cx="635501" cy="338536"/>
            </a:xfrm>
            <a:prstGeom prst="rect">
              <a:avLst/>
            </a:prstGeom>
            <a:noFill/>
          </p:spPr>
          <p:txBody>
            <a:bodyPr wrap="square" lIns="91422" tIns="45711" rIns="91422" bIns="45711" rtlCol="0" anchor="ctr">
              <a:spAutoFit/>
            </a:bodyPr>
            <a:lstStyle/>
            <a:p>
              <a:pPr algn="ctr" defTabSz="913765"/>
              <a:r>
                <a:rPr lang="en-US" sz="1600" dirty="0">
                  <a:solidFill>
                    <a:schemeClr val="accent1"/>
                  </a:solidFill>
                  <a:latin typeface="+mj-ea"/>
                  <a:ea typeface="+mj-ea"/>
                  <a:cs typeface="Montserrat Ultra Light" charset="0"/>
                </a:rPr>
                <a:t>95%</a:t>
              </a:r>
              <a:endParaRPr lang="en-US" sz="1600" dirty="0">
                <a:solidFill>
                  <a:schemeClr val="accent1"/>
                </a:solidFill>
                <a:latin typeface="+mj-ea"/>
                <a:ea typeface="+mj-ea"/>
                <a:cs typeface="Montserrat Ultra Light" charset="0"/>
              </a:endParaRPr>
            </a:p>
          </p:txBody>
        </p:sp>
        <p:sp>
          <p:nvSpPr>
            <p:cNvPr id="115" name="Oval 57"/>
            <p:cNvSpPr/>
            <p:nvPr/>
          </p:nvSpPr>
          <p:spPr>
            <a:xfrm>
              <a:off x="4703947" y="5824224"/>
              <a:ext cx="162826" cy="160962"/>
            </a:xfrm>
            <a:prstGeom prst="ellipse">
              <a:avLst/>
            </a:prstGeom>
            <a:solidFill>
              <a:schemeClr val="bg2"/>
            </a:solidFill>
            <a:ln w="254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3765"/>
              <a:endParaRPr lang="en-US">
                <a:solidFill>
                  <a:srgbClr val="FFFFFF"/>
                </a:solidFill>
                <a:latin typeface="Lato Light"/>
              </a:endParaRPr>
            </a:p>
          </p:txBody>
        </p:sp>
      </p:grpSp>
    </p:spTree>
  </p:cSld>
  <p:clrMapOvr>
    <a:masterClrMapping/>
  </p:clrMapOvr>
  <mc:AlternateContent xmlns:mc="http://schemas.openxmlformats.org/markup-compatibility/2006">
    <mc:Choice xmlns:p14="http://schemas.microsoft.com/office/powerpoint/2010/main" Requires="p14">
      <p:transition spd="med" p14:dur="700" advClick="0" advTm="2000">
        <p:fade/>
      </p:transition>
    </mc:Choice>
    <mc:Fallback>
      <p:transition spd="med" advClick="0" advTm="2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77"/>
                                        </p:tgtEl>
                                        <p:attrNameLst>
                                          <p:attrName>style.visibility</p:attrName>
                                        </p:attrNameLst>
                                      </p:cBhvr>
                                      <p:to>
                                        <p:strVal val="visible"/>
                                      </p:to>
                                    </p:set>
                                    <p:animEffect transition="in" filter="wipe(down)">
                                      <p:cBhvr>
                                        <p:cTn id="7" dur="500"/>
                                        <p:tgtEl>
                                          <p:spTgt spid="77"/>
                                        </p:tgtEl>
                                      </p:cBhvr>
                                    </p:animEffect>
                                  </p:childTnLst>
                                </p:cTn>
                              </p:par>
                            </p:childTnLst>
                          </p:cTn>
                        </p:par>
                        <p:par>
                          <p:cTn id="8" fill="hold">
                            <p:stCondLst>
                              <p:cond delay="500"/>
                            </p:stCondLst>
                            <p:childTnLst>
                              <p:par>
                                <p:cTn id="9" presetID="22" presetClass="entr" presetSubtype="2" fill="hold" nodeType="afterEffect">
                                  <p:stCondLst>
                                    <p:cond delay="0"/>
                                  </p:stCondLst>
                                  <p:childTnLst>
                                    <p:set>
                                      <p:cBhvr>
                                        <p:cTn id="10" dur="1" fill="hold">
                                          <p:stCondLst>
                                            <p:cond delay="0"/>
                                          </p:stCondLst>
                                        </p:cTn>
                                        <p:tgtEl>
                                          <p:spTgt spid="106"/>
                                        </p:tgtEl>
                                        <p:attrNameLst>
                                          <p:attrName>style.visibility</p:attrName>
                                        </p:attrNameLst>
                                      </p:cBhvr>
                                      <p:to>
                                        <p:strVal val="visible"/>
                                      </p:to>
                                    </p:set>
                                    <p:animEffect transition="in" filter="wipe(right)">
                                      <p:cBhvr>
                                        <p:cTn id="11" dur="500"/>
                                        <p:tgtEl>
                                          <p:spTgt spid="106"/>
                                        </p:tgtEl>
                                      </p:cBhvr>
                                    </p:animEffect>
                                  </p:childTnLst>
                                </p:cTn>
                              </p:par>
                            </p:childTnLst>
                          </p:cTn>
                        </p:par>
                        <p:par>
                          <p:cTn id="12" fill="hold">
                            <p:stCondLst>
                              <p:cond delay="1000"/>
                            </p:stCondLst>
                            <p:childTnLst>
                              <p:par>
                                <p:cTn id="13" presetID="22" presetClass="entr" presetSubtype="8" fill="hold" nodeType="afterEffect">
                                  <p:stCondLst>
                                    <p:cond delay="0"/>
                                  </p:stCondLst>
                                  <p:childTnLst>
                                    <p:set>
                                      <p:cBhvr>
                                        <p:cTn id="14" dur="1" fill="hold">
                                          <p:stCondLst>
                                            <p:cond delay="0"/>
                                          </p:stCondLst>
                                        </p:cTn>
                                        <p:tgtEl>
                                          <p:spTgt spid="112"/>
                                        </p:tgtEl>
                                        <p:attrNameLst>
                                          <p:attrName>style.visibility</p:attrName>
                                        </p:attrNameLst>
                                      </p:cBhvr>
                                      <p:to>
                                        <p:strVal val="visible"/>
                                      </p:to>
                                    </p:set>
                                    <p:animEffect transition="in" filter="wipe(left)">
                                      <p:cBhvr>
                                        <p:cTn id="15" dur="500"/>
                                        <p:tgtEl>
                                          <p:spTgt spid="112"/>
                                        </p:tgtEl>
                                      </p:cBhvr>
                                    </p:animEffect>
                                  </p:childTnLst>
                                </p:cTn>
                              </p:par>
                            </p:childTnLst>
                          </p:cTn>
                        </p:par>
                        <p:par>
                          <p:cTn id="16" fill="hold">
                            <p:stCondLst>
                              <p:cond delay="1500"/>
                            </p:stCondLst>
                            <p:childTnLst>
                              <p:par>
                                <p:cTn id="17" presetID="22" presetClass="entr" presetSubtype="2" fill="hold" nodeType="afterEffect">
                                  <p:stCondLst>
                                    <p:cond delay="0"/>
                                  </p:stCondLst>
                                  <p:childTnLst>
                                    <p:set>
                                      <p:cBhvr>
                                        <p:cTn id="18" dur="1" fill="hold">
                                          <p:stCondLst>
                                            <p:cond delay="0"/>
                                          </p:stCondLst>
                                        </p:cTn>
                                        <p:tgtEl>
                                          <p:spTgt spid="109"/>
                                        </p:tgtEl>
                                        <p:attrNameLst>
                                          <p:attrName>style.visibility</p:attrName>
                                        </p:attrNameLst>
                                      </p:cBhvr>
                                      <p:to>
                                        <p:strVal val="visible"/>
                                      </p:to>
                                    </p:set>
                                    <p:animEffect transition="in" filter="wipe(right)">
                                      <p:cBhvr>
                                        <p:cTn id="19" dur="500"/>
                                        <p:tgtEl>
                                          <p:spTgt spid="109"/>
                                        </p:tgtEl>
                                      </p:cBhvr>
                                    </p:animEffect>
                                  </p:childTnLst>
                                </p:cTn>
                              </p:par>
                            </p:childTnLst>
                          </p:cTn>
                        </p:par>
                        <p:par>
                          <p:cTn id="20" fill="hold">
                            <p:stCondLst>
                              <p:cond delay="2000"/>
                            </p:stCondLst>
                            <p:childTnLst>
                              <p:par>
                                <p:cTn id="21" presetID="22" presetClass="entr" presetSubtype="8" fill="hold" nodeType="afterEffect">
                                  <p:stCondLst>
                                    <p:cond delay="0"/>
                                  </p:stCondLst>
                                  <p:childTnLst>
                                    <p:set>
                                      <p:cBhvr>
                                        <p:cTn id="22" dur="1" fill="hold">
                                          <p:stCondLst>
                                            <p:cond delay="0"/>
                                          </p:stCondLst>
                                        </p:cTn>
                                        <p:tgtEl>
                                          <p:spTgt spid="100"/>
                                        </p:tgtEl>
                                        <p:attrNameLst>
                                          <p:attrName>style.visibility</p:attrName>
                                        </p:attrNameLst>
                                      </p:cBhvr>
                                      <p:to>
                                        <p:strVal val="visible"/>
                                      </p:to>
                                    </p:set>
                                    <p:animEffect transition="in" filter="wipe(left)">
                                      <p:cBhvr>
                                        <p:cTn id="23" dur="500"/>
                                        <p:tgtEl>
                                          <p:spTgt spid="10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单击此处添加标题</a:t>
            </a:r>
            <a:endParaRPr lang="en-US" altLang="zh-CN" dirty="0"/>
          </a:p>
        </p:txBody>
      </p:sp>
      <p:sp>
        <p:nvSpPr>
          <p:cNvPr id="31" name="椭圆 30"/>
          <p:cNvSpPr/>
          <p:nvPr/>
        </p:nvSpPr>
        <p:spPr>
          <a:xfrm>
            <a:off x="1142303" y="4840929"/>
            <a:ext cx="8036223" cy="597536"/>
          </a:xfrm>
          <a:prstGeom prst="ellipse">
            <a:avLst/>
          </a:prstGeom>
          <a:gradFill flip="none" rotWithShape="1">
            <a:gsLst>
              <a:gs pos="100000">
                <a:schemeClr val="bg1">
                  <a:lumMod val="75000"/>
                  <a:alpha val="0"/>
                </a:schemeClr>
              </a:gs>
              <a:gs pos="29000">
                <a:schemeClr val="tx1">
                  <a:alpha val="18000"/>
                </a:schemeClr>
              </a:gs>
              <a:gs pos="0">
                <a:schemeClr val="tx1">
                  <a:alpha val="30000"/>
                </a:schemeClr>
              </a:gs>
            </a:gsLst>
            <a:path path="shape">
              <a:fillToRect l="50000" t="50000" r="50000" b="50000"/>
            </a:path>
            <a:tileRect/>
          </a:gradFill>
          <a:ln>
            <a:noFill/>
          </a:ln>
          <a:effectLst>
            <a:softEdge rad="1143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32" name="任意多边形 3"/>
          <p:cNvSpPr/>
          <p:nvPr/>
        </p:nvSpPr>
        <p:spPr>
          <a:xfrm rot="19669228">
            <a:off x="2740235" y="2203350"/>
            <a:ext cx="7373291" cy="3147577"/>
          </a:xfrm>
          <a:custGeom>
            <a:avLst/>
            <a:gdLst>
              <a:gd name="connsiteX0" fmla="*/ 371475 w 8134350"/>
              <a:gd name="connsiteY0" fmla="*/ 0 h 3473725"/>
              <a:gd name="connsiteX1" fmla="*/ 3680363 w 8134350"/>
              <a:gd name="connsiteY1" fmla="*/ 0 h 3473725"/>
              <a:gd name="connsiteX2" fmla="*/ 4051838 w 8134350"/>
              <a:gd name="connsiteY2" fmla="*/ 371475 h 3473725"/>
              <a:gd name="connsiteX3" fmla="*/ 4051838 w 8134350"/>
              <a:gd name="connsiteY3" fmla="*/ 371477 h 3473725"/>
              <a:gd name="connsiteX4" fmla="*/ 4051838 w 8134350"/>
              <a:gd name="connsiteY4" fmla="*/ 2267624 h 3473725"/>
              <a:gd name="connsiteX5" fmla="*/ 6989250 w 8134350"/>
              <a:gd name="connsiteY5" fmla="*/ 2267624 h 3473725"/>
              <a:gd name="connsiteX6" fmla="*/ 7009698 w 8134350"/>
              <a:gd name="connsiteY6" fmla="*/ 2269686 h 3473725"/>
              <a:gd name="connsiteX7" fmla="*/ 7009698 w 8134350"/>
              <a:gd name="connsiteY7" fmla="*/ 1961252 h 3473725"/>
              <a:gd name="connsiteX8" fmla="*/ 7012047 w 8134350"/>
              <a:gd name="connsiteY8" fmla="*/ 1930538 h 3473725"/>
              <a:gd name="connsiteX9" fmla="*/ 7015807 w 8134350"/>
              <a:gd name="connsiteY9" fmla="*/ 1914575 h 3473725"/>
              <a:gd name="connsiteX10" fmla="*/ 7016792 w 8134350"/>
              <a:gd name="connsiteY10" fmla="*/ 1908843 h 3473725"/>
              <a:gd name="connsiteX11" fmla="*/ 7017969 w 8134350"/>
              <a:gd name="connsiteY11" fmla="*/ 1905400 h 3473725"/>
              <a:gd name="connsiteX12" fmla="*/ 7018786 w 8134350"/>
              <a:gd name="connsiteY12" fmla="*/ 1901931 h 3473725"/>
              <a:gd name="connsiteX13" fmla="*/ 7020948 w 8134350"/>
              <a:gd name="connsiteY13" fmla="*/ 1896681 h 3473725"/>
              <a:gd name="connsiteX14" fmla="*/ 7026411 w 8134350"/>
              <a:gd name="connsiteY14" fmla="*/ 1880696 h 3473725"/>
              <a:gd name="connsiteX15" fmla="*/ 7140860 w 8134350"/>
              <a:gd name="connsiteY15" fmla="*/ 1805626 h 3473725"/>
              <a:gd name="connsiteX16" fmla="*/ 7184389 w 8134350"/>
              <a:gd name="connsiteY16" fmla="*/ 1824914 h 3473725"/>
              <a:gd name="connsiteX17" fmla="*/ 8076507 w 8134350"/>
              <a:gd name="connsiteY17" fmla="*/ 2503656 h 3473725"/>
              <a:gd name="connsiteX18" fmla="*/ 8134063 w 8134350"/>
              <a:gd name="connsiteY18" fmla="*/ 2625031 h 3473725"/>
              <a:gd name="connsiteX19" fmla="*/ 8134030 w 8134350"/>
              <a:gd name="connsiteY19" fmla="*/ 2647103 h 3473725"/>
              <a:gd name="connsiteX20" fmla="*/ 8133955 w 8134350"/>
              <a:gd name="connsiteY20" fmla="*/ 2647768 h 3473725"/>
              <a:gd name="connsiteX21" fmla="*/ 8134063 w 8134350"/>
              <a:gd name="connsiteY21" fmla="*/ 2653167 h 3473725"/>
              <a:gd name="connsiteX22" fmla="*/ 8076507 w 8134350"/>
              <a:gd name="connsiteY22" fmla="*/ 2774542 h 3473725"/>
              <a:gd name="connsiteX23" fmla="*/ 7184389 w 8134350"/>
              <a:gd name="connsiteY23" fmla="*/ 3453283 h 3473725"/>
              <a:gd name="connsiteX24" fmla="*/ 7040099 w 8134350"/>
              <a:gd name="connsiteY24" fmla="*/ 3422552 h 3473725"/>
              <a:gd name="connsiteX25" fmla="*/ 7033235 w 8134350"/>
              <a:gd name="connsiteY25" fmla="*/ 3409989 h 3473725"/>
              <a:gd name="connsiteX26" fmla="*/ 7029448 w 8134350"/>
              <a:gd name="connsiteY26" fmla="*/ 3403942 h 3473725"/>
              <a:gd name="connsiteX27" fmla="*/ 7027973 w 8134350"/>
              <a:gd name="connsiteY27" fmla="*/ 3400360 h 3473725"/>
              <a:gd name="connsiteX28" fmla="*/ 7026411 w 8134350"/>
              <a:gd name="connsiteY28" fmla="*/ 3397501 h 3473725"/>
              <a:gd name="connsiteX29" fmla="*/ 7024537 w 8134350"/>
              <a:gd name="connsiteY29" fmla="*/ 3392018 h 3473725"/>
              <a:gd name="connsiteX30" fmla="*/ 7018786 w 8134350"/>
              <a:gd name="connsiteY30" fmla="*/ 3378055 h 3473725"/>
              <a:gd name="connsiteX31" fmla="*/ 7009698 w 8134350"/>
              <a:gd name="connsiteY31" fmla="*/ 3318734 h 3473725"/>
              <a:gd name="connsiteX32" fmla="*/ 7009698 w 8134350"/>
              <a:gd name="connsiteY32" fmla="*/ 3008513 h 3473725"/>
              <a:gd name="connsiteX33" fmla="*/ 6989250 w 8134350"/>
              <a:gd name="connsiteY33" fmla="*/ 3010574 h 3473725"/>
              <a:gd name="connsiteX34" fmla="*/ 3680362 w 8134350"/>
              <a:gd name="connsiteY34" fmla="*/ 3010574 h 3473725"/>
              <a:gd name="connsiteX35" fmla="*/ 3308887 w 8134350"/>
              <a:gd name="connsiteY35" fmla="*/ 2639099 h 3473725"/>
              <a:gd name="connsiteX36" fmla="*/ 3308888 w 8134350"/>
              <a:gd name="connsiteY36" fmla="*/ 2639094 h 3473725"/>
              <a:gd name="connsiteX37" fmla="*/ 3308888 w 8134350"/>
              <a:gd name="connsiteY37" fmla="*/ 742950 h 3473725"/>
              <a:gd name="connsiteX38" fmla="*/ 371475 w 8134350"/>
              <a:gd name="connsiteY38" fmla="*/ 742950 h 3473725"/>
              <a:gd name="connsiteX39" fmla="*/ 0 w 8134350"/>
              <a:gd name="connsiteY39" fmla="*/ 371475 h 3473725"/>
              <a:gd name="connsiteX40" fmla="*/ 371475 w 8134350"/>
              <a:gd name="connsiteY40" fmla="*/ 0 h 34737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Lst>
            <a:rect l="l" t="t" r="r" b="b"/>
            <a:pathLst>
              <a:path w="8134350" h="3473725">
                <a:moveTo>
                  <a:pt x="371475" y="0"/>
                </a:moveTo>
                <a:lnTo>
                  <a:pt x="3680363" y="0"/>
                </a:lnTo>
                <a:cubicBezTo>
                  <a:pt x="3885523" y="0"/>
                  <a:pt x="4051838" y="166315"/>
                  <a:pt x="4051838" y="371475"/>
                </a:cubicBezTo>
                <a:lnTo>
                  <a:pt x="4051838" y="371477"/>
                </a:lnTo>
                <a:lnTo>
                  <a:pt x="4051838" y="2267624"/>
                </a:lnTo>
                <a:lnTo>
                  <a:pt x="6989250" y="2267624"/>
                </a:lnTo>
                <a:lnTo>
                  <a:pt x="7009698" y="2269686"/>
                </a:lnTo>
                <a:lnTo>
                  <a:pt x="7009698" y="1961252"/>
                </a:lnTo>
                <a:cubicBezTo>
                  <a:pt x="7009698" y="1950731"/>
                  <a:pt x="7010507" y="1940459"/>
                  <a:pt x="7012047" y="1930538"/>
                </a:cubicBezTo>
                <a:lnTo>
                  <a:pt x="7015807" y="1914575"/>
                </a:lnTo>
                <a:lnTo>
                  <a:pt x="7016792" y="1908843"/>
                </a:lnTo>
                <a:lnTo>
                  <a:pt x="7017969" y="1905400"/>
                </a:lnTo>
                <a:lnTo>
                  <a:pt x="7018786" y="1901931"/>
                </a:lnTo>
                <a:lnTo>
                  <a:pt x="7020948" y="1896681"/>
                </a:lnTo>
                <a:lnTo>
                  <a:pt x="7026411" y="1880696"/>
                </a:lnTo>
                <a:cubicBezTo>
                  <a:pt x="7050362" y="1826027"/>
                  <a:pt x="7096135" y="1798312"/>
                  <a:pt x="7140860" y="1805626"/>
                </a:cubicBezTo>
                <a:cubicBezTo>
                  <a:pt x="7155769" y="1808064"/>
                  <a:pt x="7170560" y="1814393"/>
                  <a:pt x="7184389" y="1824914"/>
                </a:cubicBezTo>
                <a:lnTo>
                  <a:pt x="8076507" y="2503656"/>
                </a:lnTo>
                <a:cubicBezTo>
                  <a:pt x="8111078" y="2529958"/>
                  <a:pt x="8131446" y="2576230"/>
                  <a:pt x="8134063" y="2625031"/>
                </a:cubicBezTo>
                <a:cubicBezTo>
                  <a:pt x="8134455" y="2632351"/>
                  <a:pt x="8134449" y="2639728"/>
                  <a:pt x="8134030" y="2647103"/>
                </a:cubicBezTo>
                <a:lnTo>
                  <a:pt x="8133955" y="2647768"/>
                </a:lnTo>
                <a:lnTo>
                  <a:pt x="8134063" y="2653167"/>
                </a:lnTo>
                <a:cubicBezTo>
                  <a:pt x="8131446" y="2701968"/>
                  <a:pt x="8111078" y="2748240"/>
                  <a:pt x="8076507" y="2774542"/>
                </a:cubicBezTo>
                <a:lnTo>
                  <a:pt x="7184389" y="3453283"/>
                </a:lnTo>
                <a:cubicBezTo>
                  <a:pt x="7135990" y="3490106"/>
                  <a:pt x="7075788" y="3475588"/>
                  <a:pt x="7040099" y="3422552"/>
                </a:cubicBezTo>
                <a:lnTo>
                  <a:pt x="7033235" y="3409989"/>
                </a:lnTo>
                <a:lnTo>
                  <a:pt x="7029448" y="3403942"/>
                </a:lnTo>
                <a:lnTo>
                  <a:pt x="7027973" y="3400360"/>
                </a:lnTo>
                <a:lnTo>
                  <a:pt x="7026411" y="3397501"/>
                </a:lnTo>
                <a:lnTo>
                  <a:pt x="7024537" y="3392018"/>
                </a:lnTo>
                <a:lnTo>
                  <a:pt x="7018786" y="3378055"/>
                </a:lnTo>
                <a:cubicBezTo>
                  <a:pt x="7012934" y="3359822"/>
                  <a:pt x="7009698" y="3339776"/>
                  <a:pt x="7009698" y="3318734"/>
                </a:cubicBezTo>
                <a:lnTo>
                  <a:pt x="7009698" y="3008513"/>
                </a:lnTo>
                <a:lnTo>
                  <a:pt x="6989250" y="3010574"/>
                </a:lnTo>
                <a:lnTo>
                  <a:pt x="3680362" y="3010574"/>
                </a:lnTo>
                <a:cubicBezTo>
                  <a:pt x="3475202" y="3010574"/>
                  <a:pt x="3308887" y="2844259"/>
                  <a:pt x="3308887" y="2639099"/>
                </a:cubicBezTo>
                <a:lnTo>
                  <a:pt x="3308888" y="2639094"/>
                </a:lnTo>
                <a:lnTo>
                  <a:pt x="3308888" y="742950"/>
                </a:lnTo>
                <a:lnTo>
                  <a:pt x="371475" y="742950"/>
                </a:lnTo>
                <a:cubicBezTo>
                  <a:pt x="166315" y="742950"/>
                  <a:pt x="0" y="576635"/>
                  <a:pt x="0" y="371475"/>
                </a:cubicBezTo>
                <a:cubicBezTo>
                  <a:pt x="0" y="166315"/>
                  <a:pt x="166315" y="0"/>
                  <a:pt x="371475" y="0"/>
                </a:cubicBezTo>
                <a:close/>
              </a:path>
            </a:pathLst>
          </a:custGeom>
          <a:gradFill>
            <a:gsLst>
              <a:gs pos="85500">
                <a:schemeClr val="bg1">
                  <a:lumMod val="75000"/>
                </a:schemeClr>
              </a:gs>
              <a:gs pos="71000">
                <a:schemeClr val="bg1">
                  <a:lumMod val="95000"/>
                </a:schemeClr>
              </a:gs>
              <a:gs pos="54000">
                <a:schemeClr val="bg1">
                  <a:lumMod val="75000"/>
                </a:schemeClr>
              </a:gs>
              <a:gs pos="37000">
                <a:schemeClr val="bg1">
                  <a:lumMod val="95000"/>
                </a:schemeClr>
              </a:gs>
              <a:gs pos="19000">
                <a:schemeClr val="bg1">
                  <a:lumMod val="75000"/>
                </a:schemeClr>
              </a:gs>
              <a:gs pos="100000">
                <a:schemeClr val="bg1">
                  <a:lumMod val="95000"/>
                </a:schemeClr>
              </a:gs>
              <a:gs pos="0">
                <a:schemeClr val="bg1">
                  <a:lumMod val="95000"/>
                </a:schemeClr>
              </a:gs>
            </a:gsLst>
            <a:lin ang="6000000" scaled="0"/>
          </a:gradFill>
          <a:ln w="31750">
            <a:noFill/>
          </a:ln>
          <a:effectLst>
            <a:outerShdw blurRad="50800" dist="38100" dir="2700000" algn="tl" rotWithShape="0">
              <a:prstClr val="black">
                <a:alpha val="40000"/>
              </a:prstClr>
            </a:outerShdw>
          </a:effectLst>
          <a:scene3d>
            <a:camera prst="perspectiveRelaxedModerately"/>
            <a:lightRig rig="threePt" dir="t">
              <a:rot lat="0" lon="0" rev="0"/>
            </a:lightRig>
          </a:scene3d>
          <a:sp3d extrusionH="368300" prstMaterial="matte">
            <a:extrusionClr>
              <a:schemeClr val="bg1">
                <a:lumMod val="65000"/>
              </a:schemeClr>
            </a:extrusionClr>
            <a:contourClr>
              <a:schemeClr val="bg1">
                <a:lumMod val="75000"/>
              </a:schemeClr>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nvGrpSpPr>
          <p:cNvPr id="33" name="组合 32"/>
          <p:cNvGrpSpPr/>
          <p:nvPr/>
        </p:nvGrpSpPr>
        <p:grpSpPr>
          <a:xfrm>
            <a:off x="8475432" y="1349991"/>
            <a:ext cx="1068997" cy="1863785"/>
            <a:chOff x="8117003" y="1349991"/>
            <a:chExt cx="1068997" cy="1863785"/>
          </a:xfrm>
        </p:grpSpPr>
        <p:sp>
          <p:nvSpPr>
            <p:cNvPr id="34" name="弧形 33"/>
            <p:cNvSpPr/>
            <p:nvPr/>
          </p:nvSpPr>
          <p:spPr>
            <a:xfrm flipV="1">
              <a:off x="8117003" y="2095497"/>
              <a:ext cx="1068997" cy="1068610"/>
            </a:xfrm>
            <a:prstGeom prst="arc">
              <a:avLst>
                <a:gd name="adj1" fmla="val 16200000"/>
                <a:gd name="adj2" fmla="val 5620576"/>
              </a:avLst>
            </a:prstGeom>
            <a:ln w="15875">
              <a:solidFill>
                <a:schemeClr val="bg1">
                  <a:lumMod val="5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solidFill>
                  <a:prstClr val="black"/>
                </a:solidFill>
              </a:endParaRPr>
            </a:p>
          </p:txBody>
        </p:sp>
        <p:sp>
          <p:nvSpPr>
            <p:cNvPr id="35" name="椭圆 34"/>
            <p:cNvSpPr/>
            <p:nvPr/>
          </p:nvSpPr>
          <p:spPr>
            <a:xfrm flipH="1" flipV="1">
              <a:off x="8581769" y="3120073"/>
              <a:ext cx="93737" cy="93703"/>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36" name="任意多边形 50"/>
            <p:cNvSpPr/>
            <p:nvPr/>
          </p:nvSpPr>
          <p:spPr>
            <a:xfrm flipH="1" flipV="1">
              <a:off x="8240695" y="1396842"/>
              <a:ext cx="388671" cy="700878"/>
            </a:xfrm>
            <a:custGeom>
              <a:avLst/>
              <a:gdLst>
                <a:gd name="connsiteX0" fmla="*/ 0 w 388620"/>
                <a:gd name="connsiteY0" fmla="*/ 0 h 701040"/>
                <a:gd name="connsiteX1" fmla="*/ 0 w 388620"/>
                <a:gd name="connsiteY1" fmla="*/ 701040 h 701040"/>
                <a:gd name="connsiteX2" fmla="*/ 388620 w 388620"/>
                <a:gd name="connsiteY2" fmla="*/ 701040 h 701040"/>
              </a:gdLst>
              <a:ahLst/>
              <a:cxnLst>
                <a:cxn ang="0">
                  <a:pos x="connsiteX0" y="connsiteY0"/>
                </a:cxn>
                <a:cxn ang="0">
                  <a:pos x="connsiteX1" y="connsiteY1"/>
                </a:cxn>
                <a:cxn ang="0">
                  <a:pos x="connsiteX2" y="connsiteY2"/>
                </a:cxn>
              </a:cxnLst>
              <a:rect l="l" t="t" r="r" b="b"/>
              <a:pathLst>
                <a:path w="388620" h="701040">
                  <a:moveTo>
                    <a:pt x="0" y="0"/>
                  </a:moveTo>
                  <a:lnTo>
                    <a:pt x="0" y="701040"/>
                  </a:lnTo>
                  <a:lnTo>
                    <a:pt x="388620" y="701040"/>
                  </a:lnTo>
                </a:path>
              </a:pathLst>
            </a:custGeom>
            <a:noFill/>
            <a:ln w="1587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37" name="椭圆 36"/>
            <p:cNvSpPr/>
            <p:nvPr/>
          </p:nvSpPr>
          <p:spPr>
            <a:xfrm flipH="1" flipV="1">
              <a:off x="8187609" y="1349991"/>
              <a:ext cx="93737" cy="93703"/>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nvGrpSpPr>
            <p:cNvPr id="38" name="组合 37"/>
            <p:cNvGrpSpPr/>
            <p:nvPr/>
          </p:nvGrpSpPr>
          <p:grpSpPr>
            <a:xfrm>
              <a:off x="8204794" y="2182531"/>
              <a:ext cx="882279" cy="881960"/>
              <a:chOff x="8204794" y="2182531"/>
              <a:chExt cx="882279" cy="881960"/>
            </a:xfrm>
          </p:grpSpPr>
          <p:sp>
            <p:nvSpPr>
              <p:cNvPr id="39" name="椭圆 38"/>
              <p:cNvSpPr/>
              <p:nvPr/>
            </p:nvSpPr>
            <p:spPr>
              <a:xfrm>
                <a:off x="8204794" y="2182531"/>
                <a:ext cx="882279" cy="881960"/>
              </a:xfrm>
              <a:prstGeom prst="ellipse">
                <a:avLst/>
              </a:prstGeom>
              <a:gradFill>
                <a:gsLst>
                  <a:gs pos="0">
                    <a:srgbClr val="DDDDDD"/>
                  </a:gs>
                  <a:gs pos="100000">
                    <a:srgbClr val="FFFFFF"/>
                  </a:gs>
                </a:gsLst>
                <a:lin ang="2700000" scaled="1"/>
              </a:gradFill>
              <a:ln w="19050">
                <a:gradFill flip="none" rotWithShape="1">
                  <a:gsLst>
                    <a:gs pos="0">
                      <a:schemeClr val="bg1"/>
                    </a:gs>
                    <a:gs pos="100000">
                      <a:schemeClr val="bg1">
                        <a:lumMod val="65000"/>
                      </a:schemeClr>
                    </a:gs>
                  </a:gsLst>
                  <a:lin ang="2700000" scaled="1"/>
                  <a:tileRect/>
                </a:gradFill>
              </a:ln>
              <a:effectLst>
                <a:outerShdw blurRad="88900" dist="508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nvGrpSpPr>
              <p:cNvPr id="40" name="Group 14"/>
              <p:cNvGrpSpPr/>
              <p:nvPr/>
            </p:nvGrpSpPr>
            <p:grpSpPr>
              <a:xfrm>
                <a:off x="8484180" y="2439791"/>
                <a:ext cx="323507" cy="367440"/>
                <a:chOff x="7353284" y="1843085"/>
                <a:chExt cx="257174" cy="292099"/>
              </a:xfrm>
              <a:solidFill>
                <a:schemeClr val="accent4"/>
              </a:solidFill>
            </p:grpSpPr>
            <p:sp>
              <p:nvSpPr>
                <p:cNvPr id="41" name="Freeform 14"/>
                <p:cNvSpPr>
                  <a:spLocks noEditPoints="1"/>
                </p:cNvSpPr>
                <p:nvPr/>
              </p:nvSpPr>
              <p:spPr bwMode="auto">
                <a:xfrm>
                  <a:off x="7353284" y="1843085"/>
                  <a:ext cx="257174" cy="292099"/>
                </a:xfrm>
                <a:custGeom>
                  <a:avLst/>
                  <a:gdLst/>
                  <a:ahLst/>
                  <a:cxnLst>
                    <a:cxn ang="0">
                      <a:pos x="110" y="0"/>
                    </a:cxn>
                    <a:cxn ang="0">
                      <a:pos x="0" y="0"/>
                    </a:cxn>
                    <a:cxn ang="0">
                      <a:pos x="0" y="184"/>
                    </a:cxn>
                    <a:cxn ang="0">
                      <a:pos x="162" y="184"/>
                    </a:cxn>
                    <a:cxn ang="0">
                      <a:pos x="162" y="52"/>
                    </a:cxn>
                    <a:cxn ang="0">
                      <a:pos x="110" y="0"/>
                    </a:cxn>
                    <a:cxn ang="0">
                      <a:pos x="140" y="160"/>
                    </a:cxn>
                    <a:cxn ang="0">
                      <a:pos x="24" y="160"/>
                    </a:cxn>
                    <a:cxn ang="0">
                      <a:pos x="24" y="22"/>
                    </a:cxn>
                    <a:cxn ang="0">
                      <a:pos x="100" y="22"/>
                    </a:cxn>
                    <a:cxn ang="0">
                      <a:pos x="140" y="62"/>
                    </a:cxn>
                    <a:cxn ang="0">
                      <a:pos x="140" y="160"/>
                    </a:cxn>
                  </a:cxnLst>
                  <a:rect l="0" t="0" r="r" b="b"/>
                  <a:pathLst>
                    <a:path w="162" h="184">
                      <a:moveTo>
                        <a:pt x="110" y="0"/>
                      </a:moveTo>
                      <a:lnTo>
                        <a:pt x="0" y="0"/>
                      </a:lnTo>
                      <a:lnTo>
                        <a:pt x="0" y="184"/>
                      </a:lnTo>
                      <a:lnTo>
                        <a:pt x="162" y="184"/>
                      </a:lnTo>
                      <a:lnTo>
                        <a:pt x="162" y="52"/>
                      </a:lnTo>
                      <a:lnTo>
                        <a:pt x="110" y="0"/>
                      </a:lnTo>
                      <a:close/>
                      <a:moveTo>
                        <a:pt x="140" y="160"/>
                      </a:moveTo>
                      <a:lnTo>
                        <a:pt x="24" y="160"/>
                      </a:lnTo>
                      <a:lnTo>
                        <a:pt x="24" y="22"/>
                      </a:lnTo>
                      <a:lnTo>
                        <a:pt x="100" y="22"/>
                      </a:lnTo>
                      <a:lnTo>
                        <a:pt x="140" y="62"/>
                      </a:lnTo>
                      <a:lnTo>
                        <a:pt x="140" y="160"/>
                      </a:lnTo>
                      <a:close/>
                    </a:path>
                  </a:pathLst>
                </a:custGeom>
                <a:grpFill/>
                <a:ln w="9525">
                  <a:noFill/>
                  <a:round/>
                </a:ln>
              </p:spPr>
              <p:txBody>
                <a:bodyPr/>
                <a:lstStyle/>
                <a:p>
                  <a:pPr fontAlgn="auto">
                    <a:spcBef>
                      <a:spcPts val="0"/>
                    </a:spcBef>
                    <a:spcAft>
                      <a:spcPts val="0"/>
                    </a:spcAft>
                    <a:defRPr/>
                  </a:pPr>
                  <a:endParaRPr lang="en-US" dirty="0">
                    <a:latin typeface="+mn-lt"/>
                    <a:ea typeface="+mn-ea"/>
                  </a:endParaRPr>
                </a:p>
              </p:txBody>
            </p:sp>
            <p:sp>
              <p:nvSpPr>
                <p:cNvPr id="42" name="Freeform 15"/>
                <p:cNvSpPr/>
                <p:nvPr/>
              </p:nvSpPr>
              <p:spPr bwMode="auto">
                <a:xfrm>
                  <a:off x="7408863" y="1895475"/>
                  <a:ext cx="128588" cy="184150"/>
                </a:xfrm>
                <a:custGeom>
                  <a:avLst/>
                  <a:gdLst/>
                  <a:ahLst/>
                  <a:cxnLst>
                    <a:cxn ang="0">
                      <a:pos x="29" y="0"/>
                    </a:cxn>
                    <a:cxn ang="0">
                      <a:pos x="22" y="2"/>
                    </a:cxn>
                    <a:cxn ang="0">
                      <a:pos x="22" y="53"/>
                    </a:cxn>
                    <a:cxn ang="0">
                      <a:pos x="15" y="51"/>
                    </a:cxn>
                    <a:cxn ang="0">
                      <a:pos x="0" y="62"/>
                    </a:cxn>
                    <a:cxn ang="0">
                      <a:pos x="15" y="73"/>
                    </a:cxn>
                    <a:cxn ang="0">
                      <a:pos x="22" y="72"/>
                    </a:cxn>
                    <a:cxn ang="0">
                      <a:pos x="29" y="62"/>
                    </a:cxn>
                    <a:cxn ang="0">
                      <a:pos x="29" y="22"/>
                    </a:cxn>
                    <a:cxn ang="0">
                      <a:pos x="51" y="44"/>
                    </a:cxn>
                    <a:cxn ang="0">
                      <a:pos x="29" y="7"/>
                    </a:cxn>
                    <a:cxn ang="0">
                      <a:pos x="29" y="0"/>
                    </a:cxn>
                  </a:cxnLst>
                  <a:rect l="0" t="0" r="r" b="b"/>
                  <a:pathLst>
                    <a:path w="51" h="73">
                      <a:moveTo>
                        <a:pt x="29" y="0"/>
                      </a:moveTo>
                      <a:cubicBezTo>
                        <a:pt x="22" y="2"/>
                        <a:pt x="22" y="2"/>
                        <a:pt x="22" y="2"/>
                      </a:cubicBezTo>
                      <a:cubicBezTo>
                        <a:pt x="22" y="53"/>
                        <a:pt x="22" y="53"/>
                        <a:pt x="22" y="53"/>
                      </a:cubicBezTo>
                      <a:cubicBezTo>
                        <a:pt x="20" y="52"/>
                        <a:pt x="17" y="51"/>
                        <a:pt x="15" y="51"/>
                      </a:cubicBezTo>
                      <a:cubicBezTo>
                        <a:pt x="7" y="51"/>
                        <a:pt x="0" y="56"/>
                        <a:pt x="0" y="62"/>
                      </a:cubicBezTo>
                      <a:cubicBezTo>
                        <a:pt x="0" y="68"/>
                        <a:pt x="7" y="73"/>
                        <a:pt x="15" y="73"/>
                      </a:cubicBezTo>
                      <a:cubicBezTo>
                        <a:pt x="17" y="73"/>
                        <a:pt x="20" y="72"/>
                        <a:pt x="22" y="72"/>
                      </a:cubicBezTo>
                      <a:cubicBezTo>
                        <a:pt x="26" y="70"/>
                        <a:pt x="29" y="66"/>
                        <a:pt x="29" y="62"/>
                      </a:cubicBezTo>
                      <a:cubicBezTo>
                        <a:pt x="29" y="22"/>
                        <a:pt x="29" y="22"/>
                        <a:pt x="29" y="22"/>
                      </a:cubicBezTo>
                      <a:cubicBezTo>
                        <a:pt x="44" y="22"/>
                        <a:pt x="51" y="37"/>
                        <a:pt x="51" y="44"/>
                      </a:cubicBezTo>
                      <a:cubicBezTo>
                        <a:pt x="51" y="15"/>
                        <a:pt x="36" y="7"/>
                        <a:pt x="29" y="7"/>
                      </a:cubicBezTo>
                      <a:lnTo>
                        <a:pt x="29" y="0"/>
                      </a:lnTo>
                      <a:close/>
                    </a:path>
                  </a:pathLst>
                </a:custGeom>
                <a:grpFill/>
                <a:ln w="9525">
                  <a:noFill/>
                  <a:round/>
                </a:ln>
              </p:spPr>
              <p:txBody>
                <a:bodyPr/>
                <a:lstStyle/>
                <a:p>
                  <a:pPr fontAlgn="auto">
                    <a:spcBef>
                      <a:spcPts val="0"/>
                    </a:spcBef>
                    <a:spcAft>
                      <a:spcPts val="0"/>
                    </a:spcAft>
                    <a:defRPr/>
                  </a:pPr>
                  <a:endParaRPr lang="en-US" dirty="0">
                    <a:latin typeface="+mn-lt"/>
                    <a:ea typeface="+mn-ea"/>
                  </a:endParaRPr>
                </a:p>
              </p:txBody>
            </p:sp>
          </p:grpSp>
        </p:grpSp>
      </p:grpSp>
      <p:grpSp>
        <p:nvGrpSpPr>
          <p:cNvPr id="43" name="组合 42"/>
          <p:cNvGrpSpPr/>
          <p:nvPr/>
        </p:nvGrpSpPr>
        <p:grpSpPr>
          <a:xfrm>
            <a:off x="5022517" y="1552507"/>
            <a:ext cx="1555828" cy="2173919"/>
            <a:chOff x="4664088" y="1552507"/>
            <a:chExt cx="1555828" cy="2173919"/>
          </a:xfrm>
        </p:grpSpPr>
        <p:sp>
          <p:nvSpPr>
            <p:cNvPr id="44" name="椭圆 43"/>
            <p:cNvSpPr/>
            <p:nvPr/>
          </p:nvSpPr>
          <p:spPr>
            <a:xfrm>
              <a:off x="6126179" y="3632723"/>
              <a:ext cx="93737" cy="93703"/>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45" name="弧形 44"/>
            <p:cNvSpPr/>
            <p:nvPr/>
          </p:nvSpPr>
          <p:spPr>
            <a:xfrm flipV="1">
              <a:off x="4664088" y="2298013"/>
              <a:ext cx="1068997" cy="1068610"/>
            </a:xfrm>
            <a:prstGeom prst="arc">
              <a:avLst>
                <a:gd name="adj1" fmla="val 16200000"/>
                <a:gd name="adj2" fmla="val 5620576"/>
              </a:avLst>
            </a:prstGeom>
            <a:ln w="15875">
              <a:solidFill>
                <a:schemeClr val="bg1">
                  <a:lumMod val="5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solidFill>
                  <a:prstClr val="black"/>
                </a:solidFill>
              </a:endParaRPr>
            </a:p>
          </p:txBody>
        </p:sp>
        <p:sp>
          <p:nvSpPr>
            <p:cNvPr id="46" name="椭圆 45"/>
            <p:cNvSpPr/>
            <p:nvPr/>
          </p:nvSpPr>
          <p:spPr>
            <a:xfrm flipH="1" flipV="1">
              <a:off x="5128854" y="3322589"/>
              <a:ext cx="93737" cy="93703"/>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47" name="任意多边形 45"/>
            <p:cNvSpPr/>
            <p:nvPr/>
          </p:nvSpPr>
          <p:spPr>
            <a:xfrm flipH="1" flipV="1">
              <a:off x="4787780" y="1599358"/>
              <a:ext cx="388671" cy="700878"/>
            </a:xfrm>
            <a:custGeom>
              <a:avLst/>
              <a:gdLst>
                <a:gd name="connsiteX0" fmla="*/ 0 w 388620"/>
                <a:gd name="connsiteY0" fmla="*/ 0 h 701040"/>
                <a:gd name="connsiteX1" fmla="*/ 0 w 388620"/>
                <a:gd name="connsiteY1" fmla="*/ 701040 h 701040"/>
                <a:gd name="connsiteX2" fmla="*/ 388620 w 388620"/>
                <a:gd name="connsiteY2" fmla="*/ 701040 h 701040"/>
              </a:gdLst>
              <a:ahLst/>
              <a:cxnLst>
                <a:cxn ang="0">
                  <a:pos x="connsiteX0" y="connsiteY0"/>
                </a:cxn>
                <a:cxn ang="0">
                  <a:pos x="connsiteX1" y="connsiteY1"/>
                </a:cxn>
                <a:cxn ang="0">
                  <a:pos x="connsiteX2" y="connsiteY2"/>
                </a:cxn>
              </a:cxnLst>
              <a:rect l="l" t="t" r="r" b="b"/>
              <a:pathLst>
                <a:path w="388620" h="701040">
                  <a:moveTo>
                    <a:pt x="0" y="0"/>
                  </a:moveTo>
                  <a:lnTo>
                    <a:pt x="0" y="701040"/>
                  </a:lnTo>
                  <a:lnTo>
                    <a:pt x="388620" y="701040"/>
                  </a:lnTo>
                </a:path>
              </a:pathLst>
            </a:custGeom>
            <a:noFill/>
            <a:ln w="1587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48" name="椭圆 47"/>
            <p:cNvSpPr/>
            <p:nvPr/>
          </p:nvSpPr>
          <p:spPr>
            <a:xfrm flipH="1" flipV="1">
              <a:off x="4734694" y="1552507"/>
              <a:ext cx="93737" cy="93703"/>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nvGrpSpPr>
            <p:cNvPr id="49" name="组合 48"/>
            <p:cNvGrpSpPr/>
            <p:nvPr/>
          </p:nvGrpSpPr>
          <p:grpSpPr>
            <a:xfrm>
              <a:off x="4724867" y="2373091"/>
              <a:ext cx="882279" cy="881960"/>
              <a:chOff x="4724867" y="2373091"/>
              <a:chExt cx="882279" cy="881960"/>
            </a:xfrm>
          </p:grpSpPr>
          <p:sp>
            <p:nvSpPr>
              <p:cNvPr id="50" name="椭圆 49"/>
              <p:cNvSpPr/>
              <p:nvPr/>
            </p:nvSpPr>
            <p:spPr>
              <a:xfrm>
                <a:off x="4724867" y="2373091"/>
                <a:ext cx="882279" cy="881960"/>
              </a:xfrm>
              <a:prstGeom prst="ellipse">
                <a:avLst/>
              </a:prstGeom>
              <a:gradFill>
                <a:gsLst>
                  <a:gs pos="0">
                    <a:srgbClr val="DDDDDD"/>
                  </a:gs>
                  <a:gs pos="100000">
                    <a:srgbClr val="FFFFFF"/>
                  </a:gs>
                </a:gsLst>
                <a:lin ang="2700000" scaled="1"/>
              </a:gradFill>
              <a:ln w="19050">
                <a:gradFill flip="none" rotWithShape="1">
                  <a:gsLst>
                    <a:gs pos="0">
                      <a:schemeClr val="bg1"/>
                    </a:gs>
                    <a:gs pos="100000">
                      <a:schemeClr val="bg1">
                        <a:lumMod val="65000"/>
                      </a:schemeClr>
                    </a:gs>
                  </a:gsLst>
                  <a:lin ang="2700000" scaled="1"/>
                  <a:tileRect/>
                </a:gradFill>
              </a:ln>
              <a:effectLst>
                <a:outerShdw blurRad="88900" dist="508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nvGrpSpPr>
              <p:cNvPr id="51" name="Group 37"/>
              <p:cNvGrpSpPr/>
              <p:nvPr/>
            </p:nvGrpSpPr>
            <p:grpSpPr>
              <a:xfrm>
                <a:off x="5004252" y="2630351"/>
                <a:ext cx="323508" cy="367441"/>
                <a:chOff x="5011723" y="1843089"/>
                <a:chExt cx="257174" cy="292100"/>
              </a:xfrm>
              <a:solidFill>
                <a:schemeClr val="accent2"/>
              </a:solidFill>
            </p:grpSpPr>
            <p:sp>
              <p:nvSpPr>
                <p:cNvPr id="52" name="Freeform 32"/>
                <p:cNvSpPr>
                  <a:spLocks noEditPoints="1"/>
                </p:cNvSpPr>
                <p:nvPr/>
              </p:nvSpPr>
              <p:spPr bwMode="auto">
                <a:xfrm>
                  <a:off x="5011723" y="1843089"/>
                  <a:ext cx="257174" cy="292100"/>
                </a:xfrm>
                <a:custGeom>
                  <a:avLst/>
                  <a:gdLst/>
                  <a:ahLst/>
                  <a:cxnLst>
                    <a:cxn ang="0">
                      <a:pos x="110" y="0"/>
                    </a:cxn>
                    <a:cxn ang="0">
                      <a:pos x="0" y="0"/>
                    </a:cxn>
                    <a:cxn ang="0">
                      <a:pos x="0" y="184"/>
                    </a:cxn>
                    <a:cxn ang="0">
                      <a:pos x="162" y="184"/>
                    </a:cxn>
                    <a:cxn ang="0">
                      <a:pos x="162" y="52"/>
                    </a:cxn>
                    <a:cxn ang="0">
                      <a:pos x="110" y="0"/>
                    </a:cxn>
                    <a:cxn ang="0">
                      <a:pos x="138" y="160"/>
                    </a:cxn>
                    <a:cxn ang="0">
                      <a:pos x="24" y="160"/>
                    </a:cxn>
                    <a:cxn ang="0">
                      <a:pos x="24" y="22"/>
                    </a:cxn>
                    <a:cxn ang="0">
                      <a:pos x="100" y="22"/>
                    </a:cxn>
                    <a:cxn ang="0">
                      <a:pos x="138" y="62"/>
                    </a:cxn>
                    <a:cxn ang="0">
                      <a:pos x="138" y="160"/>
                    </a:cxn>
                  </a:cxnLst>
                  <a:rect l="0" t="0" r="r" b="b"/>
                  <a:pathLst>
                    <a:path w="162" h="184">
                      <a:moveTo>
                        <a:pt x="110" y="0"/>
                      </a:moveTo>
                      <a:lnTo>
                        <a:pt x="0" y="0"/>
                      </a:lnTo>
                      <a:lnTo>
                        <a:pt x="0" y="184"/>
                      </a:lnTo>
                      <a:lnTo>
                        <a:pt x="162" y="184"/>
                      </a:lnTo>
                      <a:lnTo>
                        <a:pt x="162" y="52"/>
                      </a:lnTo>
                      <a:lnTo>
                        <a:pt x="110" y="0"/>
                      </a:lnTo>
                      <a:close/>
                      <a:moveTo>
                        <a:pt x="138" y="160"/>
                      </a:moveTo>
                      <a:lnTo>
                        <a:pt x="24" y="160"/>
                      </a:lnTo>
                      <a:lnTo>
                        <a:pt x="24" y="22"/>
                      </a:lnTo>
                      <a:lnTo>
                        <a:pt x="100" y="22"/>
                      </a:lnTo>
                      <a:lnTo>
                        <a:pt x="138" y="62"/>
                      </a:lnTo>
                      <a:lnTo>
                        <a:pt x="138" y="160"/>
                      </a:lnTo>
                      <a:close/>
                    </a:path>
                  </a:pathLst>
                </a:custGeom>
                <a:grpFill/>
                <a:ln w="9525">
                  <a:noFill/>
                  <a:round/>
                </a:ln>
              </p:spPr>
              <p:txBody>
                <a:bodyPr/>
                <a:lstStyle/>
                <a:p>
                  <a:pPr fontAlgn="auto">
                    <a:spcBef>
                      <a:spcPts val="0"/>
                    </a:spcBef>
                    <a:spcAft>
                      <a:spcPts val="0"/>
                    </a:spcAft>
                    <a:defRPr/>
                  </a:pPr>
                  <a:endParaRPr lang="en-US" dirty="0">
                    <a:latin typeface="+mn-lt"/>
                    <a:ea typeface="+mn-ea"/>
                  </a:endParaRPr>
                </a:p>
              </p:txBody>
            </p:sp>
            <p:sp>
              <p:nvSpPr>
                <p:cNvPr id="53" name="Oval 33"/>
                <p:cNvSpPr>
                  <a:spLocks noChangeArrowheads="1"/>
                </p:cNvSpPr>
                <p:nvPr/>
              </p:nvSpPr>
              <p:spPr bwMode="auto">
                <a:xfrm>
                  <a:off x="5067290" y="1930395"/>
                  <a:ext cx="55563" cy="55563"/>
                </a:xfrm>
                <a:prstGeom prst="ellipse">
                  <a:avLst/>
                </a:prstGeom>
                <a:grpFill/>
                <a:ln w="9525">
                  <a:noFill/>
                  <a:round/>
                </a:ln>
              </p:spPr>
              <p:txBody>
                <a:bodyPr/>
                <a:lstStyle/>
                <a:p>
                  <a:pPr fontAlgn="auto">
                    <a:spcBef>
                      <a:spcPts val="0"/>
                    </a:spcBef>
                    <a:spcAft>
                      <a:spcPts val="0"/>
                    </a:spcAft>
                    <a:defRPr/>
                  </a:pPr>
                  <a:endParaRPr lang="en-US" dirty="0">
                    <a:latin typeface="+mn-lt"/>
                    <a:ea typeface="+mn-ea"/>
                  </a:endParaRPr>
                </a:p>
              </p:txBody>
            </p:sp>
            <p:sp>
              <p:nvSpPr>
                <p:cNvPr id="54" name="Freeform 34"/>
                <p:cNvSpPr/>
                <p:nvPr/>
              </p:nvSpPr>
              <p:spPr bwMode="auto">
                <a:xfrm>
                  <a:off x="5067301" y="1951038"/>
                  <a:ext cx="146050" cy="125413"/>
                </a:xfrm>
                <a:custGeom>
                  <a:avLst/>
                  <a:gdLst/>
                  <a:ahLst/>
                  <a:cxnLst>
                    <a:cxn ang="0">
                      <a:pos x="24" y="46"/>
                    </a:cxn>
                    <a:cxn ang="0">
                      <a:pos x="0" y="79"/>
                    </a:cxn>
                    <a:cxn ang="0">
                      <a:pos x="92" y="79"/>
                    </a:cxn>
                    <a:cxn ang="0">
                      <a:pos x="70" y="0"/>
                    </a:cxn>
                    <a:cxn ang="0">
                      <a:pos x="46" y="68"/>
                    </a:cxn>
                    <a:cxn ang="0">
                      <a:pos x="24" y="46"/>
                    </a:cxn>
                  </a:cxnLst>
                  <a:rect l="0" t="0" r="r" b="b"/>
                  <a:pathLst>
                    <a:path w="92" h="79">
                      <a:moveTo>
                        <a:pt x="24" y="46"/>
                      </a:moveTo>
                      <a:lnTo>
                        <a:pt x="0" y="79"/>
                      </a:lnTo>
                      <a:lnTo>
                        <a:pt x="92" y="79"/>
                      </a:lnTo>
                      <a:lnTo>
                        <a:pt x="70" y="0"/>
                      </a:lnTo>
                      <a:lnTo>
                        <a:pt x="46" y="68"/>
                      </a:lnTo>
                      <a:lnTo>
                        <a:pt x="24" y="46"/>
                      </a:lnTo>
                      <a:close/>
                    </a:path>
                  </a:pathLst>
                </a:custGeom>
                <a:grpFill/>
                <a:ln w="9525">
                  <a:noFill/>
                  <a:round/>
                </a:ln>
              </p:spPr>
              <p:txBody>
                <a:bodyPr/>
                <a:lstStyle/>
                <a:p>
                  <a:pPr fontAlgn="auto">
                    <a:spcBef>
                      <a:spcPts val="0"/>
                    </a:spcBef>
                    <a:spcAft>
                      <a:spcPts val="0"/>
                    </a:spcAft>
                    <a:defRPr/>
                  </a:pPr>
                  <a:endParaRPr lang="en-US" dirty="0">
                    <a:latin typeface="+mn-lt"/>
                    <a:ea typeface="+mn-ea"/>
                  </a:endParaRPr>
                </a:p>
              </p:txBody>
            </p:sp>
          </p:grpSp>
        </p:grpSp>
      </p:grpSp>
      <p:grpSp>
        <p:nvGrpSpPr>
          <p:cNvPr id="55" name="组合 54"/>
          <p:cNvGrpSpPr/>
          <p:nvPr/>
        </p:nvGrpSpPr>
        <p:grpSpPr>
          <a:xfrm>
            <a:off x="5974115" y="3682391"/>
            <a:ext cx="1068997" cy="1814117"/>
            <a:chOff x="5615686" y="3682391"/>
            <a:chExt cx="1068997" cy="1814117"/>
          </a:xfrm>
        </p:grpSpPr>
        <p:sp>
          <p:nvSpPr>
            <p:cNvPr id="56" name="弧形 55"/>
            <p:cNvSpPr/>
            <p:nvPr/>
          </p:nvSpPr>
          <p:spPr>
            <a:xfrm flipH="1">
              <a:off x="5615686" y="3682391"/>
              <a:ext cx="1068997" cy="1068610"/>
            </a:xfrm>
            <a:prstGeom prst="arc">
              <a:avLst>
                <a:gd name="adj1" fmla="val 16200000"/>
                <a:gd name="adj2" fmla="val 5620576"/>
              </a:avLst>
            </a:prstGeom>
            <a:ln w="15875">
              <a:solidFill>
                <a:schemeClr val="bg1">
                  <a:lumMod val="5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solidFill>
                  <a:prstClr val="black"/>
                </a:solidFill>
              </a:endParaRPr>
            </a:p>
          </p:txBody>
        </p:sp>
        <p:sp>
          <p:nvSpPr>
            <p:cNvPr id="57" name="任意多边形 40"/>
            <p:cNvSpPr/>
            <p:nvPr/>
          </p:nvSpPr>
          <p:spPr>
            <a:xfrm>
              <a:off x="6172320" y="4748779"/>
              <a:ext cx="388671" cy="700878"/>
            </a:xfrm>
            <a:custGeom>
              <a:avLst/>
              <a:gdLst>
                <a:gd name="connsiteX0" fmla="*/ 0 w 388620"/>
                <a:gd name="connsiteY0" fmla="*/ 0 h 701040"/>
                <a:gd name="connsiteX1" fmla="*/ 0 w 388620"/>
                <a:gd name="connsiteY1" fmla="*/ 701040 h 701040"/>
                <a:gd name="connsiteX2" fmla="*/ 388620 w 388620"/>
                <a:gd name="connsiteY2" fmla="*/ 701040 h 701040"/>
              </a:gdLst>
              <a:ahLst/>
              <a:cxnLst>
                <a:cxn ang="0">
                  <a:pos x="connsiteX0" y="connsiteY0"/>
                </a:cxn>
                <a:cxn ang="0">
                  <a:pos x="connsiteX1" y="connsiteY1"/>
                </a:cxn>
                <a:cxn ang="0">
                  <a:pos x="connsiteX2" y="connsiteY2"/>
                </a:cxn>
              </a:cxnLst>
              <a:rect l="l" t="t" r="r" b="b"/>
              <a:pathLst>
                <a:path w="388620" h="701040">
                  <a:moveTo>
                    <a:pt x="0" y="0"/>
                  </a:moveTo>
                  <a:lnTo>
                    <a:pt x="0" y="701040"/>
                  </a:lnTo>
                  <a:lnTo>
                    <a:pt x="388620" y="701040"/>
                  </a:lnTo>
                </a:path>
              </a:pathLst>
            </a:custGeom>
            <a:noFill/>
            <a:ln w="1587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58" name="椭圆 57"/>
            <p:cNvSpPr/>
            <p:nvPr/>
          </p:nvSpPr>
          <p:spPr>
            <a:xfrm>
              <a:off x="6520340" y="5402805"/>
              <a:ext cx="93737" cy="93703"/>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nvGrpSpPr>
            <p:cNvPr id="59" name="组合 58"/>
            <p:cNvGrpSpPr/>
            <p:nvPr/>
          </p:nvGrpSpPr>
          <p:grpSpPr>
            <a:xfrm>
              <a:off x="5715549" y="3775716"/>
              <a:ext cx="882279" cy="881960"/>
              <a:chOff x="5715549" y="3775716"/>
              <a:chExt cx="882279" cy="881960"/>
            </a:xfrm>
          </p:grpSpPr>
          <p:sp>
            <p:nvSpPr>
              <p:cNvPr id="60" name="椭圆 59"/>
              <p:cNvSpPr/>
              <p:nvPr/>
            </p:nvSpPr>
            <p:spPr>
              <a:xfrm>
                <a:off x="5715549" y="3775716"/>
                <a:ext cx="882279" cy="881960"/>
              </a:xfrm>
              <a:prstGeom prst="ellipse">
                <a:avLst/>
              </a:prstGeom>
              <a:gradFill>
                <a:gsLst>
                  <a:gs pos="0">
                    <a:srgbClr val="DDDDDD"/>
                  </a:gs>
                  <a:gs pos="100000">
                    <a:srgbClr val="FFFFFF"/>
                  </a:gs>
                </a:gsLst>
                <a:lin ang="2700000" scaled="1"/>
              </a:gradFill>
              <a:ln w="19050">
                <a:gradFill flip="none" rotWithShape="1">
                  <a:gsLst>
                    <a:gs pos="0">
                      <a:schemeClr val="bg1"/>
                    </a:gs>
                    <a:gs pos="100000">
                      <a:schemeClr val="bg1">
                        <a:lumMod val="65000"/>
                      </a:schemeClr>
                    </a:gs>
                  </a:gsLst>
                  <a:lin ang="2700000" scaled="1"/>
                  <a:tileRect/>
                </a:gradFill>
              </a:ln>
              <a:effectLst>
                <a:outerShdw blurRad="88900" dist="508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nvGrpSpPr>
              <p:cNvPr id="61" name="Group 48"/>
              <p:cNvGrpSpPr/>
              <p:nvPr/>
            </p:nvGrpSpPr>
            <p:grpSpPr>
              <a:xfrm>
                <a:off x="5994934" y="4032976"/>
                <a:ext cx="323508" cy="367441"/>
                <a:chOff x="6769121" y="1843095"/>
                <a:chExt cx="257176" cy="292101"/>
              </a:xfrm>
              <a:solidFill>
                <a:schemeClr val="accent3"/>
              </a:solidFill>
            </p:grpSpPr>
            <p:sp>
              <p:nvSpPr>
                <p:cNvPr id="62" name="Freeform 40"/>
                <p:cNvSpPr>
                  <a:spLocks noEditPoints="1"/>
                </p:cNvSpPr>
                <p:nvPr/>
              </p:nvSpPr>
              <p:spPr bwMode="auto">
                <a:xfrm>
                  <a:off x="6769121" y="1843095"/>
                  <a:ext cx="257176" cy="292101"/>
                </a:xfrm>
                <a:custGeom>
                  <a:avLst/>
                  <a:gdLst/>
                  <a:ahLst/>
                  <a:cxnLst>
                    <a:cxn ang="0">
                      <a:pos x="108" y="0"/>
                    </a:cxn>
                    <a:cxn ang="0">
                      <a:pos x="0" y="0"/>
                    </a:cxn>
                    <a:cxn ang="0">
                      <a:pos x="0" y="184"/>
                    </a:cxn>
                    <a:cxn ang="0">
                      <a:pos x="162" y="184"/>
                    </a:cxn>
                    <a:cxn ang="0">
                      <a:pos x="162" y="52"/>
                    </a:cxn>
                    <a:cxn ang="0">
                      <a:pos x="108" y="0"/>
                    </a:cxn>
                    <a:cxn ang="0">
                      <a:pos x="138" y="160"/>
                    </a:cxn>
                    <a:cxn ang="0">
                      <a:pos x="24" y="160"/>
                    </a:cxn>
                    <a:cxn ang="0">
                      <a:pos x="24" y="22"/>
                    </a:cxn>
                    <a:cxn ang="0">
                      <a:pos x="98" y="22"/>
                    </a:cxn>
                    <a:cxn ang="0">
                      <a:pos x="138" y="62"/>
                    </a:cxn>
                    <a:cxn ang="0">
                      <a:pos x="138" y="160"/>
                    </a:cxn>
                  </a:cxnLst>
                  <a:rect l="0" t="0" r="r" b="b"/>
                  <a:pathLst>
                    <a:path w="162" h="184">
                      <a:moveTo>
                        <a:pt x="108" y="0"/>
                      </a:moveTo>
                      <a:lnTo>
                        <a:pt x="0" y="0"/>
                      </a:lnTo>
                      <a:lnTo>
                        <a:pt x="0" y="184"/>
                      </a:lnTo>
                      <a:lnTo>
                        <a:pt x="162" y="184"/>
                      </a:lnTo>
                      <a:lnTo>
                        <a:pt x="162" y="52"/>
                      </a:lnTo>
                      <a:lnTo>
                        <a:pt x="108" y="0"/>
                      </a:lnTo>
                      <a:close/>
                      <a:moveTo>
                        <a:pt x="138" y="160"/>
                      </a:moveTo>
                      <a:lnTo>
                        <a:pt x="24" y="160"/>
                      </a:lnTo>
                      <a:lnTo>
                        <a:pt x="24" y="22"/>
                      </a:lnTo>
                      <a:lnTo>
                        <a:pt x="98" y="22"/>
                      </a:lnTo>
                      <a:lnTo>
                        <a:pt x="138" y="62"/>
                      </a:lnTo>
                      <a:lnTo>
                        <a:pt x="138" y="160"/>
                      </a:lnTo>
                      <a:close/>
                    </a:path>
                  </a:pathLst>
                </a:custGeom>
                <a:grpFill/>
                <a:ln w="9525">
                  <a:noFill/>
                  <a:round/>
                </a:ln>
              </p:spPr>
              <p:txBody>
                <a:bodyPr/>
                <a:lstStyle/>
                <a:p>
                  <a:pPr fontAlgn="auto">
                    <a:spcBef>
                      <a:spcPts val="0"/>
                    </a:spcBef>
                    <a:spcAft>
                      <a:spcPts val="0"/>
                    </a:spcAft>
                    <a:defRPr/>
                  </a:pPr>
                  <a:endParaRPr lang="en-US" dirty="0">
                    <a:latin typeface="+mn-lt"/>
                    <a:ea typeface="+mn-ea"/>
                  </a:endParaRPr>
                </a:p>
              </p:txBody>
            </p:sp>
            <p:sp>
              <p:nvSpPr>
                <p:cNvPr id="63" name="Rectangle 41"/>
                <p:cNvSpPr>
                  <a:spLocks noChangeArrowheads="1"/>
                </p:cNvSpPr>
                <p:nvPr/>
              </p:nvSpPr>
              <p:spPr bwMode="auto">
                <a:xfrm>
                  <a:off x="6824671" y="2044710"/>
                  <a:ext cx="34925" cy="34925"/>
                </a:xfrm>
                <a:prstGeom prst="rect">
                  <a:avLst/>
                </a:prstGeom>
                <a:grpFill/>
                <a:ln w="9525">
                  <a:noFill/>
                  <a:miter lim="800000"/>
                </a:ln>
              </p:spPr>
              <p:txBody>
                <a:bodyPr/>
                <a:lstStyle/>
                <a:p>
                  <a:pPr fontAlgn="auto">
                    <a:spcBef>
                      <a:spcPts val="0"/>
                    </a:spcBef>
                    <a:spcAft>
                      <a:spcPts val="0"/>
                    </a:spcAft>
                    <a:defRPr/>
                  </a:pPr>
                  <a:endParaRPr lang="en-US" dirty="0">
                    <a:latin typeface="+mn-lt"/>
                    <a:ea typeface="+mn-ea"/>
                  </a:endParaRPr>
                </a:p>
              </p:txBody>
            </p:sp>
            <p:sp>
              <p:nvSpPr>
                <p:cNvPr id="64" name="Rectangle 42"/>
                <p:cNvSpPr>
                  <a:spLocks noChangeArrowheads="1"/>
                </p:cNvSpPr>
                <p:nvPr/>
              </p:nvSpPr>
              <p:spPr bwMode="auto">
                <a:xfrm>
                  <a:off x="6880242" y="1951043"/>
                  <a:ext cx="34925" cy="128589"/>
                </a:xfrm>
                <a:prstGeom prst="rect">
                  <a:avLst/>
                </a:prstGeom>
                <a:grpFill/>
                <a:ln w="9525">
                  <a:noFill/>
                  <a:miter lim="800000"/>
                </a:ln>
              </p:spPr>
              <p:txBody>
                <a:bodyPr/>
                <a:lstStyle/>
                <a:p>
                  <a:pPr fontAlgn="auto">
                    <a:spcBef>
                      <a:spcPts val="0"/>
                    </a:spcBef>
                    <a:spcAft>
                      <a:spcPts val="0"/>
                    </a:spcAft>
                    <a:defRPr/>
                  </a:pPr>
                  <a:endParaRPr lang="en-US" dirty="0">
                    <a:latin typeface="+mn-lt"/>
                    <a:ea typeface="+mn-ea"/>
                  </a:endParaRPr>
                </a:p>
              </p:txBody>
            </p:sp>
            <p:sp>
              <p:nvSpPr>
                <p:cNvPr id="65" name="Rectangle 43"/>
                <p:cNvSpPr>
                  <a:spLocks noChangeArrowheads="1"/>
                </p:cNvSpPr>
                <p:nvPr/>
              </p:nvSpPr>
              <p:spPr bwMode="auto">
                <a:xfrm>
                  <a:off x="6932613" y="2006600"/>
                  <a:ext cx="38100" cy="73025"/>
                </a:xfrm>
                <a:prstGeom prst="rect">
                  <a:avLst/>
                </a:prstGeom>
                <a:grpFill/>
                <a:ln w="9525">
                  <a:noFill/>
                  <a:miter lim="800000"/>
                </a:ln>
              </p:spPr>
              <p:txBody>
                <a:bodyPr/>
                <a:lstStyle/>
                <a:p>
                  <a:pPr fontAlgn="auto">
                    <a:spcBef>
                      <a:spcPts val="0"/>
                    </a:spcBef>
                    <a:spcAft>
                      <a:spcPts val="0"/>
                    </a:spcAft>
                    <a:defRPr/>
                  </a:pPr>
                  <a:endParaRPr lang="en-US" dirty="0">
                    <a:latin typeface="+mn-lt"/>
                    <a:ea typeface="+mn-ea"/>
                  </a:endParaRPr>
                </a:p>
              </p:txBody>
            </p:sp>
          </p:grpSp>
        </p:grpSp>
      </p:grpSp>
      <p:grpSp>
        <p:nvGrpSpPr>
          <p:cNvPr id="66" name="组合 65"/>
          <p:cNvGrpSpPr/>
          <p:nvPr/>
        </p:nvGrpSpPr>
        <p:grpSpPr>
          <a:xfrm>
            <a:off x="2657761" y="3632723"/>
            <a:ext cx="1068997" cy="1863785"/>
            <a:chOff x="2299332" y="3632723"/>
            <a:chExt cx="1068997" cy="1863785"/>
          </a:xfrm>
        </p:grpSpPr>
        <p:sp>
          <p:nvSpPr>
            <p:cNvPr id="67" name="弧形 66"/>
            <p:cNvSpPr/>
            <p:nvPr/>
          </p:nvSpPr>
          <p:spPr>
            <a:xfrm flipH="1">
              <a:off x="2299332" y="3682391"/>
              <a:ext cx="1068997" cy="1068610"/>
            </a:xfrm>
            <a:prstGeom prst="arc">
              <a:avLst>
                <a:gd name="adj1" fmla="val 16200000"/>
                <a:gd name="adj2" fmla="val 5620576"/>
              </a:avLst>
            </a:prstGeom>
            <a:ln w="15875">
              <a:solidFill>
                <a:schemeClr val="bg1">
                  <a:lumMod val="5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solidFill>
                  <a:prstClr val="black"/>
                </a:solidFill>
              </a:endParaRPr>
            </a:p>
          </p:txBody>
        </p:sp>
        <p:sp>
          <p:nvSpPr>
            <p:cNvPr id="68" name="椭圆 67"/>
            <p:cNvSpPr/>
            <p:nvPr/>
          </p:nvSpPr>
          <p:spPr>
            <a:xfrm>
              <a:off x="2809825" y="3632723"/>
              <a:ext cx="93737" cy="93703"/>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69" name="任意多边形 35"/>
            <p:cNvSpPr/>
            <p:nvPr/>
          </p:nvSpPr>
          <p:spPr>
            <a:xfrm>
              <a:off x="2855966" y="4748779"/>
              <a:ext cx="388671" cy="700878"/>
            </a:xfrm>
            <a:custGeom>
              <a:avLst/>
              <a:gdLst>
                <a:gd name="connsiteX0" fmla="*/ 0 w 388620"/>
                <a:gd name="connsiteY0" fmla="*/ 0 h 701040"/>
                <a:gd name="connsiteX1" fmla="*/ 0 w 388620"/>
                <a:gd name="connsiteY1" fmla="*/ 701040 h 701040"/>
                <a:gd name="connsiteX2" fmla="*/ 388620 w 388620"/>
                <a:gd name="connsiteY2" fmla="*/ 701040 h 701040"/>
              </a:gdLst>
              <a:ahLst/>
              <a:cxnLst>
                <a:cxn ang="0">
                  <a:pos x="connsiteX0" y="connsiteY0"/>
                </a:cxn>
                <a:cxn ang="0">
                  <a:pos x="connsiteX1" y="connsiteY1"/>
                </a:cxn>
                <a:cxn ang="0">
                  <a:pos x="connsiteX2" y="connsiteY2"/>
                </a:cxn>
              </a:cxnLst>
              <a:rect l="l" t="t" r="r" b="b"/>
              <a:pathLst>
                <a:path w="388620" h="701040">
                  <a:moveTo>
                    <a:pt x="0" y="0"/>
                  </a:moveTo>
                  <a:lnTo>
                    <a:pt x="0" y="701040"/>
                  </a:lnTo>
                  <a:lnTo>
                    <a:pt x="388620" y="701040"/>
                  </a:lnTo>
                </a:path>
              </a:pathLst>
            </a:custGeom>
            <a:noFill/>
            <a:ln w="1587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70" name="椭圆 69"/>
            <p:cNvSpPr/>
            <p:nvPr/>
          </p:nvSpPr>
          <p:spPr>
            <a:xfrm>
              <a:off x="3203986" y="5402805"/>
              <a:ext cx="93737" cy="93703"/>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nvGrpSpPr>
            <p:cNvPr id="71" name="组合 70"/>
            <p:cNvGrpSpPr/>
            <p:nvPr/>
          </p:nvGrpSpPr>
          <p:grpSpPr>
            <a:xfrm>
              <a:off x="2392842" y="3775716"/>
              <a:ext cx="882279" cy="881960"/>
              <a:chOff x="2392842" y="3775716"/>
              <a:chExt cx="882279" cy="881960"/>
            </a:xfrm>
          </p:grpSpPr>
          <p:sp>
            <p:nvSpPr>
              <p:cNvPr id="72" name="椭圆 71"/>
              <p:cNvSpPr/>
              <p:nvPr/>
            </p:nvSpPr>
            <p:spPr>
              <a:xfrm>
                <a:off x="2392842" y="3775716"/>
                <a:ext cx="882279" cy="881960"/>
              </a:xfrm>
              <a:prstGeom prst="ellipse">
                <a:avLst/>
              </a:prstGeom>
              <a:gradFill>
                <a:gsLst>
                  <a:gs pos="0">
                    <a:srgbClr val="DDDDDD"/>
                  </a:gs>
                  <a:gs pos="100000">
                    <a:srgbClr val="FFFFFF"/>
                  </a:gs>
                </a:gsLst>
                <a:lin ang="2700000" scaled="1"/>
              </a:gradFill>
              <a:ln w="19050">
                <a:gradFill flip="none" rotWithShape="1">
                  <a:gsLst>
                    <a:gs pos="0">
                      <a:schemeClr val="bg1"/>
                    </a:gs>
                    <a:gs pos="100000">
                      <a:schemeClr val="bg1">
                        <a:lumMod val="65000"/>
                      </a:schemeClr>
                    </a:gs>
                  </a:gsLst>
                  <a:lin ang="2700000" scaled="1"/>
                  <a:tileRect/>
                </a:gradFill>
              </a:ln>
              <a:effectLst>
                <a:outerShdw blurRad="88900" dist="508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nvGrpSpPr>
              <p:cNvPr id="73" name="Group 54"/>
              <p:cNvGrpSpPr/>
              <p:nvPr/>
            </p:nvGrpSpPr>
            <p:grpSpPr>
              <a:xfrm>
                <a:off x="2673225" y="4032976"/>
                <a:ext cx="321512" cy="367441"/>
                <a:chOff x="2084395" y="1843106"/>
                <a:chExt cx="255589" cy="292103"/>
              </a:xfrm>
              <a:solidFill>
                <a:schemeClr val="accent1"/>
              </a:solidFill>
            </p:grpSpPr>
            <p:sp>
              <p:nvSpPr>
                <p:cNvPr id="74" name="Freeform 45"/>
                <p:cNvSpPr>
                  <a:spLocks noEditPoints="1"/>
                </p:cNvSpPr>
                <p:nvPr/>
              </p:nvSpPr>
              <p:spPr bwMode="auto">
                <a:xfrm>
                  <a:off x="2084395" y="1843106"/>
                  <a:ext cx="255589" cy="292103"/>
                </a:xfrm>
                <a:custGeom>
                  <a:avLst/>
                  <a:gdLst/>
                  <a:ahLst/>
                  <a:cxnLst>
                    <a:cxn ang="0">
                      <a:pos x="108" y="0"/>
                    </a:cxn>
                    <a:cxn ang="0">
                      <a:pos x="0" y="0"/>
                    </a:cxn>
                    <a:cxn ang="0">
                      <a:pos x="0" y="184"/>
                    </a:cxn>
                    <a:cxn ang="0">
                      <a:pos x="161" y="184"/>
                    </a:cxn>
                    <a:cxn ang="0">
                      <a:pos x="161" y="52"/>
                    </a:cxn>
                    <a:cxn ang="0">
                      <a:pos x="108" y="0"/>
                    </a:cxn>
                    <a:cxn ang="0">
                      <a:pos x="69" y="92"/>
                    </a:cxn>
                    <a:cxn ang="0">
                      <a:pos x="81" y="92"/>
                    </a:cxn>
                    <a:cxn ang="0">
                      <a:pos x="81" y="79"/>
                    </a:cxn>
                    <a:cxn ang="0">
                      <a:pos x="69" y="79"/>
                    </a:cxn>
                    <a:cxn ang="0">
                      <a:pos x="69" y="68"/>
                    </a:cxn>
                    <a:cxn ang="0">
                      <a:pos x="81" y="68"/>
                    </a:cxn>
                    <a:cxn ang="0">
                      <a:pos x="81" y="57"/>
                    </a:cxn>
                    <a:cxn ang="0">
                      <a:pos x="69" y="57"/>
                    </a:cxn>
                    <a:cxn ang="0">
                      <a:pos x="69" y="46"/>
                    </a:cxn>
                    <a:cxn ang="0">
                      <a:pos x="81" y="46"/>
                    </a:cxn>
                    <a:cxn ang="0">
                      <a:pos x="81" y="33"/>
                    </a:cxn>
                    <a:cxn ang="0">
                      <a:pos x="69" y="33"/>
                    </a:cxn>
                    <a:cxn ang="0">
                      <a:pos x="69" y="22"/>
                    </a:cxn>
                    <a:cxn ang="0">
                      <a:pos x="81" y="22"/>
                    </a:cxn>
                    <a:cxn ang="0">
                      <a:pos x="81" y="33"/>
                    </a:cxn>
                    <a:cxn ang="0">
                      <a:pos x="93" y="33"/>
                    </a:cxn>
                    <a:cxn ang="0">
                      <a:pos x="93" y="46"/>
                    </a:cxn>
                    <a:cxn ang="0">
                      <a:pos x="81" y="46"/>
                    </a:cxn>
                    <a:cxn ang="0">
                      <a:pos x="81" y="57"/>
                    </a:cxn>
                    <a:cxn ang="0">
                      <a:pos x="93" y="57"/>
                    </a:cxn>
                    <a:cxn ang="0">
                      <a:pos x="93" y="68"/>
                    </a:cxn>
                    <a:cxn ang="0">
                      <a:pos x="81" y="68"/>
                    </a:cxn>
                    <a:cxn ang="0">
                      <a:pos x="81" y="79"/>
                    </a:cxn>
                    <a:cxn ang="0">
                      <a:pos x="93" y="79"/>
                    </a:cxn>
                    <a:cxn ang="0">
                      <a:pos x="93" y="92"/>
                    </a:cxn>
                    <a:cxn ang="0">
                      <a:pos x="81" y="92"/>
                    </a:cxn>
                    <a:cxn ang="0">
                      <a:pos x="81" y="103"/>
                    </a:cxn>
                    <a:cxn ang="0">
                      <a:pos x="93" y="103"/>
                    </a:cxn>
                    <a:cxn ang="0">
                      <a:pos x="93" y="114"/>
                    </a:cxn>
                    <a:cxn ang="0">
                      <a:pos x="81" y="114"/>
                    </a:cxn>
                    <a:cxn ang="0">
                      <a:pos x="81" y="103"/>
                    </a:cxn>
                    <a:cxn ang="0">
                      <a:pos x="69" y="103"/>
                    </a:cxn>
                    <a:cxn ang="0">
                      <a:pos x="69" y="92"/>
                    </a:cxn>
                    <a:cxn ang="0">
                      <a:pos x="47" y="160"/>
                    </a:cxn>
                    <a:cxn ang="0">
                      <a:pos x="23" y="160"/>
                    </a:cxn>
                    <a:cxn ang="0">
                      <a:pos x="23" y="22"/>
                    </a:cxn>
                    <a:cxn ang="0">
                      <a:pos x="58" y="22"/>
                    </a:cxn>
                    <a:cxn ang="0">
                      <a:pos x="58" y="114"/>
                    </a:cxn>
                    <a:cxn ang="0">
                      <a:pos x="47" y="114"/>
                    </a:cxn>
                    <a:cxn ang="0">
                      <a:pos x="47" y="160"/>
                    </a:cxn>
                    <a:cxn ang="0">
                      <a:pos x="104" y="173"/>
                    </a:cxn>
                    <a:cxn ang="0">
                      <a:pos x="58" y="173"/>
                    </a:cxn>
                    <a:cxn ang="0">
                      <a:pos x="58" y="127"/>
                    </a:cxn>
                    <a:cxn ang="0">
                      <a:pos x="104" y="127"/>
                    </a:cxn>
                    <a:cxn ang="0">
                      <a:pos x="104" y="173"/>
                    </a:cxn>
                    <a:cxn ang="0">
                      <a:pos x="139" y="160"/>
                    </a:cxn>
                    <a:cxn ang="0">
                      <a:pos x="115" y="160"/>
                    </a:cxn>
                    <a:cxn ang="0">
                      <a:pos x="115" y="114"/>
                    </a:cxn>
                    <a:cxn ang="0">
                      <a:pos x="104" y="114"/>
                    </a:cxn>
                    <a:cxn ang="0">
                      <a:pos x="104" y="27"/>
                    </a:cxn>
                    <a:cxn ang="0">
                      <a:pos x="139" y="62"/>
                    </a:cxn>
                    <a:cxn ang="0">
                      <a:pos x="139" y="160"/>
                    </a:cxn>
                  </a:cxnLst>
                  <a:rect l="0" t="0" r="r" b="b"/>
                  <a:pathLst>
                    <a:path w="161" h="184">
                      <a:moveTo>
                        <a:pt x="108" y="0"/>
                      </a:moveTo>
                      <a:lnTo>
                        <a:pt x="0" y="0"/>
                      </a:lnTo>
                      <a:lnTo>
                        <a:pt x="0" y="184"/>
                      </a:lnTo>
                      <a:lnTo>
                        <a:pt x="161" y="184"/>
                      </a:lnTo>
                      <a:lnTo>
                        <a:pt x="161" y="52"/>
                      </a:lnTo>
                      <a:lnTo>
                        <a:pt x="108" y="0"/>
                      </a:lnTo>
                      <a:close/>
                      <a:moveTo>
                        <a:pt x="69" y="92"/>
                      </a:moveTo>
                      <a:lnTo>
                        <a:pt x="81" y="92"/>
                      </a:lnTo>
                      <a:lnTo>
                        <a:pt x="81" y="79"/>
                      </a:lnTo>
                      <a:lnTo>
                        <a:pt x="69" y="79"/>
                      </a:lnTo>
                      <a:lnTo>
                        <a:pt x="69" y="68"/>
                      </a:lnTo>
                      <a:lnTo>
                        <a:pt x="81" y="68"/>
                      </a:lnTo>
                      <a:lnTo>
                        <a:pt x="81" y="57"/>
                      </a:lnTo>
                      <a:lnTo>
                        <a:pt x="69" y="57"/>
                      </a:lnTo>
                      <a:lnTo>
                        <a:pt x="69" y="46"/>
                      </a:lnTo>
                      <a:lnTo>
                        <a:pt x="81" y="46"/>
                      </a:lnTo>
                      <a:lnTo>
                        <a:pt x="81" y="33"/>
                      </a:lnTo>
                      <a:lnTo>
                        <a:pt x="69" y="33"/>
                      </a:lnTo>
                      <a:lnTo>
                        <a:pt x="69" y="22"/>
                      </a:lnTo>
                      <a:lnTo>
                        <a:pt x="81" y="22"/>
                      </a:lnTo>
                      <a:lnTo>
                        <a:pt x="81" y="33"/>
                      </a:lnTo>
                      <a:lnTo>
                        <a:pt x="93" y="33"/>
                      </a:lnTo>
                      <a:lnTo>
                        <a:pt x="93" y="46"/>
                      </a:lnTo>
                      <a:lnTo>
                        <a:pt x="81" y="46"/>
                      </a:lnTo>
                      <a:lnTo>
                        <a:pt x="81" y="57"/>
                      </a:lnTo>
                      <a:lnTo>
                        <a:pt x="93" y="57"/>
                      </a:lnTo>
                      <a:lnTo>
                        <a:pt x="93" y="68"/>
                      </a:lnTo>
                      <a:lnTo>
                        <a:pt x="81" y="68"/>
                      </a:lnTo>
                      <a:lnTo>
                        <a:pt x="81" y="79"/>
                      </a:lnTo>
                      <a:lnTo>
                        <a:pt x="93" y="79"/>
                      </a:lnTo>
                      <a:lnTo>
                        <a:pt x="93" y="92"/>
                      </a:lnTo>
                      <a:lnTo>
                        <a:pt x="81" y="92"/>
                      </a:lnTo>
                      <a:lnTo>
                        <a:pt x="81" y="103"/>
                      </a:lnTo>
                      <a:lnTo>
                        <a:pt x="93" y="103"/>
                      </a:lnTo>
                      <a:lnTo>
                        <a:pt x="93" y="114"/>
                      </a:lnTo>
                      <a:lnTo>
                        <a:pt x="81" y="114"/>
                      </a:lnTo>
                      <a:lnTo>
                        <a:pt x="81" y="103"/>
                      </a:lnTo>
                      <a:lnTo>
                        <a:pt x="69" y="103"/>
                      </a:lnTo>
                      <a:lnTo>
                        <a:pt x="69" y="92"/>
                      </a:lnTo>
                      <a:close/>
                      <a:moveTo>
                        <a:pt x="47" y="160"/>
                      </a:moveTo>
                      <a:lnTo>
                        <a:pt x="23" y="160"/>
                      </a:lnTo>
                      <a:lnTo>
                        <a:pt x="23" y="22"/>
                      </a:lnTo>
                      <a:lnTo>
                        <a:pt x="58" y="22"/>
                      </a:lnTo>
                      <a:lnTo>
                        <a:pt x="58" y="114"/>
                      </a:lnTo>
                      <a:lnTo>
                        <a:pt x="47" y="114"/>
                      </a:lnTo>
                      <a:lnTo>
                        <a:pt x="47" y="160"/>
                      </a:lnTo>
                      <a:close/>
                      <a:moveTo>
                        <a:pt x="104" y="173"/>
                      </a:moveTo>
                      <a:lnTo>
                        <a:pt x="58" y="173"/>
                      </a:lnTo>
                      <a:lnTo>
                        <a:pt x="58" y="127"/>
                      </a:lnTo>
                      <a:lnTo>
                        <a:pt x="104" y="127"/>
                      </a:lnTo>
                      <a:lnTo>
                        <a:pt x="104" y="173"/>
                      </a:lnTo>
                      <a:close/>
                      <a:moveTo>
                        <a:pt x="139" y="160"/>
                      </a:moveTo>
                      <a:lnTo>
                        <a:pt x="115" y="160"/>
                      </a:lnTo>
                      <a:lnTo>
                        <a:pt x="115" y="114"/>
                      </a:lnTo>
                      <a:lnTo>
                        <a:pt x="104" y="114"/>
                      </a:lnTo>
                      <a:lnTo>
                        <a:pt x="104" y="27"/>
                      </a:lnTo>
                      <a:lnTo>
                        <a:pt x="139" y="62"/>
                      </a:lnTo>
                      <a:lnTo>
                        <a:pt x="139" y="160"/>
                      </a:lnTo>
                      <a:close/>
                    </a:path>
                  </a:pathLst>
                </a:custGeom>
                <a:grpFill/>
                <a:ln w="9525">
                  <a:noFill/>
                  <a:round/>
                </a:ln>
              </p:spPr>
              <p:txBody>
                <a:bodyPr/>
                <a:lstStyle/>
                <a:p>
                  <a:pPr fontAlgn="auto">
                    <a:spcBef>
                      <a:spcPts val="0"/>
                    </a:spcBef>
                    <a:spcAft>
                      <a:spcPts val="0"/>
                    </a:spcAft>
                    <a:defRPr/>
                  </a:pPr>
                  <a:endParaRPr lang="en-US" dirty="0">
                    <a:latin typeface="+mn-lt"/>
                    <a:ea typeface="+mn-ea"/>
                  </a:endParaRPr>
                </a:p>
              </p:txBody>
            </p:sp>
            <p:sp>
              <p:nvSpPr>
                <p:cNvPr id="75" name="Rectangle 46"/>
                <p:cNvSpPr>
                  <a:spLocks noChangeArrowheads="1"/>
                </p:cNvSpPr>
                <p:nvPr/>
              </p:nvSpPr>
              <p:spPr bwMode="auto">
                <a:xfrm>
                  <a:off x="2193926" y="2062163"/>
                  <a:ext cx="38100" cy="17463"/>
                </a:xfrm>
                <a:prstGeom prst="rect">
                  <a:avLst/>
                </a:prstGeom>
                <a:grpFill/>
                <a:ln w="9525">
                  <a:noFill/>
                  <a:miter lim="800000"/>
                </a:ln>
              </p:spPr>
              <p:txBody>
                <a:bodyPr/>
                <a:lstStyle/>
                <a:p>
                  <a:pPr fontAlgn="auto">
                    <a:spcBef>
                      <a:spcPts val="0"/>
                    </a:spcBef>
                    <a:spcAft>
                      <a:spcPts val="0"/>
                    </a:spcAft>
                    <a:defRPr/>
                  </a:pPr>
                  <a:endParaRPr lang="en-US" dirty="0">
                    <a:latin typeface="+mn-lt"/>
                    <a:ea typeface="+mn-ea"/>
                  </a:endParaRPr>
                </a:p>
              </p:txBody>
            </p:sp>
          </p:grpSp>
        </p:grpSp>
      </p:grpSp>
      <p:sp>
        <p:nvSpPr>
          <p:cNvPr id="76" name="Inhaltsplatzhalter 4"/>
          <p:cNvSpPr txBox="1"/>
          <p:nvPr/>
        </p:nvSpPr>
        <p:spPr>
          <a:xfrm>
            <a:off x="3913309" y="4997176"/>
            <a:ext cx="2307615" cy="1398075"/>
          </a:xfrm>
          <a:prstGeom prst="rect">
            <a:avLst/>
          </a:prstGeom>
        </p:spPr>
        <p:txBody>
          <a:bodyPr wrap="square" lIns="0" tIns="0" rIns="0" bIns="0" anchor="t">
            <a:spAutoFit/>
          </a:bodyPr>
          <a:lstStyle>
            <a:lvl1pPr marL="273050" indent="-273050" algn="l" defTabSz="913765" rtl="0" eaLnBrk="1" latinLnBrk="0" hangingPunct="1">
              <a:lnSpc>
                <a:spcPct val="90000"/>
              </a:lnSpc>
              <a:spcBef>
                <a:spcPts val="0"/>
              </a:spcBef>
              <a:spcAft>
                <a:spcPts val="1000"/>
              </a:spcAft>
              <a:buFont typeface="Wingdings" panose="05000000000000000000" pitchFamily="2" charset="2"/>
              <a:buChar char="§"/>
              <a:defRPr sz="2300" kern="1200">
                <a:solidFill>
                  <a:schemeClr val="bg1"/>
                </a:solidFill>
                <a:latin typeface="Calibri Light" panose="020F0302020204030204" pitchFamily="34" charset="0"/>
                <a:ea typeface="+mn-ea"/>
                <a:cs typeface="+mn-cs"/>
              </a:defRPr>
            </a:lvl1pPr>
            <a:lvl2pPr marL="807720" indent="-273050" algn="l" defTabSz="913765" rtl="0" eaLnBrk="1" latinLnBrk="0" hangingPunct="1">
              <a:lnSpc>
                <a:spcPct val="90000"/>
              </a:lnSpc>
              <a:spcBef>
                <a:spcPts val="0"/>
              </a:spcBef>
              <a:spcAft>
                <a:spcPts val="1000"/>
              </a:spcAft>
              <a:buFont typeface="Symbol" panose="05050102010706020507" pitchFamily="18" charset="2"/>
              <a:buChar char="-"/>
              <a:defRPr sz="2000" kern="1200">
                <a:solidFill>
                  <a:schemeClr val="bg1"/>
                </a:solidFill>
                <a:latin typeface="Calibri Light" panose="020F0302020204030204" pitchFamily="34" charset="0"/>
                <a:ea typeface="+mn-ea"/>
                <a:cs typeface="+mn-cs"/>
              </a:defRPr>
            </a:lvl2pPr>
            <a:lvl3pPr marL="1080770" indent="-177800" algn="l" defTabSz="913765" rtl="0" eaLnBrk="1" latinLnBrk="0" hangingPunct="1">
              <a:lnSpc>
                <a:spcPct val="90000"/>
              </a:lnSpc>
              <a:spcBef>
                <a:spcPts val="0"/>
              </a:spcBef>
              <a:spcAft>
                <a:spcPts val="1000"/>
              </a:spcAft>
              <a:buFont typeface="Symbol" panose="05050102010706020507" pitchFamily="18" charset="2"/>
              <a:buChar char="-"/>
              <a:defRPr sz="1900" kern="1200">
                <a:solidFill>
                  <a:schemeClr val="bg1"/>
                </a:solidFill>
                <a:latin typeface="Calibri Light" panose="020F0302020204030204" pitchFamily="34" charset="0"/>
                <a:ea typeface="+mn-ea"/>
                <a:cs typeface="+mn-cs"/>
              </a:defRPr>
            </a:lvl3pPr>
            <a:lvl4pPr marL="1436370" indent="-177800" algn="l" defTabSz="913765"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4pPr>
            <a:lvl5pPr marL="1793240" indent="-179070" algn="l" defTabSz="913765"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5pPr>
            <a:lvl6pPr marL="2513965" indent="-228600" algn="l" defTabSz="913765"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165" indent="-228600" algn="l" defTabSz="913765"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7730" indent="-228600" algn="l" defTabSz="913765"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4930" indent="-228600" algn="l" defTabSz="913765"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nSpc>
                <a:spcPct val="150000"/>
              </a:lnSpc>
              <a:spcAft>
                <a:spcPts val="1200"/>
              </a:spcAft>
              <a:buNone/>
            </a:pPr>
            <a:r>
              <a:rPr lang="zh-CN" altLang="en-US" sz="2000" b="1" dirty="0">
                <a:solidFill>
                  <a:schemeClr val="accent1"/>
                </a:solidFill>
                <a:latin typeface="+mj-ea"/>
                <a:ea typeface="+mj-ea"/>
              </a:rPr>
              <a:t>添加标题</a:t>
            </a:r>
            <a:br>
              <a:rPr lang="en-US" sz="2000" b="1" dirty="0">
                <a:solidFill>
                  <a:schemeClr val="accent1"/>
                </a:solidFill>
                <a:latin typeface="+mj-lt"/>
              </a:rPr>
            </a:br>
            <a:r>
              <a:rPr lang="zh-CN" altLang="en-US" sz="1400" dirty="0">
                <a:solidFill>
                  <a:schemeClr val="tx2"/>
                </a:solidFill>
                <a:latin typeface="+mn-lt"/>
              </a:rPr>
              <a:t>单击此处添加标题单击此处添加标题单击此处添加标题单击此处添加标题</a:t>
            </a:r>
            <a:endParaRPr lang="en-US" sz="1400" dirty="0">
              <a:solidFill>
                <a:schemeClr val="tx2"/>
              </a:solidFill>
              <a:latin typeface="+mn-lt"/>
            </a:endParaRPr>
          </a:p>
        </p:txBody>
      </p:sp>
      <p:sp>
        <p:nvSpPr>
          <p:cNvPr id="77" name="Inhaltsplatzhalter 4"/>
          <p:cNvSpPr txBox="1"/>
          <p:nvPr/>
        </p:nvSpPr>
        <p:spPr>
          <a:xfrm>
            <a:off x="2363660" y="1536164"/>
            <a:ext cx="2307615" cy="1398075"/>
          </a:xfrm>
          <a:prstGeom prst="rect">
            <a:avLst/>
          </a:prstGeom>
        </p:spPr>
        <p:txBody>
          <a:bodyPr wrap="square" lIns="0" tIns="0" rIns="0" bIns="0" anchor="t">
            <a:spAutoFit/>
          </a:bodyPr>
          <a:lstStyle>
            <a:lvl1pPr marL="273050" indent="-273050" algn="l" defTabSz="913765" rtl="0" eaLnBrk="1" latinLnBrk="0" hangingPunct="1">
              <a:lnSpc>
                <a:spcPct val="90000"/>
              </a:lnSpc>
              <a:spcBef>
                <a:spcPts val="0"/>
              </a:spcBef>
              <a:spcAft>
                <a:spcPts val="1000"/>
              </a:spcAft>
              <a:buFont typeface="Wingdings" panose="05000000000000000000" pitchFamily="2" charset="2"/>
              <a:buChar char="§"/>
              <a:defRPr sz="2300" kern="1200">
                <a:solidFill>
                  <a:schemeClr val="bg1"/>
                </a:solidFill>
                <a:latin typeface="Calibri Light" panose="020F0302020204030204" pitchFamily="34" charset="0"/>
                <a:ea typeface="+mn-ea"/>
                <a:cs typeface="+mn-cs"/>
              </a:defRPr>
            </a:lvl1pPr>
            <a:lvl2pPr marL="807720" indent="-273050" algn="l" defTabSz="913765" rtl="0" eaLnBrk="1" latinLnBrk="0" hangingPunct="1">
              <a:lnSpc>
                <a:spcPct val="90000"/>
              </a:lnSpc>
              <a:spcBef>
                <a:spcPts val="0"/>
              </a:spcBef>
              <a:spcAft>
                <a:spcPts val="1000"/>
              </a:spcAft>
              <a:buFont typeface="Symbol" panose="05050102010706020507" pitchFamily="18" charset="2"/>
              <a:buChar char="-"/>
              <a:defRPr sz="2000" kern="1200">
                <a:solidFill>
                  <a:schemeClr val="bg1"/>
                </a:solidFill>
                <a:latin typeface="Calibri Light" panose="020F0302020204030204" pitchFamily="34" charset="0"/>
                <a:ea typeface="+mn-ea"/>
                <a:cs typeface="+mn-cs"/>
              </a:defRPr>
            </a:lvl2pPr>
            <a:lvl3pPr marL="1080770" indent="-177800" algn="l" defTabSz="913765" rtl="0" eaLnBrk="1" latinLnBrk="0" hangingPunct="1">
              <a:lnSpc>
                <a:spcPct val="90000"/>
              </a:lnSpc>
              <a:spcBef>
                <a:spcPts val="0"/>
              </a:spcBef>
              <a:spcAft>
                <a:spcPts val="1000"/>
              </a:spcAft>
              <a:buFont typeface="Symbol" panose="05050102010706020507" pitchFamily="18" charset="2"/>
              <a:buChar char="-"/>
              <a:defRPr sz="1900" kern="1200">
                <a:solidFill>
                  <a:schemeClr val="bg1"/>
                </a:solidFill>
                <a:latin typeface="Calibri Light" panose="020F0302020204030204" pitchFamily="34" charset="0"/>
                <a:ea typeface="+mn-ea"/>
                <a:cs typeface="+mn-cs"/>
              </a:defRPr>
            </a:lvl3pPr>
            <a:lvl4pPr marL="1436370" indent="-177800" algn="l" defTabSz="913765"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4pPr>
            <a:lvl5pPr marL="1793240" indent="-179070" algn="l" defTabSz="913765"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5pPr>
            <a:lvl6pPr marL="2513965" indent="-228600" algn="l" defTabSz="913765"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165" indent="-228600" algn="l" defTabSz="913765"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7730" indent="-228600" algn="l" defTabSz="913765"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4930" indent="-228600" algn="l" defTabSz="913765"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r">
              <a:lnSpc>
                <a:spcPct val="150000"/>
              </a:lnSpc>
              <a:spcAft>
                <a:spcPts val="1200"/>
              </a:spcAft>
              <a:buNone/>
            </a:pPr>
            <a:r>
              <a:rPr lang="zh-CN" altLang="en-US" sz="2000" b="1" dirty="0">
                <a:solidFill>
                  <a:schemeClr val="accent2"/>
                </a:solidFill>
                <a:latin typeface="+mj-ea"/>
                <a:ea typeface="+mj-ea"/>
              </a:rPr>
              <a:t>添加标题</a:t>
            </a:r>
            <a:br>
              <a:rPr lang="en-US" sz="2000" b="1" dirty="0">
                <a:solidFill>
                  <a:schemeClr val="accent1"/>
                </a:solidFill>
                <a:latin typeface="+mj-lt"/>
              </a:rPr>
            </a:br>
            <a:r>
              <a:rPr lang="zh-CN" altLang="en-US" sz="1400" dirty="0">
                <a:solidFill>
                  <a:schemeClr val="tx2"/>
                </a:solidFill>
                <a:latin typeface="+mn-lt"/>
              </a:rPr>
              <a:t>单击此处添加标题单击此处添加标题单击此处添加标题单击此处添加标题</a:t>
            </a:r>
            <a:endParaRPr lang="en-US" sz="1400" dirty="0">
              <a:solidFill>
                <a:schemeClr val="tx2"/>
              </a:solidFill>
              <a:latin typeface="+mn-lt"/>
            </a:endParaRPr>
          </a:p>
        </p:txBody>
      </p:sp>
      <p:sp>
        <p:nvSpPr>
          <p:cNvPr id="78" name="Inhaltsplatzhalter 4"/>
          <p:cNvSpPr txBox="1"/>
          <p:nvPr/>
        </p:nvSpPr>
        <p:spPr>
          <a:xfrm>
            <a:off x="7246027" y="4890598"/>
            <a:ext cx="2307615" cy="1398075"/>
          </a:xfrm>
          <a:prstGeom prst="rect">
            <a:avLst/>
          </a:prstGeom>
        </p:spPr>
        <p:txBody>
          <a:bodyPr wrap="square" lIns="0" tIns="0" rIns="0" bIns="0" anchor="t">
            <a:spAutoFit/>
          </a:bodyPr>
          <a:lstStyle>
            <a:lvl1pPr marL="273050" indent="-273050" algn="l" defTabSz="913765" rtl="0" eaLnBrk="1" latinLnBrk="0" hangingPunct="1">
              <a:lnSpc>
                <a:spcPct val="90000"/>
              </a:lnSpc>
              <a:spcBef>
                <a:spcPts val="0"/>
              </a:spcBef>
              <a:spcAft>
                <a:spcPts val="1000"/>
              </a:spcAft>
              <a:buFont typeface="Wingdings" panose="05000000000000000000" pitchFamily="2" charset="2"/>
              <a:buChar char="§"/>
              <a:defRPr sz="2300" kern="1200">
                <a:solidFill>
                  <a:schemeClr val="bg1"/>
                </a:solidFill>
                <a:latin typeface="Calibri Light" panose="020F0302020204030204" pitchFamily="34" charset="0"/>
                <a:ea typeface="+mn-ea"/>
                <a:cs typeface="+mn-cs"/>
              </a:defRPr>
            </a:lvl1pPr>
            <a:lvl2pPr marL="807720" indent="-273050" algn="l" defTabSz="913765" rtl="0" eaLnBrk="1" latinLnBrk="0" hangingPunct="1">
              <a:lnSpc>
                <a:spcPct val="90000"/>
              </a:lnSpc>
              <a:spcBef>
                <a:spcPts val="0"/>
              </a:spcBef>
              <a:spcAft>
                <a:spcPts val="1000"/>
              </a:spcAft>
              <a:buFont typeface="Symbol" panose="05050102010706020507" pitchFamily="18" charset="2"/>
              <a:buChar char="-"/>
              <a:defRPr sz="2000" kern="1200">
                <a:solidFill>
                  <a:schemeClr val="bg1"/>
                </a:solidFill>
                <a:latin typeface="Calibri Light" panose="020F0302020204030204" pitchFamily="34" charset="0"/>
                <a:ea typeface="+mn-ea"/>
                <a:cs typeface="+mn-cs"/>
              </a:defRPr>
            </a:lvl2pPr>
            <a:lvl3pPr marL="1080770" indent="-177800" algn="l" defTabSz="913765" rtl="0" eaLnBrk="1" latinLnBrk="0" hangingPunct="1">
              <a:lnSpc>
                <a:spcPct val="90000"/>
              </a:lnSpc>
              <a:spcBef>
                <a:spcPts val="0"/>
              </a:spcBef>
              <a:spcAft>
                <a:spcPts val="1000"/>
              </a:spcAft>
              <a:buFont typeface="Symbol" panose="05050102010706020507" pitchFamily="18" charset="2"/>
              <a:buChar char="-"/>
              <a:defRPr sz="1900" kern="1200">
                <a:solidFill>
                  <a:schemeClr val="bg1"/>
                </a:solidFill>
                <a:latin typeface="Calibri Light" panose="020F0302020204030204" pitchFamily="34" charset="0"/>
                <a:ea typeface="+mn-ea"/>
                <a:cs typeface="+mn-cs"/>
              </a:defRPr>
            </a:lvl3pPr>
            <a:lvl4pPr marL="1436370" indent="-177800" algn="l" defTabSz="913765"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4pPr>
            <a:lvl5pPr marL="1793240" indent="-179070" algn="l" defTabSz="913765"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5pPr>
            <a:lvl6pPr marL="2513965" indent="-228600" algn="l" defTabSz="913765"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165" indent="-228600" algn="l" defTabSz="913765"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7730" indent="-228600" algn="l" defTabSz="913765"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4930" indent="-228600" algn="l" defTabSz="913765"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nSpc>
                <a:spcPct val="150000"/>
              </a:lnSpc>
              <a:spcAft>
                <a:spcPts val="1200"/>
              </a:spcAft>
              <a:buNone/>
            </a:pPr>
            <a:r>
              <a:rPr lang="zh-CN" altLang="en-US" sz="2000" b="1" dirty="0">
                <a:solidFill>
                  <a:schemeClr val="accent3"/>
                </a:solidFill>
                <a:latin typeface="+mj-ea"/>
                <a:ea typeface="+mj-ea"/>
              </a:rPr>
              <a:t>添加标题</a:t>
            </a:r>
            <a:br>
              <a:rPr lang="en-US" sz="2000" b="1" dirty="0">
                <a:solidFill>
                  <a:schemeClr val="accent1"/>
                </a:solidFill>
                <a:latin typeface="+mj-lt"/>
              </a:rPr>
            </a:br>
            <a:r>
              <a:rPr lang="zh-CN" altLang="en-US" sz="1400" dirty="0">
                <a:solidFill>
                  <a:schemeClr val="tx2"/>
                </a:solidFill>
                <a:latin typeface="+mn-lt"/>
              </a:rPr>
              <a:t>单击此处添加标题单击此处添加标题单击此处添加标题单击此处添加标题</a:t>
            </a:r>
            <a:endParaRPr lang="en-US" sz="1400" dirty="0">
              <a:solidFill>
                <a:schemeClr val="tx2"/>
              </a:solidFill>
              <a:latin typeface="+mn-lt"/>
            </a:endParaRPr>
          </a:p>
        </p:txBody>
      </p:sp>
      <p:sp>
        <p:nvSpPr>
          <p:cNvPr id="79" name="Inhaltsplatzhalter 4"/>
          <p:cNvSpPr txBox="1"/>
          <p:nvPr/>
        </p:nvSpPr>
        <p:spPr>
          <a:xfrm>
            <a:off x="6467174" y="1206464"/>
            <a:ext cx="2307615" cy="1398075"/>
          </a:xfrm>
          <a:prstGeom prst="rect">
            <a:avLst/>
          </a:prstGeom>
        </p:spPr>
        <p:txBody>
          <a:bodyPr wrap="square" lIns="0" tIns="0" rIns="0" bIns="0" anchor="t">
            <a:spAutoFit/>
          </a:bodyPr>
          <a:lstStyle>
            <a:lvl1pPr marL="273050" indent="-273050" algn="l" defTabSz="913765" rtl="0" eaLnBrk="1" latinLnBrk="0" hangingPunct="1">
              <a:lnSpc>
                <a:spcPct val="90000"/>
              </a:lnSpc>
              <a:spcBef>
                <a:spcPts val="0"/>
              </a:spcBef>
              <a:spcAft>
                <a:spcPts val="1000"/>
              </a:spcAft>
              <a:buFont typeface="Wingdings" panose="05000000000000000000" pitchFamily="2" charset="2"/>
              <a:buChar char="§"/>
              <a:defRPr sz="2300" kern="1200">
                <a:solidFill>
                  <a:schemeClr val="bg1"/>
                </a:solidFill>
                <a:latin typeface="Calibri Light" panose="020F0302020204030204" pitchFamily="34" charset="0"/>
                <a:ea typeface="+mn-ea"/>
                <a:cs typeface="+mn-cs"/>
              </a:defRPr>
            </a:lvl1pPr>
            <a:lvl2pPr marL="807720" indent="-273050" algn="l" defTabSz="913765" rtl="0" eaLnBrk="1" latinLnBrk="0" hangingPunct="1">
              <a:lnSpc>
                <a:spcPct val="90000"/>
              </a:lnSpc>
              <a:spcBef>
                <a:spcPts val="0"/>
              </a:spcBef>
              <a:spcAft>
                <a:spcPts val="1000"/>
              </a:spcAft>
              <a:buFont typeface="Symbol" panose="05050102010706020507" pitchFamily="18" charset="2"/>
              <a:buChar char="-"/>
              <a:defRPr sz="2000" kern="1200">
                <a:solidFill>
                  <a:schemeClr val="bg1"/>
                </a:solidFill>
                <a:latin typeface="Calibri Light" panose="020F0302020204030204" pitchFamily="34" charset="0"/>
                <a:ea typeface="+mn-ea"/>
                <a:cs typeface="+mn-cs"/>
              </a:defRPr>
            </a:lvl2pPr>
            <a:lvl3pPr marL="1080770" indent="-177800" algn="l" defTabSz="913765" rtl="0" eaLnBrk="1" latinLnBrk="0" hangingPunct="1">
              <a:lnSpc>
                <a:spcPct val="90000"/>
              </a:lnSpc>
              <a:spcBef>
                <a:spcPts val="0"/>
              </a:spcBef>
              <a:spcAft>
                <a:spcPts val="1000"/>
              </a:spcAft>
              <a:buFont typeface="Symbol" panose="05050102010706020507" pitchFamily="18" charset="2"/>
              <a:buChar char="-"/>
              <a:defRPr sz="1900" kern="1200">
                <a:solidFill>
                  <a:schemeClr val="bg1"/>
                </a:solidFill>
                <a:latin typeface="Calibri Light" panose="020F0302020204030204" pitchFamily="34" charset="0"/>
                <a:ea typeface="+mn-ea"/>
                <a:cs typeface="+mn-cs"/>
              </a:defRPr>
            </a:lvl3pPr>
            <a:lvl4pPr marL="1436370" indent="-177800" algn="l" defTabSz="913765"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4pPr>
            <a:lvl5pPr marL="1793240" indent="-179070" algn="l" defTabSz="913765"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5pPr>
            <a:lvl6pPr marL="2513965" indent="-228600" algn="l" defTabSz="913765"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165" indent="-228600" algn="l" defTabSz="913765"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7730" indent="-228600" algn="l" defTabSz="913765"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4930" indent="-228600" algn="l" defTabSz="913765"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nSpc>
                <a:spcPct val="150000"/>
              </a:lnSpc>
              <a:spcAft>
                <a:spcPts val="1200"/>
              </a:spcAft>
              <a:buNone/>
            </a:pPr>
            <a:r>
              <a:rPr lang="zh-CN" altLang="en-US" sz="2000" b="1" dirty="0">
                <a:solidFill>
                  <a:schemeClr val="accent4"/>
                </a:solidFill>
                <a:latin typeface="+mj-ea"/>
                <a:ea typeface="+mj-ea"/>
              </a:rPr>
              <a:t>添加标题</a:t>
            </a:r>
            <a:br>
              <a:rPr lang="en-US" sz="2000" b="1" dirty="0">
                <a:solidFill>
                  <a:schemeClr val="accent1"/>
                </a:solidFill>
                <a:latin typeface="+mj-lt"/>
              </a:rPr>
            </a:br>
            <a:r>
              <a:rPr lang="zh-CN" altLang="en-US" sz="1400" dirty="0">
                <a:solidFill>
                  <a:schemeClr val="tx2"/>
                </a:solidFill>
                <a:latin typeface="+mn-lt"/>
              </a:rPr>
              <a:t>单击此处添加标题单击此处添加标题单击此处添加标题单击此处添加标题</a:t>
            </a:r>
            <a:endParaRPr lang="en-US" sz="1400" dirty="0">
              <a:solidFill>
                <a:schemeClr val="tx2"/>
              </a:solidFill>
              <a:latin typeface="+mn-lt"/>
            </a:endParaRPr>
          </a:p>
        </p:txBody>
      </p:sp>
    </p:spTree>
  </p:cSld>
  <p:clrMapOvr>
    <a:masterClrMapping/>
  </p:clrMapOvr>
  <mc:AlternateContent xmlns:mc="http://schemas.openxmlformats.org/markup-compatibility/2006">
    <mc:Choice xmlns:p14="http://schemas.microsoft.com/office/powerpoint/2010/main" Requires="p14">
      <p:transition spd="slow" p14:dur="1300" advClick="0" advTm="2000">
        <p14:pan dir="u"/>
      </p:transition>
    </mc:Choice>
    <mc:Fallback>
      <p:transition spd="slow" advClick="0" advTm="2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32"/>
                                        </p:tgtEl>
                                        <p:attrNameLst>
                                          <p:attrName>style.visibility</p:attrName>
                                        </p:attrNameLst>
                                      </p:cBhvr>
                                      <p:to>
                                        <p:strVal val="visible"/>
                                      </p:to>
                                    </p:set>
                                    <p:animEffect transition="in" filter="wipe(left)">
                                      <p:cBhvr>
                                        <p:cTn id="7" dur="500"/>
                                        <p:tgtEl>
                                          <p:spTgt spid="32"/>
                                        </p:tgtEl>
                                      </p:cBhvr>
                                    </p:animEffect>
                                  </p:childTnLst>
                                </p:cTn>
                              </p:par>
                            </p:childTnLst>
                          </p:cTn>
                        </p:par>
                        <p:par>
                          <p:cTn id="8" fill="hold">
                            <p:stCondLst>
                              <p:cond delay="500"/>
                            </p:stCondLst>
                            <p:childTnLst>
                              <p:par>
                                <p:cTn id="9" presetID="22" presetClass="entr" presetSubtype="1" fill="hold" nodeType="afterEffect">
                                  <p:stCondLst>
                                    <p:cond delay="0"/>
                                  </p:stCondLst>
                                  <p:childTnLst>
                                    <p:set>
                                      <p:cBhvr>
                                        <p:cTn id="10" dur="1" fill="hold">
                                          <p:stCondLst>
                                            <p:cond delay="0"/>
                                          </p:stCondLst>
                                        </p:cTn>
                                        <p:tgtEl>
                                          <p:spTgt spid="66"/>
                                        </p:tgtEl>
                                        <p:attrNameLst>
                                          <p:attrName>style.visibility</p:attrName>
                                        </p:attrNameLst>
                                      </p:cBhvr>
                                      <p:to>
                                        <p:strVal val="visible"/>
                                      </p:to>
                                    </p:set>
                                    <p:animEffect transition="in" filter="wipe(up)">
                                      <p:cBhvr>
                                        <p:cTn id="11" dur="500"/>
                                        <p:tgtEl>
                                          <p:spTgt spid="66"/>
                                        </p:tgtEl>
                                      </p:cBhvr>
                                    </p:animEffect>
                                  </p:childTnLst>
                                </p:cTn>
                              </p:par>
                            </p:childTnLst>
                          </p:cTn>
                        </p:par>
                        <p:par>
                          <p:cTn id="12" fill="hold">
                            <p:stCondLst>
                              <p:cond delay="1000"/>
                            </p:stCondLst>
                            <p:childTnLst>
                              <p:par>
                                <p:cTn id="13" presetID="22" presetClass="entr" presetSubtype="4" fill="hold" nodeType="afterEffect">
                                  <p:stCondLst>
                                    <p:cond delay="0"/>
                                  </p:stCondLst>
                                  <p:childTnLst>
                                    <p:set>
                                      <p:cBhvr>
                                        <p:cTn id="14" dur="1" fill="hold">
                                          <p:stCondLst>
                                            <p:cond delay="0"/>
                                          </p:stCondLst>
                                        </p:cTn>
                                        <p:tgtEl>
                                          <p:spTgt spid="43"/>
                                        </p:tgtEl>
                                        <p:attrNameLst>
                                          <p:attrName>style.visibility</p:attrName>
                                        </p:attrNameLst>
                                      </p:cBhvr>
                                      <p:to>
                                        <p:strVal val="visible"/>
                                      </p:to>
                                    </p:set>
                                    <p:animEffect transition="in" filter="wipe(down)">
                                      <p:cBhvr>
                                        <p:cTn id="15" dur="500"/>
                                        <p:tgtEl>
                                          <p:spTgt spid="43"/>
                                        </p:tgtEl>
                                      </p:cBhvr>
                                    </p:animEffect>
                                  </p:childTnLst>
                                </p:cTn>
                              </p:par>
                            </p:childTnLst>
                          </p:cTn>
                        </p:par>
                        <p:par>
                          <p:cTn id="16" fill="hold">
                            <p:stCondLst>
                              <p:cond delay="1500"/>
                            </p:stCondLst>
                            <p:childTnLst>
                              <p:par>
                                <p:cTn id="17" presetID="22" presetClass="entr" presetSubtype="1" fill="hold" nodeType="afterEffect">
                                  <p:stCondLst>
                                    <p:cond delay="0"/>
                                  </p:stCondLst>
                                  <p:childTnLst>
                                    <p:set>
                                      <p:cBhvr>
                                        <p:cTn id="18" dur="1" fill="hold">
                                          <p:stCondLst>
                                            <p:cond delay="0"/>
                                          </p:stCondLst>
                                        </p:cTn>
                                        <p:tgtEl>
                                          <p:spTgt spid="55"/>
                                        </p:tgtEl>
                                        <p:attrNameLst>
                                          <p:attrName>style.visibility</p:attrName>
                                        </p:attrNameLst>
                                      </p:cBhvr>
                                      <p:to>
                                        <p:strVal val="visible"/>
                                      </p:to>
                                    </p:set>
                                    <p:animEffect transition="in" filter="wipe(up)">
                                      <p:cBhvr>
                                        <p:cTn id="19" dur="500"/>
                                        <p:tgtEl>
                                          <p:spTgt spid="55"/>
                                        </p:tgtEl>
                                      </p:cBhvr>
                                    </p:animEffect>
                                  </p:childTnLst>
                                </p:cTn>
                              </p:par>
                            </p:childTnLst>
                          </p:cTn>
                        </p:par>
                        <p:par>
                          <p:cTn id="20" fill="hold">
                            <p:stCondLst>
                              <p:cond delay="2000"/>
                            </p:stCondLst>
                            <p:childTnLst>
                              <p:par>
                                <p:cTn id="21" presetID="22" presetClass="entr" presetSubtype="4" fill="hold" nodeType="afterEffect">
                                  <p:stCondLst>
                                    <p:cond delay="0"/>
                                  </p:stCondLst>
                                  <p:childTnLst>
                                    <p:set>
                                      <p:cBhvr>
                                        <p:cTn id="22" dur="1" fill="hold">
                                          <p:stCondLst>
                                            <p:cond delay="0"/>
                                          </p:stCondLst>
                                        </p:cTn>
                                        <p:tgtEl>
                                          <p:spTgt spid="33"/>
                                        </p:tgtEl>
                                        <p:attrNameLst>
                                          <p:attrName>style.visibility</p:attrName>
                                        </p:attrNameLst>
                                      </p:cBhvr>
                                      <p:to>
                                        <p:strVal val="visible"/>
                                      </p:to>
                                    </p:set>
                                    <p:animEffect transition="in" filter="wipe(down)">
                                      <p:cBhvr>
                                        <p:cTn id="23" dur="500"/>
                                        <p:tgtEl>
                                          <p:spTgt spid="33"/>
                                        </p:tgtEl>
                                      </p:cBhvr>
                                    </p:animEffect>
                                  </p:childTnLst>
                                </p:cTn>
                              </p:par>
                            </p:childTnLst>
                          </p:cTn>
                        </p:par>
                        <p:par>
                          <p:cTn id="24" fill="hold">
                            <p:stCondLst>
                              <p:cond delay="2500"/>
                            </p:stCondLst>
                            <p:childTnLst>
                              <p:par>
                                <p:cTn id="25" presetID="2" presetClass="entr" presetSubtype="4" fill="hold" grpId="0" nodeType="afterEffect">
                                  <p:stCondLst>
                                    <p:cond delay="0"/>
                                  </p:stCondLst>
                                  <p:childTnLst>
                                    <p:set>
                                      <p:cBhvr>
                                        <p:cTn id="26" dur="1" fill="hold">
                                          <p:stCondLst>
                                            <p:cond delay="0"/>
                                          </p:stCondLst>
                                        </p:cTn>
                                        <p:tgtEl>
                                          <p:spTgt spid="77"/>
                                        </p:tgtEl>
                                        <p:attrNameLst>
                                          <p:attrName>style.visibility</p:attrName>
                                        </p:attrNameLst>
                                      </p:cBhvr>
                                      <p:to>
                                        <p:strVal val="visible"/>
                                      </p:to>
                                    </p:set>
                                    <p:anim calcmode="lin" valueType="num">
                                      <p:cBhvr additive="base">
                                        <p:cTn id="27" dur="500" fill="hold"/>
                                        <p:tgtEl>
                                          <p:spTgt spid="77"/>
                                        </p:tgtEl>
                                        <p:attrNameLst>
                                          <p:attrName>ppt_x</p:attrName>
                                        </p:attrNameLst>
                                      </p:cBhvr>
                                      <p:tavLst>
                                        <p:tav tm="0">
                                          <p:val>
                                            <p:strVal val="#ppt_x"/>
                                          </p:val>
                                        </p:tav>
                                        <p:tav tm="100000">
                                          <p:val>
                                            <p:strVal val="#ppt_x"/>
                                          </p:val>
                                        </p:tav>
                                      </p:tavLst>
                                    </p:anim>
                                    <p:anim calcmode="lin" valueType="num">
                                      <p:cBhvr additive="base">
                                        <p:cTn id="28" dur="500" fill="hold"/>
                                        <p:tgtEl>
                                          <p:spTgt spid="77"/>
                                        </p:tgtEl>
                                        <p:attrNameLst>
                                          <p:attrName>ppt_y</p:attrName>
                                        </p:attrNameLst>
                                      </p:cBhvr>
                                      <p:tavLst>
                                        <p:tav tm="0">
                                          <p:val>
                                            <p:strVal val="1+#ppt_h/2"/>
                                          </p:val>
                                        </p:tav>
                                        <p:tav tm="100000">
                                          <p:val>
                                            <p:strVal val="#ppt_y"/>
                                          </p:val>
                                        </p:tav>
                                      </p:tavLst>
                                    </p:anim>
                                  </p:childTnLst>
                                </p:cTn>
                              </p:par>
                            </p:childTnLst>
                          </p:cTn>
                        </p:par>
                        <p:par>
                          <p:cTn id="29" fill="hold">
                            <p:stCondLst>
                              <p:cond delay="3000"/>
                            </p:stCondLst>
                            <p:childTnLst>
                              <p:par>
                                <p:cTn id="30" presetID="2" presetClass="entr" presetSubtype="4" fill="hold" grpId="0" nodeType="afterEffect">
                                  <p:stCondLst>
                                    <p:cond delay="0"/>
                                  </p:stCondLst>
                                  <p:childTnLst>
                                    <p:set>
                                      <p:cBhvr>
                                        <p:cTn id="31" dur="1" fill="hold">
                                          <p:stCondLst>
                                            <p:cond delay="0"/>
                                          </p:stCondLst>
                                        </p:cTn>
                                        <p:tgtEl>
                                          <p:spTgt spid="76"/>
                                        </p:tgtEl>
                                        <p:attrNameLst>
                                          <p:attrName>style.visibility</p:attrName>
                                        </p:attrNameLst>
                                      </p:cBhvr>
                                      <p:to>
                                        <p:strVal val="visible"/>
                                      </p:to>
                                    </p:set>
                                    <p:anim calcmode="lin" valueType="num">
                                      <p:cBhvr additive="base">
                                        <p:cTn id="32" dur="500" fill="hold"/>
                                        <p:tgtEl>
                                          <p:spTgt spid="76"/>
                                        </p:tgtEl>
                                        <p:attrNameLst>
                                          <p:attrName>ppt_x</p:attrName>
                                        </p:attrNameLst>
                                      </p:cBhvr>
                                      <p:tavLst>
                                        <p:tav tm="0">
                                          <p:val>
                                            <p:strVal val="#ppt_x"/>
                                          </p:val>
                                        </p:tav>
                                        <p:tav tm="100000">
                                          <p:val>
                                            <p:strVal val="#ppt_x"/>
                                          </p:val>
                                        </p:tav>
                                      </p:tavLst>
                                    </p:anim>
                                    <p:anim calcmode="lin" valueType="num">
                                      <p:cBhvr additive="base">
                                        <p:cTn id="33" dur="500" fill="hold"/>
                                        <p:tgtEl>
                                          <p:spTgt spid="76"/>
                                        </p:tgtEl>
                                        <p:attrNameLst>
                                          <p:attrName>ppt_y</p:attrName>
                                        </p:attrNameLst>
                                      </p:cBhvr>
                                      <p:tavLst>
                                        <p:tav tm="0">
                                          <p:val>
                                            <p:strVal val="1+#ppt_h/2"/>
                                          </p:val>
                                        </p:tav>
                                        <p:tav tm="100000">
                                          <p:val>
                                            <p:strVal val="#ppt_y"/>
                                          </p:val>
                                        </p:tav>
                                      </p:tavLst>
                                    </p:anim>
                                  </p:childTnLst>
                                </p:cTn>
                              </p:par>
                            </p:childTnLst>
                          </p:cTn>
                        </p:par>
                        <p:par>
                          <p:cTn id="34" fill="hold">
                            <p:stCondLst>
                              <p:cond delay="3500"/>
                            </p:stCondLst>
                            <p:childTnLst>
                              <p:par>
                                <p:cTn id="35" presetID="2" presetClass="entr" presetSubtype="4" fill="hold" grpId="0" nodeType="afterEffect">
                                  <p:stCondLst>
                                    <p:cond delay="0"/>
                                  </p:stCondLst>
                                  <p:childTnLst>
                                    <p:set>
                                      <p:cBhvr>
                                        <p:cTn id="36" dur="1" fill="hold">
                                          <p:stCondLst>
                                            <p:cond delay="0"/>
                                          </p:stCondLst>
                                        </p:cTn>
                                        <p:tgtEl>
                                          <p:spTgt spid="79"/>
                                        </p:tgtEl>
                                        <p:attrNameLst>
                                          <p:attrName>style.visibility</p:attrName>
                                        </p:attrNameLst>
                                      </p:cBhvr>
                                      <p:to>
                                        <p:strVal val="visible"/>
                                      </p:to>
                                    </p:set>
                                    <p:anim calcmode="lin" valueType="num">
                                      <p:cBhvr additive="base">
                                        <p:cTn id="37" dur="500" fill="hold"/>
                                        <p:tgtEl>
                                          <p:spTgt spid="79"/>
                                        </p:tgtEl>
                                        <p:attrNameLst>
                                          <p:attrName>ppt_x</p:attrName>
                                        </p:attrNameLst>
                                      </p:cBhvr>
                                      <p:tavLst>
                                        <p:tav tm="0">
                                          <p:val>
                                            <p:strVal val="#ppt_x"/>
                                          </p:val>
                                        </p:tav>
                                        <p:tav tm="100000">
                                          <p:val>
                                            <p:strVal val="#ppt_x"/>
                                          </p:val>
                                        </p:tav>
                                      </p:tavLst>
                                    </p:anim>
                                    <p:anim calcmode="lin" valueType="num">
                                      <p:cBhvr additive="base">
                                        <p:cTn id="38" dur="500" fill="hold"/>
                                        <p:tgtEl>
                                          <p:spTgt spid="79"/>
                                        </p:tgtEl>
                                        <p:attrNameLst>
                                          <p:attrName>ppt_y</p:attrName>
                                        </p:attrNameLst>
                                      </p:cBhvr>
                                      <p:tavLst>
                                        <p:tav tm="0">
                                          <p:val>
                                            <p:strVal val="1+#ppt_h/2"/>
                                          </p:val>
                                        </p:tav>
                                        <p:tav tm="100000">
                                          <p:val>
                                            <p:strVal val="#ppt_y"/>
                                          </p:val>
                                        </p:tav>
                                      </p:tavLst>
                                    </p:anim>
                                  </p:childTnLst>
                                </p:cTn>
                              </p:par>
                            </p:childTnLst>
                          </p:cTn>
                        </p:par>
                        <p:par>
                          <p:cTn id="39" fill="hold">
                            <p:stCondLst>
                              <p:cond delay="4000"/>
                            </p:stCondLst>
                            <p:childTnLst>
                              <p:par>
                                <p:cTn id="40" presetID="2" presetClass="entr" presetSubtype="4" fill="hold" grpId="0" nodeType="afterEffect">
                                  <p:stCondLst>
                                    <p:cond delay="0"/>
                                  </p:stCondLst>
                                  <p:childTnLst>
                                    <p:set>
                                      <p:cBhvr>
                                        <p:cTn id="41" dur="1" fill="hold">
                                          <p:stCondLst>
                                            <p:cond delay="0"/>
                                          </p:stCondLst>
                                        </p:cTn>
                                        <p:tgtEl>
                                          <p:spTgt spid="78"/>
                                        </p:tgtEl>
                                        <p:attrNameLst>
                                          <p:attrName>style.visibility</p:attrName>
                                        </p:attrNameLst>
                                      </p:cBhvr>
                                      <p:to>
                                        <p:strVal val="visible"/>
                                      </p:to>
                                    </p:set>
                                    <p:anim calcmode="lin" valueType="num">
                                      <p:cBhvr additive="base">
                                        <p:cTn id="42" dur="500" fill="hold"/>
                                        <p:tgtEl>
                                          <p:spTgt spid="78"/>
                                        </p:tgtEl>
                                        <p:attrNameLst>
                                          <p:attrName>ppt_x</p:attrName>
                                        </p:attrNameLst>
                                      </p:cBhvr>
                                      <p:tavLst>
                                        <p:tav tm="0">
                                          <p:val>
                                            <p:strVal val="#ppt_x"/>
                                          </p:val>
                                        </p:tav>
                                        <p:tav tm="100000">
                                          <p:val>
                                            <p:strVal val="#ppt_x"/>
                                          </p:val>
                                        </p:tav>
                                      </p:tavLst>
                                    </p:anim>
                                    <p:anim calcmode="lin" valueType="num">
                                      <p:cBhvr additive="base">
                                        <p:cTn id="43" dur="500" fill="hold"/>
                                        <p:tgtEl>
                                          <p:spTgt spid="7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 grpId="0" animBg="1"/>
      <p:bldP spid="76" grpId="0"/>
      <p:bldP spid="77" grpId="0"/>
      <p:bldP spid="78" grpId="0"/>
      <p:bldP spid="79"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单击此处添加标题</a:t>
            </a:r>
            <a:endParaRPr lang="en-US" altLang="zh-CN" dirty="0"/>
          </a:p>
        </p:txBody>
      </p:sp>
      <p:pic>
        <p:nvPicPr>
          <p:cNvPr id="3" name="图片占位符 12"/>
          <p:cNvPicPr>
            <a:picLocks noChangeAspect="1"/>
          </p:cNvPicPr>
          <p:nvPr/>
        </p:nvPicPr>
        <p:blipFill rotWithShape="1">
          <a:blip r:embed="rId1" cstate="print">
            <a:extLst>
              <a:ext uri="{28A0092B-C50C-407E-A947-70E740481C1C}">
                <a14:useLocalDpi xmlns:a14="http://schemas.microsoft.com/office/drawing/2010/main" val="0"/>
              </a:ext>
            </a:extLst>
          </a:blip>
          <a:srcRect l="18925" t="11916" r="18925" b="11916"/>
          <a:stretch>
            <a:fillRect/>
          </a:stretch>
        </p:blipFill>
        <p:spPr>
          <a:xfrm>
            <a:off x="2102777" y="1854823"/>
            <a:ext cx="4031172" cy="2635402"/>
          </a:xfrm>
          <a:custGeom>
            <a:avLst/>
            <a:gdLst>
              <a:gd name="connsiteX0" fmla="*/ 0 w 3000375"/>
              <a:gd name="connsiteY0" fmla="*/ 0 h 5335587"/>
              <a:gd name="connsiteX1" fmla="*/ 3000375 w 3000375"/>
              <a:gd name="connsiteY1" fmla="*/ 0 h 5335587"/>
              <a:gd name="connsiteX2" fmla="*/ 3000375 w 3000375"/>
              <a:gd name="connsiteY2" fmla="*/ 5335587 h 5335587"/>
              <a:gd name="connsiteX3" fmla="*/ 0 w 3000375"/>
              <a:gd name="connsiteY3" fmla="*/ 5335587 h 5335587"/>
            </a:gdLst>
            <a:ahLst/>
            <a:cxnLst>
              <a:cxn ang="0">
                <a:pos x="connsiteX0" y="connsiteY0"/>
              </a:cxn>
              <a:cxn ang="0">
                <a:pos x="connsiteX1" y="connsiteY1"/>
              </a:cxn>
              <a:cxn ang="0">
                <a:pos x="connsiteX2" y="connsiteY2"/>
              </a:cxn>
              <a:cxn ang="0">
                <a:pos x="connsiteX3" y="connsiteY3"/>
              </a:cxn>
            </a:cxnLst>
            <a:rect l="l" t="t" r="r" b="b"/>
            <a:pathLst>
              <a:path w="3000375" h="5335587">
                <a:moveTo>
                  <a:pt x="0" y="0"/>
                </a:moveTo>
                <a:lnTo>
                  <a:pt x="3000375" y="0"/>
                </a:lnTo>
                <a:lnTo>
                  <a:pt x="3000375" y="5335587"/>
                </a:lnTo>
                <a:lnTo>
                  <a:pt x="0" y="5335587"/>
                </a:lnTo>
                <a:close/>
              </a:path>
            </a:pathLst>
          </a:custGeom>
          <a:gradFill>
            <a:gsLst>
              <a:gs pos="0">
                <a:schemeClr val="bg1"/>
              </a:gs>
              <a:gs pos="51000">
                <a:schemeClr val="bg1">
                  <a:lumMod val="95000"/>
                </a:schemeClr>
              </a:gs>
              <a:gs pos="100000">
                <a:schemeClr val="bg1">
                  <a:lumMod val="75000"/>
                </a:schemeClr>
              </a:gs>
            </a:gsLst>
            <a:lin ang="18900000" scaled="0"/>
          </a:gradFill>
          <a:ln w="25400">
            <a:gradFill>
              <a:gsLst>
                <a:gs pos="34000">
                  <a:srgbClr val="F2F2F2"/>
                </a:gs>
                <a:gs pos="0">
                  <a:srgbClr val="FFFFFF"/>
                </a:gs>
                <a:gs pos="100000">
                  <a:srgbClr val="BFBFBF"/>
                </a:gs>
              </a:gsLst>
              <a:lin ang="8100000" scaled="0"/>
            </a:gradFill>
          </a:ln>
          <a:effectLst>
            <a:outerShdw blurRad="673100" dist="266700" dir="8100000" sx="99000" sy="99000" algn="tr" rotWithShape="0">
              <a:prstClr val="black">
                <a:alpha val="41000"/>
              </a:prstClr>
            </a:outerShdw>
          </a:effectLst>
        </p:spPr>
      </p:pic>
      <p:pic>
        <p:nvPicPr>
          <p:cNvPr id="4" name="图片占位符 18"/>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194916" y="4650057"/>
            <a:ext cx="1939033" cy="1540764"/>
          </a:xfrm>
          <a:custGeom>
            <a:avLst/>
            <a:gdLst>
              <a:gd name="connsiteX0" fmla="*/ 0 w 3000375"/>
              <a:gd name="connsiteY0" fmla="*/ 0 h 5335587"/>
              <a:gd name="connsiteX1" fmla="*/ 3000375 w 3000375"/>
              <a:gd name="connsiteY1" fmla="*/ 0 h 5335587"/>
              <a:gd name="connsiteX2" fmla="*/ 3000375 w 3000375"/>
              <a:gd name="connsiteY2" fmla="*/ 5335587 h 5335587"/>
              <a:gd name="connsiteX3" fmla="*/ 0 w 3000375"/>
              <a:gd name="connsiteY3" fmla="*/ 5335587 h 5335587"/>
            </a:gdLst>
            <a:ahLst/>
            <a:cxnLst>
              <a:cxn ang="0">
                <a:pos x="connsiteX0" y="connsiteY0"/>
              </a:cxn>
              <a:cxn ang="0">
                <a:pos x="connsiteX1" y="connsiteY1"/>
              </a:cxn>
              <a:cxn ang="0">
                <a:pos x="connsiteX2" y="connsiteY2"/>
              </a:cxn>
              <a:cxn ang="0">
                <a:pos x="connsiteX3" y="connsiteY3"/>
              </a:cxn>
            </a:cxnLst>
            <a:rect l="l" t="t" r="r" b="b"/>
            <a:pathLst>
              <a:path w="3000375" h="5335587">
                <a:moveTo>
                  <a:pt x="0" y="0"/>
                </a:moveTo>
                <a:lnTo>
                  <a:pt x="3000375" y="0"/>
                </a:lnTo>
                <a:lnTo>
                  <a:pt x="3000375" y="5335587"/>
                </a:lnTo>
                <a:lnTo>
                  <a:pt x="0" y="5335587"/>
                </a:lnTo>
                <a:close/>
              </a:path>
            </a:pathLst>
          </a:custGeom>
          <a:gradFill>
            <a:gsLst>
              <a:gs pos="0">
                <a:schemeClr val="bg1"/>
              </a:gs>
              <a:gs pos="51000">
                <a:schemeClr val="bg1">
                  <a:lumMod val="95000"/>
                </a:schemeClr>
              </a:gs>
              <a:gs pos="100000">
                <a:schemeClr val="bg1">
                  <a:lumMod val="75000"/>
                </a:schemeClr>
              </a:gs>
            </a:gsLst>
            <a:lin ang="18900000" scaled="0"/>
          </a:gradFill>
          <a:ln w="25400">
            <a:gradFill>
              <a:gsLst>
                <a:gs pos="34000">
                  <a:srgbClr val="F2F2F2"/>
                </a:gs>
                <a:gs pos="0">
                  <a:srgbClr val="FFFFFF"/>
                </a:gs>
                <a:gs pos="100000">
                  <a:srgbClr val="BFBFBF"/>
                </a:gs>
              </a:gsLst>
              <a:lin ang="8100000" scaled="0"/>
            </a:gradFill>
          </a:ln>
          <a:effectLst>
            <a:outerShdw blurRad="673100" dist="266700" dir="8100000" sx="99000" sy="99000" algn="tr" rotWithShape="0">
              <a:prstClr val="black">
                <a:alpha val="41000"/>
              </a:prstClr>
            </a:outerShdw>
          </a:effectLst>
        </p:spPr>
      </p:pic>
      <p:pic>
        <p:nvPicPr>
          <p:cNvPr id="5" name="图片占位符 1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092140" y="4685540"/>
            <a:ext cx="1939033" cy="1469798"/>
          </a:xfrm>
          <a:custGeom>
            <a:avLst/>
            <a:gdLst>
              <a:gd name="connsiteX0" fmla="*/ 0 w 3000375"/>
              <a:gd name="connsiteY0" fmla="*/ 0 h 5335587"/>
              <a:gd name="connsiteX1" fmla="*/ 3000375 w 3000375"/>
              <a:gd name="connsiteY1" fmla="*/ 0 h 5335587"/>
              <a:gd name="connsiteX2" fmla="*/ 3000375 w 3000375"/>
              <a:gd name="connsiteY2" fmla="*/ 5335587 h 5335587"/>
              <a:gd name="connsiteX3" fmla="*/ 0 w 3000375"/>
              <a:gd name="connsiteY3" fmla="*/ 5335587 h 5335587"/>
            </a:gdLst>
            <a:ahLst/>
            <a:cxnLst>
              <a:cxn ang="0">
                <a:pos x="connsiteX0" y="connsiteY0"/>
              </a:cxn>
              <a:cxn ang="0">
                <a:pos x="connsiteX1" y="connsiteY1"/>
              </a:cxn>
              <a:cxn ang="0">
                <a:pos x="connsiteX2" y="connsiteY2"/>
              </a:cxn>
              <a:cxn ang="0">
                <a:pos x="connsiteX3" y="connsiteY3"/>
              </a:cxn>
            </a:cxnLst>
            <a:rect l="l" t="t" r="r" b="b"/>
            <a:pathLst>
              <a:path w="3000375" h="5335587">
                <a:moveTo>
                  <a:pt x="0" y="0"/>
                </a:moveTo>
                <a:lnTo>
                  <a:pt x="3000375" y="0"/>
                </a:lnTo>
                <a:lnTo>
                  <a:pt x="3000375" y="5335587"/>
                </a:lnTo>
                <a:lnTo>
                  <a:pt x="0" y="5335587"/>
                </a:lnTo>
                <a:close/>
              </a:path>
            </a:pathLst>
          </a:custGeom>
          <a:gradFill>
            <a:gsLst>
              <a:gs pos="0">
                <a:schemeClr val="bg1"/>
              </a:gs>
              <a:gs pos="51000">
                <a:schemeClr val="bg1">
                  <a:lumMod val="95000"/>
                </a:schemeClr>
              </a:gs>
              <a:gs pos="100000">
                <a:schemeClr val="bg1">
                  <a:lumMod val="75000"/>
                </a:schemeClr>
              </a:gs>
            </a:gsLst>
            <a:lin ang="18900000" scaled="0"/>
          </a:gradFill>
          <a:ln w="25400">
            <a:gradFill>
              <a:gsLst>
                <a:gs pos="34000">
                  <a:srgbClr val="F2F2F2"/>
                </a:gs>
                <a:gs pos="0">
                  <a:srgbClr val="FFFFFF"/>
                </a:gs>
                <a:gs pos="100000">
                  <a:srgbClr val="BFBFBF"/>
                </a:gs>
              </a:gsLst>
              <a:lin ang="8100000" scaled="0"/>
            </a:gradFill>
          </a:ln>
          <a:effectLst>
            <a:outerShdw blurRad="673100" dist="266700" dir="8100000" sx="99000" sy="99000" algn="tr" rotWithShape="0">
              <a:prstClr val="black">
                <a:alpha val="41000"/>
              </a:prstClr>
            </a:outerShdw>
          </a:effectLst>
        </p:spPr>
      </p:pic>
      <p:pic>
        <p:nvPicPr>
          <p:cNvPr id="6" name="图片占位符 10"/>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1854823"/>
            <a:ext cx="1939033" cy="1540764"/>
          </a:xfrm>
          <a:custGeom>
            <a:avLst/>
            <a:gdLst>
              <a:gd name="connsiteX0" fmla="*/ 0 w 3000375"/>
              <a:gd name="connsiteY0" fmla="*/ 0 h 5335587"/>
              <a:gd name="connsiteX1" fmla="*/ 3000375 w 3000375"/>
              <a:gd name="connsiteY1" fmla="*/ 0 h 5335587"/>
              <a:gd name="connsiteX2" fmla="*/ 3000375 w 3000375"/>
              <a:gd name="connsiteY2" fmla="*/ 5335587 h 5335587"/>
              <a:gd name="connsiteX3" fmla="*/ 0 w 3000375"/>
              <a:gd name="connsiteY3" fmla="*/ 5335587 h 5335587"/>
            </a:gdLst>
            <a:ahLst/>
            <a:cxnLst>
              <a:cxn ang="0">
                <a:pos x="connsiteX0" y="connsiteY0"/>
              </a:cxn>
              <a:cxn ang="0">
                <a:pos x="connsiteX1" y="connsiteY1"/>
              </a:cxn>
              <a:cxn ang="0">
                <a:pos x="connsiteX2" y="connsiteY2"/>
              </a:cxn>
              <a:cxn ang="0">
                <a:pos x="connsiteX3" y="connsiteY3"/>
              </a:cxn>
            </a:cxnLst>
            <a:rect l="l" t="t" r="r" b="b"/>
            <a:pathLst>
              <a:path w="3000375" h="5335587">
                <a:moveTo>
                  <a:pt x="0" y="0"/>
                </a:moveTo>
                <a:lnTo>
                  <a:pt x="3000375" y="0"/>
                </a:lnTo>
                <a:lnTo>
                  <a:pt x="3000375" y="5335587"/>
                </a:lnTo>
                <a:lnTo>
                  <a:pt x="0" y="5335587"/>
                </a:lnTo>
                <a:close/>
              </a:path>
            </a:pathLst>
          </a:custGeom>
          <a:gradFill>
            <a:gsLst>
              <a:gs pos="0">
                <a:schemeClr val="bg1"/>
              </a:gs>
              <a:gs pos="51000">
                <a:schemeClr val="bg1">
                  <a:lumMod val="95000"/>
                </a:schemeClr>
              </a:gs>
              <a:gs pos="100000">
                <a:schemeClr val="bg1">
                  <a:lumMod val="75000"/>
                </a:schemeClr>
              </a:gs>
            </a:gsLst>
            <a:lin ang="18900000" scaled="0"/>
          </a:gradFill>
          <a:ln w="25400">
            <a:gradFill>
              <a:gsLst>
                <a:gs pos="34000">
                  <a:srgbClr val="F2F2F2"/>
                </a:gs>
                <a:gs pos="0">
                  <a:srgbClr val="FFFFFF"/>
                </a:gs>
                <a:gs pos="100000">
                  <a:srgbClr val="BFBFBF"/>
                </a:gs>
              </a:gsLst>
              <a:lin ang="8100000" scaled="0"/>
            </a:gradFill>
          </a:ln>
          <a:effectLst>
            <a:outerShdw blurRad="673100" dist="266700" dir="8100000" sx="99000" sy="99000" algn="tr" rotWithShape="0">
              <a:prstClr val="black">
                <a:alpha val="41000"/>
              </a:prstClr>
            </a:outerShdw>
          </a:effectLst>
        </p:spPr>
      </p:pic>
      <p:pic>
        <p:nvPicPr>
          <p:cNvPr id="7" name="图片占位符 14"/>
          <p:cNvPicPr>
            <a:picLocks noChangeAspect="1"/>
          </p:cNvPicPr>
          <p:nvPr/>
        </p:nvPicPr>
        <p:blipFill rotWithShape="1">
          <a:blip r:embed="rId5" cstate="print">
            <a:extLst>
              <a:ext uri="{28A0092B-C50C-407E-A947-70E740481C1C}">
                <a14:useLocalDpi xmlns:a14="http://schemas.microsoft.com/office/drawing/2010/main" val="0"/>
              </a:ext>
            </a:extLst>
          </a:blip>
          <a:srcRect l="50425" t="10357" r="10487" b="10357"/>
          <a:stretch>
            <a:fillRect/>
          </a:stretch>
        </p:blipFill>
        <p:spPr>
          <a:xfrm>
            <a:off x="0" y="3566666"/>
            <a:ext cx="1939033" cy="2624154"/>
          </a:xfrm>
          <a:custGeom>
            <a:avLst/>
            <a:gdLst>
              <a:gd name="connsiteX0" fmla="*/ 0 w 3000375"/>
              <a:gd name="connsiteY0" fmla="*/ 0 h 5335587"/>
              <a:gd name="connsiteX1" fmla="*/ 3000375 w 3000375"/>
              <a:gd name="connsiteY1" fmla="*/ 0 h 5335587"/>
              <a:gd name="connsiteX2" fmla="*/ 3000375 w 3000375"/>
              <a:gd name="connsiteY2" fmla="*/ 5335587 h 5335587"/>
              <a:gd name="connsiteX3" fmla="*/ 0 w 3000375"/>
              <a:gd name="connsiteY3" fmla="*/ 5335587 h 5335587"/>
            </a:gdLst>
            <a:ahLst/>
            <a:cxnLst>
              <a:cxn ang="0">
                <a:pos x="connsiteX0" y="connsiteY0"/>
              </a:cxn>
              <a:cxn ang="0">
                <a:pos x="connsiteX1" y="connsiteY1"/>
              </a:cxn>
              <a:cxn ang="0">
                <a:pos x="connsiteX2" y="connsiteY2"/>
              </a:cxn>
              <a:cxn ang="0">
                <a:pos x="connsiteX3" y="connsiteY3"/>
              </a:cxn>
            </a:cxnLst>
            <a:rect l="l" t="t" r="r" b="b"/>
            <a:pathLst>
              <a:path w="3000375" h="5335587">
                <a:moveTo>
                  <a:pt x="0" y="0"/>
                </a:moveTo>
                <a:lnTo>
                  <a:pt x="3000375" y="0"/>
                </a:lnTo>
                <a:lnTo>
                  <a:pt x="3000375" y="5335587"/>
                </a:lnTo>
                <a:lnTo>
                  <a:pt x="0" y="5335587"/>
                </a:lnTo>
                <a:close/>
              </a:path>
            </a:pathLst>
          </a:custGeom>
          <a:gradFill>
            <a:gsLst>
              <a:gs pos="0">
                <a:schemeClr val="bg1"/>
              </a:gs>
              <a:gs pos="51000">
                <a:schemeClr val="bg1">
                  <a:lumMod val="95000"/>
                </a:schemeClr>
              </a:gs>
              <a:gs pos="100000">
                <a:schemeClr val="bg1">
                  <a:lumMod val="75000"/>
                </a:schemeClr>
              </a:gs>
            </a:gsLst>
            <a:lin ang="18900000" scaled="0"/>
          </a:gradFill>
          <a:ln w="25400">
            <a:gradFill>
              <a:gsLst>
                <a:gs pos="34000">
                  <a:srgbClr val="F2F2F2"/>
                </a:gs>
                <a:gs pos="0">
                  <a:srgbClr val="FFFFFF"/>
                </a:gs>
                <a:gs pos="100000">
                  <a:srgbClr val="BFBFBF"/>
                </a:gs>
              </a:gsLst>
              <a:lin ang="8100000" scaled="0"/>
            </a:gradFill>
          </a:ln>
          <a:effectLst>
            <a:outerShdw blurRad="673100" dist="266700" dir="8100000" sx="99000" sy="99000" algn="tr" rotWithShape="0">
              <a:prstClr val="black">
                <a:alpha val="41000"/>
              </a:prstClr>
            </a:outerShdw>
          </a:effectLst>
        </p:spPr>
      </p:pic>
      <p:sp>
        <p:nvSpPr>
          <p:cNvPr id="8" name="添加标题"/>
          <p:cNvSpPr txBox="1"/>
          <p:nvPr/>
        </p:nvSpPr>
        <p:spPr>
          <a:xfrm>
            <a:off x="6749978" y="2111056"/>
            <a:ext cx="2145774" cy="1032783"/>
          </a:xfrm>
          <a:prstGeom prst="rect">
            <a:avLst/>
          </a:prstGeom>
          <a:noFill/>
        </p:spPr>
        <p:txBody>
          <a:bodyPr wrap="square" rtlCol="0">
            <a:spAutoFit/>
          </a:bodyPr>
          <a:lstStyle/>
          <a:p>
            <a:pPr>
              <a:lnSpc>
                <a:spcPct val="150000"/>
              </a:lnSpc>
            </a:pPr>
            <a:r>
              <a:rPr lang="zh-CN" altLang="en-US" b="1" dirty="0">
                <a:solidFill>
                  <a:schemeClr val="accent1"/>
                </a:solidFill>
                <a:latin typeface="+mj-ea"/>
                <a:ea typeface="+mj-ea"/>
              </a:rPr>
              <a:t>添加标题</a:t>
            </a:r>
            <a:endParaRPr lang="en-US" altLang="zh-CN" b="1" dirty="0">
              <a:solidFill>
                <a:schemeClr val="accent1"/>
              </a:solidFill>
              <a:latin typeface="+mj-ea"/>
              <a:ea typeface="+mj-ea"/>
            </a:endParaRPr>
          </a:p>
          <a:p>
            <a:pPr>
              <a:lnSpc>
                <a:spcPct val="150000"/>
              </a:lnSpc>
            </a:pPr>
            <a:r>
              <a:rPr lang="zh-CN" altLang="en-US" sz="1200" dirty="0">
                <a:solidFill>
                  <a:schemeClr val="tx2"/>
                </a:solidFill>
                <a:latin typeface="+mn-ea"/>
              </a:rPr>
              <a:t>点击此处添加标题点击此处添加标题点击此处添加标题</a:t>
            </a:r>
            <a:endParaRPr lang="zh-CN" altLang="en-US" sz="1200" dirty="0">
              <a:solidFill>
                <a:schemeClr val="tx2"/>
              </a:solidFill>
              <a:latin typeface="+mn-ea"/>
            </a:endParaRPr>
          </a:p>
        </p:txBody>
      </p:sp>
      <p:sp>
        <p:nvSpPr>
          <p:cNvPr id="9" name="添加标题"/>
          <p:cNvSpPr txBox="1"/>
          <p:nvPr/>
        </p:nvSpPr>
        <p:spPr>
          <a:xfrm>
            <a:off x="9398527" y="2111056"/>
            <a:ext cx="2145774" cy="1032783"/>
          </a:xfrm>
          <a:prstGeom prst="rect">
            <a:avLst/>
          </a:prstGeom>
          <a:noFill/>
        </p:spPr>
        <p:txBody>
          <a:bodyPr wrap="square" rtlCol="0">
            <a:spAutoFit/>
          </a:bodyPr>
          <a:lstStyle/>
          <a:p>
            <a:pPr>
              <a:lnSpc>
                <a:spcPct val="150000"/>
              </a:lnSpc>
            </a:pPr>
            <a:r>
              <a:rPr lang="zh-CN" altLang="en-US" b="1" dirty="0">
                <a:solidFill>
                  <a:schemeClr val="accent4"/>
                </a:solidFill>
                <a:latin typeface="+mj-ea"/>
                <a:ea typeface="+mj-ea"/>
              </a:rPr>
              <a:t>添加标题</a:t>
            </a:r>
            <a:endParaRPr lang="en-US" altLang="zh-CN" b="1" dirty="0">
              <a:solidFill>
                <a:schemeClr val="accent4"/>
              </a:solidFill>
              <a:latin typeface="+mj-ea"/>
              <a:ea typeface="+mj-ea"/>
            </a:endParaRPr>
          </a:p>
          <a:p>
            <a:pPr>
              <a:lnSpc>
                <a:spcPct val="150000"/>
              </a:lnSpc>
            </a:pPr>
            <a:r>
              <a:rPr lang="zh-CN" altLang="en-US" sz="1200" dirty="0">
                <a:solidFill>
                  <a:schemeClr val="tx2"/>
                </a:solidFill>
                <a:latin typeface="+mn-ea"/>
              </a:rPr>
              <a:t>点击此处添加标题点击此处添加标题点击此处添加标题</a:t>
            </a:r>
            <a:endParaRPr lang="zh-CN" altLang="en-US" sz="1200" dirty="0">
              <a:solidFill>
                <a:schemeClr val="tx2"/>
              </a:solidFill>
              <a:latin typeface="+mn-ea"/>
            </a:endParaRPr>
          </a:p>
        </p:txBody>
      </p:sp>
      <p:sp>
        <p:nvSpPr>
          <p:cNvPr id="10" name="添加标题"/>
          <p:cNvSpPr txBox="1"/>
          <p:nvPr/>
        </p:nvSpPr>
        <p:spPr>
          <a:xfrm>
            <a:off x="6749978" y="3519188"/>
            <a:ext cx="2145774" cy="1032783"/>
          </a:xfrm>
          <a:prstGeom prst="rect">
            <a:avLst/>
          </a:prstGeom>
          <a:noFill/>
        </p:spPr>
        <p:txBody>
          <a:bodyPr wrap="square" rtlCol="0">
            <a:spAutoFit/>
          </a:bodyPr>
          <a:lstStyle/>
          <a:p>
            <a:pPr>
              <a:lnSpc>
                <a:spcPct val="150000"/>
              </a:lnSpc>
            </a:pPr>
            <a:r>
              <a:rPr lang="zh-CN" altLang="en-US" b="1" dirty="0">
                <a:solidFill>
                  <a:schemeClr val="accent2"/>
                </a:solidFill>
                <a:latin typeface="+mj-ea"/>
                <a:ea typeface="+mj-ea"/>
              </a:rPr>
              <a:t>添加标题</a:t>
            </a:r>
            <a:endParaRPr lang="en-US" altLang="zh-CN" b="1" dirty="0">
              <a:solidFill>
                <a:schemeClr val="accent2"/>
              </a:solidFill>
              <a:latin typeface="+mj-ea"/>
              <a:ea typeface="+mj-ea"/>
            </a:endParaRPr>
          </a:p>
          <a:p>
            <a:pPr>
              <a:lnSpc>
                <a:spcPct val="150000"/>
              </a:lnSpc>
            </a:pPr>
            <a:r>
              <a:rPr lang="zh-CN" altLang="en-US" sz="1200" dirty="0">
                <a:solidFill>
                  <a:schemeClr val="tx2"/>
                </a:solidFill>
                <a:latin typeface="+mn-ea"/>
              </a:rPr>
              <a:t>点击此处添加标题点击此处添加标题点击此处添加标题</a:t>
            </a:r>
            <a:endParaRPr lang="zh-CN" altLang="en-US" sz="1200" dirty="0">
              <a:solidFill>
                <a:schemeClr val="tx2"/>
              </a:solidFill>
              <a:latin typeface="+mn-ea"/>
            </a:endParaRPr>
          </a:p>
        </p:txBody>
      </p:sp>
      <p:sp>
        <p:nvSpPr>
          <p:cNvPr id="11" name="添加标题"/>
          <p:cNvSpPr txBox="1"/>
          <p:nvPr/>
        </p:nvSpPr>
        <p:spPr>
          <a:xfrm>
            <a:off x="9398527" y="3519188"/>
            <a:ext cx="2145774" cy="1032783"/>
          </a:xfrm>
          <a:prstGeom prst="rect">
            <a:avLst/>
          </a:prstGeom>
          <a:noFill/>
        </p:spPr>
        <p:txBody>
          <a:bodyPr wrap="square" rtlCol="0">
            <a:spAutoFit/>
          </a:bodyPr>
          <a:lstStyle/>
          <a:p>
            <a:pPr>
              <a:lnSpc>
                <a:spcPct val="150000"/>
              </a:lnSpc>
            </a:pPr>
            <a:r>
              <a:rPr lang="zh-CN" altLang="en-US" b="1" dirty="0">
                <a:solidFill>
                  <a:schemeClr val="accent5"/>
                </a:solidFill>
                <a:latin typeface="+mj-ea"/>
                <a:ea typeface="+mj-ea"/>
              </a:rPr>
              <a:t>添加标题</a:t>
            </a:r>
            <a:endParaRPr lang="en-US" altLang="zh-CN" b="1" dirty="0">
              <a:solidFill>
                <a:schemeClr val="accent5"/>
              </a:solidFill>
              <a:latin typeface="+mj-ea"/>
              <a:ea typeface="+mj-ea"/>
            </a:endParaRPr>
          </a:p>
          <a:p>
            <a:pPr>
              <a:lnSpc>
                <a:spcPct val="150000"/>
              </a:lnSpc>
            </a:pPr>
            <a:r>
              <a:rPr lang="zh-CN" altLang="en-US" sz="1200" dirty="0">
                <a:solidFill>
                  <a:schemeClr val="tx2"/>
                </a:solidFill>
                <a:latin typeface="+mn-ea"/>
              </a:rPr>
              <a:t>点击此处添加标题点击此处添加标题点击此处添加标题</a:t>
            </a:r>
            <a:endParaRPr lang="zh-CN" altLang="en-US" sz="1200" dirty="0">
              <a:solidFill>
                <a:schemeClr val="tx2"/>
              </a:solidFill>
              <a:latin typeface="+mn-ea"/>
            </a:endParaRPr>
          </a:p>
        </p:txBody>
      </p:sp>
      <p:sp>
        <p:nvSpPr>
          <p:cNvPr id="12" name="添加标题"/>
          <p:cNvSpPr txBox="1"/>
          <p:nvPr/>
        </p:nvSpPr>
        <p:spPr>
          <a:xfrm>
            <a:off x="6749978" y="4927321"/>
            <a:ext cx="2145774" cy="1032783"/>
          </a:xfrm>
          <a:prstGeom prst="rect">
            <a:avLst/>
          </a:prstGeom>
          <a:noFill/>
        </p:spPr>
        <p:txBody>
          <a:bodyPr wrap="square" rtlCol="0">
            <a:spAutoFit/>
          </a:bodyPr>
          <a:lstStyle/>
          <a:p>
            <a:pPr>
              <a:lnSpc>
                <a:spcPct val="150000"/>
              </a:lnSpc>
            </a:pPr>
            <a:r>
              <a:rPr lang="zh-CN" altLang="en-US" b="1" dirty="0">
                <a:solidFill>
                  <a:schemeClr val="accent3"/>
                </a:solidFill>
                <a:latin typeface="+mj-ea"/>
                <a:ea typeface="+mj-ea"/>
              </a:rPr>
              <a:t>添加标题</a:t>
            </a:r>
            <a:endParaRPr lang="en-US" altLang="zh-CN" b="1" dirty="0">
              <a:solidFill>
                <a:schemeClr val="accent3"/>
              </a:solidFill>
              <a:latin typeface="+mj-ea"/>
              <a:ea typeface="+mj-ea"/>
            </a:endParaRPr>
          </a:p>
          <a:p>
            <a:pPr>
              <a:lnSpc>
                <a:spcPct val="150000"/>
              </a:lnSpc>
            </a:pPr>
            <a:r>
              <a:rPr lang="zh-CN" altLang="en-US" sz="1200" dirty="0">
                <a:solidFill>
                  <a:schemeClr val="tx2"/>
                </a:solidFill>
                <a:latin typeface="+mn-ea"/>
              </a:rPr>
              <a:t>点击此处添加标题点击此处添加标题点击此处添加标题</a:t>
            </a:r>
            <a:endParaRPr lang="zh-CN" altLang="en-US" sz="1200" dirty="0">
              <a:solidFill>
                <a:schemeClr val="tx2"/>
              </a:solidFill>
              <a:latin typeface="+mn-ea"/>
            </a:endParaRPr>
          </a:p>
        </p:txBody>
      </p:sp>
      <p:sp>
        <p:nvSpPr>
          <p:cNvPr id="13" name="添加标题"/>
          <p:cNvSpPr txBox="1"/>
          <p:nvPr/>
        </p:nvSpPr>
        <p:spPr>
          <a:xfrm>
            <a:off x="9398527" y="4927321"/>
            <a:ext cx="2145774" cy="1032783"/>
          </a:xfrm>
          <a:prstGeom prst="rect">
            <a:avLst/>
          </a:prstGeom>
          <a:noFill/>
        </p:spPr>
        <p:txBody>
          <a:bodyPr wrap="square" rtlCol="0">
            <a:spAutoFit/>
          </a:bodyPr>
          <a:lstStyle/>
          <a:p>
            <a:pPr>
              <a:lnSpc>
                <a:spcPct val="150000"/>
              </a:lnSpc>
            </a:pPr>
            <a:r>
              <a:rPr lang="zh-CN" altLang="en-US" b="1" dirty="0">
                <a:solidFill>
                  <a:schemeClr val="accent6"/>
                </a:solidFill>
                <a:latin typeface="+mj-ea"/>
                <a:ea typeface="+mj-ea"/>
              </a:rPr>
              <a:t>添加标题</a:t>
            </a:r>
            <a:endParaRPr lang="en-US" altLang="zh-CN" b="1" dirty="0">
              <a:solidFill>
                <a:schemeClr val="accent6"/>
              </a:solidFill>
              <a:latin typeface="+mj-ea"/>
              <a:ea typeface="+mj-ea"/>
            </a:endParaRPr>
          </a:p>
          <a:p>
            <a:pPr>
              <a:lnSpc>
                <a:spcPct val="150000"/>
              </a:lnSpc>
            </a:pPr>
            <a:r>
              <a:rPr lang="zh-CN" altLang="en-US" sz="1200" dirty="0">
                <a:solidFill>
                  <a:schemeClr val="tx2"/>
                </a:solidFill>
                <a:latin typeface="+mn-ea"/>
              </a:rPr>
              <a:t>点击此处添加标题点击此处添加标题点击此处添加标题</a:t>
            </a:r>
            <a:endParaRPr lang="zh-CN" altLang="en-US" sz="1200" dirty="0">
              <a:solidFill>
                <a:schemeClr val="tx2"/>
              </a:solidFill>
              <a:latin typeface="+mn-ea"/>
            </a:endParaRPr>
          </a:p>
        </p:txBody>
      </p:sp>
    </p:spTree>
  </p:cSld>
  <p:clrMapOvr>
    <a:masterClrMapping/>
  </p:clrMapOvr>
  <mc:AlternateContent xmlns:mc="http://schemas.openxmlformats.org/markup-compatibility/2006">
    <mc:Choice xmlns:p14="http://schemas.microsoft.com/office/powerpoint/2010/main" Requires="p14">
      <p:transition spd="slow" p14:dur="1600" advClick="0" advTm="2000">
        <p14:gallery dir="l"/>
      </p:transition>
    </mc:Choice>
    <mc:Fallback>
      <p:transition spd="slow" advClick="0" advTm="2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4" fill="hold" nodeType="after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additive="base">
                                        <p:cTn id="12" dur="500" fill="hold"/>
                                        <p:tgtEl>
                                          <p:spTgt spid="4"/>
                                        </p:tgtEl>
                                        <p:attrNameLst>
                                          <p:attrName>ppt_x</p:attrName>
                                        </p:attrNameLst>
                                      </p:cBhvr>
                                      <p:tavLst>
                                        <p:tav tm="0">
                                          <p:val>
                                            <p:strVal val="#ppt_x"/>
                                          </p:val>
                                        </p:tav>
                                        <p:tav tm="100000">
                                          <p:val>
                                            <p:strVal val="#ppt_x"/>
                                          </p:val>
                                        </p:tav>
                                      </p:tavLst>
                                    </p:anim>
                                    <p:anim calcmode="lin" valueType="num">
                                      <p:cBhvr additive="base">
                                        <p:cTn id="13" dur="500" fill="hold"/>
                                        <p:tgtEl>
                                          <p:spTgt spid="4"/>
                                        </p:tgtEl>
                                        <p:attrNameLst>
                                          <p:attrName>ppt_y</p:attrName>
                                        </p:attrNameLst>
                                      </p:cBhvr>
                                      <p:tavLst>
                                        <p:tav tm="0">
                                          <p:val>
                                            <p:strVal val="1+#ppt_h/2"/>
                                          </p:val>
                                        </p:tav>
                                        <p:tav tm="100000">
                                          <p:val>
                                            <p:strVal val="#ppt_y"/>
                                          </p:val>
                                        </p:tav>
                                      </p:tavLst>
                                    </p:anim>
                                  </p:childTnLst>
                                </p:cTn>
                              </p:par>
                            </p:childTnLst>
                          </p:cTn>
                        </p:par>
                        <p:par>
                          <p:cTn id="14" fill="hold">
                            <p:stCondLst>
                              <p:cond delay="1000"/>
                            </p:stCondLst>
                            <p:childTnLst>
                              <p:par>
                                <p:cTn id="15" presetID="2" presetClass="entr" presetSubtype="4" fill="hold" nodeType="afterEffect">
                                  <p:stCondLst>
                                    <p:cond delay="0"/>
                                  </p:stCondLst>
                                  <p:childTnLst>
                                    <p:set>
                                      <p:cBhvr>
                                        <p:cTn id="16" dur="1" fill="hold">
                                          <p:stCondLst>
                                            <p:cond delay="0"/>
                                          </p:stCondLst>
                                        </p:cTn>
                                        <p:tgtEl>
                                          <p:spTgt spid="5"/>
                                        </p:tgtEl>
                                        <p:attrNameLst>
                                          <p:attrName>style.visibility</p:attrName>
                                        </p:attrNameLst>
                                      </p:cBhvr>
                                      <p:to>
                                        <p:strVal val="visible"/>
                                      </p:to>
                                    </p:set>
                                    <p:anim calcmode="lin" valueType="num">
                                      <p:cBhvr additive="base">
                                        <p:cTn id="17" dur="500" fill="hold"/>
                                        <p:tgtEl>
                                          <p:spTgt spid="5"/>
                                        </p:tgtEl>
                                        <p:attrNameLst>
                                          <p:attrName>ppt_x</p:attrName>
                                        </p:attrNameLst>
                                      </p:cBhvr>
                                      <p:tavLst>
                                        <p:tav tm="0">
                                          <p:val>
                                            <p:strVal val="#ppt_x"/>
                                          </p:val>
                                        </p:tav>
                                        <p:tav tm="100000">
                                          <p:val>
                                            <p:strVal val="#ppt_x"/>
                                          </p:val>
                                        </p:tav>
                                      </p:tavLst>
                                    </p:anim>
                                    <p:anim calcmode="lin" valueType="num">
                                      <p:cBhvr additive="base">
                                        <p:cTn id="18" dur="500" fill="hold"/>
                                        <p:tgtEl>
                                          <p:spTgt spid="5"/>
                                        </p:tgtEl>
                                        <p:attrNameLst>
                                          <p:attrName>ppt_y</p:attrName>
                                        </p:attrNameLst>
                                      </p:cBhvr>
                                      <p:tavLst>
                                        <p:tav tm="0">
                                          <p:val>
                                            <p:strVal val="1+#ppt_h/2"/>
                                          </p:val>
                                        </p:tav>
                                        <p:tav tm="100000">
                                          <p:val>
                                            <p:strVal val="#ppt_y"/>
                                          </p:val>
                                        </p:tav>
                                      </p:tavLst>
                                    </p:anim>
                                  </p:childTnLst>
                                </p:cTn>
                              </p:par>
                            </p:childTnLst>
                          </p:cTn>
                        </p:par>
                        <p:par>
                          <p:cTn id="19" fill="hold">
                            <p:stCondLst>
                              <p:cond delay="1500"/>
                            </p:stCondLst>
                            <p:childTnLst>
                              <p:par>
                                <p:cTn id="20" presetID="2" presetClass="entr" presetSubtype="4" fill="hold" nodeType="afterEffect">
                                  <p:stCondLst>
                                    <p:cond delay="0"/>
                                  </p:stCondLst>
                                  <p:childTnLst>
                                    <p:set>
                                      <p:cBhvr>
                                        <p:cTn id="21" dur="1" fill="hold">
                                          <p:stCondLst>
                                            <p:cond delay="0"/>
                                          </p:stCondLst>
                                        </p:cTn>
                                        <p:tgtEl>
                                          <p:spTgt spid="6"/>
                                        </p:tgtEl>
                                        <p:attrNameLst>
                                          <p:attrName>style.visibility</p:attrName>
                                        </p:attrNameLst>
                                      </p:cBhvr>
                                      <p:to>
                                        <p:strVal val="visible"/>
                                      </p:to>
                                    </p:set>
                                    <p:anim calcmode="lin" valueType="num">
                                      <p:cBhvr additive="base">
                                        <p:cTn id="22" dur="500" fill="hold"/>
                                        <p:tgtEl>
                                          <p:spTgt spid="6"/>
                                        </p:tgtEl>
                                        <p:attrNameLst>
                                          <p:attrName>ppt_x</p:attrName>
                                        </p:attrNameLst>
                                      </p:cBhvr>
                                      <p:tavLst>
                                        <p:tav tm="0">
                                          <p:val>
                                            <p:strVal val="#ppt_x"/>
                                          </p:val>
                                        </p:tav>
                                        <p:tav tm="100000">
                                          <p:val>
                                            <p:strVal val="#ppt_x"/>
                                          </p:val>
                                        </p:tav>
                                      </p:tavLst>
                                    </p:anim>
                                    <p:anim calcmode="lin" valueType="num">
                                      <p:cBhvr additive="base">
                                        <p:cTn id="23" dur="500" fill="hold"/>
                                        <p:tgtEl>
                                          <p:spTgt spid="6"/>
                                        </p:tgtEl>
                                        <p:attrNameLst>
                                          <p:attrName>ppt_y</p:attrName>
                                        </p:attrNameLst>
                                      </p:cBhvr>
                                      <p:tavLst>
                                        <p:tav tm="0">
                                          <p:val>
                                            <p:strVal val="1+#ppt_h/2"/>
                                          </p:val>
                                        </p:tav>
                                        <p:tav tm="100000">
                                          <p:val>
                                            <p:strVal val="#ppt_y"/>
                                          </p:val>
                                        </p:tav>
                                      </p:tavLst>
                                    </p:anim>
                                  </p:childTnLst>
                                </p:cTn>
                              </p:par>
                            </p:childTnLst>
                          </p:cTn>
                        </p:par>
                        <p:par>
                          <p:cTn id="24" fill="hold">
                            <p:stCondLst>
                              <p:cond delay="2000"/>
                            </p:stCondLst>
                            <p:childTnLst>
                              <p:par>
                                <p:cTn id="25" presetID="2" presetClass="entr" presetSubtype="4" fill="hold" nodeType="afterEffect">
                                  <p:stCondLst>
                                    <p:cond delay="0"/>
                                  </p:stCondLst>
                                  <p:childTnLst>
                                    <p:set>
                                      <p:cBhvr>
                                        <p:cTn id="26" dur="1" fill="hold">
                                          <p:stCondLst>
                                            <p:cond delay="0"/>
                                          </p:stCondLst>
                                        </p:cTn>
                                        <p:tgtEl>
                                          <p:spTgt spid="7"/>
                                        </p:tgtEl>
                                        <p:attrNameLst>
                                          <p:attrName>style.visibility</p:attrName>
                                        </p:attrNameLst>
                                      </p:cBhvr>
                                      <p:to>
                                        <p:strVal val="visible"/>
                                      </p:to>
                                    </p:set>
                                    <p:anim calcmode="lin" valueType="num">
                                      <p:cBhvr additive="base">
                                        <p:cTn id="27" dur="500" fill="hold"/>
                                        <p:tgtEl>
                                          <p:spTgt spid="7"/>
                                        </p:tgtEl>
                                        <p:attrNameLst>
                                          <p:attrName>ppt_x</p:attrName>
                                        </p:attrNameLst>
                                      </p:cBhvr>
                                      <p:tavLst>
                                        <p:tav tm="0">
                                          <p:val>
                                            <p:strVal val="#ppt_x"/>
                                          </p:val>
                                        </p:tav>
                                        <p:tav tm="100000">
                                          <p:val>
                                            <p:strVal val="#ppt_x"/>
                                          </p:val>
                                        </p:tav>
                                      </p:tavLst>
                                    </p:anim>
                                    <p:anim calcmode="lin" valueType="num">
                                      <p:cBhvr additive="base">
                                        <p:cTn id="28" dur="500" fill="hold"/>
                                        <p:tgtEl>
                                          <p:spTgt spid="7"/>
                                        </p:tgtEl>
                                        <p:attrNameLst>
                                          <p:attrName>ppt_y</p:attrName>
                                        </p:attrNameLst>
                                      </p:cBhvr>
                                      <p:tavLst>
                                        <p:tav tm="0">
                                          <p:val>
                                            <p:strVal val="1+#ppt_h/2"/>
                                          </p:val>
                                        </p:tav>
                                        <p:tav tm="100000">
                                          <p:val>
                                            <p:strVal val="#ppt_y"/>
                                          </p:val>
                                        </p:tav>
                                      </p:tavLst>
                                    </p:anim>
                                  </p:childTnLst>
                                </p:cTn>
                              </p:par>
                            </p:childTnLst>
                          </p:cTn>
                        </p:par>
                        <p:par>
                          <p:cTn id="29" fill="hold">
                            <p:stCondLst>
                              <p:cond delay="2500"/>
                            </p:stCondLst>
                            <p:childTnLst>
                              <p:par>
                                <p:cTn id="30" presetID="2" presetClass="entr" presetSubtype="4" fill="hold" grpId="0" nodeType="afterEffect">
                                  <p:stCondLst>
                                    <p:cond delay="0"/>
                                  </p:stCondLst>
                                  <p:childTnLst>
                                    <p:set>
                                      <p:cBhvr>
                                        <p:cTn id="31" dur="1" fill="hold">
                                          <p:stCondLst>
                                            <p:cond delay="0"/>
                                          </p:stCondLst>
                                        </p:cTn>
                                        <p:tgtEl>
                                          <p:spTgt spid="8"/>
                                        </p:tgtEl>
                                        <p:attrNameLst>
                                          <p:attrName>style.visibility</p:attrName>
                                        </p:attrNameLst>
                                      </p:cBhvr>
                                      <p:to>
                                        <p:strVal val="visible"/>
                                      </p:to>
                                    </p:set>
                                    <p:anim calcmode="lin" valueType="num">
                                      <p:cBhvr additive="base">
                                        <p:cTn id="32" dur="500" fill="hold"/>
                                        <p:tgtEl>
                                          <p:spTgt spid="8"/>
                                        </p:tgtEl>
                                        <p:attrNameLst>
                                          <p:attrName>ppt_x</p:attrName>
                                        </p:attrNameLst>
                                      </p:cBhvr>
                                      <p:tavLst>
                                        <p:tav tm="0">
                                          <p:val>
                                            <p:strVal val="#ppt_x"/>
                                          </p:val>
                                        </p:tav>
                                        <p:tav tm="100000">
                                          <p:val>
                                            <p:strVal val="#ppt_x"/>
                                          </p:val>
                                        </p:tav>
                                      </p:tavLst>
                                    </p:anim>
                                    <p:anim calcmode="lin" valueType="num">
                                      <p:cBhvr additive="base">
                                        <p:cTn id="33" dur="500" fill="hold"/>
                                        <p:tgtEl>
                                          <p:spTgt spid="8"/>
                                        </p:tgtEl>
                                        <p:attrNameLst>
                                          <p:attrName>ppt_y</p:attrName>
                                        </p:attrNameLst>
                                      </p:cBhvr>
                                      <p:tavLst>
                                        <p:tav tm="0">
                                          <p:val>
                                            <p:strVal val="1+#ppt_h/2"/>
                                          </p:val>
                                        </p:tav>
                                        <p:tav tm="100000">
                                          <p:val>
                                            <p:strVal val="#ppt_y"/>
                                          </p:val>
                                        </p:tav>
                                      </p:tavLst>
                                    </p:anim>
                                  </p:childTnLst>
                                </p:cTn>
                              </p:par>
                            </p:childTnLst>
                          </p:cTn>
                        </p:par>
                        <p:par>
                          <p:cTn id="34" fill="hold">
                            <p:stCondLst>
                              <p:cond delay="3000"/>
                            </p:stCondLst>
                            <p:childTnLst>
                              <p:par>
                                <p:cTn id="35" presetID="2" presetClass="entr" presetSubtype="4" fill="hold" grpId="0" nodeType="afterEffect">
                                  <p:stCondLst>
                                    <p:cond delay="0"/>
                                  </p:stCondLst>
                                  <p:childTnLst>
                                    <p:set>
                                      <p:cBhvr>
                                        <p:cTn id="36" dur="1" fill="hold">
                                          <p:stCondLst>
                                            <p:cond delay="0"/>
                                          </p:stCondLst>
                                        </p:cTn>
                                        <p:tgtEl>
                                          <p:spTgt spid="9"/>
                                        </p:tgtEl>
                                        <p:attrNameLst>
                                          <p:attrName>style.visibility</p:attrName>
                                        </p:attrNameLst>
                                      </p:cBhvr>
                                      <p:to>
                                        <p:strVal val="visible"/>
                                      </p:to>
                                    </p:set>
                                    <p:anim calcmode="lin" valueType="num">
                                      <p:cBhvr additive="base">
                                        <p:cTn id="37" dur="500" fill="hold"/>
                                        <p:tgtEl>
                                          <p:spTgt spid="9"/>
                                        </p:tgtEl>
                                        <p:attrNameLst>
                                          <p:attrName>ppt_x</p:attrName>
                                        </p:attrNameLst>
                                      </p:cBhvr>
                                      <p:tavLst>
                                        <p:tav tm="0">
                                          <p:val>
                                            <p:strVal val="#ppt_x"/>
                                          </p:val>
                                        </p:tav>
                                        <p:tav tm="100000">
                                          <p:val>
                                            <p:strVal val="#ppt_x"/>
                                          </p:val>
                                        </p:tav>
                                      </p:tavLst>
                                    </p:anim>
                                    <p:anim calcmode="lin" valueType="num">
                                      <p:cBhvr additive="base">
                                        <p:cTn id="38" dur="500" fill="hold"/>
                                        <p:tgtEl>
                                          <p:spTgt spid="9"/>
                                        </p:tgtEl>
                                        <p:attrNameLst>
                                          <p:attrName>ppt_y</p:attrName>
                                        </p:attrNameLst>
                                      </p:cBhvr>
                                      <p:tavLst>
                                        <p:tav tm="0">
                                          <p:val>
                                            <p:strVal val="1+#ppt_h/2"/>
                                          </p:val>
                                        </p:tav>
                                        <p:tav tm="100000">
                                          <p:val>
                                            <p:strVal val="#ppt_y"/>
                                          </p:val>
                                        </p:tav>
                                      </p:tavLst>
                                    </p:anim>
                                  </p:childTnLst>
                                </p:cTn>
                              </p:par>
                            </p:childTnLst>
                          </p:cTn>
                        </p:par>
                        <p:par>
                          <p:cTn id="39" fill="hold">
                            <p:stCondLst>
                              <p:cond delay="3500"/>
                            </p:stCondLst>
                            <p:childTnLst>
                              <p:par>
                                <p:cTn id="40" presetID="2" presetClass="entr" presetSubtype="4" fill="hold" grpId="0" nodeType="afterEffect">
                                  <p:stCondLst>
                                    <p:cond delay="0"/>
                                  </p:stCondLst>
                                  <p:childTnLst>
                                    <p:set>
                                      <p:cBhvr>
                                        <p:cTn id="41" dur="1" fill="hold">
                                          <p:stCondLst>
                                            <p:cond delay="0"/>
                                          </p:stCondLst>
                                        </p:cTn>
                                        <p:tgtEl>
                                          <p:spTgt spid="10"/>
                                        </p:tgtEl>
                                        <p:attrNameLst>
                                          <p:attrName>style.visibility</p:attrName>
                                        </p:attrNameLst>
                                      </p:cBhvr>
                                      <p:to>
                                        <p:strVal val="visible"/>
                                      </p:to>
                                    </p:set>
                                    <p:anim calcmode="lin" valueType="num">
                                      <p:cBhvr additive="base">
                                        <p:cTn id="42" dur="500" fill="hold"/>
                                        <p:tgtEl>
                                          <p:spTgt spid="10"/>
                                        </p:tgtEl>
                                        <p:attrNameLst>
                                          <p:attrName>ppt_x</p:attrName>
                                        </p:attrNameLst>
                                      </p:cBhvr>
                                      <p:tavLst>
                                        <p:tav tm="0">
                                          <p:val>
                                            <p:strVal val="#ppt_x"/>
                                          </p:val>
                                        </p:tav>
                                        <p:tav tm="100000">
                                          <p:val>
                                            <p:strVal val="#ppt_x"/>
                                          </p:val>
                                        </p:tav>
                                      </p:tavLst>
                                    </p:anim>
                                    <p:anim calcmode="lin" valueType="num">
                                      <p:cBhvr additive="base">
                                        <p:cTn id="43" dur="500" fill="hold"/>
                                        <p:tgtEl>
                                          <p:spTgt spid="10"/>
                                        </p:tgtEl>
                                        <p:attrNameLst>
                                          <p:attrName>ppt_y</p:attrName>
                                        </p:attrNameLst>
                                      </p:cBhvr>
                                      <p:tavLst>
                                        <p:tav tm="0">
                                          <p:val>
                                            <p:strVal val="1+#ppt_h/2"/>
                                          </p:val>
                                        </p:tav>
                                        <p:tav tm="100000">
                                          <p:val>
                                            <p:strVal val="#ppt_y"/>
                                          </p:val>
                                        </p:tav>
                                      </p:tavLst>
                                    </p:anim>
                                  </p:childTnLst>
                                </p:cTn>
                              </p:par>
                            </p:childTnLst>
                          </p:cTn>
                        </p:par>
                        <p:par>
                          <p:cTn id="44" fill="hold">
                            <p:stCondLst>
                              <p:cond delay="4000"/>
                            </p:stCondLst>
                            <p:childTnLst>
                              <p:par>
                                <p:cTn id="45" presetID="2" presetClass="entr" presetSubtype="4" fill="hold" grpId="0" nodeType="afterEffect">
                                  <p:stCondLst>
                                    <p:cond delay="0"/>
                                  </p:stCondLst>
                                  <p:childTnLst>
                                    <p:set>
                                      <p:cBhvr>
                                        <p:cTn id="46" dur="1" fill="hold">
                                          <p:stCondLst>
                                            <p:cond delay="0"/>
                                          </p:stCondLst>
                                        </p:cTn>
                                        <p:tgtEl>
                                          <p:spTgt spid="11"/>
                                        </p:tgtEl>
                                        <p:attrNameLst>
                                          <p:attrName>style.visibility</p:attrName>
                                        </p:attrNameLst>
                                      </p:cBhvr>
                                      <p:to>
                                        <p:strVal val="visible"/>
                                      </p:to>
                                    </p:set>
                                    <p:anim calcmode="lin" valueType="num">
                                      <p:cBhvr additive="base">
                                        <p:cTn id="47" dur="500" fill="hold"/>
                                        <p:tgtEl>
                                          <p:spTgt spid="11"/>
                                        </p:tgtEl>
                                        <p:attrNameLst>
                                          <p:attrName>ppt_x</p:attrName>
                                        </p:attrNameLst>
                                      </p:cBhvr>
                                      <p:tavLst>
                                        <p:tav tm="0">
                                          <p:val>
                                            <p:strVal val="#ppt_x"/>
                                          </p:val>
                                        </p:tav>
                                        <p:tav tm="100000">
                                          <p:val>
                                            <p:strVal val="#ppt_x"/>
                                          </p:val>
                                        </p:tav>
                                      </p:tavLst>
                                    </p:anim>
                                    <p:anim calcmode="lin" valueType="num">
                                      <p:cBhvr additive="base">
                                        <p:cTn id="48" dur="500" fill="hold"/>
                                        <p:tgtEl>
                                          <p:spTgt spid="11"/>
                                        </p:tgtEl>
                                        <p:attrNameLst>
                                          <p:attrName>ppt_y</p:attrName>
                                        </p:attrNameLst>
                                      </p:cBhvr>
                                      <p:tavLst>
                                        <p:tav tm="0">
                                          <p:val>
                                            <p:strVal val="1+#ppt_h/2"/>
                                          </p:val>
                                        </p:tav>
                                        <p:tav tm="100000">
                                          <p:val>
                                            <p:strVal val="#ppt_y"/>
                                          </p:val>
                                        </p:tav>
                                      </p:tavLst>
                                    </p:anim>
                                  </p:childTnLst>
                                </p:cTn>
                              </p:par>
                            </p:childTnLst>
                          </p:cTn>
                        </p:par>
                        <p:par>
                          <p:cTn id="49" fill="hold">
                            <p:stCondLst>
                              <p:cond delay="4500"/>
                            </p:stCondLst>
                            <p:childTnLst>
                              <p:par>
                                <p:cTn id="50" presetID="2" presetClass="entr" presetSubtype="4" fill="hold" grpId="0" nodeType="afterEffect">
                                  <p:stCondLst>
                                    <p:cond delay="0"/>
                                  </p:stCondLst>
                                  <p:childTnLst>
                                    <p:set>
                                      <p:cBhvr>
                                        <p:cTn id="51" dur="1" fill="hold">
                                          <p:stCondLst>
                                            <p:cond delay="0"/>
                                          </p:stCondLst>
                                        </p:cTn>
                                        <p:tgtEl>
                                          <p:spTgt spid="12"/>
                                        </p:tgtEl>
                                        <p:attrNameLst>
                                          <p:attrName>style.visibility</p:attrName>
                                        </p:attrNameLst>
                                      </p:cBhvr>
                                      <p:to>
                                        <p:strVal val="visible"/>
                                      </p:to>
                                    </p:set>
                                    <p:anim calcmode="lin" valueType="num">
                                      <p:cBhvr additive="base">
                                        <p:cTn id="52" dur="500" fill="hold"/>
                                        <p:tgtEl>
                                          <p:spTgt spid="12"/>
                                        </p:tgtEl>
                                        <p:attrNameLst>
                                          <p:attrName>ppt_x</p:attrName>
                                        </p:attrNameLst>
                                      </p:cBhvr>
                                      <p:tavLst>
                                        <p:tav tm="0">
                                          <p:val>
                                            <p:strVal val="#ppt_x"/>
                                          </p:val>
                                        </p:tav>
                                        <p:tav tm="100000">
                                          <p:val>
                                            <p:strVal val="#ppt_x"/>
                                          </p:val>
                                        </p:tav>
                                      </p:tavLst>
                                    </p:anim>
                                    <p:anim calcmode="lin" valueType="num">
                                      <p:cBhvr additive="base">
                                        <p:cTn id="53" dur="500" fill="hold"/>
                                        <p:tgtEl>
                                          <p:spTgt spid="12"/>
                                        </p:tgtEl>
                                        <p:attrNameLst>
                                          <p:attrName>ppt_y</p:attrName>
                                        </p:attrNameLst>
                                      </p:cBhvr>
                                      <p:tavLst>
                                        <p:tav tm="0">
                                          <p:val>
                                            <p:strVal val="1+#ppt_h/2"/>
                                          </p:val>
                                        </p:tav>
                                        <p:tav tm="100000">
                                          <p:val>
                                            <p:strVal val="#ppt_y"/>
                                          </p:val>
                                        </p:tav>
                                      </p:tavLst>
                                    </p:anim>
                                  </p:childTnLst>
                                </p:cTn>
                              </p:par>
                            </p:childTnLst>
                          </p:cTn>
                        </p:par>
                        <p:par>
                          <p:cTn id="54" fill="hold">
                            <p:stCondLst>
                              <p:cond delay="5000"/>
                            </p:stCondLst>
                            <p:childTnLst>
                              <p:par>
                                <p:cTn id="55" presetID="2" presetClass="entr" presetSubtype="4" fill="hold" grpId="0" nodeType="afterEffect">
                                  <p:stCondLst>
                                    <p:cond delay="0"/>
                                  </p:stCondLst>
                                  <p:childTnLst>
                                    <p:set>
                                      <p:cBhvr>
                                        <p:cTn id="56" dur="1" fill="hold">
                                          <p:stCondLst>
                                            <p:cond delay="0"/>
                                          </p:stCondLst>
                                        </p:cTn>
                                        <p:tgtEl>
                                          <p:spTgt spid="13"/>
                                        </p:tgtEl>
                                        <p:attrNameLst>
                                          <p:attrName>style.visibility</p:attrName>
                                        </p:attrNameLst>
                                      </p:cBhvr>
                                      <p:to>
                                        <p:strVal val="visible"/>
                                      </p:to>
                                    </p:set>
                                    <p:anim calcmode="lin" valueType="num">
                                      <p:cBhvr additive="base">
                                        <p:cTn id="57" dur="500" fill="hold"/>
                                        <p:tgtEl>
                                          <p:spTgt spid="13"/>
                                        </p:tgtEl>
                                        <p:attrNameLst>
                                          <p:attrName>ppt_x</p:attrName>
                                        </p:attrNameLst>
                                      </p:cBhvr>
                                      <p:tavLst>
                                        <p:tav tm="0">
                                          <p:val>
                                            <p:strVal val="#ppt_x"/>
                                          </p:val>
                                        </p:tav>
                                        <p:tav tm="100000">
                                          <p:val>
                                            <p:strVal val="#ppt_x"/>
                                          </p:val>
                                        </p:tav>
                                      </p:tavLst>
                                    </p:anim>
                                    <p:anim calcmode="lin" valueType="num">
                                      <p:cBhvr additive="base">
                                        <p:cTn id="58"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P spid="10" grpId="0"/>
      <p:bldP spid="11" grpId="0"/>
      <p:bldP spid="12" grpId="0"/>
      <p:bldP spid="13"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单击此处添加标题</a:t>
            </a:r>
            <a:endParaRPr lang="en-US" altLang="zh-CN" dirty="0"/>
          </a:p>
        </p:txBody>
      </p:sp>
      <p:pic>
        <p:nvPicPr>
          <p:cNvPr id="3" name="图片占位符 8"/>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4420290" y="1534601"/>
            <a:ext cx="3345134" cy="2044846"/>
          </a:xfrm>
          <a:custGeom>
            <a:avLst/>
            <a:gdLst>
              <a:gd name="connsiteX0" fmla="*/ 0 w 3000375"/>
              <a:gd name="connsiteY0" fmla="*/ 0 h 5335587"/>
              <a:gd name="connsiteX1" fmla="*/ 3000375 w 3000375"/>
              <a:gd name="connsiteY1" fmla="*/ 0 h 5335587"/>
              <a:gd name="connsiteX2" fmla="*/ 3000375 w 3000375"/>
              <a:gd name="connsiteY2" fmla="*/ 5335587 h 5335587"/>
              <a:gd name="connsiteX3" fmla="*/ 0 w 3000375"/>
              <a:gd name="connsiteY3" fmla="*/ 5335587 h 5335587"/>
            </a:gdLst>
            <a:ahLst/>
            <a:cxnLst>
              <a:cxn ang="0">
                <a:pos x="connsiteX0" y="connsiteY0"/>
              </a:cxn>
              <a:cxn ang="0">
                <a:pos x="connsiteX1" y="connsiteY1"/>
              </a:cxn>
              <a:cxn ang="0">
                <a:pos x="connsiteX2" y="connsiteY2"/>
              </a:cxn>
              <a:cxn ang="0">
                <a:pos x="connsiteX3" y="connsiteY3"/>
              </a:cxn>
            </a:cxnLst>
            <a:rect l="l" t="t" r="r" b="b"/>
            <a:pathLst>
              <a:path w="3000375" h="5335587">
                <a:moveTo>
                  <a:pt x="0" y="0"/>
                </a:moveTo>
                <a:lnTo>
                  <a:pt x="3000375" y="0"/>
                </a:lnTo>
                <a:lnTo>
                  <a:pt x="3000375" y="5335587"/>
                </a:lnTo>
                <a:lnTo>
                  <a:pt x="0" y="5335587"/>
                </a:lnTo>
                <a:close/>
              </a:path>
            </a:pathLst>
          </a:custGeom>
          <a:gradFill>
            <a:gsLst>
              <a:gs pos="0">
                <a:schemeClr val="bg1"/>
              </a:gs>
              <a:gs pos="51000">
                <a:schemeClr val="bg1">
                  <a:lumMod val="95000"/>
                </a:schemeClr>
              </a:gs>
              <a:gs pos="100000">
                <a:schemeClr val="bg1">
                  <a:lumMod val="75000"/>
                </a:schemeClr>
              </a:gs>
            </a:gsLst>
            <a:lin ang="18900000" scaled="0"/>
          </a:gradFill>
          <a:ln w="25400">
            <a:gradFill>
              <a:gsLst>
                <a:gs pos="34000">
                  <a:srgbClr val="F2F2F2"/>
                </a:gs>
                <a:gs pos="0">
                  <a:srgbClr val="FFFFFF"/>
                </a:gs>
                <a:gs pos="100000">
                  <a:srgbClr val="BFBFBF"/>
                </a:gs>
              </a:gsLst>
              <a:lin ang="8100000" scaled="0"/>
            </a:gradFill>
          </a:ln>
          <a:effectLst>
            <a:outerShdw blurRad="673100" dist="266700" dir="8100000" sx="99000" sy="99000" algn="tr" rotWithShape="0">
              <a:prstClr val="black">
                <a:alpha val="41000"/>
              </a:prstClr>
            </a:outerShdw>
          </a:effectLst>
        </p:spPr>
      </p:pic>
      <p:pic>
        <p:nvPicPr>
          <p:cNvPr id="4" name="图片占位符 10"/>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024839" y="1534602"/>
            <a:ext cx="3313876" cy="2044846"/>
          </a:xfrm>
          <a:custGeom>
            <a:avLst/>
            <a:gdLst>
              <a:gd name="connsiteX0" fmla="*/ 0 w 3000375"/>
              <a:gd name="connsiteY0" fmla="*/ 0 h 5335587"/>
              <a:gd name="connsiteX1" fmla="*/ 3000375 w 3000375"/>
              <a:gd name="connsiteY1" fmla="*/ 0 h 5335587"/>
              <a:gd name="connsiteX2" fmla="*/ 3000375 w 3000375"/>
              <a:gd name="connsiteY2" fmla="*/ 5335587 h 5335587"/>
              <a:gd name="connsiteX3" fmla="*/ 0 w 3000375"/>
              <a:gd name="connsiteY3" fmla="*/ 5335587 h 5335587"/>
            </a:gdLst>
            <a:ahLst/>
            <a:cxnLst>
              <a:cxn ang="0">
                <a:pos x="connsiteX0" y="connsiteY0"/>
              </a:cxn>
              <a:cxn ang="0">
                <a:pos x="connsiteX1" y="connsiteY1"/>
              </a:cxn>
              <a:cxn ang="0">
                <a:pos x="connsiteX2" y="connsiteY2"/>
              </a:cxn>
              <a:cxn ang="0">
                <a:pos x="connsiteX3" y="connsiteY3"/>
              </a:cxn>
            </a:cxnLst>
            <a:rect l="l" t="t" r="r" b="b"/>
            <a:pathLst>
              <a:path w="3000375" h="5335587">
                <a:moveTo>
                  <a:pt x="0" y="0"/>
                </a:moveTo>
                <a:lnTo>
                  <a:pt x="3000375" y="0"/>
                </a:lnTo>
                <a:lnTo>
                  <a:pt x="3000375" y="5335587"/>
                </a:lnTo>
                <a:lnTo>
                  <a:pt x="0" y="5335587"/>
                </a:lnTo>
                <a:close/>
              </a:path>
            </a:pathLst>
          </a:custGeom>
          <a:gradFill>
            <a:gsLst>
              <a:gs pos="0">
                <a:schemeClr val="bg1"/>
              </a:gs>
              <a:gs pos="51000">
                <a:schemeClr val="bg1">
                  <a:lumMod val="95000"/>
                </a:schemeClr>
              </a:gs>
              <a:gs pos="100000">
                <a:schemeClr val="bg1">
                  <a:lumMod val="75000"/>
                </a:schemeClr>
              </a:gs>
            </a:gsLst>
            <a:lin ang="18900000" scaled="0"/>
          </a:gradFill>
          <a:ln w="25400">
            <a:gradFill>
              <a:gsLst>
                <a:gs pos="34000">
                  <a:srgbClr val="F2F2F2"/>
                </a:gs>
                <a:gs pos="0">
                  <a:srgbClr val="FFFFFF"/>
                </a:gs>
                <a:gs pos="100000">
                  <a:srgbClr val="BFBFBF"/>
                </a:gs>
              </a:gsLst>
              <a:lin ang="8100000" scaled="0"/>
            </a:gradFill>
          </a:ln>
          <a:effectLst>
            <a:outerShdw blurRad="673100" dist="266700" dir="8100000" sx="99000" sy="99000" algn="tr" rotWithShape="0">
              <a:prstClr val="black">
                <a:alpha val="41000"/>
              </a:prstClr>
            </a:outerShdw>
          </a:effectLst>
        </p:spPr>
      </p:pic>
      <p:pic>
        <p:nvPicPr>
          <p:cNvPr id="5" name="图片占位符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9567" y="1534602"/>
            <a:ext cx="3301310" cy="2044845"/>
          </a:xfrm>
          <a:custGeom>
            <a:avLst/>
            <a:gdLst>
              <a:gd name="connsiteX0" fmla="*/ 0 w 3000375"/>
              <a:gd name="connsiteY0" fmla="*/ 0 h 5335587"/>
              <a:gd name="connsiteX1" fmla="*/ 3000375 w 3000375"/>
              <a:gd name="connsiteY1" fmla="*/ 0 h 5335587"/>
              <a:gd name="connsiteX2" fmla="*/ 3000375 w 3000375"/>
              <a:gd name="connsiteY2" fmla="*/ 5335587 h 5335587"/>
              <a:gd name="connsiteX3" fmla="*/ 0 w 3000375"/>
              <a:gd name="connsiteY3" fmla="*/ 5335587 h 5335587"/>
            </a:gdLst>
            <a:ahLst/>
            <a:cxnLst>
              <a:cxn ang="0">
                <a:pos x="connsiteX0" y="connsiteY0"/>
              </a:cxn>
              <a:cxn ang="0">
                <a:pos x="connsiteX1" y="connsiteY1"/>
              </a:cxn>
              <a:cxn ang="0">
                <a:pos x="connsiteX2" y="connsiteY2"/>
              </a:cxn>
              <a:cxn ang="0">
                <a:pos x="connsiteX3" y="connsiteY3"/>
              </a:cxn>
            </a:cxnLst>
            <a:rect l="l" t="t" r="r" b="b"/>
            <a:pathLst>
              <a:path w="3000375" h="5335587">
                <a:moveTo>
                  <a:pt x="0" y="0"/>
                </a:moveTo>
                <a:lnTo>
                  <a:pt x="3000375" y="0"/>
                </a:lnTo>
                <a:lnTo>
                  <a:pt x="3000375" y="5335587"/>
                </a:lnTo>
                <a:lnTo>
                  <a:pt x="0" y="5335587"/>
                </a:lnTo>
                <a:close/>
              </a:path>
            </a:pathLst>
          </a:custGeom>
          <a:gradFill>
            <a:gsLst>
              <a:gs pos="0">
                <a:schemeClr val="bg1"/>
              </a:gs>
              <a:gs pos="51000">
                <a:schemeClr val="bg1">
                  <a:lumMod val="95000"/>
                </a:schemeClr>
              </a:gs>
              <a:gs pos="100000">
                <a:schemeClr val="bg1">
                  <a:lumMod val="75000"/>
                </a:schemeClr>
              </a:gs>
            </a:gsLst>
            <a:lin ang="18900000" scaled="0"/>
          </a:gradFill>
          <a:ln w="25400">
            <a:gradFill>
              <a:gsLst>
                <a:gs pos="34000">
                  <a:srgbClr val="F2F2F2"/>
                </a:gs>
                <a:gs pos="0">
                  <a:srgbClr val="FFFFFF"/>
                </a:gs>
                <a:gs pos="100000">
                  <a:srgbClr val="BFBFBF"/>
                </a:gs>
              </a:gsLst>
              <a:lin ang="8100000" scaled="0"/>
            </a:gradFill>
          </a:ln>
          <a:effectLst>
            <a:outerShdw blurRad="673100" dist="266700" dir="8100000" sx="99000" sy="99000" algn="tr" rotWithShape="0">
              <a:prstClr val="black">
                <a:alpha val="41000"/>
              </a:prstClr>
            </a:outerShdw>
          </a:effectLst>
        </p:spPr>
      </p:pic>
      <p:grpSp>
        <p:nvGrpSpPr>
          <p:cNvPr id="6" name="Group 20"/>
          <p:cNvGrpSpPr/>
          <p:nvPr/>
        </p:nvGrpSpPr>
        <p:grpSpPr>
          <a:xfrm>
            <a:off x="2100724" y="4008309"/>
            <a:ext cx="818997" cy="818997"/>
            <a:chOff x="609600" y="1657350"/>
            <a:chExt cx="838200" cy="838200"/>
          </a:xfrm>
        </p:grpSpPr>
        <p:sp>
          <p:nvSpPr>
            <p:cNvPr id="7" name="Oval 21"/>
            <p:cNvSpPr/>
            <p:nvPr/>
          </p:nvSpPr>
          <p:spPr>
            <a:xfrm>
              <a:off x="609600" y="1657350"/>
              <a:ext cx="838200" cy="838200"/>
            </a:xfrm>
            <a:prstGeom prst="ellipse">
              <a:avLst/>
            </a:prstGeom>
            <a:gradFill>
              <a:gsLst>
                <a:gs pos="0">
                  <a:schemeClr val="bg1"/>
                </a:gs>
                <a:gs pos="51000">
                  <a:schemeClr val="bg1">
                    <a:lumMod val="95000"/>
                  </a:schemeClr>
                </a:gs>
                <a:gs pos="100000">
                  <a:schemeClr val="bg1">
                    <a:lumMod val="75000"/>
                  </a:schemeClr>
                </a:gs>
              </a:gsLst>
              <a:lin ang="18900000" scaled="0"/>
            </a:gradFill>
            <a:ln w="25400">
              <a:gradFill>
                <a:gsLst>
                  <a:gs pos="34000">
                    <a:srgbClr val="F2F2F2"/>
                  </a:gs>
                  <a:gs pos="0">
                    <a:srgbClr val="FFFFFF"/>
                  </a:gs>
                  <a:gs pos="100000">
                    <a:srgbClr val="BFBFBF"/>
                  </a:gs>
                </a:gsLst>
                <a:lin ang="8100000" scaled="0"/>
              </a:gradFill>
            </a:ln>
            <a:effectLst>
              <a:outerShdw blurRad="673100" dist="266700" dir="8100000" sx="99000" sy="99000" algn="tr" rotWithShape="0">
                <a:prstClr val="black">
                  <a:alpha val="4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2400" b="0" i="0" u="none" strike="noStrike" kern="1200" cap="none" spc="0" normalizeH="0" baseline="0" noProof="0">
                <a:ln>
                  <a:noFill/>
                </a:ln>
                <a:solidFill>
                  <a:prstClr val="white"/>
                </a:solidFill>
                <a:effectLst/>
                <a:uLnTx/>
                <a:uFillTx/>
                <a:latin typeface="Lato Light"/>
                <a:ea typeface="+mn-ea"/>
                <a:cs typeface="+mn-cs"/>
              </a:endParaRPr>
            </a:p>
          </p:txBody>
        </p:sp>
        <p:sp>
          <p:nvSpPr>
            <p:cNvPr id="8" name="Freeform 33"/>
            <p:cNvSpPr>
              <a:spLocks noEditPoints="1"/>
            </p:cNvSpPr>
            <p:nvPr/>
          </p:nvSpPr>
          <p:spPr bwMode="auto">
            <a:xfrm>
              <a:off x="797599" y="1919103"/>
              <a:ext cx="462203" cy="314693"/>
            </a:xfrm>
            <a:custGeom>
              <a:avLst/>
              <a:gdLst>
                <a:gd name="T0" fmla="*/ 135 w 157"/>
                <a:gd name="T1" fmla="*/ 47 h 107"/>
                <a:gd name="T2" fmla="*/ 137 w 157"/>
                <a:gd name="T3" fmla="*/ 37 h 107"/>
                <a:gd name="T4" fmla="*/ 100 w 157"/>
                <a:gd name="T5" fmla="*/ 0 h 107"/>
                <a:gd name="T6" fmla="*/ 73 w 157"/>
                <a:gd name="T7" fmla="*/ 18 h 107"/>
                <a:gd name="T8" fmla="*/ 46 w 157"/>
                <a:gd name="T9" fmla="*/ 8 h 107"/>
                <a:gd name="T10" fmla="*/ 20 w 157"/>
                <a:gd name="T11" fmla="*/ 40 h 107"/>
                <a:gd name="T12" fmla="*/ 21 w 157"/>
                <a:gd name="T13" fmla="*/ 47 h 107"/>
                <a:gd name="T14" fmla="*/ 0 w 157"/>
                <a:gd name="T15" fmla="*/ 76 h 107"/>
                <a:gd name="T16" fmla="*/ 31 w 157"/>
                <a:gd name="T17" fmla="*/ 107 h 107"/>
                <a:gd name="T18" fmla="*/ 126 w 157"/>
                <a:gd name="T19" fmla="*/ 107 h 107"/>
                <a:gd name="T20" fmla="*/ 157 w 157"/>
                <a:gd name="T21" fmla="*/ 76 h 107"/>
                <a:gd name="T22" fmla="*/ 135 w 157"/>
                <a:gd name="T23" fmla="*/ 47 h 107"/>
                <a:gd name="T24" fmla="*/ 120 w 157"/>
                <a:gd name="T25" fmla="*/ 101 h 107"/>
                <a:gd name="T26" fmla="*/ 79 w 157"/>
                <a:gd name="T27" fmla="*/ 101 h 107"/>
                <a:gd name="T28" fmla="*/ 104 w 157"/>
                <a:gd name="T29" fmla="*/ 76 h 107"/>
                <a:gd name="T30" fmla="*/ 103 w 157"/>
                <a:gd name="T31" fmla="*/ 73 h 107"/>
                <a:gd name="T32" fmla="*/ 92 w 157"/>
                <a:gd name="T33" fmla="*/ 73 h 107"/>
                <a:gd name="T34" fmla="*/ 92 w 157"/>
                <a:gd name="T35" fmla="*/ 68 h 107"/>
                <a:gd name="T36" fmla="*/ 92 w 157"/>
                <a:gd name="T37" fmla="*/ 37 h 107"/>
                <a:gd name="T38" fmla="*/ 90 w 157"/>
                <a:gd name="T39" fmla="*/ 36 h 107"/>
                <a:gd name="T40" fmla="*/ 64 w 157"/>
                <a:gd name="T41" fmla="*/ 36 h 107"/>
                <a:gd name="T42" fmla="*/ 62 w 157"/>
                <a:gd name="T43" fmla="*/ 38 h 107"/>
                <a:gd name="T44" fmla="*/ 62 w 157"/>
                <a:gd name="T45" fmla="*/ 68 h 107"/>
                <a:gd name="T46" fmla="*/ 62 w 157"/>
                <a:gd name="T47" fmla="*/ 73 h 107"/>
                <a:gd name="T48" fmla="*/ 51 w 157"/>
                <a:gd name="T49" fmla="*/ 73 h 107"/>
                <a:gd name="T50" fmla="*/ 51 w 157"/>
                <a:gd name="T51" fmla="*/ 76 h 107"/>
                <a:gd name="T52" fmla="*/ 76 w 157"/>
                <a:gd name="T53" fmla="*/ 101 h 107"/>
                <a:gd name="T54" fmla="*/ 38 w 157"/>
                <a:gd name="T55" fmla="*/ 101 h 107"/>
                <a:gd name="T56" fmla="*/ 11 w 157"/>
                <a:gd name="T57" fmla="*/ 75 h 107"/>
                <a:gd name="T58" fmla="*/ 29 w 157"/>
                <a:gd name="T59" fmla="*/ 50 h 107"/>
                <a:gd name="T60" fmla="*/ 28 w 157"/>
                <a:gd name="T61" fmla="*/ 44 h 107"/>
                <a:gd name="T62" fmla="*/ 51 w 157"/>
                <a:gd name="T63" fmla="*/ 17 h 107"/>
                <a:gd name="T64" fmla="*/ 75 w 157"/>
                <a:gd name="T65" fmla="*/ 30 h 107"/>
                <a:gd name="T66" fmla="*/ 98 w 157"/>
                <a:gd name="T67" fmla="*/ 11 h 107"/>
                <a:gd name="T68" fmla="*/ 128 w 157"/>
                <a:gd name="T69" fmla="*/ 42 h 107"/>
                <a:gd name="T70" fmla="*/ 127 w 157"/>
                <a:gd name="T71" fmla="*/ 50 h 107"/>
                <a:gd name="T72" fmla="*/ 147 w 157"/>
                <a:gd name="T73" fmla="*/ 75 h 107"/>
                <a:gd name="T74" fmla="*/ 120 w 157"/>
                <a:gd name="T75" fmla="*/ 101 h 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57" h="107">
                  <a:moveTo>
                    <a:pt x="135" y="47"/>
                  </a:moveTo>
                  <a:cubicBezTo>
                    <a:pt x="136" y="44"/>
                    <a:pt x="137" y="40"/>
                    <a:pt x="137" y="37"/>
                  </a:cubicBezTo>
                  <a:cubicBezTo>
                    <a:pt x="137" y="17"/>
                    <a:pt x="120" y="0"/>
                    <a:pt x="100" y="0"/>
                  </a:cubicBezTo>
                  <a:cubicBezTo>
                    <a:pt x="76" y="0"/>
                    <a:pt x="73" y="18"/>
                    <a:pt x="73" y="18"/>
                  </a:cubicBezTo>
                  <a:cubicBezTo>
                    <a:pt x="73" y="18"/>
                    <a:pt x="63" y="6"/>
                    <a:pt x="46" y="8"/>
                  </a:cubicBezTo>
                  <a:cubicBezTo>
                    <a:pt x="30" y="11"/>
                    <a:pt x="20" y="25"/>
                    <a:pt x="20" y="40"/>
                  </a:cubicBezTo>
                  <a:cubicBezTo>
                    <a:pt x="20" y="42"/>
                    <a:pt x="20" y="45"/>
                    <a:pt x="21" y="47"/>
                  </a:cubicBezTo>
                  <a:cubicBezTo>
                    <a:pt x="9" y="51"/>
                    <a:pt x="0" y="63"/>
                    <a:pt x="0" y="76"/>
                  </a:cubicBezTo>
                  <a:cubicBezTo>
                    <a:pt x="0" y="93"/>
                    <a:pt x="14" y="107"/>
                    <a:pt x="31" y="107"/>
                  </a:cubicBezTo>
                  <a:cubicBezTo>
                    <a:pt x="126" y="107"/>
                    <a:pt x="126" y="107"/>
                    <a:pt x="126" y="107"/>
                  </a:cubicBezTo>
                  <a:cubicBezTo>
                    <a:pt x="143" y="107"/>
                    <a:pt x="157" y="93"/>
                    <a:pt x="157" y="76"/>
                  </a:cubicBezTo>
                  <a:cubicBezTo>
                    <a:pt x="157" y="62"/>
                    <a:pt x="148" y="51"/>
                    <a:pt x="135" y="47"/>
                  </a:cubicBezTo>
                  <a:close/>
                  <a:moveTo>
                    <a:pt x="120" y="101"/>
                  </a:moveTo>
                  <a:cubicBezTo>
                    <a:pt x="79" y="101"/>
                    <a:pt x="79" y="101"/>
                    <a:pt x="79" y="101"/>
                  </a:cubicBezTo>
                  <a:cubicBezTo>
                    <a:pt x="82" y="97"/>
                    <a:pt x="104" y="76"/>
                    <a:pt x="104" y="76"/>
                  </a:cubicBezTo>
                  <a:cubicBezTo>
                    <a:pt x="104" y="76"/>
                    <a:pt x="107" y="73"/>
                    <a:pt x="103" y="73"/>
                  </a:cubicBezTo>
                  <a:cubicBezTo>
                    <a:pt x="99" y="73"/>
                    <a:pt x="92" y="73"/>
                    <a:pt x="92" y="73"/>
                  </a:cubicBezTo>
                  <a:cubicBezTo>
                    <a:pt x="92" y="73"/>
                    <a:pt x="92" y="71"/>
                    <a:pt x="92" y="68"/>
                  </a:cubicBezTo>
                  <a:cubicBezTo>
                    <a:pt x="92" y="60"/>
                    <a:pt x="92" y="44"/>
                    <a:pt x="92" y="37"/>
                  </a:cubicBezTo>
                  <a:cubicBezTo>
                    <a:pt x="92" y="37"/>
                    <a:pt x="92" y="36"/>
                    <a:pt x="90" y="36"/>
                  </a:cubicBezTo>
                  <a:cubicBezTo>
                    <a:pt x="88" y="36"/>
                    <a:pt x="67" y="36"/>
                    <a:pt x="64" y="36"/>
                  </a:cubicBezTo>
                  <a:cubicBezTo>
                    <a:pt x="62" y="36"/>
                    <a:pt x="62" y="38"/>
                    <a:pt x="62" y="38"/>
                  </a:cubicBezTo>
                  <a:cubicBezTo>
                    <a:pt x="62" y="44"/>
                    <a:pt x="62" y="60"/>
                    <a:pt x="62" y="68"/>
                  </a:cubicBezTo>
                  <a:cubicBezTo>
                    <a:pt x="62" y="71"/>
                    <a:pt x="62" y="73"/>
                    <a:pt x="62" y="73"/>
                  </a:cubicBezTo>
                  <a:cubicBezTo>
                    <a:pt x="62" y="73"/>
                    <a:pt x="54" y="73"/>
                    <a:pt x="51" y="73"/>
                  </a:cubicBezTo>
                  <a:cubicBezTo>
                    <a:pt x="48" y="73"/>
                    <a:pt x="51" y="76"/>
                    <a:pt x="51" y="76"/>
                  </a:cubicBezTo>
                  <a:cubicBezTo>
                    <a:pt x="76" y="101"/>
                    <a:pt x="76" y="101"/>
                    <a:pt x="76" y="101"/>
                  </a:cubicBezTo>
                  <a:cubicBezTo>
                    <a:pt x="38" y="101"/>
                    <a:pt x="38" y="101"/>
                    <a:pt x="38" y="101"/>
                  </a:cubicBezTo>
                  <a:cubicBezTo>
                    <a:pt x="23" y="101"/>
                    <a:pt x="11" y="89"/>
                    <a:pt x="11" y="75"/>
                  </a:cubicBezTo>
                  <a:cubicBezTo>
                    <a:pt x="11" y="63"/>
                    <a:pt x="19" y="54"/>
                    <a:pt x="29" y="50"/>
                  </a:cubicBezTo>
                  <a:cubicBezTo>
                    <a:pt x="28" y="48"/>
                    <a:pt x="28" y="46"/>
                    <a:pt x="28" y="44"/>
                  </a:cubicBezTo>
                  <a:cubicBezTo>
                    <a:pt x="28" y="32"/>
                    <a:pt x="37" y="20"/>
                    <a:pt x="51" y="17"/>
                  </a:cubicBezTo>
                  <a:cubicBezTo>
                    <a:pt x="66" y="16"/>
                    <a:pt x="75" y="30"/>
                    <a:pt x="75" y="30"/>
                  </a:cubicBezTo>
                  <a:cubicBezTo>
                    <a:pt x="75" y="30"/>
                    <a:pt x="77" y="11"/>
                    <a:pt x="98" y="11"/>
                  </a:cubicBezTo>
                  <a:cubicBezTo>
                    <a:pt x="115" y="11"/>
                    <a:pt x="128" y="25"/>
                    <a:pt x="128" y="42"/>
                  </a:cubicBezTo>
                  <a:cubicBezTo>
                    <a:pt x="128" y="45"/>
                    <a:pt x="128" y="48"/>
                    <a:pt x="127" y="50"/>
                  </a:cubicBezTo>
                  <a:cubicBezTo>
                    <a:pt x="138" y="53"/>
                    <a:pt x="147" y="63"/>
                    <a:pt x="147" y="75"/>
                  </a:cubicBezTo>
                  <a:cubicBezTo>
                    <a:pt x="147" y="89"/>
                    <a:pt x="135" y="101"/>
                    <a:pt x="120" y="101"/>
                  </a:cubicBezTo>
                  <a:close/>
                </a:path>
              </a:pathLst>
            </a:custGeom>
            <a:solidFill>
              <a:schemeClr val="accent1"/>
            </a:solidFill>
            <a:ln>
              <a:noFill/>
            </a:ln>
          </p:spPr>
          <p:txBody>
            <a:bodyPr vert="horz" wrap="square" lIns="121920" tIns="60960" rIns="121920" bIns="6096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2400" b="0" i="0" u="none" strike="noStrike" kern="1200" cap="none" spc="0" normalizeH="0" baseline="0" noProof="0">
                <a:ln>
                  <a:noFill/>
                </a:ln>
                <a:solidFill>
                  <a:prstClr val="black"/>
                </a:solidFill>
                <a:effectLst/>
                <a:uLnTx/>
                <a:uFillTx/>
                <a:latin typeface="Lato Light"/>
                <a:ea typeface="+mn-ea"/>
                <a:cs typeface="+mn-cs"/>
              </a:endParaRPr>
            </a:p>
          </p:txBody>
        </p:sp>
      </p:grpSp>
      <p:grpSp>
        <p:nvGrpSpPr>
          <p:cNvPr id="9" name="Group 23"/>
          <p:cNvGrpSpPr/>
          <p:nvPr/>
        </p:nvGrpSpPr>
        <p:grpSpPr>
          <a:xfrm>
            <a:off x="5683358" y="4004963"/>
            <a:ext cx="818998" cy="818997"/>
            <a:chOff x="5013617" y="3779926"/>
            <a:chExt cx="1289165" cy="1289164"/>
          </a:xfrm>
        </p:grpSpPr>
        <p:sp>
          <p:nvSpPr>
            <p:cNvPr id="10" name="Shape 632"/>
            <p:cNvSpPr/>
            <p:nvPr/>
          </p:nvSpPr>
          <p:spPr>
            <a:xfrm>
              <a:off x="5013617" y="3779926"/>
              <a:ext cx="1289165" cy="1289164"/>
            </a:xfrm>
            <a:custGeom>
              <a:avLst/>
              <a:gdLst/>
              <a:ahLst/>
              <a:cxnLst>
                <a:cxn ang="0">
                  <a:pos x="wd2" y="hd2"/>
                </a:cxn>
                <a:cxn ang="5400000">
                  <a:pos x="wd2" y="hd2"/>
                </a:cxn>
                <a:cxn ang="10800000">
                  <a:pos x="wd2" y="hd2"/>
                </a:cxn>
                <a:cxn ang="16200000">
                  <a:pos x="wd2" y="hd2"/>
                </a:cxn>
              </a:cxnLst>
              <a:rect l="0" t="0" r="r" b="b"/>
              <a:pathLst>
                <a:path w="21600" h="21600" extrusionOk="0">
                  <a:moveTo>
                    <a:pt x="0" y="10800"/>
                  </a:moveTo>
                  <a:cubicBezTo>
                    <a:pt x="0" y="16765"/>
                    <a:pt x="4835" y="21600"/>
                    <a:pt x="10800" y="21600"/>
                  </a:cubicBezTo>
                  <a:cubicBezTo>
                    <a:pt x="16765" y="21600"/>
                    <a:pt x="21600" y="16765"/>
                    <a:pt x="21600" y="10800"/>
                  </a:cubicBezTo>
                  <a:cubicBezTo>
                    <a:pt x="21600" y="4835"/>
                    <a:pt x="16765" y="0"/>
                    <a:pt x="10800" y="0"/>
                  </a:cubicBezTo>
                  <a:cubicBezTo>
                    <a:pt x="4835" y="0"/>
                    <a:pt x="0" y="4835"/>
                    <a:pt x="0" y="10800"/>
                  </a:cubicBezTo>
                  <a:close/>
                </a:path>
              </a:pathLst>
            </a:custGeom>
            <a:gradFill>
              <a:gsLst>
                <a:gs pos="0">
                  <a:schemeClr val="bg1"/>
                </a:gs>
                <a:gs pos="51000">
                  <a:schemeClr val="bg1">
                    <a:lumMod val="95000"/>
                  </a:schemeClr>
                </a:gs>
                <a:gs pos="100000">
                  <a:schemeClr val="bg1">
                    <a:lumMod val="75000"/>
                  </a:schemeClr>
                </a:gs>
              </a:gsLst>
              <a:lin ang="18900000" scaled="0"/>
            </a:gradFill>
            <a:ln w="25400">
              <a:gradFill>
                <a:gsLst>
                  <a:gs pos="34000">
                    <a:srgbClr val="F2F2F2"/>
                  </a:gs>
                  <a:gs pos="0">
                    <a:srgbClr val="FFFFFF"/>
                  </a:gs>
                  <a:gs pos="100000">
                    <a:srgbClr val="BFBFBF"/>
                  </a:gs>
                </a:gsLst>
                <a:lin ang="8100000" scaled="0"/>
              </a:gradFill>
            </a:ln>
            <a:effectLst>
              <a:outerShdw blurRad="673100" dist="266700" dir="8100000" sx="99000" sy="99000" algn="tr" rotWithShape="0">
                <a:prstClr val="black">
                  <a:alpha val="41000"/>
                </a:prstClr>
              </a:outerShdw>
            </a:effectLst>
          </p:spPr>
          <p:txBody>
            <a:bodyPr wrap="square" lIns="38100" tIns="38100" rIns="38100" bIns="38100" numCol="1" anchor="ctr">
              <a:noAutofit/>
            </a:bodyPr>
            <a:lstStyle/>
            <a:p>
              <a:pPr marL="0" marR="0" lvl="0" indent="0" algn="ctr" defTabSz="914400" rtl="0" eaLnBrk="1" fontAlgn="auto" latinLnBrk="0" hangingPunct="1">
                <a:lnSpc>
                  <a:spcPct val="100000"/>
                </a:lnSpc>
                <a:spcBef>
                  <a:spcPts val="0"/>
                </a:spcBef>
                <a:spcAft>
                  <a:spcPts val="0"/>
                </a:spcAft>
                <a:buClrTx/>
                <a:buSzTx/>
                <a:buFontTx/>
                <a:buNone/>
                <a:defRPr sz="3200">
                  <a:solidFill>
                    <a:srgbClr val="FFFFFF"/>
                  </a:solidFill>
                  <a:latin typeface="+mn-lt"/>
                  <a:ea typeface="+mn-ea"/>
                  <a:cs typeface="+mn-cs"/>
                  <a:sym typeface="Helvetica Light"/>
                </a:defRPr>
              </a:pPr>
              <a:endParaRPr kumimoji="0" sz="3200" b="0" i="0" u="none" strike="noStrike" kern="1200" cap="none" spc="0" normalizeH="0" baseline="0" noProof="0">
                <a:ln>
                  <a:noFill/>
                </a:ln>
                <a:solidFill>
                  <a:srgbClr val="FFFFFF"/>
                </a:solidFill>
                <a:effectLst/>
                <a:uLnTx/>
                <a:uFillTx/>
                <a:latin typeface="Lato Light"/>
                <a:ea typeface="+mn-ea"/>
                <a:cs typeface="+mn-cs"/>
                <a:sym typeface="Helvetica Light"/>
              </a:endParaRPr>
            </a:p>
          </p:txBody>
        </p:sp>
        <p:sp>
          <p:nvSpPr>
            <p:cNvPr id="11" name="Shape 633"/>
            <p:cNvSpPr/>
            <p:nvPr/>
          </p:nvSpPr>
          <p:spPr>
            <a:xfrm>
              <a:off x="5470871" y="4218301"/>
              <a:ext cx="378046" cy="412413"/>
            </a:xfrm>
            <a:custGeom>
              <a:avLst/>
              <a:gdLst/>
              <a:ahLst/>
              <a:cxnLst>
                <a:cxn ang="0">
                  <a:pos x="wd2" y="hd2"/>
                </a:cxn>
                <a:cxn ang="5400000">
                  <a:pos x="wd2" y="hd2"/>
                </a:cxn>
                <a:cxn ang="10800000">
                  <a:pos x="wd2" y="hd2"/>
                </a:cxn>
                <a:cxn ang="16200000">
                  <a:pos x="wd2" y="hd2"/>
                </a:cxn>
              </a:cxnLst>
              <a:rect l="0" t="0" r="r" b="b"/>
              <a:pathLst>
                <a:path w="21600" h="21600" extrusionOk="0">
                  <a:moveTo>
                    <a:pt x="10800" y="10800"/>
                  </a:moveTo>
                  <a:cubicBezTo>
                    <a:pt x="7548" y="10800"/>
                    <a:pt x="4909" y="8381"/>
                    <a:pt x="4909" y="5400"/>
                  </a:cubicBezTo>
                  <a:cubicBezTo>
                    <a:pt x="4909" y="2419"/>
                    <a:pt x="7548" y="0"/>
                    <a:pt x="10800" y="0"/>
                  </a:cubicBezTo>
                  <a:cubicBezTo>
                    <a:pt x="14052" y="0"/>
                    <a:pt x="16691" y="2419"/>
                    <a:pt x="16691" y="5400"/>
                  </a:cubicBezTo>
                  <a:cubicBezTo>
                    <a:pt x="16691" y="8381"/>
                    <a:pt x="14052" y="10800"/>
                    <a:pt x="10800" y="10800"/>
                  </a:cubicBezTo>
                  <a:close/>
                  <a:moveTo>
                    <a:pt x="17504" y="21600"/>
                  </a:moveTo>
                  <a:lnTo>
                    <a:pt x="4096" y="21600"/>
                  </a:lnTo>
                  <a:cubicBezTo>
                    <a:pt x="1657" y="21600"/>
                    <a:pt x="0" y="20236"/>
                    <a:pt x="0" y="17958"/>
                  </a:cubicBezTo>
                  <a:cubicBezTo>
                    <a:pt x="0" y="14780"/>
                    <a:pt x="813" y="9900"/>
                    <a:pt x="5308" y="9900"/>
                  </a:cubicBezTo>
                  <a:cubicBezTo>
                    <a:pt x="5784" y="9900"/>
                    <a:pt x="7793" y="11855"/>
                    <a:pt x="10800" y="11855"/>
                  </a:cubicBezTo>
                  <a:cubicBezTo>
                    <a:pt x="13807" y="11855"/>
                    <a:pt x="15816" y="9900"/>
                    <a:pt x="16292" y="9900"/>
                  </a:cubicBezTo>
                  <a:cubicBezTo>
                    <a:pt x="20787" y="9900"/>
                    <a:pt x="21600" y="14780"/>
                    <a:pt x="21600" y="17958"/>
                  </a:cubicBezTo>
                  <a:cubicBezTo>
                    <a:pt x="21600" y="20236"/>
                    <a:pt x="19943" y="21600"/>
                    <a:pt x="17504" y="21600"/>
                  </a:cubicBezTo>
                  <a:close/>
                </a:path>
              </a:pathLst>
            </a:custGeom>
            <a:solidFill>
              <a:schemeClr val="accent2"/>
            </a:solidFill>
            <a:ln w="12700" cap="flat">
              <a:noFill/>
              <a:miter lim="400000"/>
            </a:ln>
            <a:effectLst/>
          </p:spPr>
          <p:txBody>
            <a:bodyPr wrap="square" lIns="38100" tIns="38100" rIns="38100" bIns="38100" numCol="1" anchor="ctr">
              <a:noAutofit/>
            </a:bodyPr>
            <a:lstStyle/>
            <a:p>
              <a:pPr marL="0" marR="0" lvl="0" indent="0" algn="ctr" defTabSz="914400" rtl="0" eaLnBrk="1" fontAlgn="auto" latinLnBrk="0" hangingPunct="1">
                <a:lnSpc>
                  <a:spcPct val="100000"/>
                </a:lnSpc>
                <a:spcBef>
                  <a:spcPts val="0"/>
                </a:spcBef>
                <a:spcAft>
                  <a:spcPts val="0"/>
                </a:spcAft>
                <a:buClrTx/>
                <a:buSzTx/>
                <a:buFontTx/>
                <a:buNone/>
                <a:defRPr sz="3200">
                  <a:solidFill>
                    <a:srgbClr val="FFFFFF"/>
                  </a:solidFill>
                  <a:latin typeface="+mn-lt"/>
                  <a:ea typeface="+mn-ea"/>
                  <a:cs typeface="+mn-cs"/>
                  <a:sym typeface="Helvetica Light"/>
                </a:defRPr>
              </a:pPr>
              <a:endParaRPr kumimoji="0" sz="3200" b="0" i="0" u="none" strike="noStrike" kern="1200" cap="none" spc="0" normalizeH="0" baseline="0" noProof="0">
                <a:ln>
                  <a:noFill/>
                </a:ln>
                <a:solidFill>
                  <a:srgbClr val="FFFFFF"/>
                </a:solidFill>
                <a:effectLst/>
                <a:uLnTx/>
                <a:uFillTx/>
                <a:latin typeface="Lato Light"/>
                <a:ea typeface="+mn-ea"/>
                <a:cs typeface="+mn-cs"/>
                <a:sym typeface="Helvetica Light"/>
              </a:endParaRPr>
            </a:p>
          </p:txBody>
        </p:sp>
      </p:grpSp>
      <p:grpSp>
        <p:nvGrpSpPr>
          <p:cNvPr id="12" name="Group 1633"/>
          <p:cNvGrpSpPr/>
          <p:nvPr/>
        </p:nvGrpSpPr>
        <p:grpSpPr>
          <a:xfrm>
            <a:off x="9274142" y="4008690"/>
            <a:ext cx="815270" cy="815270"/>
            <a:chOff x="0" y="0"/>
            <a:chExt cx="1631991" cy="1631991"/>
          </a:xfrm>
        </p:grpSpPr>
        <p:sp>
          <p:nvSpPr>
            <p:cNvPr id="13" name="Shape 1631"/>
            <p:cNvSpPr/>
            <p:nvPr/>
          </p:nvSpPr>
          <p:spPr>
            <a:xfrm>
              <a:off x="0" y="0"/>
              <a:ext cx="1631992" cy="1631992"/>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gradFill>
              <a:gsLst>
                <a:gs pos="0">
                  <a:schemeClr val="bg1"/>
                </a:gs>
                <a:gs pos="51000">
                  <a:schemeClr val="bg1">
                    <a:lumMod val="95000"/>
                  </a:schemeClr>
                </a:gs>
                <a:gs pos="100000">
                  <a:schemeClr val="bg1">
                    <a:lumMod val="75000"/>
                  </a:schemeClr>
                </a:gs>
              </a:gsLst>
              <a:lin ang="18900000" scaled="0"/>
            </a:gradFill>
            <a:ln w="25400">
              <a:gradFill>
                <a:gsLst>
                  <a:gs pos="34000">
                    <a:srgbClr val="F2F2F2"/>
                  </a:gs>
                  <a:gs pos="0">
                    <a:srgbClr val="FFFFFF"/>
                  </a:gs>
                  <a:gs pos="100000">
                    <a:srgbClr val="BFBFBF"/>
                  </a:gs>
                </a:gsLst>
                <a:lin ang="8100000" scaled="0"/>
              </a:gradFill>
            </a:ln>
            <a:effectLst>
              <a:outerShdw blurRad="673100" dist="266700" dir="8100000" sx="99000" sy="99000" algn="tr" rotWithShape="0">
                <a:prstClr val="black">
                  <a:alpha val="41000"/>
                </a:prstClr>
              </a:outerShdw>
            </a:effectLst>
          </p:spPr>
          <p:txBody>
            <a:bodyPr wrap="square" lIns="50800" tIns="50800" rIns="50800" bIns="50800" numCol="1" anchor="ctr">
              <a:noAutofit/>
            </a:bodyPr>
            <a:lstStyle/>
            <a:p>
              <a:pPr marL="0" marR="0" lvl="0" indent="0" algn="ctr" defTabSz="914400" rtl="0" eaLnBrk="1" fontAlgn="auto" latinLnBrk="0" hangingPunct="1">
                <a:lnSpc>
                  <a:spcPct val="100000"/>
                </a:lnSpc>
                <a:spcBef>
                  <a:spcPts val="0"/>
                </a:spcBef>
                <a:spcAft>
                  <a:spcPts val="0"/>
                </a:spcAft>
                <a:buClrTx/>
                <a:buSzTx/>
                <a:buFontTx/>
                <a:buNone/>
                <a:defRPr sz="3200">
                  <a:solidFill>
                    <a:srgbClr val="FFFFFF"/>
                  </a:solidFill>
                  <a:latin typeface="+mn-lt"/>
                  <a:ea typeface="+mn-ea"/>
                  <a:cs typeface="+mn-cs"/>
                  <a:sym typeface="Helvetica Light"/>
                </a:defRPr>
              </a:pPr>
              <a:endParaRPr kumimoji="0" sz="3200" b="0" i="0" u="none" strike="noStrike" kern="1200" cap="none" spc="0" normalizeH="0" baseline="0" noProof="0">
                <a:ln>
                  <a:noFill/>
                </a:ln>
                <a:solidFill>
                  <a:srgbClr val="FFFFFF"/>
                </a:solidFill>
                <a:effectLst/>
                <a:uLnTx/>
                <a:uFillTx/>
                <a:latin typeface="Lato Light"/>
                <a:ea typeface="+mn-ea"/>
                <a:cs typeface="+mn-cs"/>
                <a:sym typeface="Helvetica Light"/>
              </a:endParaRPr>
            </a:p>
          </p:txBody>
        </p:sp>
        <p:sp>
          <p:nvSpPr>
            <p:cNvPr id="14" name="Shape 1632"/>
            <p:cNvSpPr/>
            <p:nvPr/>
          </p:nvSpPr>
          <p:spPr>
            <a:xfrm>
              <a:off x="584948" y="535705"/>
              <a:ext cx="456453" cy="558801"/>
            </a:xfrm>
            <a:custGeom>
              <a:avLst/>
              <a:gdLst/>
              <a:ahLst/>
              <a:cxnLst>
                <a:cxn ang="0">
                  <a:pos x="wd2" y="hd2"/>
                </a:cxn>
                <a:cxn ang="5400000">
                  <a:pos x="wd2" y="hd2"/>
                </a:cxn>
                <a:cxn ang="10800000">
                  <a:pos x="wd2" y="hd2"/>
                </a:cxn>
                <a:cxn ang="16200000">
                  <a:pos x="wd2" y="hd2"/>
                </a:cxn>
              </a:cxnLst>
              <a:rect l="0" t="0" r="r" b="b"/>
              <a:pathLst>
                <a:path w="21543" h="21368" extrusionOk="0">
                  <a:moveTo>
                    <a:pt x="9210" y="17445"/>
                  </a:moveTo>
                  <a:lnTo>
                    <a:pt x="6091" y="18421"/>
                  </a:lnTo>
                  <a:cubicBezTo>
                    <a:pt x="5969" y="18459"/>
                    <a:pt x="5833" y="18428"/>
                    <a:pt x="5754" y="18344"/>
                  </a:cubicBezTo>
                  <a:cubicBezTo>
                    <a:pt x="5352" y="17930"/>
                    <a:pt x="4874" y="17519"/>
                    <a:pt x="4113" y="17070"/>
                  </a:cubicBezTo>
                  <a:cubicBezTo>
                    <a:pt x="3351" y="16622"/>
                    <a:pt x="2722" y="16380"/>
                    <a:pt x="2113" y="16197"/>
                  </a:cubicBezTo>
                  <a:cubicBezTo>
                    <a:pt x="1990" y="16160"/>
                    <a:pt x="1912" y="16066"/>
                    <a:pt x="1920" y="15959"/>
                  </a:cubicBezTo>
                  <a:lnTo>
                    <a:pt x="2107" y="13255"/>
                  </a:lnTo>
                  <a:lnTo>
                    <a:pt x="2945" y="12321"/>
                  </a:lnTo>
                  <a:cubicBezTo>
                    <a:pt x="2945" y="12321"/>
                    <a:pt x="4821" y="12112"/>
                    <a:pt x="7270" y="13556"/>
                  </a:cubicBezTo>
                  <a:cubicBezTo>
                    <a:pt x="9715" y="14998"/>
                    <a:pt x="10050" y="16510"/>
                    <a:pt x="10050" y="16510"/>
                  </a:cubicBezTo>
                  <a:cubicBezTo>
                    <a:pt x="10050" y="16510"/>
                    <a:pt x="9210" y="17445"/>
                    <a:pt x="9210" y="17445"/>
                  </a:cubicBezTo>
                  <a:close/>
                  <a:moveTo>
                    <a:pt x="17932" y="1607"/>
                  </a:moveTo>
                  <a:cubicBezTo>
                    <a:pt x="15041" y="-99"/>
                    <a:pt x="12983" y="-62"/>
                    <a:pt x="12201" y="41"/>
                  </a:cubicBezTo>
                  <a:cubicBezTo>
                    <a:pt x="11981" y="69"/>
                    <a:pt x="11796" y="172"/>
                    <a:pt x="11667" y="317"/>
                  </a:cubicBezTo>
                  <a:lnTo>
                    <a:pt x="4613" y="8201"/>
                  </a:lnTo>
                  <a:lnTo>
                    <a:pt x="1158" y="12064"/>
                  </a:lnTo>
                  <a:cubicBezTo>
                    <a:pt x="735" y="12537"/>
                    <a:pt x="491" y="13098"/>
                    <a:pt x="453" y="13681"/>
                  </a:cubicBezTo>
                  <a:lnTo>
                    <a:pt x="1" y="20638"/>
                  </a:lnTo>
                  <a:cubicBezTo>
                    <a:pt x="-31" y="21139"/>
                    <a:pt x="584" y="21501"/>
                    <a:pt x="1161" y="21322"/>
                  </a:cubicBezTo>
                  <a:lnTo>
                    <a:pt x="9186" y="18835"/>
                  </a:lnTo>
                  <a:cubicBezTo>
                    <a:pt x="9862" y="18625"/>
                    <a:pt x="10450" y="18260"/>
                    <a:pt x="10874" y="17785"/>
                  </a:cubicBezTo>
                  <a:lnTo>
                    <a:pt x="13690" y="14637"/>
                  </a:lnTo>
                  <a:lnTo>
                    <a:pt x="21378" y="6041"/>
                  </a:lnTo>
                  <a:cubicBezTo>
                    <a:pt x="21514" y="5889"/>
                    <a:pt x="21569" y="5704"/>
                    <a:pt x="21531" y="5518"/>
                  </a:cubicBezTo>
                  <a:cubicBezTo>
                    <a:pt x="21403" y="4867"/>
                    <a:pt x="20787" y="3289"/>
                    <a:pt x="17932" y="1607"/>
                  </a:cubicBezTo>
                  <a:close/>
                </a:path>
              </a:pathLst>
            </a:custGeom>
            <a:solidFill>
              <a:schemeClr val="accent3"/>
            </a:solidFill>
            <a:ln w="12700" cap="flat">
              <a:noFill/>
              <a:miter lim="400000"/>
            </a:ln>
            <a:effectLst/>
          </p:spPr>
          <p:txBody>
            <a:bodyPr wrap="square" lIns="43656" tIns="43656" rIns="43656" bIns="43656" numCol="1" anchor="ctr">
              <a:noAutofit/>
            </a:bodyPr>
            <a:lstStyle/>
            <a:p>
              <a:pPr marL="0" marR="0" lvl="0" indent="0" algn="ctr" defTabSz="914400" rtl="0" eaLnBrk="1" fontAlgn="auto" latinLnBrk="0" hangingPunct="1">
                <a:lnSpc>
                  <a:spcPct val="100000"/>
                </a:lnSpc>
                <a:spcBef>
                  <a:spcPts val="0"/>
                </a:spcBef>
                <a:spcAft>
                  <a:spcPts val="0"/>
                </a:spcAft>
                <a:buClrTx/>
                <a:buSzTx/>
                <a:buFontTx/>
                <a:buNone/>
                <a:defRPr sz="3200">
                  <a:solidFill>
                    <a:srgbClr val="FFFFFF"/>
                  </a:solidFill>
                  <a:latin typeface="+mn-lt"/>
                  <a:ea typeface="+mn-ea"/>
                  <a:cs typeface="+mn-cs"/>
                  <a:sym typeface="Helvetica Light"/>
                </a:defRPr>
              </a:pPr>
              <a:endParaRPr kumimoji="0" sz="3200" b="0" i="0" u="none" strike="noStrike" kern="1200" cap="none" spc="0" normalizeH="0" baseline="0" noProof="0">
                <a:ln>
                  <a:noFill/>
                </a:ln>
                <a:solidFill>
                  <a:srgbClr val="FFFFFF"/>
                </a:solidFill>
                <a:effectLst/>
                <a:uLnTx/>
                <a:uFillTx/>
                <a:latin typeface="Lato Light"/>
                <a:ea typeface="+mn-ea"/>
                <a:cs typeface="+mn-cs"/>
                <a:sym typeface="Helvetica Light"/>
              </a:endParaRPr>
            </a:p>
          </p:txBody>
        </p:sp>
      </p:grpSp>
      <p:grpSp>
        <p:nvGrpSpPr>
          <p:cNvPr id="15" name="组合 14"/>
          <p:cNvGrpSpPr/>
          <p:nvPr/>
        </p:nvGrpSpPr>
        <p:grpSpPr>
          <a:xfrm>
            <a:off x="5065726" y="5097833"/>
            <a:ext cx="2054262" cy="1267018"/>
            <a:chOff x="3498658" y="4831133"/>
            <a:chExt cx="2054262" cy="1267018"/>
          </a:xfrm>
        </p:grpSpPr>
        <p:sp>
          <p:nvSpPr>
            <p:cNvPr id="16" name="TextBox 11"/>
            <p:cNvSpPr txBox="1"/>
            <p:nvPr/>
          </p:nvSpPr>
          <p:spPr>
            <a:xfrm>
              <a:off x="3498658" y="5363013"/>
              <a:ext cx="2054262" cy="735138"/>
            </a:xfrm>
            <a:prstGeom prst="rect">
              <a:avLst/>
            </a:prstGeom>
            <a:noFill/>
          </p:spPr>
          <p:txBody>
            <a:bodyPr wrap="square" lIns="0" tIns="0" rIns="0" bIns="0" rtlCol="0">
              <a:spAutoFit/>
            </a:bodyPr>
            <a:lstStyle/>
            <a:p>
              <a:pPr algn="ctr">
                <a:lnSpc>
                  <a:spcPct val="150000"/>
                </a:lnSpc>
              </a:pPr>
              <a:r>
                <a:rPr lang="zh-CN" altLang="en-US" sz="1100" dirty="0">
                  <a:solidFill>
                    <a:schemeClr val="tx2"/>
                  </a:solidFill>
                  <a:latin typeface="+mn-ea"/>
                </a:rPr>
                <a:t>点击此处添加标题点击此处添加标题点击此处添加标题点击此处添加标题</a:t>
              </a:r>
              <a:endParaRPr lang="zh-CN" altLang="en-US" sz="1100" dirty="0">
                <a:solidFill>
                  <a:schemeClr val="tx2"/>
                </a:solidFill>
                <a:latin typeface="+mn-ea"/>
              </a:endParaRPr>
            </a:p>
          </p:txBody>
        </p:sp>
        <p:cxnSp>
          <p:nvCxnSpPr>
            <p:cNvPr id="17" name="Straight Connector 12"/>
            <p:cNvCxnSpPr/>
            <p:nvPr/>
          </p:nvCxnSpPr>
          <p:spPr>
            <a:xfrm>
              <a:off x="4317976" y="5239187"/>
              <a:ext cx="415627" cy="0"/>
            </a:xfrm>
            <a:prstGeom prst="line">
              <a:avLst/>
            </a:prstGeom>
            <a:ln w="25400" cap="rnd">
              <a:solidFill>
                <a:schemeClr val="accent2"/>
              </a:solidFill>
            </a:ln>
          </p:spPr>
          <p:style>
            <a:lnRef idx="1">
              <a:schemeClr val="accent1"/>
            </a:lnRef>
            <a:fillRef idx="0">
              <a:schemeClr val="accent1"/>
            </a:fillRef>
            <a:effectRef idx="0">
              <a:schemeClr val="accent1"/>
            </a:effectRef>
            <a:fontRef idx="minor">
              <a:schemeClr val="tx1"/>
            </a:fontRef>
          </p:style>
        </p:cxnSp>
        <p:sp>
          <p:nvSpPr>
            <p:cNvPr id="18" name="TextBox 13"/>
            <p:cNvSpPr txBox="1"/>
            <p:nvPr/>
          </p:nvSpPr>
          <p:spPr>
            <a:xfrm>
              <a:off x="3682354" y="4831133"/>
              <a:ext cx="1686870" cy="276999"/>
            </a:xfrm>
            <a:prstGeom prst="rect">
              <a:avLst/>
            </a:prstGeom>
            <a:noFill/>
          </p:spPr>
          <p:txBody>
            <a:bodyPr wrap="square" lIns="0" tIns="0" rIns="0" bIns="0" rtlCol="0">
              <a:spAutoFit/>
            </a:bodyPr>
            <a:lstStyle/>
            <a:p>
              <a:pPr algn="ctr"/>
              <a:r>
                <a:rPr lang="zh-CN" altLang="en-US" b="1" dirty="0">
                  <a:solidFill>
                    <a:schemeClr val="accent2"/>
                  </a:solidFill>
                  <a:latin typeface="+mj-ea"/>
                  <a:ea typeface="+mj-ea"/>
                </a:rPr>
                <a:t>添加标题</a:t>
              </a:r>
              <a:endParaRPr lang="en-US" altLang="zh-CN" b="1" dirty="0">
                <a:solidFill>
                  <a:schemeClr val="accent2"/>
                </a:solidFill>
                <a:latin typeface="+mj-ea"/>
                <a:ea typeface="+mj-ea"/>
              </a:endParaRPr>
            </a:p>
          </p:txBody>
        </p:sp>
      </p:grpSp>
      <p:grpSp>
        <p:nvGrpSpPr>
          <p:cNvPr id="19" name="组合 18"/>
          <p:cNvGrpSpPr/>
          <p:nvPr/>
        </p:nvGrpSpPr>
        <p:grpSpPr>
          <a:xfrm>
            <a:off x="8654646" y="5097833"/>
            <a:ext cx="2054262" cy="1267018"/>
            <a:chOff x="6224245" y="4831133"/>
            <a:chExt cx="2054262" cy="1267018"/>
          </a:xfrm>
        </p:grpSpPr>
        <p:sp>
          <p:nvSpPr>
            <p:cNvPr id="20" name="TextBox 15"/>
            <p:cNvSpPr txBox="1"/>
            <p:nvPr/>
          </p:nvSpPr>
          <p:spPr>
            <a:xfrm>
              <a:off x="6224245" y="5363013"/>
              <a:ext cx="2054262" cy="735138"/>
            </a:xfrm>
            <a:prstGeom prst="rect">
              <a:avLst/>
            </a:prstGeom>
            <a:noFill/>
          </p:spPr>
          <p:txBody>
            <a:bodyPr wrap="square" lIns="0" tIns="0" rIns="0" bIns="0" rtlCol="0">
              <a:spAutoFit/>
            </a:bodyPr>
            <a:lstStyle/>
            <a:p>
              <a:pPr algn="ctr">
                <a:lnSpc>
                  <a:spcPct val="150000"/>
                </a:lnSpc>
              </a:pPr>
              <a:r>
                <a:rPr lang="zh-CN" altLang="en-US" sz="1100" dirty="0">
                  <a:solidFill>
                    <a:schemeClr val="tx2"/>
                  </a:solidFill>
                  <a:latin typeface="+mn-ea"/>
                </a:rPr>
                <a:t>点击此处添加标题点击此处添加标题点击此处添加标题点击此处添加标题</a:t>
              </a:r>
              <a:endParaRPr lang="zh-CN" altLang="en-US" sz="1100" dirty="0">
                <a:solidFill>
                  <a:schemeClr val="tx2"/>
                </a:solidFill>
                <a:latin typeface="+mn-ea"/>
              </a:endParaRPr>
            </a:p>
          </p:txBody>
        </p:sp>
        <p:cxnSp>
          <p:nvCxnSpPr>
            <p:cNvPr id="21" name="Straight Connector 16"/>
            <p:cNvCxnSpPr/>
            <p:nvPr/>
          </p:nvCxnSpPr>
          <p:spPr>
            <a:xfrm>
              <a:off x="7043563" y="5239187"/>
              <a:ext cx="415627" cy="0"/>
            </a:xfrm>
            <a:prstGeom prst="line">
              <a:avLst/>
            </a:prstGeom>
            <a:ln w="25400" cap="rnd">
              <a:solidFill>
                <a:schemeClr val="accent3"/>
              </a:solidFill>
            </a:ln>
          </p:spPr>
          <p:style>
            <a:lnRef idx="1">
              <a:schemeClr val="accent1"/>
            </a:lnRef>
            <a:fillRef idx="0">
              <a:schemeClr val="accent1"/>
            </a:fillRef>
            <a:effectRef idx="0">
              <a:schemeClr val="accent1"/>
            </a:effectRef>
            <a:fontRef idx="minor">
              <a:schemeClr val="tx1"/>
            </a:fontRef>
          </p:style>
        </p:cxnSp>
        <p:sp>
          <p:nvSpPr>
            <p:cNvPr id="22" name="TextBox 17"/>
            <p:cNvSpPr txBox="1"/>
            <p:nvPr/>
          </p:nvSpPr>
          <p:spPr>
            <a:xfrm>
              <a:off x="6407941" y="4831133"/>
              <a:ext cx="1686870" cy="276999"/>
            </a:xfrm>
            <a:prstGeom prst="rect">
              <a:avLst/>
            </a:prstGeom>
            <a:noFill/>
          </p:spPr>
          <p:txBody>
            <a:bodyPr wrap="square" lIns="0" tIns="0" rIns="0" bIns="0" rtlCol="0">
              <a:spAutoFit/>
            </a:bodyPr>
            <a:lstStyle/>
            <a:p>
              <a:pPr algn="ctr"/>
              <a:r>
                <a:rPr lang="zh-CN" altLang="en-US" b="1" dirty="0">
                  <a:solidFill>
                    <a:schemeClr val="accent3"/>
                  </a:solidFill>
                  <a:latin typeface="+mj-ea"/>
                  <a:ea typeface="+mj-ea"/>
                </a:rPr>
                <a:t>添加标题</a:t>
              </a:r>
              <a:endParaRPr lang="en-US" altLang="zh-CN" b="1" dirty="0">
                <a:solidFill>
                  <a:schemeClr val="accent3"/>
                </a:solidFill>
                <a:latin typeface="+mj-ea"/>
                <a:ea typeface="+mj-ea"/>
              </a:endParaRPr>
            </a:p>
          </p:txBody>
        </p:sp>
      </p:grpSp>
      <p:grpSp>
        <p:nvGrpSpPr>
          <p:cNvPr id="23" name="组合 22"/>
          <p:cNvGrpSpPr/>
          <p:nvPr/>
        </p:nvGrpSpPr>
        <p:grpSpPr>
          <a:xfrm>
            <a:off x="1483091" y="5097832"/>
            <a:ext cx="2054262" cy="1267019"/>
            <a:chOff x="773071" y="4831132"/>
            <a:chExt cx="2054262" cy="1267019"/>
          </a:xfrm>
        </p:grpSpPr>
        <p:sp>
          <p:nvSpPr>
            <p:cNvPr id="24" name="TextBox 7"/>
            <p:cNvSpPr txBox="1"/>
            <p:nvPr/>
          </p:nvSpPr>
          <p:spPr>
            <a:xfrm>
              <a:off x="773071" y="5363013"/>
              <a:ext cx="2054262" cy="735138"/>
            </a:xfrm>
            <a:prstGeom prst="rect">
              <a:avLst/>
            </a:prstGeom>
            <a:noFill/>
          </p:spPr>
          <p:txBody>
            <a:bodyPr wrap="square" lIns="0" tIns="0" rIns="0" bIns="0" rtlCol="0">
              <a:spAutoFit/>
            </a:bodyPr>
            <a:lstStyle/>
            <a:p>
              <a:pPr algn="ctr">
                <a:lnSpc>
                  <a:spcPct val="150000"/>
                </a:lnSpc>
              </a:pPr>
              <a:r>
                <a:rPr lang="zh-CN" altLang="en-US" sz="1100" dirty="0">
                  <a:solidFill>
                    <a:schemeClr val="tx2"/>
                  </a:solidFill>
                  <a:latin typeface="+mn-ea"/>
                </a:rPr>
                <a:t>点击此处添加标题点击此处添加标题点击此处添加标题点击此处添加标题</a:t>
              </a:r>
              <a:endParaRPr lang="zh-CN" altLang="en-US" sz="1100" dirty="0">
                <a:solidFill>
                  <a:schemeClr val="tx2"/>
                </a:solidFill>
                <a:latin typeface="+mn-ea"/>
              </a:endParaRPr>
            </a:p>
          </p:txBody>
        </p:sp>
        <p:cxnSp>
          <p:nvCxnSpPr>
            <p:cNvPr id="25" name="Straight Connector 8"/>
            <p:cNvCxnSpPr/>
            <p:nvPr/>
          </p:nvCxnSpPr>
          <p:spPr>
            <a:xfrm>
              <a:off x="1592389" y="5239187"/>
              <a:ext cx="415627" cy="0"/>
            </a:xfrm>
            <a:prstGeom prst="line">
              <a:avLst/>
            </a:prstGeom>
            <a:ln w="25400" cap="rnd"/>
          </p:spPr>
          <p:style>
            <a:lnRef idx="1">
              <a:schemeClr val="accent1"/>
            </a:lnRef>
            <a:fillRef idx="0">
              <a:schemeClr val="accent1"/>
            </a:fillRef>
            <a:effectRef idx="0">
              <a:schemeClr val="accent1"/>
            </a:effectRef>
            <a:fontRef idx="minor">
              <a:schemeClr val="tx1"/>
            </a:fontRef>
          </p:style>
        </p:cxnSp>
        <p:sp>
          <p:nvSpPr>
            <p:cNvPr id="26" name="TextBox 9"/>
            <p:cNvSpPr txBox="1"/>
            <p:nvPr/>
          </p:nvSpPr>
          <p:spPr>
            <a:xfrm>
              <a:off x="956767" y="4831132"/>
              <a:ext cx="1686870" cy="276999"/>
            </a:xfrm>
            <a:prstGeom prst="rect">
              <a:avLst/>
            </a:prstGeom>
            <a:noFill/>
          </p:spPr>
          <p:txBody>
            <a:bodyPr wrap="square" lIns="0" tIns="0" rIns="0" bIns="0" rtlCol="0">
              <a:spAutoFit/>
            </a:bodyPr>
            <a:lstStyle/>
            <a:p>
              <a:pPr algn="ctr"/>
              <a:r>
                <a:rPr lang="zh-CN" altLang="en-US" b="1" dirty="0">
                  <a:solidFill>
                    <a:schemeClr val="accent1"/>
                  </a:solidFill>
                  <a:latin typeface="+mj-ea"/>
                  <a:ea typeface="+mj-ea"/>
                </a:rPr>
                <a:t>添加标题</a:t>
              </a:r>
              <a:endParaRPr lang="en-US" b="1" dirty="0">
                <a:solidFill>
                  <a:schemeClr val="accent1"/>
                </a:solidFill>
                <a:latin typeface="+mj-ea"/>
                <a:ea typeface="+mj-ea"/>
              </a:endParaRPr>
            </a:p>
          </p:txBody>
        </p:sp>
      </p:grpSp>
    </p:spTree>
  </p:cSld>
  <p:clrMapOvr>
    <a:masterClrMapping/>
  </p:clrMapOvr>
  <mc:AlternateContent xmlns:mc="http://schemas.openxmlformats.org/markup-compatibility/2006">
    <mc:Choice xmlns:p14="http://schemas.microsoft.com/office/powerpoint/2010/main" Requires="p14">
      <p:transition spd="slow" p14:dur="1600" advClick="0" advTm="2000">
        <p14:gallery dir="l"/>
      </p:transition>
    </mc:Choice>
    <mc:Fallback>
      <p:transition spd="slow" advClick="0" advTm="2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500"/>
                                        <p:tgtEl>
                                          <p:spTgt spid="5"/>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wipe(left)">
                                      <p:cBhvr>
                                        <p:cTn id="11" dur="500"/>
                                        <p:tgtEl>
                                          <p:spTgt spid="3"/>
                                        </p:tgtEl>
                                      </p:cBhvr>
                                    </p:animEffect>
                                  </p:childTnLst>
                                </p:cTn>
                              </p:par>
                            </p:childTnLst>
                          </p:cTn>
                        </p:par>
                        <p:par>
                          <p:cTn id="12" fill="hold">
                            <p:stCondLst>
                              <p:cond delay="1000"/>
                            </p:stCondLst>
                            <p:childTnLst>
                              <p:par>
                                <p:cTn id="13" presetID="22" presetClass="entr" presetSubtype="8" fill="hold" nodeType="after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wipe(left)">
                                      <p:cBhvr>
                                        <p:cTn id="15" dur="500"/>
                                        <p:tgtEl>
                                          <p:spTgt spid="4"/>
                                        </p:tgtEl>
                                      </p:cBhvr>
                                    </p:animEffect>
                                  </p:childTnLst>
                                </p:cTn>
                              </p:par>
                            </p:childTnLst>
                          </p:cTn>
                        </p:par>
                        <p:par>
                          <p:cTn id="16" fill="hold">
                            <p:stCondLst>
                              <p:cond delay="1500"/>
                            </p:stCondLst>
                            <p:childTnLst>
                              <p:par>
                                <p:cTn id="17" presetID="2" presetClass="entr" presetSubtype="2" fill="hold" nodeType="afterEffect">
                                  <p:stCondLst>
                                    <p:cond delay="0"/>
                                  </p:stCondLst>
                                  <p:childTnLst>
                                    <p:set>
                                      <p:cBhvr>
                                        <p:cTn id="18" dur="1" fill="hold">
                                          <p:stCondLst>
                                            <p:cond delay="0"/>
                                          </p:stCondLst>
                                        </p:cTn>
                                        <p:tgtEl>
                                          <p:spTgt spid="6"/>
                                        </p:tgtEl>
                                        <p:attrNameLst>
                                          <p:attrName>style.visibility</p:attrName>
                                        </p:attrNameLst>
                                      </p:cBhvr>
                                      <p:to>
                                        <p:strVal val="visible"/>
                                      </p:to>
                                    </p:set>
                                    <p:anim calcmode="lin" valueType="num">
                                      <p:cBhvr additive="base">
                                        <p:cTn id="19" dur="500" fill="hold"/>
                                        <p:tgtEl>
                                          <p:spTgt spid="6"/>
                                        </p:tgtEl>
                                        <p:attrNameLst>
                                          <p:attrName>ppt_x</p:attrName>
                                        </p:attrNameLst>
                                      </p:cBhvr>
                                      <p:tavLst>
                                        <p:tav tm="0">
                                          <p:val>
                                            <p:strVal val="1+#ppt_w/2"/>
                                          </p:val>
                                        </p:tav>
                                        <p:tav tm="100000">
                                          <p:val>
                                            <p:strVal val="#ppt_x"/>
                                          </p:val>
                                        </p:tav>
                                      </p:tavLst>
                                    </p:anim>
                                    <p:anim calcmode="lin" valueType="num">
                                      <p:cBhvr additive="base">
                                        <p:cTn id="20" dur="500" fill="hold"/>
                                        <p:tgtEl>
                                          <p:spTgt spid="6"/>
                                        </p:tgtEl>
                                        <p:attrNameLst>
                                          <p:attrName>ppt_y</p:attrName>
                                        </p:attrNameLst>
                                      </p:cBhvr>
                                      <p:tavLst>
                                        <p:tav tm="0">
                                          <p:val>
                                            <p:strVal val="#ppt_y"/>
                                          </p:val>
                                        </p:tav>
                                        <p:tav tm="100000">
                                          <p:val>
                                            <p:strVal val="#ppt_y"/>
                                          </p:val>
                                        </p:tav>
                                      </p:tavLst>
                                    </p:anim>
                                  </p:childTnLst>
                                </p:cTn>
                              </p:par>
                            </p:childTnLst>
                          </p:cTn>
                        </p:par>
                        <p:par>
                          <p:cTn id="21" fill="hold">
                            <p:stCondLst>
                              <p:cond delay="2000"/>
                            </p:stCondLst>
                            <p:childTnLst>
                              <p:par>
                                <p:cTn id="22" presetID="2" presetClass="entr" presetSubtype="2" fill="hold" nodeType="afterEffect">
                                  <p:stCondLst>
                                    <p:cond delay="0"/>
                                  </p:stCondLst>
                                  <p:childTnLst>
                                    <p:set>
                                      <p:cBhvr>
                                        <p:cTn id="23" dur="1" fill="hold">
                                          <p:stCondLst>
                                            <p:cond delay="0"/>
                                          </p:stCondLst>
                                        </p:cTn>
                                        <p:tgtEl>
                                          <p:spTgt spid="9"/>
                                        </p:tgtEl>
                                        <p:attrNameLst>
                                          <p:attrName>style.visibility</p:attrName>
                                        </p:attrNameLst>
                                      </p:cBhvr>
                                      <p:to>
                                        <p:strVal val="visible"/>
                                      </p:to>
                                    </p:set>
                                    <p:anim calcmode="lin" valueType="num">
                                      <p:cBhvr additive="base">
                                        <p:cTn id="24" dur="500" fill="hold"/>
                                        <p:tgtEl>
                                          <p:spTgt spid="9"/>
                                        </p:tgtEl>
                                        <p:attrNameLst>
                                          <p:attrName>ppt_x</p:attrName>
                                        </p:attrNameLst>
                                      </p:cBhvr>
                                      <p:tavLst>
                                        <p:tav tm="0">
                                          <p:val>
                                            <p:strVal val="1+#ppt_w/2"/>
                                          </p:val>
                                        </p:tav>
                                        <p:tav tm="100000">
                                          <p:val>
                                            <p:strVal val="#ppt_x"/>
                                          </p:val>
                                        </p:tav>
                                      </p:tavLst>
                                    </p:anim>
                                    <p:anim calcmode="lin" valueType="num">
                                      <p:cBhvr additive="base">
                                        <p:cTn id="25" dur="500" fill="hold"/>
                                        <p:tgtEl>
                                          <p:spTgt spid="9"/>
                                        </p:tgtEl>
                                        <p:attrNameLst>
                                          <p:attrName>ppt_y</p:attrName>
                                        </p:attrNameLst>
                                      </p:cBhvr>
                                      <p:tavLst>
                                        <p:tav tm="0">
                                          <p:val>
                                            <p:strVal val="#ppt_y"/>
                                          </p:val>
                                        </p:tav>
                                        <p:tav tm="100000">
                                          <p:val>
                                            <p:strVal val="#ppt_y"/>
                                          </p:val>
                                        </p:tav>
                                      </p:tavLst>
                                    </p:anim>
                                  </p:childTnLst>
                                </p:cTn>
                              </p:par>
                            </p:childTnLst>
                          </p:cTn>
                        </p:par>
                        <p:par>
                          <p:cTn id="26" fill="hold">
                            <p:stCondLst>
                              <p:cond delay="2500"/>
                            </p:stCondLst>
                            <p:childTnLst>
                              <p:par>
                                <p:cTn id="27" presetID="2" presetClass="entr" presetSubtype="2" fill="hold" nodeType="afterEffect">
                                  <p:stCondLst>
                                    <p:cond delay="0"/>
                                  </p:stCondLst>
                                  <p:childTnLst>
                                    <p:set>
                                      <p:cBhvr>
                                        <p:cTn id="28" dur="1" fill="hold">
                                          <p:stCondLst>
                                            <p:cond delay="0"/>
                                          </p:stCondLst>
                                        </p:cTn>
                                        <p:tgtEl>
                                          <p:spTgt spid="12"/>
                                        </p:tgtEl>
                                        <p:attrNameLst>
                                          <p:attrName>style.visibility</p:attrName>
                                        </p:attrNameLst>
                                      </p:cBhvr>
                                      <p:to>
                                        <p:strVal val="visible"/>
                                      </p:to>
                                    </p:set>
                                    <p:anim calcmode="lin" valueType="num">
                                      <p:cBhvr additive="base">
                                        <p:cTn id="29" dur="500" fill="hold"/>
                                        <p:tgtEl>
                                          <p:spTgt spid="12"/>
                                        </p:tgtEl>
                                        <p:attrNameLst>
                                          <p:attrName>ppt_x</p:attrName>
                                        </p:attrNameLst>
                                      </p:cBhvr>
                                      <p:tavLst>
                                        <p:tav tm="0">
                                          <p:val>
                                            <p:strVal val="1+#ppt_w/2"/>
                                          </p:val>
                                        </p:tav>
                                        <p:tav tm="100000">
                                          <p:val>
                                            <p:strVal val="#ppt_x"/>
                                          </p:val>
                                        </p:tav>
                                      </p:tavLst>
                                    </p:anim>
                                    <p:anim calcmode="lin" valueType="num">
                                      <p:cBhvr additive="base">
                                        <p:cTn id="30" dur="500" fill="hold"/>
                                        <p:tgtEl>
                                          <p:spTgt spid="12"/>
                                        </p:tgtEl>
                                        <p:attrNameLst>
                                          <p:attrName>ppt_y</p:attrName>
                                        </p:attrNameLst>
                                      </p:cBhvr>
                                      <p:tavLst>
                                        <p:tav tm="0">
                                          <p:val>
                                            <p:strVal val="#ppt_y"/>
                                          </p:val>
                                        </p:tav>
                                        <p:tav tm="100000">
                                          <p:val>
                                            <p:strVal val="#ppt_y"/>
                                          </p:val>
                                        </p:tav>
                                      </p:tavLst>
                                    </p:anim>
                                  </p:childTnLst>
                                </p:cTn>
                              </p:par>
                            </p:childTnLst>
                          </p:cTn>
                        </p:par>
                        <p:par>
                          <p:cTn id="31" fill="hold">
                            <p:stCondLst>
                              <p:cond delay="3000"/>
                            </p:stCondLst>
                            <p:childTnLst>
                              <p:par>
                                <p:cTn id="32" presetID="10" presetClass="entr" presetSubtype="0" fill="hold" nodeType="afterEffect">
                                  <p:stCondLst>
                                    <p:cond delay="0"/>
                                  </p:stCondLst>
                                  <p:childTnLst>
                                    <p:set>
                                      <p:cBhvr>
                                        <p:cTn id="33" dur="1" fill="hold">
                                          <p:stCondLst>
                                            <p:cond delay="0"/>
                                          </p:stCondLst>
                                        </p:cTn>
                                        <p:tgtEl>
                                          <p:spTgt spid="23"/>
                                        </p:tgtEl>
                                        <p:attrNameLst>
                                          <p:attrName>style.visibility</p:attrName>
                                        </p:attrNameLst>
                                      </p:cBhvr>
                                      <p:to>
                                        <p:strVal val="visible"/>
                                      </p:to>
                                    </p:set>
                                    <p:animEffect transition="in" filter="fade">
                                      <p:cBhvr>
                                        <p:cTn id="34" dur="500"/>
                                        <p:tgtEl>
                                          <p:spTgt spid="23"/>
                                        </p:tgtEl>
                                      </p:cBhvr>
                                    </p:animEffect>
                                  </p:childTnLst>
                                </p:cTn>
                              </p:par>
                            </p:childTnLst>
                          </p:cTn>
                        </p:par>
                        <p:par>
                          <p:cTn id="35" fill="hold">
                            <p:stCondLst>
                              <p:cond delay="3500"/>
                            </p:stCondLst>
                            <p:childTnLst>
                              <p:par>
                                <p:cTn id="36" presetID="10" presetClass="entr" presetSubtype="0" fill="hold" nodeType="afterEffect">
                                  <p:stCondLst>
                                    <p:cond delay="0"/>
                                  </p:stCondLst>
                                  <p:childTnLst>
                                    <p:set>
                                      <p:cBhvr>
                                        <p:cTn id="37" dur="1" fill="hold">
                                          <p:stCondLst>
                                            <p:cond delay="0"/>
                                          </p:stCondLst>
                                        </p:cTn>
                                        <p:tgtEl>
                                          <p:spTgt spid="15"/>
                                        </p:tgtEl>
                                        <p:attrNameLst>
                                          <p:attrName>style.visibility</p:attrName>
                                        </p:attrNameLst>
                                      </p:cBhvr>
                                      <p:to>
                                        <p:strVal val="visible"/>
                                      </p:to>
                                    </p:set>
                                    <p:animEffect transition="in" filter="fade">
                                      <p:cBhvr>
                                        <p:cTn id="38" dur="500"/>
                                        <p:tgtEl>
                                          <p:spTgt spid="15"/>
                                        </p:tgtEl>
                                      </p:cBhvr>
                                    </p:animEffect>
                                  </p:childTnLst>
                                </p:cTn>
                              </p:par>
                            </p:childTnLst>
                          </p:cTn>
                        </p:par>
                        <p:par>
                          <p:cTn id="39" fill="hold">
                            <p:stCondLst>
                              <p:cond delay="4000"/>
                            </p:stCondLst>
                            <p:childTnLst>
                              <p:par>
                                <p:cTn id="40" presetID="10" presetClass="entr" presetSubtype="0" fill="hold" nodeType="afterEffect">
                                  <p:stCondLst>
                                    <p:cond delay="0"/>
                                  </p:stCondLst>
                                  <p:childTnLst>
                                    <p:set>
                                      <p:cBhvr>
                                        <p:cTn id="41" dur="1" fill="hold">
                                          <p:stCondLst>
                                            <p:cond delay="0"/>
                                          </p:stCondLst>
                                        </p:cTn>
                                        <p:tgtEl>
                                          <p:spTgt spid="19"/>
                                        </p:tgtEl>
                                        <p:attrNameLst>
                                          <p:attrName>style.visibility</p:attrName>
                                        </p:attrNameLst>
                                      </p:cBhvr>
                                      <p:to>
                                        <p:strVal val="visible"/>
                                      </p:to>
                                    </p:set>
                                    <p:animEffect transition="in" filter="fade">
                                      <p:cBhvr>
                                        <p:cTn id="42"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单击此处添加标题</a:t>
            </a:r>
            <a:endParaRPr lang="en-US" altLang="zh-CN" dirty="0"/>
          </a:p>
        </p:txBody>
      </p:sp>
      <p:grpSp>
        <p:nvGrpSpPr>
          <p:cNvPr id="3" name="组合 2"/>
          <p:cNvGrpSpPr/>
          <p:nvPr/>
        </p:nvGrpSpPr>
        <p:grpSpPr>
          <a:xfrm>
            <a:off x="4666050" y="2990714"/>
            <a:ext cx="994310" cy="993775"/>
            <a:chOff x="4666050" y="2990714"/>
            <a:chExt cx="994310" cy="993775"/>
          </a:xfrm>
        </p:grpSpPr>
        <p:sp>
          <p:nvSpPr>
            <p:cNvPr id="4" name="AutoShape 29"/>
            <p:cNvSpPr/>
            <p:nvPr/>
          </p:nvSpPr>
          <p:spPr bwMode="auto">
            <a:xfrm rot="18900000">
              <a:off x="4666050" y="2990714"/>
              <a:ext cx="994310" cy="99377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gradFill>
              <a:gsLst>
                <a:gs pos="0">
                  <a:schemeClr val="bg1"/>
                </a:gs>
                <a:gs pos="51000">
                  <a:schemeClr val="bg1">
                    <a:lumMod val="95000"/>
                  </a:schemeClr>
                </a:gs>
                <a:gs pos="100000">
                  <a:schemeClr val="bg1">
                    <a:lumMod val="75000"/>
                  </a:schemeClr>
                </a:gs>
              </a:gsLst>
              <a:lin ang="18900000" scaled="0"/>
            </a:gradFill>
            <a:ln w="25400">
              <a:gradFill>
                <a:gsLst>
                  <a:gs pos="34000">
                    <a:srgbClr val="F2F2F2"/>
                  </a:gs>
                  <a:gs pos="0">
                    <a:srgbClr val="FFFFFF"/>
                  </a:gs>
                  <a:gs pos="100000">
                    <a:srgbClr val="BFBFBF"/>
                  </a:gs>
                </a:gsLst>
                <a:lin ang="8100000" scaled="0"/>
              </a:gradFill>
            </a:ln>
            <a:effectLst>
              <a:outerShdw blurRad="673100" dist="266700" dir="8100000" sx="99000" sy="99000" algn="tr" rotWithShape="0">
                <a:prstClr val="black">
                  <a:alpha val="41000"/>
                </a:prstClr>
              </a:outerShdw>
            </a:effectLst>
          </p:spPr>
          <p:txBody>
            <a:bodyPr lIns="0" tIns="0" rIns="0" bIns="0" anchor="ctr"/>
            <a:lstStyle/>
            <a:p>
              <a:pPr>
                <a:lnSpc>
                  <a:spcPct val="100000"/>
                </a:lnSpc>
                <a:defRPr/>
              </a:pPr>
              <a:endParaRPr lang="es-ES" sz="2800">
                <a:solidFill>
                  <a:srgbClr val="FFFFFF"/>
                </a:solidFill>
                <a:effectLst>
                  <a:outerShdw blurRad="38100" dist="38100" dir="2700000" algn="tl">
                    <a:srgbClr val="000000"/>
                  </a:outerShdw>
                </a:effectLst>
                <a:latin typeface="Gill Sans" charset="0"/>
                <a:cs typeface="Gill Sans" charset="0"/>
                <a:sym typeface="Gill Sans" charset="0"/>
              </a:endParaRPr>
            </a:p>
          </p:txBody>
        </p:sp>
        <p:sp>
          <p:nvSpPr>
            <p:cNvPr id="5" name="Freeform 11"/>
            <p:cNvSpPr>
              <a:spLocks noEditPoints="1"/>
            </p:cNvSpPr>
            <p:nvPr/>
          </p:nvSpPr>
          <p:spPr bwMode="auto">
            <a:xfrm>
              <a:off x="4933694" y="3237498"/>
              <a:ext cx="467661" cy="535516"/>
            </a:xfrm>
            <a:custGeom>
              <a:avLst/>
              <a:gdLst>
                <a:gd name="T0" fmla="*/ 101 w 108"/>
                <a:gd name="T1" fmla="*/ 19 h 123"/>
                <a:gd name="T2" fmla="*/ 96 w 108"/>
                <a:gd name="T3" fmla="*/ 5 h 123"/>
                <a:gd name="T4" fmla="*/ 89 w 108"/>
                <a:gd name="T5" fmla="*/ 0 h 123"/>
                <a:gd name="T6" fmla="*/ 20 w 108"/>
                <a:gd name="T7" fmla="*/ 0 h 123"/>
                <a:gd name="T8" fmla="*/ 12 w 108"/>
                <a:gd name="T9" fmla="*/ 5 h 123"/>
                <a:gd name="T10" fmla="*/ 8 w 108"/>
                <a:gd name="T11" fmla="*/ 19 h 123"/>
                <a:gd name="T12" fmla="*/ 0 w 108"/>
                <a:gd name="T13" fmla="*/ 27 h 123"/>
                <a:gd name="T14" fmla="*/ 0 w 108"/>
                <a:gd name="T15" fmla="*/ 39 h 123"/>
                <a:gd name="T16" fmla="*/ 8 w 108"/>
                <a:gd name="T17" fmla="*/ 46 h 123"/>
                <a:gd name="T18" fmla="*/ 12 w 108"/>
                <a:gd name="T19" fmla="*/ 46 h 123"/>
                <a:gd name="T20" fmla="*/ 12 w 108"/>
                <a:gd name="T21" fmla="*/ 47 h 123"/>
                <a:gd name="T22" fmla="*/ 20 w 108"/>
                <a:gd name="T23" fmla="*/ 116 h 123"/>
                <a:gd name="T24" fmla="*/ 27 w 108"/>
                <a:gd name="T25" fmla="*/ 123 h 123"/>
                <a:gd name="T26" fmla="*/ 81 w 108"/>
                <a:gd name="T27" fmla="*/ 123 h 123"/>
                <a:gd name="T28" fmla="*/ 89 w 108"/>
                <a:gd name="T29" fmla="*/ 116 h 123"/>
                <a:gd name="T30" fmla="*/ 96 w 108"/>
                <a:gd name="T31" fmla="*/ 47 h 123"/>
                <a:gd name="T32" fmla="*/ 96 w 108"/>
                <a:gd name="T33" fmla="*/ 46 h 123"/>
                <a:gd name="T34" fmla="*/ 100 w 108"/>
                <a:gd name="T35" fmla="*/ 46 h 123"/>
                <a:gd name="T36" fmla="*/ 108 w 108"/>
                <a:gd name="T37" fmla="*/ 39 h 123"/>
                <a:gd name="T38" fmla="*/ 108 w 108"/>
                <a:gd name="T39" fmla="*/ 27 h 123"/>
                <a:gd name="T40" fmla="*/ 101 w 108"/>
                <a:gd name="T41" fmla="*/ 19 h 123"/>
                <a:gd name="T42" fmla="*/ 20 w 108"/>
                <a:gd name="T43" fmla="*/ 8 h 123"/>
                <a:gd name="T44" fmla="*/ 89 w 108"/>
                <a:gd name="T45" fmla="*/ 8 h 123"/>
                <a:gd name="T46" fmla="*/ 92 w 108"/>
                <a:gd name="T47" fmla="*/ 19 h 123"/>
                <a:gd name="T48" fmla="*/ 16 w 108"/>
                <a:gd name="T49" fmla="*/ 19 h 123"/>
                <a:gd name="T50" fmla="*/ 20 w 108"/>
                <a:gd name="T51" fmla="*/ 8 h 123"/>
                <a:gd name="T52" fmla="*/ 81 w 108"/>
                <a:gd name="T53" fmla="*/ 115 h 123"/>
                <a:gd name="T54" fmla="*/ 27 w 108"/>
                <a:gd name="T55" fmla="*/ 115 h 123"/>
                <a:gd name="T56" fmla="*/ 26 w 108"/>
                <a:gd name="T57" fmla="*/ 104 h 123"/>
                <a:gd name="T58" fmla="*/ 82 w 108"/>
                <a:gd name="T59" fmla="*/ 104 h 123"/>
                <a:gd name="T60" fmla="*/ 81 w 108"/>
                <a:gd name="T61" fmla="*/ 115 h 123"/>
                <a:gd name="T62" fmla="*/ 83 w 108"/>
                <a:gd name="T63" fmla="*/ 100 h 123"/>
                <a:gd name="T64" fmla="*/ 26 w 108"/>
                <a:gd name="T65" fmla="*/ 100 h 123"/>
                <a:gd name="T66" fmla="*/ 21 w 108"/>
                <a:gd name="T67" fmla="*/ 62 h 123"/>
                <a:gd name="T68" fmla="*/ 87 w 108"/>
                <a:gd name="T69" fmla="*/ 62 h 123"/>
                <a:gd name="T70" fmla="*/ 83 w 108"/>
                <a:gd name="T71" fmla="*/ 100 h 123"/>
                <a:gd name="T72" fmla="*/ 87 w 108"/>
                <a:gd name="T73" fmla="*/ 58 h 123"/>
                <a:gd name="T74" fmla="*/ 21 w 108"/>
                <a:gd name="T75" fmla="*/ 58 h 123"/>
                <a:gd name="T76" fmla="*/ 20 w 108"/>
                <a:gd name="T77" fmla="*/ 46 h 123"/>
                <a:gd name="T78" fmla="*/ 89 w 108"/>
                <a:gd name="T79" fmla="*/ 46 h 123"/>
                <a:gd name="T80" fmla="*/ 87 w 108"/>
                <a:gd name="T81" fmla="*/ 58 h 123"/>
                <a:gd name="T82" fmla="*/ 100 w 108"/>
                <a:gd name="T83" fmla="*/ 39 h 123"/>
                <a:gd name="T84" fmla="*/ 8 w 108"/>
                <a:gd name="T85" fmla="*/ 39 h 123"/>
                <a:gd name="T86" fmla="*/ 8 w 108"/>
                <a:gd name="T87" fmla="*/ 27 h 123"/>
                <a:gd name="T88" fmla="*/ 100 w 108"/>
                <a:gd name="T89" fmla="*/ 27 h 123"/>
                <a:gd name="T90" fmla="*/ 100 w 108"/>
                <a:gd name="T91" fmla="*/ 39 h 123"/>
                <a:gd name="T92" fmla="*/ 100 w 108"/>
                <a:gd name="T93" fmla="*/ 39 h 123"/>
                <a:gd name="T94" fmla="*/ 100 w 108"/>
                <a:gd name="T95" fmla="*/ 39 h 123"/>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0" t="0" r="r" b="b"/>
              <a:pathLst>
                <a:path w="108" h="123">
                  <a:moveTo>
                    <a:pt x="101" y="19"/>
                  </a:moveTo>
                  <a:cubicBezTo>
                    <a:pt x="96" y="5"/>
                    <a:pt x="96" y="5"/>
                    <a:pt x="96" y="5"/>
                  </a:cubicBezTo>
                  <a:cubicBezTo>
                    <a:pt x="95" y="2"/>
                    <a:pt x="92" y="0"/>
                    <a:pt x="89" y="0"/>
                  </a:cubicBezTo>
                  <a:cubicBezTo>
                    <a:pt x="20" y="0"/>
                    <a:pt x="20" y="0"/>
                    <a:pt x="20" y="0"/>
                  </a:cubicBezTo>
                  <a:cubicBezTo>
                    <a:pt x="16" y="0"/>
                    <a:pt x="13" y="2"/>
                    <a:pt x="12" y="5"/>
                  </a:cubicBezTo>
                  <a:cubicBezTo>
                    <a:pt x="8" y="19"/>
                    <a:pt x="8" y="19"/>
                    <a:pt x="8" y="19"/>
                  </a:cubicBezTo>
                  <a:cubicBezTo>
                    <a:pt x="4" y="20"/>
                    <a:pt x="0" y="23"/>
                    <a:pt x="0" y="27"/>
                  </a:cubicBezTo>
                  <a:cubicBezTo>
                    <a:pt x="0" y="39"/>
                    <a:pt x="0" y="39"/>
                    <a:pt x="0" y="39"/>
                  </a:cubicBezTo>
                  <a:cubicBezTo>
                    <a:pt x="0" y="43"/>
                    <a:pt x="4" y="46"/>
                    <a:pt x="8" y="46"/>
                  </a:cubicBezTo>
                  <a:cubicBezTo>
                    <a:pt x="12" y="46"/>
                    <a:pt x="12" y="46"/>
                    <a:pt x="12" y="46"/>
                  </a:cubicBezTo>
                  <a:cubicBezTo>
                    <a:pt x="12" y="47"/>
                    <a:pt x="12" y="47"/>
                    <a:pt x="12" y="47"/>
                  </a:cubicBezTo>
                  <a:cubicBezTo>
                    <a:pt x="20" y="116"/>
                    <a:pt x="20" y="116"/>
                    <a:pt x="20" y="116"/>
                  </a:cubicBezTo>
                  <a:cubicBezTo>
                    <a:pt x="20" y="120"/>
                    <a:pt x="23" y="123"/>
                    <a:pt x="27" y="123"/>
                  </a:cubicBezTo>
                  <a:cubicBezTo>
                    <a:pt x="81" y="123"/>
                    <a:pt x="81" y="123"/>
                    <a:pt x="81" y="123"/>
                  </a:cubicBezTo>
                  <a:cubicBezTo>
                    <a:pt x="85" y="123"/>
                    <a:pt x="88" y="120"/>
                    <a:pt x="89" y="116"/>
                  </a:cubicBezTo>
                  <a:cubicBezTo>
                    <a:pt x="96" y="47"/>
                    <a:pt x="96" y="47"/>
                    <a:pt x="96" y="47"/>
                  </a:cubicBezTo>
                  <a:cubicBezTo>
                    <a:pt x="96" y="46"/>
                    <a:pt x="96" y="46"/>
                    <a:pt x="96" y="46"/>
                  </a:cubicBezTo>
                  <a:cubicBezTo>
                    <a:pt x="100" y="46"/>
                    <a:pt x="100" y="46"/>
                    <a:pt x="100" y="46"/>
                  </a:cubicBezTo>
                  <a:cubicBezTo>
                    <a:pt x="104" y="46"/>
                    <a:pt x="108" y="43"/>
                    <a:pt x="108" y="39"/>
                  </a:cubicBezTo>
                  <a:cubicBezTo>
                    <a:pt x="108" y="27"/>
                    <a:pt x="108" y="27"/>
                    <a:pt x="108" y="27"/>
                  </a:cubicBezTo>
                  <a:cubicBezTo>
                    <a:pt x="108" y="23"/>
                    <a:pt x="105" y="20"/>
                    <a:pt x="101" y="19"/>
                  </a:cubicBezTo>
                  <a:close/>
                  <a:moveTo>
                    <a:pt x="20" y="8"/>
                  </a:moveTo>
                  <a:cubicBezTo>
                    <a:pt x="89" y="8"/>
                    <a:pt x="89" y="8"/>
                    <a:pt x="89" y="8"/>
                  </a:cubicBezTo>
                  <a:cubicBezTo>
                    <a:pt x="92" y="19"/>
                    <a:pt x="92" y="19"/>
                    <a:pt x="92" y="19"/>
                  </a:cubicBezTo>
                  <a:cubicBezTo>
                    <a:pt x="16" y="19"/>
                    <a:pt x="16" y="19"/>
                    <a:pt x="16" y="19"/>
                  </a:cubicBezTo>
                  <a:lnTo>
                    <a:pt x="20" y="8"/>
                  </a:lnTo>
                  <a:close/>
                  <a:moveTo>
                    <a:pt x="81" y="115"/>
                  </a:moveTo>
                  <a:cubicBezTo>
                    <a:pt x="27" y="115"/>
                    <a:pt x="27" y="115"/>
                    <a:pt x="27" y="115"/>
                  </a:cubicBezTo>
                  <a:cubicBezTo>
                    <a:pt x="26" y="104"/>
                    <a:pt x="26" y="104"/>
                    <a:pt x="26" y="104"/>
                  </a:cubicBezTo>
                  <a:cubicBezTo>
                    <a:pt x="82" y="104"/>
                    <a:pt x="82" y="104"/>
                    <a:pt x="82" y="104"/>
                  </a:cubicBezTo>
                  <a:lnTo>
                    <a:pt x="81" y="115"/>
                  </a:lnTo>
                  <a:close/>
                  <a:moveTo>
                    <a:pt x="83" y="100"/>
                  </a:moveTo>
                  <a:cubicBezTo>
                    <a:pt x="26" y="100"/>
                    <a:pt x="26" y="100"/>
                    <a:pt x="26" y="100"/>
                  </a:cubicBezTo>
                  <a:cubicBezTo>
                    <a:pt x="21" y="62"/>
                    <a:pt x="21" y="62"/>
                    <a:pt x="21" y="62"/>
                  </a:cubicBezTo>
                  <a:cubicBezTo>
                    <a:pt x="87" y="62"/>
                    <a:pt x="87" y="62"/>
                    <a:pt x="87" y="62"/>
                  </a:cubicBezTo>
                  <a:lnTo>
                    <a:pt x="83" y="100"/>
                  </a:lnTo>
                  <a:close/>
                  <a:moveTo>
                    <a:pt x="87" y="58"/>
                  </a:moveTo>
                  <a:cubicBezTo>
                    <a:pt x="21" y="58"/>
                    <a:pt x="21" y="58"/>
                    <a:pt x="21" y="58"/>
                  </a:cubicBezTo>
                  <a:cubicBezTo>
                    <a:pt x="20" y="46"/>
                    <a:pt x="20" y="46"/>
                    <a:pt x="20" y="46"/>
                  </a:cubicBezTo>
                  <a:cubicBezTo>
                    <a:pt x="89" y="46"/>
                    <a:pt x="89" y="46"/>
                    <a:pt x="89" y="46"/>
                  </a:cubicBezTo>
                  <a:lnTo>
                    <a:pt x="87" y="58"/>
                  </a:lnTo>
                  <a:close/>
                  <a:moveTo>
                    <a:pt x="100" y="39"/>
                  </a:moveTo>
                  <a:cubicBezTo>
                    <a:pt x="8" y="39"/>
                    <a:pt x="8" y="39"/>
                    <a:pt x="8" y="39"/>
                  </a:cubicBezTo>
                  <a:cubicBezTo>
                    <a:pt x="8" y="27"/>
                    <a:pt x="8" y="27"/>
                    <a:pt x="8" y="27"/>
                  </a:cubicBezTo>
                  <a:cubicBezTo>
                    <a:pt x="100" y="27"/>
                    <a:pt x="100" y="27"/>
                    <a:pt x="100" y="27"/>
                  </a:cubicBezTo>
                  <a:lnTo>
                    <a:pt x="100" y="39"/>
                  </a:lnTo>
                  <a:close/>
                  <a:moveTo>
                    <a:pt x="100" y="39"/>
                  </a:moveTo>
                  <a:cubicBezTo>
                    <a:pt x="100" y="39"/>
                    <a:pt x="100" y="39"/>
                    <a:pt x="100" y="39"/>
                  </a:cubicBezTo>
                </a:path>
              </a:pathLst>
            </a:custGeom>
            <a:solidFill>
              <a:schemeClr val="accent2"/>
            </a:solidFill>
            <a:ln>
              <a:noFill/>
            </a:ln>
          </p:spPr>
          <p:txBody>
            <a:bodyPr lIns="121899" tIns="60950" rIns="121899" bIns="60950"/>
            <a:lstStyle/>
            <a:p>
              <a:endParaRPr lang="en-US" sz="900"/>
            </a:p>
          </p:txBody>
        </p:sp>
      </p:grpSp>
      <p:grpSp>
        <p:nvGrpSpPr>
          <p:cNvPr id="6" name="组合 5"/>
          <p:cNvGrpSpPr/>
          <p:nvPr/>
        </p:nvGrpSpPr>
        <p:grpSpPr>
          <a:xfrm>
            <a:off x="2773450" y="2990714"/>
            <a:ext cx="994310" cy="993775"/>
            <a:chOff x="2773450" y="2990714"/>
            <a:chExt cx="994310" cy="993775"/>
          </a:xfrm>
        </p:grpSpPr>
        <p:sp>
          <p:nvSpPr>
            <p:cNvPr id="7" name="AutoShape 26"/>
            <p:cNvSpPr/>
            <p:nvPr/>
          </p:nvSpPr>
          <p:spPr bwMode="auto">
            <a:xfrm rot="18900000">
              <a:off x="2773450" y="2990714"/>
              <a:ext cx="994310" cy="99377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gradFill>
              <a:gsLst>
                <a:gs pos="0">
                  <a:schemeClr val="bg1"/>
                </a:gs>
                <a:gs pos="51000">
                  <a:schemeClr val="bg1">
                    <a:lumMod val="95000"/>
                  </a:schemeClr>
                </a:gs>
                <a:gs pos="100000">
                  <a:schemeClr val="bg1">
                    <a:lumMod val="75000"/>
                  </a:schemeClr>
                </a:gs>
              </a:gsLst>
              <a:lin ang="18900000" scaled="0"/>
            </a:gradFill>
            <a:ln w="25400">
              <a:gradFill>
                <a:gsLst>
                  <a:gs pos="34000">
                    <a:srgbClr val="F2F2F2"/>
                  </a:gs>
                  <a:gs pos="0">
                    <a:srgbClr val="FFFFFF"/>
                  </a:gs>
                  <a:gs pos="100000">
                    <a:srgbClr val="BFBFBF"/>
                  </a:gs>
                </a:gsLst>
                <a:lin ang="8100000" scaled="0"/>
              </a:gradFill>
            </a:ln>
            <a:effectLst>
              <a:outerShdw blurRad="673100" dist="266700" dir="8100000" sx="99000" sy="99000" algn="tr" rotWithShape="0">
                <a:prstClr val="black">
                  <a:alpha val="41000"/>
                </a:prstClr>
              </a:outerShdw>
            </a:effectLst>
          </p:spPr>
          <p:txBody>
            <a:bodyPr lIns="0" tIns="0" rIns="0" bIns="0" anchor="ctr"/>
            <a:lstStyle/>
            <a:p>
              <a:pPr>
                <a:lnSpc>
                  <a:spcPct val="100000"/>
                </a:lnSpc>
                <a:defRPr/>
              </a:pPr>
              <a:endParaRPr lang="es-ES" sz="2800">
                <a:solidFill>
                  <a:srgbClr val="FFFFFF"/>
                </a:solidFill>
                <a:effectLst>
                  <a:outerShdw blurRad="38100" dist="38100" dir="2700000" algn="tl">
                    <a:srgbClr val="000000"/>
                  </a:outerShdw>
                </a:effectLst>
                <a:latin typeface="Gill Sans" charset="0"/>
                <a:cs typeface="Gill Sans" charset="0"/>
                <a:sym typeface="Gill Sans" charset="0"/>
              </a:endParaRPr>
            </a:p>
          </p:txBody>
        </p:sp>
        <p:grpSp>
          <p:nvGrpSpPr>
            <p:cNvPr id="8" name="Group 32"/>
            <p:cNvGrpSpPr/>
            <p:nvPr/>
          </p:nvGrpSpPr>
          <p:grpSpPr>
            <a:xfrm>
              <a:off x="3093641" y="3181912"/>
              <a:ext cx="381911" cy="535288"/>
              <a:chOff x="1597025" y="1208088"/>
              <a:chExt cx="257175" cy="360363"/>
            </a:xfrm>
            <a:solidFill>
              <a:schemeClr val="bg1"/>
            </a:solidFill>
          </p:grpSpPr>
          <p:sp>
            <p:nvSpPr>
              <p:cNvPr id="9" name="Freeform 12"/>
              <p:cNvSpPr>
                <a:spLocks noEditPoints="1"/>
              </p:cNvSpPr>
              <p:nvPr/>
            </p:nvSpPr>
            <p:spPr bwMode="auto">
              <a:xfrm>
                <a:off x="1597025" y="1208088"/>
                <a:ext cx="257175" cy="360363"/>
              </a:xfrm>
              <a:custGeom>
                <a:avLst/>
                <a:gdLst/>
                <a:ahLst/>
                <a:cxnLst>
                  <a:cxn ang="0">
                    <a:pos x="65" y="35"/>
                  </a:cxn>
                  <a:cxn ang="0">
                    <a:pos x="57" y="54"/>
                  </a:cxn>
                  <a:cxn ang="0">
                    <a:pos x="42" y="19"/>
                  </a:cxn>
                  <a:cxn ang="0">
                    <a:pos x="34" y="42"/>
                  </a:cxn>
                  <a:cxn ang="0">
                    <a:pos x="4" y="0"/>
                  </a:cxn>
                  <a:cxn ang="0">
                    <a:pos x="0" y="88"/>
                  </a:cxn>
                  <a:cxn ang="0">
                    <a:pos x="38" y="123"/>
                  </a:cxn>
                  <a:cxn ang="0">
                    <a:pos x="83" y="96"/>
                  </a:cxn>
                  <a:cxn ang="0">
                    <a:pos x="65" y="35"/>
                  </a:cxn>
                  <a:cxn ang="0">
                    <a:pos x="75" y="94"/>
                  </a:cxn>
                  <a:cxn ang="0">
                    <a:pos x="38" y="115"/>
                  </a:cxn>
                  <a:cxn ang="0">
                    <a:pos x="7" y="88"/>
                  </a:cxn>
                  <a:cxn ang="0">
                    <a:pos x="11" y="60"/>
                  </a:cxn>
                  <a:cxn ang="0">
                    <a:pos x="15" y="22"/>
                  </a:cxn>
                  <a:cxn ang="0">
                    <a:pos x="31" y="60"/>
                  </a:cxn>
                  <a:cxn ang="0">
                    <a:pos x="45" y="38"/>
                  </a:cxn>
                  <a:cxn ang="0">
                    <a:pos x="50" y="73"/>
                  </a:cxn>
                  <a:cxn ang="0">
                    <a:pos x="67" y="52"/>
                  </a:cxn>
                  <a:cxn ang="0">
                    <a:pos x="75" y="94"/>
                  </a:cxn>
                  <a:cxn ang="0">
                    <a:pos x="75" y="94"/>
                  </a:cxn>
                  <a:cxn ang="0">
                    <a:pos x="75" y="94"/>
                  </a:cxn>
                </a:cxnLst>
                <a:rect l="0" t="0" r="r" b="b"/>
                <a:pathLst>
                  <a:path w="88" h="123">
                    <a:moveTo>
                      <a:pt x="65" y="35"/>
                    </a:moveTo>
                    <a:cubicBezTo>
                      <a:pt x="65" y="45"/>
                      <a:pt x="57" y="54"/>
                      <a:pt x="57" y="54"/>
                    </a:cubicBezTo>
                    <a:cubicBezTo>
                      <a:pt x="57" y="35"/>
                      <a:pt x="42" y="19"/>
                      <a:pt x="42" y="19"/>
                    </a:cubicBezTo>
                    <a:cubicBezTo>
                      <a:pt x="42" y="19"/>
                      <a:pt x="42" y="31"/>
                      <a:pt x="34" y="42"/>
                    </a:cubicBezTo>
                    <a:cubicBezTo>
                      <a:pt x="27" y="15"/>
                      <a:pt x="4" y="0"/>
                      <a:pt x="4" y="0"/>
                    </a:cubicBezTo>
                    <a:cubicBezTo>
                      <a:pt x="15" y="42"/>
                      <a:pt x="0" y="57"/>
                      <a:pt x="0" y="88"/>
                    </a:cubicBezTo>
                    <a:cubicBezTo>
                      <a:pt x="0" y="106"/>
                      <a:pt x="15" y="123"/>
                      <a:pt x="38" y="123"/>
                    </a:cubicBezTo>
                    <a:cubicBezTo>
                      <a:pt x="73" y="123"/>
                      <a:pt x="79" y="110"/>
                      <a:pt x="83" y="96"/>
                    </a:cubicBezTo>
                    <a:cubicBezTo>
                      <a:pt x="88" y="77"/>
                      <a:pt x="80" y="54"/>
                      <a:pt x="65" y="35"/>
                    </a:cubicBezTo>
                    <a:close/>
                    <a:moveTo>
                      <a:pt x="75" y="94"/>
                    </a:moveTo>
                    <a:cubicBezTo>
                      <a:pt x="73" y="104"/>
                      <a:pt x="70" y="115"/>
                      <a:pt x="38" y="115"/>
                    </a:cubicBezTo>
                    <a:cubicBezTo>
                      <a:pt x="19" y="115"/>
                      <a:pt x="7" y="101"/>
                      <a:pt x="7" y="88"/>
                    </a:cubicBezTo>
                    <a:cubicBezTo>
                      <a:pt x="7" y="78"/>
                      <a:pt x="9" y="69"/>
                      <a:pt x="11" y="60"/>
                    </a:cubicBezTo>
                    <a:cubicBezTo>
                      <a:pt x="14" y="49"/>
                      <a:pt x="16" y="37"/>
                      <a:pt x="15" y="22"/>
                    </a:cubicBezTo>
                    <a:cubicBezTo>
                      <a:pt x="27" y="39"/>
                      <a:pt x="31" y="60"/>
                      <a:pt x="31" y="60"/>
                    </a:cubicBezTo>
                    <a:cubicBezTo>
                      <a:pt x="31" y="60"/>
                      <a:pt x="42" y="45"/>
                      <a:pt x="45" y="38"/>
                    </a:cubicBezTo>
                    <a:cubicBezTo>
                      <a:pt x="48" y="42"/>
                      <a:pt x="50" y="58"/>
                      <a:pt x="50" y="73"/>
                    </a:cubicBezTo>
                    <a:cubicBezTo>
                      <a:pt x="50" y="73"/>
                      <a:pt x="60" y="65"/>
                      <a:pt x="67" y="52"/>
                    </a:cubicBezTo>
                    <a:cubicBezTo>
                      <a:pt x="76" y="66"/>
                      <a:pt x="78" y="82"/>
                      <a:pt x="75" y="94"/>
                    </a:cubicBezTo>
                    <a:close/>
                    <a:moveTo>
                      <a:pt x="75" y="94"/>
                    </a:moveTo>
                    <a:cubicBezTo>
                      <a:pt x="75" y="94"/>
                      <a:pt x="75" y="94"/>
                      <a:pt x="75" y="94"/>
                    </a:cubicBezTo>
                  </a:path>
                </a:pathLst>
              </a:custGeom>
              <a:solidFill>
                <a:schemeClr val="accent1"/>
              </a:solidFill>
              <a:ln w="9525">
                <a:noFill/>
                <a:round/>
              </a:ln>
            </p:spPr>
            <p:txBody>
              <a:bodyPr/>
              <a:lstStyle/>
              <a:p>
                <a:pPr>
                  <a:defRPr/>
                </a:pPr>
                <a:endParaRPr lang="en-US" sz="900"/>
              </a:p>
            </p:txBody>
          </p:sp>
          <p:sp>
            <p:nvSpPr>
              <p:cNvPr id="10" name="Freeform 13"/>
              <p:cNvSpPr>
                <a:spLocks noEditPoints="1"/>
              </p:cNvSpPr>
              <p:nvPr/>
            </p:nvSpPr>
            <p:spPr bwMode="auto">
              <a:xfrm>
                <a:off x="1638300" y="1363663"/>
                <a:ext cx="160338" cy="128588"/>
              </a:xfrm>
              <a:custGeom>
                <a:avLst/>
                <a:gdLst/>
                <a:ahLst/>
                <a:cxnLst>
                  <a:cxn ang="0">
                    <a:pos x="53" y="12"/>
                  </a:cxn>
                  <a:cxn ang="0">
                    <a:pos x="49" y="15"/>
                  </a:cxn>
                  <a:cxn ang="0">
                    <a:pos x="31" y="30"/>
                  </a:cxn>
                  <a:cxn ang="0">
                    <a:pos x="29" y="13"/>
                  </a:cxn>
                  <a:cxn ang="0">
                    <a:pos x="29" y="7"/>
                  </a:cxn>
                  <a:cxn ang="0">
                    <a:pos x="23" y="16"/>
                  </a:cxn>
                  <a:cxn ang="0">
                    <a:pos x="17" y="25"/>
                  </a:cxn>
                  <a:cxn ang="0">
                    <a:pos x="8" y="5"/>
                  </a:cxn>
                  <a:cxn ang="0">
                    <a:pos x="7" y="0"/>
                  </a:cxn>
                  <a:cxn ang="0">
                    <a:pos x="5" y="5"/>
                  </a:cxn>
                  <a:cxn ang="0">
                    <a:pos x="0" y="38"/>
                  </a:cxn>
                  <a:cxn ang="0">
                    <a:pos x="2" y="40"/>
                  </a:cxn>
                  <a:cxn ang="0">
                    <a:pos x="4" y="38"/>
                  </a:cxn>
                  <a:cxn ang="0">
                    <a:pos x="7" y="11"/>
                  </a:cxn>
                  <a:cxn ang="0">
                    <a:pos x="15" y="29"/>
                  </a:cxn>
                  <a:cxn ang="0">
                    <a:pos x="16" y="32"/>
                  </a:cxn>
                  <a:cxn ang="0">
                    <a:pos x="18" y="30"/>
                  </a:cxn>
                  <a:cxn ang="0">
                    <a:pos x="25" y="19"/>
                  </a:cxn>
                  <a:cxn ang="0">
                    <a:pos x="28" y="33"/>
                  </a:cxn>
                  <a:cxn ang="0">
                    <a:pos x="29" y="35"/>
                  </a:cxn>
                  <a:cxn ang="0">
                    <a:pos x="31" y="34"/>
                  </a:cxn>
                  <a:cxn ang="0">
                    <a:pos x="50" y="20"/>
                  </a:cxn>
                  <a:cxn ang="0">
                    <a:pos x="48" y="41"/>
                  </a:cxn>
                  <a:cxn ang="0">
                    <a:pos x="49" y="43"/>
                  </a:cxn>
                  <a:cxn ang="0">
                    <a:pos x="49" y="44"/>
                  </a:cxn>
                  <a:cxn ang="0">
                    <a:pos x="51" y="42"/>
                  </a:cxn>
                  <a:cxn ang="0">
                    <a:pos x="53" y="16"/>
                  </a:cxn>
                  <a:cxn ang="0">
                    <a:pos x="53" y="12"/>
                  </a:cxn>
                  <a:cxn ang="0">
                    <a:pos x="53" y="12"/>
                  </a:cxn>
                  <a:cxn ang="0">
                    <a:pos x="53" y="12"/>
                  </a:cxn>
                </a:cxnLst>
                <a:rect l="0" t="0" r="r" b="b"/>
                <a:pathLst>
                  <a:path w="55" h="44">
                    <a:moveTo>
                      <a:pt x="53" y="12"/>
                    </a:moveTo>
                    <a:cubicBezTo>
                      <a:pt x="49" y="15"/>
                      <a:pt x="49" y="15"/>
                      <a:pt x="49" y="15"/>
                    </a:cubicBezTo>
                    <a:cubicBezTo>
                      <a:pt x="45" y="20"/>
                      <a:pt x="42" y="25"/>
                      <a:pt x="31" y="30"/>
                    </a:cubicBezTo>
                    <a:cubicBezTo>
                      <a:pt x="30" y="25"/>
                      <a:pt x="29" y="20"/>
                      <a:pt x="29" y="13"/>
                    </a:cubicBezTo>
                    <a:cubicBezTo>
                      <a:pt x="29" y="7"/>
                      <a:pt x="29" y="7"/>
                      <a:pt x="29" y="7"/>
                    </a:cubicBezTo>
                    <a:cubicBezTo>
                      <a:pt x="23" y="16"/>
                      <a:pt x="23" y="16"/>
                      <a:pt x="23" y="16"/>
                    </a:cubicBezTo>
                    <a:cubicBezTo>
                      <a:pt x="21" y="19"/>
                      <a:pt x="19" y="21"/>
                      <a:pt x="17" y="25"/>
                    </a:cubicBezTo>
                    <a:cubicBezTo>
                      <a:pt x="13" y="16"/>
                      <a:pt x="10" y="10"/>
                      <a:pt x="8" y="5"/>
                    </a:cubicBezTo>
                    <a:cubicBezTo>
                      <a:pt x="7" y="0"/>
                      <a:pt x="7" y="0"/>
                      <a:pt x="7" y="0"/>
                    </a:cubicBezTo>
                    <a:cubicBezTo>
                      <a:pt x="5" y="5"/>
                      <a:pt x="5" y="5"/>
                      <a:pt x="5" y="5"/>
                    </a:cubicBezTo>
                    <a:cubicBezTo>
                      <a:pt x="2" y="13"/>
                      <a:pt x="0" y="20"/>
                      <a:pt x="0" y="38"/>
                    </a:cubicBezTo>
                    <a:cubicBezTo>
                      <a:pt x="0" y="39"/>
                      <a:pt x="1" y="40"/>
                      <a:pt x="2" y="40"/>
                    </a:cubicBezTo>
                    <a:cubicBezTo>
                      <a:pt x="3" y="40"/>
                      <a:pt x="4" y="39"/>
                      <a:pt x="4" y="38"/>
                    </a:cubicBezTo>
                    <a:cubicBezTo>
                      <a:pt x="4" y="24"/>
                      <a:pt x="5" y="17"/>
                      <a:pt x="7" y="11"/>
                    </a:cubicBezTo>
                    <a:cubicBezTo>
                      <a:pt x="9" y="16"/>
                      <a:pt x="11" y="22"/>
                      <a:pt x="15" y="29"/>
                    </a:cubicBezTo>
                    <a:cubicBezTo>
                      <a:pt x="16" y="32"/>
                      <a:pt x="16" y="32"/>
                      <a:pt x="16" y="32"/>
                    </a:cubicBezTo>
                    <a:cubicBezTo>
                      <a:pt x="18" y="30"/>
                      <a:pt x="18" y="30"/>
                      <a:pt x="18" y="30"/>
                    </a:cubicBezTo>
                    <a:cubicBezTo>
                      <a:pt x="21" y="25"/>
                      <a:pt x="23" y="22"/>
                      <a:pt x="25" y="19"/>
                    </a:cubicBezTo>
                    <a:cubicBezTo>
                      <a:pt x="26" y="25"/>
                      <a:pt x="27" y="29"/>
                      <a:pt x="28" y="33"/>
                    </a:cubicBezTo>
                    <a:cubicBezTo>
                      <a:pt x="29" y="35"/>
                      <a:pt x="29" y="35"/>
                      <a:pt x="29" y="35"/>
                    </a:cubicBezTo>
                    <a:cubicBezTo>
                      <a:pt x="31" y="34"/>
                      <a:pt x="31" y="34"/>
                      <a:pt x="31" y="34"/>
                    </a:cubicBezTo>
                    <a:cubicBezTo>
                      <a:pt x="41" y="29"/>
                      <a:pt x="46" y="25"/>
                      <a:pt x="50" y="20"/>
                    </a:cubicBezTo>
                    <a:cubicBezTo>
                      <a:pt x="51" y="28"/>
                      <a:pt x="50" y="35"/>
                      <a:pt x="48" y="41"/>
                    </a:cubicBezTo>
                    <a:cubicBezTo>
                      <a:pt x="47" y="42"/>
                      <a:pt x="48" y="43"/>
                      <a:pt x="49" y="43"/>
                    </a:cubicBezTo>
                    <a:cubicBezTo>
                      <a:pt x="49" y="43"/>
                      <a:pt x="49" y="44"/>
                      <a:pt x="49" y="44"/>
                    </a:cubicBezTo>
                    <a:cubicBezTo>
                      <a:pt x="50" y="44"/>
                      <a:pt x="51" y="43"/>
                      <a:pt x="51" y="42"/>
                    </a:cubicBezTo>
                    <a:cubicBezTo>
                      <a:pt x="54" y="35"/>
                      <a:pt x="55" y="24"/>
                      <a:pt x="53" y="16"/>
                    </a:cubicBezTo>
                    <a:lnTo>
                      <a:pt x="53" y="12"/>
                    </a:lnTo>
                    <a:close/>
                    <a:moveTo>
                      <a:pt x="53" y="12"/>
                    </a:moveTo>
                    <a:cubicBezTo>
                      <a:pt x="53" y="12"/>
                      <a:pt x="53" y="12"/>
                      <a:pt x="53" y="12"/>
                    </a:cubicBezTo>
                  </a:path>
                </a:pathLst>
              </a:custGeom>
              <a:solidFill>
                <a:schemeClr val="accent1"/>
              </a:solidFill>
              <a:ln w="9525">
                <a:noFill/>
                <a:round/>
              </a:ln>
            </p:spPr>
            <p:txBody>
              <a:bodyPr/>
              <a:lstStyle/>
              <a:p>
                <a:pPr>
                  <a:defRPr/>
                </a:pPr>
                <a:endParaRPr lang="en-US" sz="900"/>
              </a:p>
            </p:txBody>
          </p:sp>
        </p:grpSp>
      </p:grpSp>
      <p:grpSp>
        <p:nvGrpSpPr>
          <p:cNvPr id="11" name="组合 10"/>
          <p:cNvGrpSpPr/>
          <p:nvPr/>
        </p:nvGrpSpPr>
        <p:grpSpPr>
          <a:xfrm>
            <a:off x="6557857" y="2990714"/>
            <a:ext cx="994310" cy="993775"/>
            <a:chOff x="6557857" y="2990714"/>
            <a:chExt cx="994310" cy="993775"/>
          </a:xfrm>
        </p:grpSpPr>
        <p:sp>
          <p:nvSpPr>
            <p:cNvPr id="12" name="AutoShape 32"/>
            <p:cNvSpPr/>
            <p:nvPr/>
          </p:nvSpPr>
          <p:spPr bwMode="auto">
            <a:xfrm rot="18900000">
              <a:off x="6557857" y="2990714"/>
              <a:ext cx="994310" cy="99377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gradFill>
              <a:gsLst>
                <a:gs pos="0">
                  <a:schemeClr val="bg1"/>
                </a:gs>
                <a:gs pos="51000">
                  <a:schemeClr val="bg1">
                    <a:lumMod val="95000"/>
                  </a:schemeClr>
                </a:gs>
                <a:gs pos="100000">
                  <a:schemeClr val="bg1">
                    <a:lumMod val="75000"/>
                  </a:schemeClr>
                </a:gs>
              </a:gsLst>
              <a:lin ang="18900000" scaled="0"/>
            </a:gradFill>
            <a:ln w="25400">
              <a:gradFill>
                <a:gsLst>
                  <a:gs pos="34000">
                    <a:srgbClr val="F2F2F2"/>
                  </a:gs>
                  <a:gs pos="0">
                    <a:srgbClr val="FFFFFF"/>
                  </a:gs>
                  <a:gs pos="100000">
                    <a:srgbClr val="BFBFBF"/>
                  </a:gs>
                </a:gsLst>
                <a:lin ang="8100000" scaled="0"/>
              </a:gradFill>
            </a:ln>
            <a:effectLst>
              <a:outerShdw blurRad="673100" dist="266700" dir="8100000" sx="99000" sy="99000" algn="tr" rotWithShape="0">
                <a:prstClr val="black">
                  <a:alpha val="41000"/>
                </a:prstClr>
              </a:outerShdw>
            </a:effectLst>
          </p:spPr>
          <p:txBody>
            <a:bodyPr lIns="0" tIns="0" rIns="0" bIns="0" anchor="ctr"/>
            <a:lstStyle/>
            <a:p>
              <a:pPr>
                <a:lnSpc>
                  <a:spcPct val="100000"/>
                </a:lnSpc>
                <a:defRPr/>
              </a:pPr>
              <a:endParaRPr lang="es-ES" sz="2800">
                <a:solidFill>
                  <a:srgbClr val="FFFFFF"/>
                </a:solidFill>
                <a:effectLst>
                  <a:outerShdw blurRad="38100" dist="38100" dir="2700000" algn="tl">
                    <a:srgbClr val="000000"/>
                  </a:outerShdw>
                </a:effectLst>
                <a:latin typeface="Gill Sans" charset="0"/>
                <a:cs typeface="Gill Sans" charset="0"/>
                <a:sym typeface="Gill Sans" charset="0"/>
              </a:endParaRPr>
            </a:p>
          </p:txBody>
        </p:sp>
        <p:grpSp>
          <p:nvGrpSpPr>
            <p:cNvPr id="13" name="Group 35"/>
            <p:cNvGrpSpPr/>
            <p:nvPr/>
          </p:nvGrpSpPr>
          <p:grpSpPr>
            <a:xfrm>
              <a:off x="6882451" y="3193166"/>
              <a:ext cx="363052" cy="535288"/>
              <a:chOff x="4914900" y="1211263"/>
              <a:chExt cx="244475" cy="360363"/>
            </a:xfrm>
            <a:solidFill>
              <a:schemeClr val="bg1"/>
            </a:solidFill>
          </p:grpSpPr>
          <p:sp>
            <p:nvSpPr>
              <p:cNvPr id="14" name="Freeform 38"/>
              <p:cNvSpPr>
                <a:spLocks noEditPoints="1"/>
              </p:cNvSpPr>
              <p:nvPr/>
            </p:nvSpPr>
            <p:spPr bwMode="auto">
              <a:xfrm>
                <a:off x="5013325" y="1314451"/>
                <a:ext cx="23813" cy="20638"/>
              </a:xfrm>
              <a:custGeom>
                <a:avLst/>
                <a:gdLst/>
                <a:ahLst/>
                <a:cxnLst>
                  <a:cxn ang="0">
                    <a:pos x="8" y="3"/>
                  </a:cxn>
                  <a:cxn ang="0">
                    <a:pos x="4" y="7"/>
                  </a:cxn>
                  <a:cxn ang="0">
                    <a:pos x="0" y="3"/>
                  </a:cxn>
                  <a:cxn ang="0">
                    <a:pos x="4" y="0"/>
                  </a:cxn>
                  <a:cxn ang="0">
                    <a:pos x="8" y="3"/>
                  </a:cxn>
                  <a:cxn ang="0">
                    <a:pos x="8" y="3"/>
                  </a:cxn>
                  <a:cxn ang="0">
                    <a:pos x="8" y="3"/>
                  </a:cxn>
                </a:cxnLst>
                <a:rect l="0" t="0" r="r" b="b"/>
                <a:pathLst>
                  <a:path w="8" h="7">
                    <a:moveTo>
                      <a:pt x="8" y="3"/>
                    </a:moveTo>
                    <a:cubicBezTo>
                      <a:pt x="8" y="6"/>
                      <a:pt x="6" y="7"/>
                      <a:pt x="4" y="7"/>
                    </a:cubicBezTo>
                    <a:cubicBezTo>
                      <a:pt x="2" y="7"/>
                      <a:pt x="0" y="6"/>
                      <a:pt x="0" y="3"/>
                    </a:cubicBezTo>
                    <a:cubicBezTo>
                      <a:pt x="0" y="1"/>
                      <a:pt x="2" y="0"/>
                      <a:pt x="4" y="0"/>
                    </a:cubicBezTo>
                    <a:cubicBezTo>
                      <a:pt x="6" y="0"/>
                      <a:pt x="8" y="1"/>
                      <a:pt x="8" y="3"/>
                    </a:cubicBezTo>
                    <a:close/>
                    <a:moveTo>
                      <a:pt x="8" y="3"/>
                    </a:moveTo>
                    <a:cubicBezTo>
                      <a:pt x="8" y="3"/>
                      <a:pt x="8" y="3"/>
                      <a:pt x="8" y="3"/>
                    </a:cubicBezTo>
                  </a:path>
                </a:pathLst>
              </a:custGeom>
              <a:solidFill>
                <a:schemeClr val="accent3"/>
              </a:solidFill>
              <a:ln w="9525">
                <a:noFill/>
                <a:round/>
              </a:ln>
            </p:spPr>
            <p:txBody>
              <a:bodyPr/>
              <a:lstStyle/>
              <a:p>
                <a:pPr>
                  <a:defRPr/>
                </a:pPr>
                <a:endParaRPr lang="en-US" sz="900"/>
              </a:p>
            </p:txBody>
          </p:sp>
          <p:sp>
            <p:nvSpPr>
              <p:cNvPr id="15" name="Freeform 39"/>
              <p:cNvSpPr>
                <a:spLocks noEditPoints="1"/>
              </p:cNvSpPr>
              <p:nvPr/>
            </p:nvSpPr>
            <p:spPr bwMode="auto">
              <a:xfrm>
                <a:off x="5013325" y="1449388"/>
                <a:ext cx="23813" cy="20638"/>
              </a:xfrm>
              <a:custGeom>
                <a:avLst/>
                <a:gdLst/>
                <a:ahLst/>
                <a:cxnLst>
                  <a:cxn ang="0">
                    <a:pos x="8" y="4"/>
                  </a:cxn>
                  <a:cxn ang="0">
                    <a:pos x="4" y="7"/>
                  </a:cxn>
                  <a:cxn ang="0">
                    <a:pos x="0" y="4"/>
                  </a:cxn>
                  <a:cxn ang="0">
                    <a:pos x="4" y="0"/>
                  </a:cxn>
                  <a:cxn ang="0">
                    <a:pos x="8" y="4"/>
                  </a:cxn>
                  <a:cxn ang="0">
                    <a:pos x="8" y="4"/>
                  </a:cxn>
                  <a:cxn ang="0">
                    <a:pos x="8" y="4"/>
                  </a:cxn>
                </a:cxnLst>
                <a:rect l="0" t="0" r="r" b="b"/>
                <a:pathLst>
                  <a:path w="8" h="7">
                    <a:moveTo>
                      <a:pt x="8" y="4"/>
                    </a:moveTo>
                    <a:cubicBezTo>
                      <a:pt x="8" y="6"/>
                      <a:pt x="6" y="7"/>
                      <a:pt x="4" y="7"/>
                    </a:cubicBezTo>
                    <a:cubicBezTo>
                      <a:pt x="2" y="7"/>
                      <a:pt x="0" y="6"/>
                      <a:pt x="0" y="4"/>
                    </a:cubicBezTo>
                    <a:cubicBezTo>
                      <a:pt x="0" y="1"/>
                      <a:pt x="2" y="0"/>
                      <a:pt x="4" y="0"/>
                    </a:cubicBezTo>
                    <a:cubicBezTo>
                      <a:pt x="6" y="0"/>
                      <a:pt x="8" y="1"/>
                      <a:pt x="8" y="4"/>
                    </a:cubicBezTo>
                    <a:close/>
                    <a:moveTo>
                      <a:pt x="8" y="4"/>
                    </a:moveTo>
                    <a:cubicBezTo>
                      <a:pt x="8" y="4"/>
                      <a:pt x="8" y="4"/>
                      <a:pt x="8" y="4"/>
                    </a:cubicBezTo>
                  </a:path>
                </a:pathLst>
              </a:custGeom>
              <a:solidFill>
                <a:schemeClr val="accent3"/>
              </a:solidFill>
              <a:ln w="9525">
                <a:noFill/>
                <a:round/>
              </a:ln>
            </p:spPr>
            <p:txBody>
              <a:bodyPr/>
              <a:lstStyle/>
              <a:p>
                <a:pPr>
                  <a:defRPr/>
                </a:pPr>
                <a:endParaRPr lang="en-US" sz="900"/>
              </a:p>
            </p:txBody>
          </p:sp>
          <p:sp>
            <p:nvSpPr>
              <p:cNvPr id="16" name="Freeform 40"/>
              <p:cNvSpPr>
                <a:spLocks noEditPoints="1"/>
              </p:cNvSpPr>
              <p:nvPr/>
            </p:nvSpPr>
            <p:spPr bwMode="auto">
              <a:xfrm>
                <a:off x="4946650" y="1381126"/>
                <a:ext cx="23813" cy="20638"/>
              </a:xfrm>
              <a:custGeom>
                <a:avLst/>
                <a:gdLst/>
                <a:ahLst/>
                <a:cxnLst>
                  <a:cxn ang="0">
                    <a:pos x="8" y="3"/>
                  </a:cxn>
                  <a:cxn ang="0">
                    <a:pos x="4" y="7"/>
                  </a:cxn>
                  <a:cxn ang="0">
                    <a:pos x="0" y="3"/>
                  </a:cxn>
                  <a:cxn ang="0">
                    <a:pos x="4" y="0"/>
                  </a:cxn>
                  <a:cxn ang="0">
                    <a:pos x="8" y="3"/>
                  </a:cxn>
                  <a:cxn ang="0">
                    <a:pos x="8" y="3"/>
                  </a:cxn>
                  <a:cxn ang="0">
                    <a:pos x="8" y="3"/>
                  </a:cxn>
                </a:cxnLst>
                <a:rect l="0" t="0" r="r" b="b"/>
                <a:pathLst>
                  <a:path w="8" h="7">
                    <a:moveTo>
                      <a:pt x="8" y="3"/>
                    </a:moveTo>
                    <a:cubicBezTo>
                      <a:pt x="8" y="6"/>
                      <a:pt x="6" y="7"/>
                      <a:pt x="4" y="7"/>
                    </a:cubicBezTo>
                    <a:cubicBezTo>
                      <a:pt x="2" y="7"/>
                      <a:pt x="0" y="6"/>
                      <a:pt x="0" y="3"/>
                    </a:cubicBezTo>
                    <a:cubicBezTo>
                      <a:pt x="0" y="1"/>
                      <a:pt x="2" y="0"/>
                      <a:pt x="4" y="0"/>
                    </a:cubicBezTo>
                    <a:cubicBezTo>
                      <a:pt x="6" y="0"/>
                      <a:pt x="8" y="1"/>
                      <a:pt x="8" y="3"/>
                    </a:cubicBezTo>
                    <a:close/>
                    <a:moveTo>
                      <a:pt x="8" y="3"/>
                    </a:moveTo>
                    <a:cubicBezTo>
                      <a:pt x="8" y="3"/>
                      <a:pt x="8" y="3"/>
                      <a:pt x="8" y="3"/>
                    </a:cubicBezTo>
                  </a:path>
                </a:pathLst>
              </a:custGeom>
              <a:solidFill>
                <a:schemeClr val="accent3"/>
              </a:solidFill>
              <a:ln w="9525">
                <a:noFill/>
                <a:round/>
              </a:ln>
            </p:spPr>
            <p:txBody>
              <a:bodyPr/>
              <a:lstStyle/>
              <a:p>
                <a:pPr>
                  <a:defRPr/>
                </a:pPr>
                <a:endParaRPr lang="en-US" sz="900"/>
              </a:p>
            </p:txBody>
          </p:sp>
          <p:sp>
            <p:nvSpPr>
              <p:cNvPr id="17" name="Freeform 41"/>
              <p:cNvSpPr>
                <a:spLocks noEditPoints="1"/>
              </p:cNvSpPr>
              <p:nvPr/>
            </p:nvSpPr>
            <p:spPr bwMode="auto">
              <a:xfrm>
                <a:off x="5081588" y="1381126"/>
                <a:ext cx="22225" cy="20638"/>
              </a:xfrm>
              <a:custGeom>
                <a:avLst/>
                <a:gdLst/>
                <a:ahLst/>
                <a:cxnLst>
                  <a:cxn ang="0">
                    <a:pos x="8" y="3"/>
                  </a:cxn>
                  <a:cxn ang="0">
                    <a:pos x="4" y="7"/>
                  </a:cxn>
                  <a:cxn ang="0">
                    <a:pos x="0" y="3"/>
                  </a:cxn>
                  <a:cxn ang="0">
                    <a:pos x="4" y="0"/>
                  </a:cxn>
                  <a:cxn ang="0">
                    <a:pos x="8" y="3"/>
                  </a:cxn>
                  <a:cxn ang="0">
                    <a:pos x="8" y="3"/>
                  </a:cxn>
                  <a:cxn ang="0">
                    <a:pos x="8" y="3"/>
                  </a:cxn>
                </a:cxnLst>
                <a:rect l="0" t="0" r="r" b="b"/>
                <a:pathLst>
                  <a:path w="8" h="7">
                    <a:moveTo>
                      <a:pt x="8" y="3"/>
                    </a:moveTo>
                    <a:cubicBezTo>
                      <a:pt x="8" y="6"/>
                      <a:pt x="6" y="7"/>
                      <a:pt x="4" y="7"/>
                    </a:cubicBezTo>
                    <a:cubicBezTo>
                      <a:pt x="2" y="7"/>
                      <a:pt x="0" y="6"/>
                      <a:pt x="0" y="3"/>
                    </a:cubicBezTo>
                    <a:cubicBezTo>
                      <a:pt x="0" y="1"/>
                      <a:pt x="2" y="0"/>
                      <a:pt x="4" y="0"/>
                    </a:cubicBezTo>
                    <a:cubicBezTo>
                      <a:pt x="6" y="0"/>
                      <a:pt x="8" y="1"/>
                      <a:pt x="8" y="3"/>
                    </a:cubicBezTo>
                    <a:close/>
                    <a:moveTo>
                      <a:pt x="8" y="3"/>
                    </a:moveTo>
                    <a:cubicBezTo>
                      <a:pt x="8" y="3"/>
                      <a:pt x="8" y="3"/>
                      <a:pt x="8" y="3"/>
                    </a:cubicBezTo>
                  </a:path>
                </a:pathLst>
              </a:custGeom>
              <a:solidFill>
                <a:schemeClr val="accent3"/>
              </a:solidFill>
              <a:ln w="9525">
                <a:noFill/>
                <a:round/>
              </a:ln>
            </p:spPr>
            <p:txBody>
              <a:bodyPr/>
              <a:lstStyle/>
              <a:p>
                <a:pPr>
                  <a:defRPr/>
                </a:pPr>
                <a:endParaRPr lang="en-US" sz="900"/>
              </a:p>
            </p:txBody>
          </p:sp>
          <p:sp>
            <p:nvSpPr>
              <p:cNvPr id="18" name="Freeform 42"/>
              <p:cNvSpPr>
                <a:spLocks noEditPoints="1"/>
              </p:cNvSpPr>
              <p:nvPr/>
            </p:nvSpPr>
            <p:spPr bwMode="auto">
              <a:xfrm>
                <a:off x="4967288" y="1428751"/>
                <a:ext cx="20638" cy="22225"/>
              </a:xfrm>
              <a:custGeom>
                <a:avLst/>
                <a:gdLst/>
                <a:ahLst/>
                <a:cxnLst>
                  <a:cxn ang="0">
                    <a:pos x="7" y="4"/>
                  </a:cxn>
                  <a:cxn ang="0">
                    <a:pos x="4" y="8"/>
                  </a:cxn>
                  <a:cxn ang="0">
                    <a:pos x="0" y="4"/>
                  </a:cxn>
                  <a:cxn ang="0">
                    <a:pos x="4" y="0"/>
                  </a:cxn>
                  <a:cxn ang="0">
                    <a:pos x="7" y="4"/>
                  </a:cxn>
                  <a:cxn ang="0">
                    <a:pos x="7" y="4"/>
                  </a:cxn>
                  <a:cxn ang="0">
                    <a:pos x="7" y="4"/>
                  </a:cxn>
                </a:cxnLst>
                <a:rect l="0" t="0" r="r" b="b"/>
                <a:pathLst>
                  <a:path w="7" h="8">
                    <a:moveTo>
                      <a:pt x="7" y="4"/>
                    </a:moveTo>
                    <a:cubicBezTo>
                      <a:pt x="7" y="6"/>
                      <a:pt x="6" y="8"/>
                      <a:pt x="4" y="8"/>
                    </a:cubicBezTo>
                    <a:cubicBezTo>
                      <a:pt x="2" y="8"/>
                      <a:pt x="0" y="6"/>
                      <a:pt x="0" y="4"/>
                    </a:cubicBezTo>
                    <a:cubicBezTo>
                      <a:pt x="0" y="2"/>
                      <a:pt x="2" y="0"/>
                      <a:pt x="4" y="0"/>
                    </a:cubicBezTo>
                    <a:cubicBezTo>
                      <a:pt x="6" y="0"/>
                      <a:pt x="7" y="2"/>
                      <a:pt x="7" y="4"/>
                    </a:cubicBezTo>
                    <a:close/>
                    <a:moveTo>
                      <a:pt x="7" y="4"/>
                    </a:moveTo>
                    <a:cubicBezTo>
                      <a:pt x="7" y="4"/>
                      <a:pt x="7" y="4"/>
                      <a:pt x="7" y="4"/>
                    </a:cubicBezTo>
                  </a:path>
                </a:pathLst>
              </a:custGeom>
              <a:solidFill>
                <a:schemeClr val="accent3"/>
              </a:solidFill>
              <a:ln w="9525">
                <a:noFill/>
                <a:round/>
              </a:ln>
            </p:spPr>
            <p:txBody>
              <a:bodyPr/>
              <a:lstStyle/>
              <a:p>
                <a:pPr>
                  <a:defRPr/>
                </a:pPr>
                <a:endParaRPr lang="en-US" sz="900"/>
              </a:p>
            </p:txBody>
          </p:sp>
          <p:sp>
            <p:nvSpPr>
              <p:cNvPr id="19" name="Freeform 43"/>
              <p:cNvSpPr>
                <a:spLocks noEditPoints="1"/>
              </p:cNvSpPr>
              <p:nvPr/>
            </p:nvSpPr>
            <p:spPr bwMode="auto">
              <a:xfrm>
                <a:off x="4967288" y="1331913"/>
                <a:ext cx="20638" cy="23813"/>
              </a:xfrm>
              <a:custGeom>
                <a:avLst/>
                <a:gdLst/>
                <a:ahLst/>
                <a:cxnLst>
                  <a:cxn ang="0">
                    <a:pos x="7" y="4"/>
                  </a:cxn>
                  <a:cxn ang="0">
                    <a:pos x="4" y="8"/>
                  </a:cxn>
                  <a:cxn ang="0">
                    <a:pos x="0" y="4"/>
                  </a:cxn>
                  <a:cxn ang="0">
                    <a:pos x="4" y="0"/>
                  </a:cxn>
                  <a:cxn ang="0">
                    <a:pos x="7" y="4"/>
                  </a:cxn>
                  <a:cxn ang="0">
                    <a:pos x="7" y="4"/>
                  </a:cxn>
                  <a:cxn ang="0">
                    <a:pos x="7" y="4"/>
                  </a:cxn>
                </a:cxnLst>
                <a:rect l="0" t="0" r="r" b="b"/>
                <a:pathLst>
                  <a:path w="7" h="8">
                    <a:moveTo>
                      <a:pt x="7" y="4"/>
                    </a:moveTo>
                    <a:cubicBezTo>
                      <a:pt x="7" y="6"/>
                      <a:pt x="6" y="8"/>
                      <a:pt x="4" y="8"/>
                    </a:cubicBezTo>
                    <a:cubicBezTo>
                      <a:pt x="2" y="8"/>
                      <a:pt x="0" y="6"/>
                      <a:pt x="0" y="4"/>
                    </a:cubicBezTo>
                    <a:cubicBezTo>
                      <a:pt x="0" y="2"/>
                      <a:pt x="2" y="0"/>
                      <a:pt x="4" y="0"/>
                    </a:cubicBezTo>
                    <a:cubicBezTo>
                      <a:pt x="6" y="0"/>
                      <a:pt x="7" y="2"/>
                      <a:pt x="7" y="4"/>
                    </a:cubicBezTo>
                    <a:close/>
                    <a:moveTo>
                      <a:pt x="7" y="4"/>
                    </a:moveTo>
                    <a:cubicBezTo>
                      <a:pt x="7" y="4"/>
                      <a:pt x="7" y="4"/>
                      <a:pt x="7" y="4"/>
                    </a:cubicBezTo>
                  </a:path>
                </a:pathLst>
              </a:custGeom>
              <a:solidFill>
                <a:schemeClr val="accent3"/>
              </a:solidFill>
              <a:ln w="9525">
                <a:noFill/>
                <a:round/>
              </a:ln>
            </p:spPr>
            <p:txBody>
              <a:bodyPr/>
              <a:lstStyle/>
              <a:p>
                <a:pPr>
                  <a:defRPr/>
                </a:pPr>
                <a:endParaRPr lang="en-US" sz="900"/>
              </a:p>
            </p:txBody>
          </p:sp>
          <p:sp>
            <p:nvSpPr>
              <p:cNvPr id="20" name="Freeform 44"/>
              <p:cNvSpPr>
                <a:spLocks noEditPoints="1"/>
              </p:cNvSpPr>
              <p:nvPr/>
            </p:nvSpPr>
            <p:spPr bwMode="auto">
              <a:xfrm>
                <a:off x="5060950" y="1428751"/>
                <a:ext cx="22225" cy="22225"/>
              </a:xfrm>
              <a:custGeom>
                <a:avLst/>
                <a:gdLst/>
                <a:ahLst/>
                <a:cxnLst>
                  <a:cxn ang="0">
                    <a:pos x="8" y="4"/>
                  </a:cxn>
                  <a:cxn ang="0">
                    <a:pos x="4" y="8"/>
                  </a:cxn>
                  <a:cxn ang="0">
                    <a:pos x="0" y="4"/>
                  </a:cxn>
                  <a:cxn ang="0">
                    <a:pos x="4" y="0"/>
                  </a:cxn>
                  <a:cxn ang="0">
                    <a:pos x="8" y="4"/>
                  </a:cxn>
                  <a:cxn ang="0">
                    <a:pos x="8" y="4"/>
                  </a:cxn>
                  <a:cxn ang="0">
                    <a:pos x="8" y="4"/>
                  </a:cxn>
                </a:cxnLst>
                <a:rect l="0" t="0" r="r" b="b"/>
                <a:pathLst>
                  <a:path w="8" h="8">
                    <a:moveTo>
                      <a:pt x="8" y="4"/>
                    </a:moveTo>
                    <a:cubicBezTo>
                      <a:pt x="8" y="6"/>
                      <a:pt x="6" y="8"/>
                      <a:pt x="4" y="8"/>
                    </a:cubicBezTo>
                    <a:cubicBezTo>
                      <a:pt x="2" y="8"/>
                      <a:pt x="0" y="6"/>
                      <a:pt x="0" y="4"/>
                    </a:cubicBezTo>
                    <a:cubicBezTo>
                      <a:pt x="0" y="2"/>
                      <a:pt x="2" y="0"/>
                      <a:pt x="4" y="0"/>
                    </a:cubicBezTo>
                    <a:cubicBezTo>
                      <a:pt x="6" y="0"/>
                      <a:pt x="8" y="2"/>
                      <a:pt x="8" y="4"/>
                    </a:cubicBezTo>
                    <a:close/>
                    <a:moveTo>
                      <a:pt x="8" y="4"/>
                    </a:moveTo>
                    <a:cubicBezTo>
                      <a:pt x="8" y="4"/>
                      <a:pt x="8" y="4"/>
                      <a:pt x="8" y="4"/>
                    </a:cubicBezTo>
                  </a:path>
                </a:pathLst>
              </a:custGeom>
              <a:solidFill>
                <a:schemeClr val="accent3"/>
              </a:solidFill>
              <a:ln w="9525">
                <a:noFill/>
                <a:round/>
              </a:ln>
            </p:spPr>
            <p:txBody>
              <a:bodyPr/>
              <a:lstStyle/>
              <a:p>
                <a:pPr>
                  <a:defRPr/>
                </a:pPr>
                <a:endParaRPr lang="en-US" sz="900"/>
              </a:p>
            </p:txBody>
          </p:sp>
          <p:sp>
            <p:nvSpPr>
              <p:cNvPr id="21" name="Freeform 45"/>
              <p:cNvSpPr>
                <a:spLocks noEditPoints="1"/>
              </p:cNvSpPr>
              <p:nvPr/>
            </p:nvSpPr>
            <p:spPr bwMode="auto">
              <a:xfrm>
                <a:off x="4914900" y="1211263"/>
                <a:ext cx="244475" cy="360363"/>
              </a:xfrm>
              <a:custGeom>
                <a:avLst/>
                <a:gdLst/>
                <a:ahLst/>
                <a:cxnLst>
                  <a:cxn ang="0">
                    <a:pos x="76" y="54"/>
                  </a:cxn>
                  <a:cxn ang="0">
                    <a:pos x="76" y="54"/>
                  </a:cxn>
                  <a:cxn ang="0">
                    <a:pos x="67" y="36"/>
                  </a:cxn>
                  <a:cxn ang="0">
                    <a:pos x="61" y="6"/>
                  </a:cxn>
                  <a:cxn ang="0">
                    <a:pos x="54" y="0"/>
                  </a:cxn>
                  <a:cxn ang="0">
                    <a:pos x="23" y="0"/>
                  </a:cxn>
                  <a:cxn ang="0">
                    <a:pos x="15" y="6"/>
                  </a:cxn>
                  <a:cxn ang="0">
                    <a:pos x="10" y="35"/>
                  </a:cxn>
                  <a:cxn ang="0">
                    <a:pos x="0" y="61"/>
                  </a:cxn>
                  <a:cxn ang="0">
                    <a:pos x="10" y="87"/>
                  </a:cxn>
                  <a:cxn ang="0">
                    <a:pos x="15" y="117"/>
                  </a:cxn>
                  <a:cxn ang="0">
                    <a:pos x="23" y="123"/>
                  </a:cxn>
                  <a:cxn ang="0">
                    <a:pos x="53" y="123"/>
                  </a:cxn>
                  <a:cxn ang="0">
                    <a:pos x="61" y="117"/>
                  </a:cxn>
                  <a:cxn ang="0">
                    <a:pos x="66" y="87"/>
                  </a:cxn>
                  <a:cxn ang="0">
                    <a:pos x="76" y="69"/>
                  </a:cxn>
                  <a:cxn ang="0">
                    <a:pos x="76" y="69"/>
                  </a:cxn>
                  <a:cxn ang="0">
                    <a:pos x="84" y="61"/>
                  </a:cxn>
                  <a:cxn ang="0">
                    <a:pos x="76" y="54"/>
                  </a:cxn>
                  <a:cxn ang="0">
                    <a:pos x="23" y="8"/>
                  </a:cxn>
                  <a:cxn ang="0">
                    <a:pos x="54" y="8"/>
                  </a:cxn>
                  <a:cxn ang="0">
                    <a:pos x="58" y="28"/>
                  </a:cxn>
                  <a:cxn ang="0">
                    <a:pos x="38" y="23"/>
                  </a:cxn>
                  <a:cxn ang="0">
                    <a:pos x="19" y="28"/>
                  </a:cxn>
                  <a:cxn ang="0">
                    <a:pos x="23" y="8"/>
                  </a:cxn>
                  <a:cxn ang="0">
                    <a:pos x="53" y="115"/>
                  </a:cxn>
                  <a:cxn ang="0">
                    <a:pos x="23" y="115"/>
                  </a:cxn>
                  <a:cxn ang="0">
                    <a:pos x="19" y="95"/>
                  </a:cxn>
                  <a:cxn ang="0">
                    <a:pos x="38" y="100"/>
                  </a:cxn>
                  <a:cxn ang="0">
                    <a:pos x="57" y="95"/>
                  </a:cxn>
                  <a:cxn ang="0">
                    <a:pos x="53" y="115"/>
                  </a:cxn>
                  <a:cxn ang="0">
                    <a:pos x="38" y="92"/>
                  </a:cxn>
                  <a:cxn ang="0">
                    <a:pos x="7" y="61"/>
                  </a:cxn>
                  <a:cxn ang="0">
                    <a:pos x="38" y="31"/>
                  </a:cxn>
                  <a:cxn ang="0">
                    <a:pos x="69" y="61"/>
                  </a:cxn>
                  <a:cxn ang="0">
                    <a:pos x="38" y="92"/>
                  </a:cxn>
                  <a:cxn ang="0">
                    <a:pos x="38" y="92"/>
                  </a:cxn>
                  <a:cxn ang="0">
                    <a:pos x="38" y="92"/>
                  </a:cxn>
                </a:cxnLst>
                <a:rect l="0" t="0" r="r" b="b"/>
                <a:pathLst>
                  <a:path w="84" h="123">
                    <a:moveTo>
                      <a:pt x="76" y="54"/>
                    </a:moveTo>
                    <a:cubicBezTo>
                      <a:pt x="76" y="54"/>
                      <a:pt x="76" y="54"/>
                      <a:pt x="76" y="54"/>
                    </a:cubicBezTo>
                    <a:cubicBezTo>
                      <a:pt x="74" y="47"/>
                      <a:pt x="71" y="41"/>
                      <a:pt x="67" y="36"/>
                    </a:cubicBezTo>
                    <a:cubicBezTo>
                      <a:pt x="61" y="6"/>
                      <a:pt x="61" y="6"/>
                      <a:pt x="61" y="6"/>
                    </a:cubicBezTo>
                    <a:cubicBezTo>
                      <a:pt x="61" y="3"/>
                      <a:pt x="57" y="0"/>
                      <a:pt x="54" y="0"/>
                    </a:cubicBezTo>
                    <a:cubicBezTo>
                      <a:pt x="23" y="0"/>
                      <a:pt x="23" y="0"/>
                      <a:pt x="23" y="0"/>
                    </a:cubicBezTo>
                    <a:cubicBezTo>
                      <a:pt x="19" y="0"/>
                      <a:pt x="16" y="3"/>
                      <a:pt x="15" y="6"/>
                    </a:cubicBezTo>
                    <a:cubicBezTo>
                      <a:pt x="10" y="35"/>
                      <a:pt x="10" y="35"/>
                      <a:pt x="10" y="35"/>
                    </a:cubicBezTo>
                    <a:cubicBezTo>
                      <a:pt x="4" y="42"/>
                      <a:pt x="0" y="51"/>
                      <a:pt x="0" y="61"/>
                    </a:cubicBezTo>
                    <a:cubicBezTo>
                      <a:pt x="0" y="71"/>
                      <a:pt x="3" y="80"/>
                      <a:pt x="10" y="87"/>
                    </a:cubicBezTo>
                    <a:cubicBezTo>
                      <a:pt x="15" y="117"/>
                      <a:pt x="15" y="117"/>
                      <a:pt x="15" y="117"/>
                    </a:cubicBezTo>
                    <a:cubicBezTo>
                      <a:pt x="16" y="120"/>
                      <a:pt x="19" y="123"/>
                      <a:pt x="23" y="123"/>
                    </a:cubicBezTo>
                    <a:cubicBezTo>
                      <a:pt x="53" y="123"/>
                      <a:pt x="53" y="123"/>
                      <a:pt x="53" y="123"/>
                    </a:cubicBezTo>
                    <a:cubicBezTo>
                      <a:pt x="57" y="123"/>
                      <a:pt x="60" y="120"/>
                      <a:pt x="61" y="117"/>
                    </a:cubicBezTo>
                    <a:cubicBezTo>
                      <a:pt x="66" y="87"/>
                      <a:pt x="66" y="87"/>
                      <a:pt x="66" y="87"/>
                    </a:cubicBezTo>
                    <a:cubicBezTo>
                      <a:pt x="71" y="82"/>
                      <a:pt x="74" y="76"/>
                      <a:pt x="76" y="69"/>
                    </a:cubicBezTo>
                    <a:cubicBezTo>
                      <a:pt x="76" y="69"/>
                      <a:pt x="76" y="69"/>
                      <a:pt x="76" y="69"/>
                    </a:cubicBezTo>
                    <a:cubicBezTo>
                      <a:pt x="81" y="69"/>
                      <a:pt x="84" y="66"/>
                      <a:pt x="84" y="61"/>
                    </a:cubicBezTo>
                    <a:cubicBezTo>
                      <a:pt x="84" y="57"/>
                      <a:pt x="81" y="54"/>
                      <a:pt x="76" y="54"/>
                    </a:cubicBezTo>
                    <a:close/>
                    <a:moveTo>
                      <a:pt x="23" y="8"/>
                    </a:moveTo>
                    <a:cubicBezTo>
                      <a:pt x="54" y="8"/>
                      <a:pt x="54" y="8"/>
                      <a:pt x="54" y="8"/>
                    </a:cubicBezTo>
                    <a:cubicBezTo>
                      <a:pt x="58" y="28"/>
                      <a:pt x="58" y="28"/>
                      <a:pt x="58" y="28"/>
                    </a:cubicBezTo>
                    <a:cubicBezTo>
                      <a:pt x="52" y="25"/>
                      <a:pt x="45" y="23"/>
                      <a:pt x="38" y="23"/>
                    </a:cubicBezTo>
                    <a:cubicBezTo>
                      <a:pt x="31" y="23"/>
                      <a:pt x="25" y="25"/>
                      <a:pt x="19" y="28"/>
                    </a:cubicBezTo>
                    <a:lnTo>
                      <a:pt x="23" y="8"/>
                    </a:lnTo>
                    <a:close/>
                    <a:moveTo>
                      <a:pt x="53" y="115"/>
                    </a:moveTo>
                    <a:cubicBezTo>
                      <a:pt x="23" y="115"/>
                      <a:pt x="23" y="115"/>
                      <a:pt x="23" y="115"/>
                    </a:cubicBezTo>
                    <a:cubicBezTo>
                      <a:pt x="19" y="95"/>
                      <a:pt x="19" y="95"/>
                      <a:pt x="19" y="95"/>
                    </a:cubicBezTo>
                    <a:cubicBezTo>
                      <a:pt x="24" y="98"/>
                      <a:pt x="31" y="100"/>
                      <a:pt x="38" y="100"/>
                    </a:cubicBezTo>
                    <a:cubicBezTo>
                      <a:pt x="45" y="100"/>
                      <a:pt x="51" y="98"/>
                      <a:pt x="57" y="95"/>
                    </a:cubicBezTo>
                    <a:lnTo>
                      <a:pt x="53" y="115"/>
                    </a:lnTo>
                    <a:close/>
                    <a:moveTo>
                      <a:pt x="38" y="92"/>
                    </a:moveTo>
                    <a:cubicBezTo>
                      <a:pt x="21" y="92"/>
                      <a:pt x="7" y="78"/>
                      <a:pt x="7" y="61"/>
                    </a:cubicBezTo>
                    <a:cubicBezTo>
                      <a:pt x="7" y="45"/>
                      <a:pt x="21" y="31"/>
                      <a:pt x="38" y="31"/>
                    </a:cubicBezTo>
                    <a:cubicBezTo>
                      <a:pt x="55" y="31"/>
                      <a:pt x="69" y="45"/>
                      <a:pt x="69" y="61"/>
                    </a:cubicBezTo>
                    <a:cubicBezTo>
                      <a:pt x="69" y="78"/>
                      <a:pt x="55" y="92"/>
                      <a:pt x="38" y="92"/>
                    </a:cubicBezTo>
                    <a:close/>
                    <a:moveTo>
                      <a:pt x="38" y="92"/>
                    </a:moveTo>
                    <a:cubicBezTo>
                      <a:pt x="38" y="92"/>
                      <a:pt x="38" y="92"/>
                      <a:pt x="38" y="92"/>
                    </a:cubicBezTo>
                  </a:path>
                </a:pathLst>
              </a:custGeom>
              <a:solidFill>
                <a:schemeClr val="accent3"/>
              </a:solidFill>
              <a:ln w="9525">
                <a:noFill/>
                <a:round/>
              </a:ln>
            </p:spPr>
            <p:txBody>
              <a:bodyPr/>
              <a:lstStyle/>
              <a:p>
                <a:pPr>
                  <a:defRPr/>
                </a:pPr>
                <a:endParaRPr lang="en-US" sz="900"/>
              </a:p>
            </p:txBody>
          </p:sp>
          <p:sp>
            <p:nvSpPr>
              <p:cNvPr id="22" name="Freeform 46"/>
              <p:cNvSpPr>
                <a:spLocks noEditPoints="1"/>
              </p:cNvSpPr>
              <p:nvPr/>
            </p:nvSpPr>
            <p:spPr bwMode="auto">
              <a:xfrm>
                <a:off x="5013325" y="1335088"/>
                <a:ext cx="68263" cy="66675"/>
              </a:xfrm>
              <a:custGeom>
                <a:avLst/>
                <a:gdLst/>
                <a:ahLst/>
                <a:cxnLst>
                  <a:cxn ang="0">
                    <a:pos x="23" y="0"/>
                  </a:cxn>
                  <a:cxn ang="0">
                    <a:pos x="21" y="0"/>
                  </a:cxn>
                  <a:cxn ang="0">
                    <a:pos x="1" y="17"/>
                  </a:cxn>
                  <a:cxn ang="0">
                    <a:pos x="0" y="20"/>
                  </a:cxn>
                  <a:cxn ang="0">
                    <a:pos x="1" y="22"/>
                  </a:cxn>
                  <a:cxn ang="0">
                    <a:pos x="4" y="23"/>
                  </a:cxn>
                  <a:cxn ang="0">
                    <a:pos x="7" y="22"/>
                  </a:cxn>
                  <a:cxn ang="0">
                    <a:pos x="14" y="14"/>
                  </a:cxn>
                  <a:cxn ang="0">
                    <a:pos x="23" y="2"/>
                  </a:cxn>
                  <a:cxn ang="0">
                    <a:pos x="23" y="0"/>
                  </a:cxn>
                  <a:cxn ang="0">
                    <a:pos x="23" y="0"/>
                  </a:cxn>
                  <a:cxn ang="0">
                    <a:pos x="23" y="0"/>
                  </a:cxn>
                </a:cxnLst>
                <a:rect l="0" t="0" r="r" b="b"/>
                <a:pathLst>
                  <a:path w="23" h="23">
                    <a:moveTo>
                      <a:pt x="23" y="0"/>
                    </a:moveTo>
                    <a:cubicBezTo>
                      <a:pt x="22" y="0"/>
                      <a:pt x="22" y="0"/>
                      <a:pt x="21" y="0"/>
                    </a:cubicBezTo>
                    <a:cubicBezTo>
                      <a:pt x="1" y="17"/>
                      <a:pt x="1" y="17"/>
                      <a:pt x="1" y="17"/>
                    </a:cubicBezTo>
                    <a:cubicBezTo>
                      <a:pt x="1" y="18"/>
                      <a:pt x="0" y="18"/>
                      <a:pt x="0" y="20"/>
                    </a:cubicBezTo>
                    <a:cubicBezTo>
                      <a:pt x="0" y="21"/>
                      <a:pt x="0" y="21"/>
                      <a:pt x="1" y="22"/>
                    </a:cubicBezTo>
                    <a:cubicBezTo>
                      <a:pt x="2" y="23"/>
                      <a:pt x="3" y="23"/>
                      <a:pt x="4" y="23"/>
                    </a:cubicBezTo>
                    <a:cubicBezTo>
                      <a:pt x="5" y="23"/>
                      <a:pt x="6" y="23"/>
                      <a:pt x="7" y="22"/>
                    </a:cubicBezTo>
                    <a:cubicBezTo>
                      <a:pt x="14" y="14"/>
                      <a:pt x="14" y="14"/>
                      <a:pt x="14" y="14"/>
                    </a:cubicBezTo>
                    <a:cubicBezTo>
                      <a:pt x="23" y="2"/>
                      <a:pt x="23" y="2"/>
                      <a:pt x="23" y="2"/>
                    </a:cubicBezTo>
                    <a:cubicBezTo>
                      <a:pt x="23" y="2"/>
                      <a:pt x="23" y="1"/>
                      <a:pt x="23" y="0"/>
                    </a:cubicBezTo>
                    <a:close/>
                    <a:moveTo>
                      <a:pt x="23" y="0"/>
                    </a:moveTo>
                    <a:cubicBezTo>
                      <a:pt x="23" y="0"/>
                      <a:pt x="23" y="0"/>
                      <a:pt x="23" y="0"/>
                    </a:cubicBezTo>
                  </a:path>
                </a:pathLst>
              </a:custGeom>
              <a:solidFill>
                <a:schemeClr val="accent3"/>
              </a:solidFill>
              <a:ln w="9525">
                <a:noFill/>
                <a:round/>
              </a:ln>
            </p:spPr>
            <p:txBody>
              <a:bodyPr/>
              <a:lstStyle/>
              <a:p>
                <a:pPr>
                  <a:defRPr/>
                </a:pPr>
                <a:endParaRPr lang="en-US" sz="900"/>
              </a:p>
            </p:txBody>
          </p:sp>
        </p:grpSp>
      </p:grpSp>
      <p:grpSp>
        <p:nvGrpSpPr>
          <p:cNvPr id="23" name="组合 22"/>
          <p:cNvGrpSpPr/>
          <p:nvPr/>
        </p:nvGrpSpPr>
        <p:grpSpPr>
          <a:xfrm>
            <a:off x="8450458" y="2990714"/>
            <a:ext cx="993516" cy="993775"/>
            <a:chOff x="8450458" y="2990714"/>
            <a:chExt cx="993516" cy="993775"/>
          </a:xfrm>
        </p:grpSpPr>
        <p:sp>
          <p:nvSpPr>
            <p:cNvPr id="24" name="AutoShape 35"/>
            <p:cNvSpPr/>
            <p:nvPr/>
          </p:nvSpPr>
          <p:spPr bwMode="auto">
            <a:xfrm rot="18900000">
              <a:off x="8450458" y="2990714"/>
              <a:ext cx="993516" cy="99377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gradFill>
              <a:gsLst>
                <a:gs pos="0">
                  <a:schemeClr val="bg1"/>
                </a:gs>
                <a:gs pos="51000">
                  <a:schemeClr val="bg1">
                    <a:lumMod val="95000"/>
                  </a:schemeClr>
                </a:gs>
                <a:gs pos="100000">
                  <a:schemeClr val="bg1">
                    <a:lumMod val="75000"/>
                  </a:schemeClr>
                </a:gs>
              </a:gsLst>
              <a:lin ang="18900000" scaled="0"/>
            </a:gradFill>
            <a:ln w="25400">
              <a:gradFill>
                <a:gsLst>
                  <a:gs pos="34000">
                    <a:srgbClr val="F2F2F2"/>
                  </a:gs>
                  <a:gs pos="0">
                    <a:srgbClr val="FFFFFF"/>
                  </a:gs>
                  <a:gs pos="100000">
                    <a:srgbClr val="BFBFBF"/>
                  </a:gs>
                </a:gsLst>
                <a:lin ang="8100000" scaled="0"/>
              </a:gradFill>
            </a:ln>
            <a:effectLst>
              <a:outerShdw blurRad="673100" dist="266700" dir="8100000" sx="99000" sy="99000" algn="tr" rotWithShape="0">
                <a:prstClr val="black">
                  <a:alpha val="41000"/>
                </a:prstClr>
              </a:outerShdw>
            </a:effectLst>
          </p:spPr>
          <p:txBody>
            <a:bodyPr lIns="0" tIns="0" rIns="0" bIns="0" anchor="ctr"/>
            <a:lstStyle/>
            <a:p>
              <a:pPr>
                <a:lnSpc>
                  <a:spcPct val="100000"/>
                </a:lnSpc>
                <a:defRPr/>
              </a:pPr>
              <a:endParaRPr lang="es-ES" sz="2800">
                <a:solidFill>
                  <a:srgbClr val="FFFFFF"/>
                </a:solidFill>
                <a:effectLst>
                  <a:outerShdw blurRad="38100" dist="38100" dir="2700000" algn="tl">
                    <a:srgbClr val="000000"/>
                  </a:outerShdw>
                </a:effectLst>
                <a:latin typeface="Gill Sans" charset="0"/>
                <a:cs typeface="Gill Sans" charset="0"/>
                <a:sym typeface="Gill Sans" charset="0"/>
              </a:endParaRPr>
            </a:p>
          </p:txBody>
        </p:sp>
        <p:sp>
          <p:nvSpPr>
            <p:cNvPr id="25" name="Freeform 92"/>
            <p:cNvSpPr>
              <a:spLocks noEditPoints="1"/>
            </p:cNvSpPr>
            <p:nvPr/>
          </p:nvSpPr>
          <p:spPr bwMode="auto">
            <a:xfrm>
              <a:off x="8687597" y="3297658"/>
              <a:ext cx="533261" cy="402167"/>
            </a:xfrm>
            <a:custGeom>
              <a:avLst/>
              <a:gdLst>
                <a:gd name="T0" fmla="*/ 101 w 123"/>
                <a:gd name="T1" fmla="*/ 2 h 92"/>
                <a:gd name="T2" fmla="*/ 27 w 123"/>
                <a:gd name="T3" fmla="*/ 0 h 92"/>
                <a:gd name="T4" fmla="*/ 2 w 123"/>
                <a:gd name="T5" fmla="*/ 22 h 92"/>
                <a:gd name="T6" fmla="*/ 2 w 123"/>
                <a:gd name="T7" fmla="*/ 32 h 92"/>
                <a:gd name="T8" fmla="*/ 61 w 123"/>
                <a:gd name="T9" fmla="*/ 92 h 92"/>
                <a:gd name="T10" fmla="*/ 121 w 123"/>
                <a:gd name="T11" fmla="*/ 32 h 92"/>
                <a:gd name="T12" fmla="*/ 120 w 123"/>
                <a:gd name="T13" fmla="*/ 22 h 92"/>
                <a:gd name="T14" fmla="*/ 86 w 123"/>
                <a:gd name="T15" fmla="*/ 14 h 92"/>
                <a:gd name="T16" fmla="*/ 93 w 123"/>
                <a:gd name="T17" fmla="*/ 8 h 92"/>
                <a:gd name="T18" fmla="*/ 76 w 123"/>
                <a:gd name="T19" fmla="*/ 27 h 92"/>
                <a:gd name="T20" fmla="*/ 93 w 123"/>
                <a:gd name="T21" fmla="*/ 27 h 92"/>
                <a:gd name="T22" fmla="*/ 73 w 123"/>
                <a:gd name="T23" fmla="*/ 25 h 92"/>
                <a:gd name="T24" fmla="*/ 75 w 123"/>
                <a:gd name="T25" fmla="*/ 9 h 92"/>
                <a:gd name="T26" fmla="*/ 70 w 123"/>
                <a:gd name="T27" fmla="*/ 27 h 92"/>
                <a:gd name="T28" fmla="*/ 61 w 123"/>
                <a:gd name="T29" fmla="*/ 20 h 92"/>
                <a:gd name="T30" fmla="*/ 70 w 123"/>
                <a:gd name="T31" fmla="*/ 8 h 92"/>
                <a:gd name="T32" fmla="*/ 53 w 123"/>
                <a:gd name="T33" fmla="*/ 8 h 92"/>
                <a:gd name="T34" fmla="*/ 58 w 123"/>
                <a:gd name="T35" fmla="*/ 17 h 92"/>
                <a:gd name="T36" fmla="*/ 40 w 123"/>
                <a:gd name="T37" fmla="*/ 16 h 92"/>
                <a:gd name="T38" fmla="*/ 58 w 123"/>
                <a:gd name="T39" fmla="*/ 17 h 92"/>
                <a:gd name="T40" fmla="*/ 30 w 123"/>
                <a:gd name="T41" fmla="*/ 27 h 92"/>
                <a:gd name="T42" fmla="*/ 47 w 123"/>
                <a:gd name="T43" fmla="*/ 27 h 92"/>
                <a:gd name="T44" fmla="*/ 37 w 123"/>
                <a:gd name="T45" fmla="*/ 14 h 92"/>
                <a:gd name="T46" fmla="*/ 43 w 123"/>
                <a:gd name="T47" fmla="*/ 8 h 92"/>
                <a:gd name="T48" fmla="*/ 34 w 123"/>
                <a:gd name="T49" fmla="*/ 17 h 92"/>
                <a:gd name="T50" fmla="*/ 8 w 123"/>
                <a:gd name="T51" fmla="*/ 27 h 92"/>
                <a:gd name="T52" fmla="*/ 11 w 123"/>
                <a:gd name="T53" fmla="*/ 31 h 92"/>
                <a:gd name="T54" fmla="*/ 49 w 123"/>
                <a:gd name="T55" fmla="*/ 71 h 92"/>
                <a:gd name="T56" fmla="*/ 29 w 123"/>
                <a:gd name="T57" fmla="*/ 31 h 92"/>
                <a:gd name="T58" fmla="*/ 57 w 123"/>
                <a:gd name="T59" fmla="*/ 78 h 92"/>
                <a:gd name="T60" fmla="*/ 52 w 123"/>
                <a:gd name="T61" fmla="*/ 31 h 92"/>
                <a:gd name="T62" fmla="*/ 61 w 123"/>
                <a:gd name="T63" fmla="*/ 79 h 92"/>
                <a:gd name="T64" fmla="*/ 65 w 123"/>
                <a:gd name="T65" fmla="*/ 78 h 92"/>
                <a:gd name="T66" fmla="*/ 94 w 123"/>
                <a:gd name="T67" fmla="*/ 31 h 92"/>
                <a:gd name="T68" fmla="*/ 74 w 123"/>
                <a:gd name="T69" fmla="*/ 71 h 92"/>
                <a:gd name="T70" fmla="*/ 112 w 123"/>
                <a:gd name="T71" fmla="*/ 31 h 92"/>
                <a:gd name="T72" fmla="*/ 99 w 123"/>
                <a:gd name="T73" fmla="*/ 27 h 92"/>
                <a:gd name="T74" fmla="*/ 97 w 123"/>
                <a:gd name="T75" fmla="*/ 9 h 92"/>
                <a:gd name="T76" fmla="*/ 99 w 123"/>
                <a:gd name="T77" fmla="*/ 27 h 92"/>
                <a:gd name="T78" fmla="*/ 99 w 123"/>
                <a:gd name="T79" fmla="*/ 27 h 92"/>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0" t="0" r="r" b="b"/>
              <a:pathLst>
                <a:path w="123" h="92">
                  <a:moveTo>
                    <a:pt x="120" y="22"/>
                  </a:moveTo>
                  <a:cubicBezTo>
                    <a:pt x="101" y="2"/>
                    <a:pt x="101" y="2"/>
                    <a:pt x="101" y="2"/>
                  </a:cubicBezTo>
                  <a:cubicBezTo>
                    <a:pt x="100" y="1"/>
                    <a:pt x="98" y="0"/>
                    <a:pt x="96" y="0"/>
                  </a:cubicBezTo>
                  <a:cubicBezTo>
                    <a:pt x="27" y="0"/>
                    <a:pt x="27" y="0"/>
                    <a:pt x="27" y="0"/>
                  </a:cubicBezTo>
                  <a:cubicBezTo>
                    <a:pt x="25" y="0"/>
                    <a:pt x="23" y="1"/>
                    <a:pt x="22" y="2"/>
                  </a:cubicBezTo>
                  <a:cubicBezTo>
                    <a:pt x="2" y="22"/>
                    <a:pt x="2" y="22"/>
                    <a:pt x="2" y="22"/>
                  </a:cubicBezTo>
                  <a:cubicBezTo>
                    <a:pt x="1" y="23"/>
                    <a:pt x="0" y="25"/>
                    <a:pt x="0" y="27"/>
                  </a:cubicBezTo>
                  <a:cubicBezTo>
                    <a:pt x="0" y="29"/>
                    <a:pt x="1" y="31"/>
                    <a:pt x="2" y="32"/>
                  </a:cubicBezTo>
                  <a:cubicBezTo>
                    <a:pt x="56" y="90"/>
                    <a:pt x="56" y="90"/>
                    <a:pt x="56" y="90"/>
                  </a:cubicBezTo>
                  <a:cubicBezTo>
                    <a:pt x="57" y="91"/>
                    <a:pt x="59" y="92"/>
                    <a:pt x="61" y="92"/>
                  </a:cubicBezTo>
                  <a:cubicBezTo>
                    <a:pt x="64" y="92"/>
                    <a:pt x="66" y="91"/>
                    <a:pt x="67" y="90"/>
                  </a:cubicBezTo>
                  <a:cubicBezTo>
                    <a:pt x="121" y="32"/>
                    <a:pt x="121" y="32"/>
                    <a:pt x="121" y="32"/>
                  </a:cubicBezTo>
                  <a:cubicBezTo>
                    <a:pt x="122" y="31"/>
                    <a:pt x="123" y="29"/>
                    <a:pt x="123" y="27"/>
                  </a:cubicBezTo>
                  <a:cubicBezTo>
                    <a:pt x="123" y="25"/>
                    <a:pt x="122" y="23"/>
                    <a:pt x="120" y="22"/>
                  </a:cubicBezTo>
                  <a:close/>
                  <a:moveTo>
                    <a:pt x="93" y="8"/>
                  </a:moveTo>
                  <a:cubicBezTo>
                    <a:pt x="86" y="14"/>
                    <a:pt x="86" y="14"/>
                    <a:pt x="86" y="14"/>
                  </a:cubicBezTo>
                  <a:cubicBezTo>
                    <a:pt x="79" y="8"/>
                    <a:pt x="79" y="8"/>
                    <a:pt x="79" y="8"/>
                  </a:cubicBezTo>
                  <a:lnTo>
                    <a:pt x="93" y="8"/>
                  </a:lnTo>
                  <a:close/>
                  <a:moveTo>
                    <a:pt x="93" y="27"/>
                  </a:moveTo>
                  <a:cubicBezTo>
                    <a:pt x="76" y="27"/>
                    <a:pt x="76" y="27"/>
                    <a:pt x="76" y="27"/>
                  </a:cubicBezTo>
                  <a:cubicBezTo>
                    <a:pt x="85" y="19"/>
                    <a:pt x="85" y="19"/>
                    <a:pt x="85" y="19"/>
                  </a:cubicBezTo>
                  <a:lnTo>
                    <a:pt x="93" y="27"/>
                  </a:lnTo>
                  <a:close/>
                  <a:moveTo>
                    <a:pt x="83" y="16"/>
                  </a:moveTo>
                  <a:cubicBezTo>
                    <a:pt x="73" y="25"/>
                    <a:pt x="73" y="25"/>
                    <a:pt x="73" y="25"/>
                  </a:cubicBezTo>
                  <a:cubicBezTo>
                    <a:pt x="64" y="17"/>
                    <a:pt x="64" y="17"/>
                    <a:pt x="64" y="17"/>
                  </a:cubicBezTo>
                  <a:cubicBezTo>
                    <a:pt x="75" y="9"/>
                    <a:pt x="75" y="9"/>
                    <a:pt x="75" y="9"/>
                  </a:cubicBezTo>
                  <a:lnTo>
                    <a:pt x="83" y="16"/>
                  </a:lnTo>
                  <a:close/>
                  <a:moveTo>
                    <a:pt x="70" y="27"/>
                  </a:moveTo>
                  <a:cubicBezTo>
                    <a:pt x="53" y="27"/>
                    <a:pt x="53" y="27"/>
                    <a:pt x="53" y="27"/>
                  </a:cubicBezTo>
                  <a:cubicBezTo>
                    <a:pt x="61" y="20"/>
                    <a:pt x="61" y="20"/>
                    <a:pt x="61" y="20"/>
                  </a:cubicBezTo>
                  <a:lnTo>
                    <a:pt x="70" y="27"/>
                  </a:lnTo>
                  <a:close/>
                  <a:moveTo>
                    <a:pt x="70" y="8"/>
                  </a:moveTo>
                  <a:cubicBezTo>
                    <a:pt x="61" y="15"/>
                    <a:pt x="61" y="15"/>
                    <a:pt x="61" y="15"/>
                  </a:cubicBezTo>
                  <a:cubicBezTo>
                    <a:pt x="53" y="8"/>
                    <a:pt x="53" y="8"/>
                    <a:pt x="53" y="8"/>
                  </a:cubicBezTo>
                  <a:lnTo>
                    <a:pt x="70" y="8"/>
                  </a:lnTo>
                  <a:close/>
                  <a:moveTo>
                    <a:pt x="58" y="17"/>
                  </a:moveTo>
                  <a:cubicBezTo>
                    <a:pt x="50" y="25"/>
                    <a:pt x="50" y="25"/>
                    <a:pt x="50" y="25"/>
                  </a:cubicBezTo>
                  <a:cubicBezTo>
                    <a:pt x="40" y="16"/>
                    <a:pt x="40" y="16"/>
                    <a:pt x="40" y="16"/>
                  </a:cubicBezTo>
                  <a:cubicBezTo>
                    <a:pt x="48" y="9"/>
                    <a:pt x="48" y="9"/>
                    <a:pt x="48" y="9"/>
                  </a:cubicBezTo>
                  <a:lnTo>
                    <a:pt x="58" y="17"/>
                  </a:lnTo>
                  <a:close/>
                  <a:moveTo>
                    <a:pt x="47" y="27"/>
                  </a:moveTo>
                  <a:cubicBezTo>
                    <a:pt x="30" y="27"/>
                    <a:pt x="30" y="27"/>
                    <a:pt x="30" y="27"/>
                  </a:cubicBezTo>
                  <a:cubicBezTo>
                    <a:pt x="37" y="19"/>
                    <a:pt x="37" y="19"/>
                    <a:pt x="37" y="19"/>
                  </a:cubicBezTo>
                  <a:lnTo>
                    <a:pt x="47" y="27"/>
                  </a:lnTo>
                  <a:close/>
                  <a:moveTo>
                    <a:pt x="43" y="8"/>
                  </a:moveTo>
                  <a:cubicBezTo>
                    <a:pt x="37" y="14"/>
                    <a:pt x="37" y="14"/>
                    <a:pt x="37" y="14"/>
                  </a:cubicBezTo>
                  <a:cubicBezTo>
                    <a:pt x="30" y="8"/>
                    <a:pt x="30" y="8"/>
                    <a:pt x="30" y="8"/>
                  </a:cubicBezTo>
                  <a:lnTo>
                    <a:pt x="43" y="8"/>
                  </a:lnTo>
                  <a:close/>
                  <a:moveTo>
                    <a:pt x="26" y="9"/>
                  </a:moveTo>
                  <a:cubicBezTo>
                    <a:pt x="34" y="17"/>
                    <a:pt x="34" y="17"/>
                    <a:pt x="34" y="17"/>
                  </a:cubicBezTo>
                  <a:cubicBezTo>
                    <a:pt x="24" y="27"/>
                    <a:pt x="24" y="27"/>
                    <a:pt x="24" y="27"/>
                  </a:cubicBezTo>
                  <a:cubicBezTo>
                    <a:pt x="8" y="27"/>
                    <a:pt x="8" y="27"/>
                    <a:pt x="8" y="27"/>
                  </a:cubicBezTo>
                  <a:lnTo>
                    <a:pt x="26" y="9"/>
                  </a:lnTo>
                  <a:close/>
                  <a:moveTo>
                    <a:pt x="11" y="31"/>
                  </a:moveTo>
                  <a:cubicBezTo>
                    <a:pt x="25" y="31"/>
                    <a:pt x="25" y="31"/>
                    <a:pt x="25" y="31"/>
                  </a:cubicBezTo>
                  <a:cubicBezTo>
                    <a:pt x="49" y="71"/>
                    <a:pt x="49" y="71"/>
                    <a:pt x="49" y="71"/>
                  </a:cubicBezTo>
                  <a:lnTo>
                    <a:pt x="11" y="31"/>
                  </a:lnTo>
                  <a:close/>
                  <a:moveTo>
                    <a:pt x="29" y="31"/>
                  </a:moveTo>
                  <a:cubicBezTo>
                    <a:pt x="48" y="31"/>
                    <a:pt x="48" y="31"/>
                    <a:pt x="48" y="31"/>
                  </a:cubicBezTo>
                  <a:cubicBezTo>
                    <a:pt x="57" y="78"/>
                    <a:pt x="57" y="78"/>
                    <a:pt x="57" y="78"/>
                  </a:cubicBezTo>
                  <a:lnTo>
                    <a:pt x="29" y="31"/>
                  </a:lnTo>
                  <a:close/>
                  <a:moveTo>
                    <a:pt x="52" y="31"/>
                  </a:moveTo>
                  <a:cubicBezTo>
                    <a:pt x="71" y="31"/>
                    <a:pt x="71" y="31"/>
                    <a:pt x="71" y="31"/>
                  </a:cubicBezTo>
                  <a:cubicBezTo>
                    <a:pt x="61" y="79"/>
                    <a:pt x="61" y="79"/>
                    <a:pt x="61" y="79"/>
                  </a:cubicBezTo>
                  <a:lnTo>
                    <a:pt x="52" y="31"/>
                  </a:lnTo>
                  <a:close/>
                  <a:moveTo>
                    <a:pt x="65" y="78"/>
                  </a:moveTo>
                  <a:cubicBezTo>
                    <a:pt x="75" y="31"/>
                    <a:pt x="75" y="31"/>
                    <a:pt x="75" y="31"/>
                  </a:cubicBezTo>
                  <a:cubicBezTo>
                    <a:pt x="94" y="31"/>
                    <a:pt x="94" y="31"/>
                    <a:pt x="94" y="31"/>
                  </a:cubicBezTo>
                  <a:lnTo>
                    <a:pt x="65" y="78"/>
                  </a:lnTo>
                  <a:close/>
                  <a:moveTo>
                    <a:pt x="74" y="71"/>
                  </a:moveTo>
                  <a:cubicBezTo>
                    <a:pt x="98" y="31"/>
                    <a:pt x="98" y="31"/>
                    <a:pt x="98" y="31"/>
                  </a:cubicBezTo>
                  <a:cubicBezTo>
                    <a:pt x="112" y="31"/>
                    <a:pt x="112" y="31"/>
                    <a:pt x="112" y="31"/>
                  </a:cubicBezTo>
                  <a:lnTo>
                    <a:pt x="74" y="71"/>
                  </a:lnTo>
                  <a:close/>
                  <a:moveTo>
                    <a:pt x="99" y="27"/>
                  </a:moveTo>
                  <a:cubicBezTo>
                    <a:pt x="88" y="17"/>
                    <a:pt x="88" y="17"/>
                    <a:pt x="88" y="17"/>
                  </a:cubicBezTo>
                  <a:cubicBezTo>
                    <a:pt x="97" y="9"/>
                    <a:pt x="97" y="9"/>
                    <a:pt x="97" y="9"/>
                  </a:cubicBezTo>
                  <a:cubicBezTo>
                    <a:pt x="115" y="27"/>
                    <a:pt x="115" y="27"/>
                    <a:pt x="115" y="27"/>
                  </a:cubicBezTo>
                  <a:lnTo>
                    <a:pt x="99" y="27"/>
                  </a:lnTo>
                  <a:close/>
                  <a:moveTo>
                    <a:pt x="99" y="27"/>
                  </a:moveTo>
                  <a:cubicBezTo>
                    <a:pt x="99" y="27"/>
                    <a:pt x="99" y="27"/>
                    <a:pt x="99" y="27"/>
                  </a:cubicBezTo>
                </a:path>
              </a:pathLst>
            </a:custGeom>
            <a:solidFill>
              <a:schemeClr val="accent4"/>
            </a:solidFill>
            <a:ln>
              <a:noFill/>
            </a:ln>
          </p:spPr>
          <p:txBody>
            <a:bodyPr lIns="121899" tIns="60950" rIns="121899" bIns="60950"/>
            <a:lstStyle/>
            <a:p>
              <a:endParaRPr lang="en-US" sz="900"/>
            </a:p>
          </p:txBody>
        </p:sp>
      </p:grpSp>
      <p:pic>
        <p:nvPicPr>
          <p:cNvPr id="26" name="图片占位符 18"/>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8932127" y="1675693"/>
            <a:ext cx="1890836" cy="1882948"/>
          </a:xfrm>
          <a:prstGeom prst="diamond">
            <a:avLst/>
          </a:prstGeom>
          <a:gradFill>
            <a:gsLst>
              <a:gs pos="0">
                <a:schemeClr val="bg1"/>
              </a:gs>
              <a:gs pos="51000">
                <a:schemeClr val="bg1">
                  <a:lumMod val="95000"/>
                </a:schemeClr>
              </a:gs>
              <a:gs pos="100000">
                <a:schemeClr val="bg1">
                  <a:lumMod val="75000"/>
                </a:schemeClr>
              </a:gs>
            </a:gsLst>
            <a:lin ang="18900000" scaled="0"/>
          </a:gradFill>
          <a:ln w="25400">
            <a:gradFill>
              <a:gsLst>
                <a:gs pos="34000">
                  <a:srgbClr val="F2F2F2"/>
                </a:gs>
                <a:gs pos="0">
                  <a:srgbClr val="FFFFFF"/>
                </a:gs>
                <a:gs pos="100000">
                  <a:srgbClr val="BFBFBF"/>
                </a:gs>
              </a:gsLst>
              <a:lin ang="8100000" scaled="0"/>
            </a:gradFill>
          </a:ln>
          <a:effectLst>
            <a:outerShdw blurRad="673100" dist="266700" dir="8100000" sx="99000" sy="99000" algn="tr" rotWithShape="0">
              <a:prstClr val="black">
                <a:alpha val="41000"/>
              </a:prstClr>
            </a:outerShdw>
          </a:effectLst>
        </p:spPr>
      </p:pic>
      <p:pic>
        <p:nvPicPr>
          <p:cNvPr id="27" name="图片占位符 1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041290" y="1675694"/>
            <a:ext cx="1890836" cy="1882946"/>
          </a:xfrm>
          <a:prstGeom prst="diamond">
            <a:avLst/>
          </a:prstGeom>
          <a:gradFill>
            <a:gsLst>
              <a:gs pos="0">
                <a:schemeClr val="bg1"/>
              </a:gs>
              <a:gs pos="51000">
                <a:schemeClr val="bg1">
                  <a:lumMod val="95000"/>
                </a:schemeClr>
              </a:gs>
              <a:gs pos="100000">
                <a:schemeClr val="bg1">
                  <a:lumMod val="75000"/>
                </a:schemeClr>
              </a:gs>
            </a:gsLst>
            <a:lin ang="18900000" scaled="0"/>
          </a:gradFill>
          <a:ln w="25400">
            <a:gradFill>
              <a:gsLst>
                <a:gs pos="34000">
                  <a:srgbClr val="F2F2F2"/>
                </a:gs>
                <a:gs pos="0">
                  <a:srgbClr val="FFFFFF"/>
                </a:gs>
                <a:gs pos="100000">
                  <a:srgbClr val="BFBFBF"/>
                </a:gs>
              </a:gsLst>
              <a:lin ang="8100000" scaled="0"/>
            </a:gradFill>
          </a:ln>
          <a:effectLst>
            <a:outerShdw blurRad="673100" dist="266700" dir="8100000" sx="99000" sy="99000" algn="tr" rotWithShape="0">
              <a:prstClr val="black">
                <a:alpha val="41000"/>
              </a:prstClr>
            </a:outerShdw>
          </a:effectLst>
        </p:spPr>
      </p:pic>
      <p:pic>
        <p:nvPicPr>
          <p:cNvPr id="28" name="图片占位符 1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259874" y="1675693"/>
            <a:ext cx="1890836" cy="1882948"/>
          </a:xfrm>
          <a:prstGeom prst="diamond">
            <a:avLst/>
          </a:prstGeom>
          <a:gradFill>
            <a:gsLst>
              <a:gs pos="0">
                <a:schemeClr val="bg1"/>
              </a:gs>
              <a:gs pos="51000">
                <a:schemeClr val="bg1">
                  <a:lumMod val="95000"/>
                </a:schemeClr>
              </a:gs>
              <a:gs pos="100000">
                <a:schemeClr val="bg1">
                  <a:lumMod val="75000"/>
                </a:schemeClr>
              </a:gs>
            </a:gsLst>
            <a:lin ang="18900000" scaled="0"/>
          </a:gradFill>
          <a:ln w="25400">
            <a:gradFill>
              <a:gsLst>
                <a:gs pos="34000">
                  <a:srgbClr val="F2F2F2"/>
                </a:gs>
                <a:gs pos="0">
                  <a:srgbClr val="FFFFFF"/>
                </a:gs>
                <a:gs pos="100000">
                  <a:srgbClr val="BFBFBF"/>
                </a:gs>
              </a:gsLst>
              <a:lin ang="8100000" scaled="0"/>
            </a:gradFill>
          </a:ln>
          <a:effectLst>
            <a:outerShdw blurRad="673100" dist="266700" dir="8100000" sx="99000" sy="99000" algn="tr" rotWithShape="0">
              <a:prstClr val="black">
                <a:alpha val="41000"/>
              </a:prstClr>
            </a:outerShdw>
          </a:effectLst>
        </p:spPr>
      </p:pic>
      <p:pic>
        <p:nvPicPr>
          <p:cNvPr id="29" name="图片占位符 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369038" y="1675693"/>
            <a:ext cx="1890836" cy="1882948"/>
          </a:xfrm>
          <a:prstGeom prst="diamond">
            <a:avLst/>
          </a:prstGeom>
          <a:gradFill>
            <a:gsLst>
              <a:gs pos="0">
                <a:schemeClr val="bg1"/>
              </a:gs>
              <a:gs pos="51000">
                <a:schemeClr val="bg1">
                  <a:lumMod val="95000"/>
                </a:schemeClr>
              </a:gs>
              <a:gs pos="100000">
                <a:schemeClr val="bg1">
                  <a:lumMod val="75000"/>
                </a:schemeClr>
              </a:gs>
            </a:gsLst>
            <a:lin ang="18900000" scaled="0"/>
          </a:gradFill>
          <a:ln w="25400">
            <a:gradFill>
              <a:gsLst>
                <a:gs pos="34000">
                  <a:srgbClr val="F2F2F2"/>
                </a:gs>
                <a:gs pos="0">
                  <a:srgbClr val="FFFFFF"/>
                </a:gs>
                <a:gs pos="100000">
                  <a:srgbClr val="BFBFBF"/>
                </a:gs>
              </a:gsLst>
              <a:lin ang="8100000" scaled="0"/>
            </a:gradFill>
          </a:ln>
          <a:effectLst>
            <a:outerShdw blurRad="673100" dist="266700" dir="8100000" sx="99000" sy="99000" algn="tr" rotWithShape="0">
              <a:prstClr val="black">
                <a:alpha val="41000"/>
              </a:prstClr>
            </a:outerShdw>
          </a:effectLst>
        </p:spPr>
      </p:pic>
      <p:grpSp>
        <p:nvGrpSpPr>
          <p:cNvPr id="30" name="组合 29"/>
          <p:cNvGrpSpPr/>
          <p:nvPr/>
        </p:nvGrpSpPr>
        <p:grpSpPr>
          <a:xfrm>
            <a:off x="1447448" y="4519343"/>
            <a:ext cx="2210151" cy="1725571"/>
            <a:chOff x="750663" y="4303443"/>
            <a:chExt cx="2210151" cy="1725571"/>
          </a:xfrm>
        </p:grpSpPr>
        <p:sp>
          <p:nvSpPr>
            <p:cNvPr id="31" name="TextBox 7"/>
            <p:cNvSpPr txBox="1"/>
            <p:nvPr/>
          </p:nvSpPr>
          <p:spPr>
            <a:xfrm>
              <a:off x="750664" y="4907751"/>
              <a:ext cx="1796444" cy="735138"/>
            </a:xfrm>
            <a:prstGeom prst="rect">
              <a:avLst/>
            </a:prstGeom>
            <a:noFill/>
          </p:spPr>
          <p:txBody>
            <a:bodyPr wrap="square" lIns="0" tIns="0" rIns="0" bIns="0" rtlCol="0">
              <a:spAutoFit/>
            </a:bodyPr>
            <a:lstStyle/>
            <a:p>
              <a:pPr>
                <a:lnSpc>
                  <a:spcPct val="150000"/>
                </a:lnSpc>
              </a:pPr>
              <a:r>
                <a:rPr lang="zh-CN" altLang="en-US" sz="1100" dirty="0">
                  <a:solidFill>
                    <a:schemeClr val="tx2"/>
                  </a:solidFill>
                  <a:latin typeface="+mn-ea"/>
                </a:rPr>
                <a:t>点击此处添加标题点击此处添加标题点击此处添加标题添加标题</a:t>
              </a:r>
              <a:endParaRPr lang="zh-CN" altLang="en-US" sz="1100" dirty="0">
                <a:solidFill>
                  <a:schemeClr val="tx2"/>
                </a:solidFill>
                <a:latin typeface="+mn-ea"/>
              </a:endParaRPr>
            </a:p>
          </p:txBody>
        </p:sp>
        <p:cxnSp>
          <p:nvCxnSpPr>
            <p:cNvPr id="32" name="Straight Connector 8"/>
            <p:cNvCxnSpPr/>
            <p:nvPr/>
          </p:nvCxnSpPr>
          <p:spPr>
            <a:xfrm>
              <a:off x="769714" y="4774837"/>
              <a:ext cx="415627" cy="0"/>
            </a:xfrm>
            <a:prstGeom prst="line">
              <a:avLst/>
            </a:prstGeom>
            <a:ln w="25400" cap="rnd"/>
          </p:spPr>
          <p:style>
            <a:lnRef idx="1">
              <a:schemeClr val="accent1"/>
            </a:lnRef>
            <a:fillRef idx="0">
              <a:schemeClr val="accent1"/>
            </a:fillRef>
            <a:effectRef idx="0">
              <a:schemeClr val="accent1"/>
            </a:effectRef>
            <a:fontRef idx="minor">
              <a:schemeClr val="tx1"/>
            </a:fontRef>
          </p:style>
        </p:cxnSp>
        <p:sp>
          <p:nvSpPr>
            <p:cNvPr id="33" name="TextBox 9"/>
            <p:cNvSpPr txBox="1"/>
            <p:nvPr/>
          </p:nvSpPr>
          <p:spPr>
            <a:xfrm>
              <a:off x="750663" y="4303443"/>
              <a:ext cx="2210151" cy="276999"/>
            </a:xfrm>
            <a:prstGeom prst="rect">
              <a:avLst/>
            </a:prstGeom>
            <a:noFill/>
          </p:spPr>
          <p:txBody>
            <a:bodyPr wrap="square" lIns="0" tIns="0" rIns="0" bIns="0" rtlCol="0">
              <a:spAutoFit/>
            </a:bodyPr>
            <a:lstStyle/>
            <a:p>
              <a:r>
                <a:rPr lang="zh-CN" altLang="en-US" b="1" dirty="0">
                  <a:solidFill>
                    <a:schemeClr val="accent1"/>
                  </a:solidFill>
                  <a:latin typeface="+mj-ea"/>
                  <a:ea typeface="+mj-ea"/>
                </a:rPr>
                <a:t>添加标题</a:t>
              </a:r>
              <a:endParaRPr lang="en-US" b="1" dirty="0">
                <a:solidFill>
                  <a:schemeClr val="accent1"/>
                </a:solidFill>
                <a:latin typeface="+mj-ea"/>
                <a:ea typeface="+mj-ea"/>
              </a:endParaRPr>
            </a:p>
          </p:txBody>
        </p:sp>
        <p:grpSp>
          <p:nvGrpSpPr>
            <p:cNvPr id="34" name="组合 33"/>
            <p:cNvGrpSpPr/>
            <p:nvPr/>
          </p:nvGrpSpPr>
          <p:grpSpPr>
            <a:xfrm>
              <a:off x="750664" y="5837294"/>
              <a:ext cx="985978" cy="191720"/>
              <a:chOff x="1814629" y="1417778"/>
              <a:chExt cx="1450079" cy="281963"/>
            </a:xfrm>
          </p:grpSpPr>
          <p:grpSp>
            <p:nvGrpSpPr>
              <p:cNvPr id="35" name="组合 34"/>
              <p:cNvGrpSpPr/>
              <p:nvPr/>
            </p:nvGrpSpPr>
            <p:grpSpPr>
              <a:xfrm>
                <a:off x="1814629" y="1417778"/>
                <a:ext cx="281964" cy="281963"/>
                <a:chOff x="1814629" y="1417778"/>
                <a:chExt cx="281964" cy="281963"/>
              </a:xfrm>
            </p:grpSpPr>
            <p:sp>
              <p:nvSpPr>
                <p:cNvPr id="45" name="矩形: 圆角 44"/>
                <p:cNvSpPr/>
                <p:nvPr/>
              </p:nvSpPr>
              <p:spPr>
                <a:xfrm>
                  <a:off x="1814629" y="1417778"/>
                  <a:ext cx="281964" cy="281963"/>
                </a:xfrm>
                <a:prstGeom prst="roundRect">
                  <a:avLst>
                    <a:gd name="adj" fmla="val 6771"/>
                  </a:avLst>
                </a:prstGeom>
                <a:solidFill>
                  <a:srgbClr val="FFFFFF"/>
                </a:solidFill>
                <a:ln w="127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6" name="AutoShape 135"/>
                <p:cNvSpPr/>
                <p:nvPr/>
              </p:nvSpPr>
              <p:spPr bwMode="auto">
                <a:xfrm>
                  <a:off x="1884776" y="1510045"/>
                  <a:ext cx="141670" cy="9742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49" y="18681"/>
                      </a:moveTo>
                      <a:lnTo>
                        <a:pt x="19651" y="18681"/>
                      </a:lnTo>
                      <a:lnTo>
                        <a:pt x="19575" y="18681"/>
                      </a:lnTo>
                      <a:lnTo>
                        <a:pt x="16874" y="14754"/>
                      </a:lnTo>
                      <a:lnTo>
                        <a:pt x="16874" y="14727"/>
                      </a:lnTo>
                      <a:lnTo>
                        <a:pt x="16199" y="13745"/>
                      </a:lnTo>
                      <a:lnTo>
                        <a:pt x="16199" y="7854"/>
                      </a:lnTo>
                      <a:lnTo>
                        <a:pt x="19575" y="2945"/>
                      </a:lnTo>
                      <a:lnTo>
                        <a:pt x="19651" y="2945"/>
                      </a:lnTo>
                      <a:lnTo>
                        <a:pt x="20249" y="2945"/>
                      </a:lnTo>
                      <a:cubicBezTo>
                        <a:pt x="20249" y="2945"/>
                        <a:pt x="20249" y="18681"/>
                        <a:pt x="20249" y="18681"/>
                      </a:cubicBezTo>
                      <a:close/>
                      <a:moveTo>
                        <a:pt x="2024" y="19636"/>
                      </a:moveTo>
                      <a:cubicBezTo>
                        <a:pt x="1651" y="19636"/>
                        <a:pt x="1349" y="19195"/>
                        <a:pt x="1349" y="18654"/>
                      </a:cubicBezTo>
                      <a:lnTo>
                        <a:pt x="1349" y="2945"/>
                      </a:lnTo>
                      <a:cubicBezTo>
                        <a:pt x="1349" y="2402"/>
                        <a:pt x="1651" y="1963"/>
                        <a:pt x="2024" y="1963"/>
                      </a:cubicBezTo>
                      <a:lnTo>
                        <a:pt x="14849" y="1963"/>
                      </a:lnTo>
                      <a:cubicBezTo>
                        <a:pt x="15221" y="1963"/>
                        <a:pt x="15524" y="2403"/>
                        <a:pt x="15524" y="2945"/>
                      </a:cubicBezTo>
                      <a:lnTo>
                        <a:pt x="15524" y="18654"/>
                      </a:lnTo>
                      <a:cubicBezTo>
                        <a:pt x="15524" y="19195"/>
                        <a:pt x="15221" y="19636"/>
                        <a:pt x="14849" y="19636"/>
                      </a:cubicBezTo>
                      <a:cubicBezTo>
                        <a:pt x="14849" y="19636"/>
                        <a:pt x="2024" y="19636"/>
                        <a:pt x="2024" y="19636"/>
                      </a:cubicBezTo>
                      <a:close/>
                      <a:moveTo>
                        <a:pt x="20249" y="981"/>
                      </a:moveTo>
                      <a:lnTo>
                        <a:pt x="19651" y="981"/>
                      </a:lnTo>
                      <a:cubicBezTo>
                        <a:pt x="19296" y="981"/>
                        <a:pt x="18956" y="1185"/>
                        <a:pt x="18703" y="1547"/>
                      </a:cubicBezTo>
                      <a:lnTo>
                        <a:pt x="16874" y="4170"/>
                      </a:lnTo>
                      <a:lnTo>
                        <a:pt x="16874" y="2945"/>
                      </a:lnTo>
                      <a:cubicBezTo>
                        <a:pt x="16874" y="1317"/>
                        <a:pt x="15967" y="0"/>
                        <a:pt x="14849" y="0"/>
                      </a:cubicBezTo>
                      <a:lnTo>
                        <a:pt x="2024" y="0"/>
                      </a:lnTo>
                      <a:cubicBezTo>
                        <a:pt x="908" y="0"/>
                        <a:pt x="0" y="1320"/>
                        <a:pt x="0" y="2945"/>
                      </a:cubicBezTo>
                      <a:lnTo>
                        <a:pt x="0" y="9789"/>
                      </a:lnTo>
                      <a:lnTo>
                        <a:pt x="0" y="18654"/>
                      </a:lnTo>
                      <a:cubicBezTo>
                        <a:pt x="0" y="20281"/>
                        <a:pt x="905" y="21599"/>
                        <a:pt x="2024" y="21599"/>
                      </a:cubicBezTo>
                      <a:lnTo>
                        <a:pt x="14849" y="21599"/>
                      </a:lnTo>
                      <a:cubicBezTo>
                        <a:pt x="15967" y="21599"/>
                        <a:pt x="16874" y="20281"/>
                        <a:pt x="16874" y="18654"/>
                      </a:cubicBezTo>
                      <a:lnTo>
                        <a:pt x="16874" y="17456"/>
                      </a:lnTo>
                      <a:lnTo>
                        <a:pt x="18703" y="20079"/>
                      </a:lnTo>
                      <a:cubicBezTo>
                        <a:pt x="18956" y="20442"/>
                        <a:pt x="19296" y="20645"/>
                        <a:pt x="19651" y="20645"/>
                      </a:cubicBezTo>
                      <a:lnTo>
                        <a:pt x="20249" y="20645"/>
                      </a:lnTo>
                      <a:cubicBezTo>
                        <a:pt x="20994" y="20645"/>
                        <a:pt x="21600" y="19765"/>
                        <a:pt x="21600" y="18681"/>
                      </a:cubicBezTo>
                      <a:lnTo>
                        <a:pt x="21600" y="2945"/>
                      </a:lnTo>
                      <a:cubicBezTo>
                        <a:pt x="21600" y="1860"/>
                        <a:pt x="20994" y="981"/>
                        <a:pt x="20249" y="981"/>
                      </a:cubicBezTo>
                    </a:path>
                  </a:pathLst>
                </a:custGeom>
                <a:solidFill>
                  <a:schemeClr val="accent1"/>
                </a:solidFill>
                <a:ln>
                  <a:noFill/>
                </a:ln>
                <a:effectLst/>
              </p:spPr>
              <p:txBody>
                <a:bodyPr lIns="19050" tIns="19050" rIns="19050" bIns="19050" anchor="ctr"/>
                <a:lstStyle/>
                <a:p>
                  <a:pPr algn="ctr" defTabSz="228600" fontAlgn="base" hangingPunct="0">
                    <a:spcBef>
                      <a:spcPct val="0"/>
                    </a:spcBef>
                    <a:spcAft>
                      <a:spcPct val="0"/>
                    </a:spcAft>
                  </a:pPr>
                  <a:endParaRPr lang="en-US" sz="1500">
                    <a:solidFill>
                      <a:srgbClr val="FFFFFF"/>
                    </a:solidFill>
                    <a:effectLst>
                      <a:outerShdw blurRad="38100" dist="38100" dir="2700000" algn="tl">
                        <a:srgbClr val="000000"/>
                      </a:outerShdw>
                    </a:effectLst>
                    <a:latin typeface="Gill Sans" charset="0"/>
                    <a:sym typeface="Gill Sans" charset="0"/>
                  </a:endParaRPr>
                </a:p>
              </p:txBody>
            </p:sp>
          </p:grpSp>
          <p:grpSp>
            <p:nvGrpSpPr>
              <p:cNvPr id="36" name="组合 35"/>
              <p:cNvGrpSpPr/>
              <p:nvPr/>
            </p:nvGrpSpPr>
            <p:grpSpPr>
              <a:xfrm>
                <a:off x="2204001" y="1417778"/>
                <a:ext cx="281964" cy="281963"/>
                <a:chOff x="2204001" y="1417778"/>
                <a:chExt cx="281964" cy="281963"/>
              </a:xfrm>
            </p:grpSpPr>
            <p:sp>
              <p:nvSpPr>
                <p:cNvPr id="43" name="矩形: 圆角 42"/>
                <p:cNvSpPr/>
                <p:nvPr/>
              </p:nvSpPr>
              <p:spPr>
                <a:xfrm>
                  <a:off x="2204001" y="1417778"/>
                  <a:ext cx="281964" cy="281963"/>
                </a:xfrm>
                <a:prstGeom prst="roundRect">
                  <a:avLst>
                    <a:gd name="adj" fmla="val 6771"/>
                  </a:avLst>
                </a:prstGeom>
                <a:solidFill>
                  <a:srgbClr val="FFFFFF"/>
                </a:solidFill>
                <a:ln w="127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4" name="AutoShape 59"/>
                <p:cNvSpPr/>
                <p:nvPr/>
              </p:nvSpPr>
              <p:spPr bwMode="auto">
                <a:xfrm>
                  <a:off x="2274148" y="1488045"/>
                  <a:ext cx="141670" cy="141428"/>
                </a:xfrm>
                <a:custGeom>
                  <a:avLst/>
                  <a:gdLst>
                    <a:gd name="T0" fmla="+- 0 10794 23"/>
                    <a:gd name="T1" fmla="*/ T0 w 21543"/>
                    <a:gd name="T2" fmla="*/ 10800 h 21600"/>
                    <a:gd name="T3" fmla="+- 0 10794 23"/>
                    <a:gd name="T4" fmla="*/ T3 w 21543"/>
                    <a:gd name="T5" fmla="*/ 10800 h 21600"/>
                    <a:gd name="T6" fmla="+- 0 10794 23"/>
                    <a:gd name="T7" fmla="*/ T6 w 21543"/>
                    <a:gd name="T8" fmla="*/ 10800 h 21600"/>
                    <a:gd name="T9" fmla="+- 0 10794 23"/>
                    <a:gd name="T10" fmla="*/ T9 w 21543"/>
                    <a:gd name="T11" fmla="*/ 10800 h 21600"/>
                  </a:gdLst>
                  <a:ahLst/>
                  <a:cxnLst>
                    <a:cxn ang="0">
                      <a:pos x="T1" y="T2"/>
                    </a:cxn>
                    <a:cxn ang="0">
                      <a:pos x="T4" y="T5"/>
                    </a:cxn>
                    <a:cxn ang="0">
                      <a:pos x="T7" y="T8"/>
                    </a:cxn>
                    <a:cxn ang="0">
                      <a:pos x="T10" y="T11"/>
                    </a:cxn>
                  </a:cxnLst>
                  <a:rect l="0" t="0" r="r" b="b"/>
                  <a:pathLst>
                    <a:path w="21543" h="21600">
                      <a:moveTo>
                        <a:pt x="16976" y="19986"/>
                      </a:moveTo>
                      <a:lnTo>
                        <a:pt x="11226" y="17680"/>
                      </a:lnTo>
                      <a:cubicBezTo>
                        <a:pt x="11088" y="17626"/>
                        <a:pt x="10946" y="17608"/>
                        <a:pt x="10806" y="17600"/>
                      </a:cubicBezTo>
                      <a:lnTo>
                        <a:pt x="19660" y="3837"/>
                      </a:lnTo>
                      <a:cubicBezTo>
                        <a:pt x="19660" y="3837"/>
                        <a:pt x="16976" y="19986"/>
                        <a:pt x="16976" y="19986"/>
                      </a:cubicBezTo>
                      <a:close/>
                      <a:moveTo>
                        <a:pt x="6859" y="16244"/>
                      </a:moveTo>
                      <a:cubicBezTo>
                        <a:pt x="6858" y="16242"/>
                        <a:pt x="6855" y="16240"/>
                        <a:pt x="6854" y="16238"/>
                      </a:cubicBezTo>
                      <a:lnTo>
                        <a:pt x="19606" y="2552"/>
                      </a:lnTo>
                      <a:lnTo>
                        <a:pt x="8735" y="19536"/>
                      </a:lnTo>
                      <a:cubicBezTo>
                        <a:pt x="8735" y="19536"/>
                        <a:pt x="6859" y="16244"/>
                        <a:pt x="6859" y="16244"/>
                      </a:cubicBezTo>
                      <a:close/>
                      <a:moveTo>
                        <a:pt x="2111" y="14024"/>
                      </a:moveTo>
                      <a:lnTo>
                        <a:pt x="17712" y="3595"/>
                      </a:lnTo>
                      <a:lnTo>
                        <a:pt x="6369" y="15770"/>
                      </a:lnTo>
                      <a:cubicBezTo>
                        <a:pt x="6309" y="15734"/>
                        <a:pt x="6256" y="15687"/>
                        <a:pt x="6190" y="15660"/>
                      </a:cubicBezTo>
                      <a:cubicBezTo>
                        <a:pt x="6190" y="15660"/>
                        <a:pt x="2111" y="14024"/>
                        <a:pt x="2111" y="14024"/>
                      </a:cubicBezTo>
                      <a:close/>
                      <a:moveTo>
                        <a:pt x="21234" y="108"/>
                      </a:moveTo>
                      <a:cubicBezTo>
                        <a:pt x="21123" y="35"/>
                        <a:pt x="20996" y="0"/>
                        <a:pt x="20868" y="0"/>
                      </a:cubicBezTo>
                      <a:cubicBezTo>
                        <a:pt x="20738" y="0"/>
                        <a:pt x="20608" y="36"/>
                        <a:pt x="20495" y="113"/>
                      </a:cubicBezTo>
                      <a:lnTo>
                        <a:pt x="299" y="13613"/>
                      </a:lnTo>
                      <a:cubicBezTo>
                        <a:pt x="91" y="13751"/>
                        <a:pt x="-23" y="13995"/>
                        <a:pt x="3" y="14244"/>
                      </a:cubicBezTo>
                      <a:cubicBezTo>
                        <a:pt x="28" y="14494"/>
                        <a:pt x="190" y="14708"/>
                        <a:pt x="422" y="14801"/>
                      </a:cubicBezTo>
                      <a:lnTo>
                        <a:pt x="5689" y="16914"/>
                      </a:lnTo>
                      <a:lnTo>
                        <a:pt x="8166" y="21259"/>
                      </a:lnTo>
                      <a:cubicBezTo>
                        <a:pt x="8284" y="21468"/>
                        <a:pt x="8505" y="21597"/>
                        <a:pt x="8743" y="21599"/>
                      </a:cubicBezTo>
                      <a:lnTo>
                        <a:pt x="8751" y="21599"/>
                      </a:lnTo>
                      <a:cubicBezTo>
                        <a:pt x="8987" y="21599"/>
                        <a:pt x="9206" y="21474"/>
                        <a:pt x="9328" y="21271"/>
                      </a:cubicBezTo>
                      <a:lnTo>
                        <a:pt x="10726" y="18934"/>
                      </a:lnTo>
                      <a:lnTo>
                        <a:pt x="17253" y="21551"/>
                      </a:lnTo>
                      <a:cubicBezTo>
                        <a:pt x="17332" y="21584"/>
                        <a:pt x="17418" y="21599"/>
                        <a:pt x="17502" y="21599"/>
                      </a:cubicBezTo>
                      <a:cubicBezTo>
                        <a:pt x="17617" y="21599"/>
                        <a:pt x="17731" y="21571"/>
                        <a:pt x="17832" y="21512"/>
                      </a:cubicBezTo>
                      <a:cubicBezTo>
                        <a:pt x="18010" y="21412"/>
                        <a:pt x="18133" y="21238"/>
                        <a:pt x="18167" y="21035"/>
                      </a:cubicBezTo>
                      <a:lnTo>
                        <a:pt x="21533" y="785"/>
                      </a:lnTo>
                      <a:cubicBezTo>
                        <a:pt x="21576" y="520"/>
                        <a:pt x="21459" y="254"/>
                        <a:pt x="21234" y="108"/>
                      </a:cubicBezTo>
                    </a:path>
                  </a:pathLst>
                </a:custGeom>
                <a:solidFill>
                  <a:schemeClr val="accent2"/>
                </a:solidFill>
                <a:ln>
                  <a:noFill/>
                </a:ln>
                <a:effectLst/>
              </p:spPr>
              <p:txBody>
                <a:bodyPr lIns="19050" tIns="19050" rIns="19050" bIns="19050" anchor="ctr"/>
                <a:lstStyle/>
                <a:p>
                  <a:pPr algn="ctr" defTabSz="228600" fontAlgn="base" hangingPunct="0">
                    <a:spcBef>
                      <a:spcPct val="0"/>
                    </a:spcBef>
                    <a:spcAft>
                      <a:spcPct val="0"/>
                    </a:spcAft>
                  </a:pPr>
                  <a:endParaRPr lang="en-US" sz="1500">
                    <a:solidFill>
                      <a:srgbClr val="FFFFFF"/>
                    </a:solidFill>
                    <a:effectLst>
                      <a:outerShdw blurRad="38100" dist="38100" dir="2700000" algn="tl">
                        <a:srgbClr val="000000"/>
                      </a:outerShdw>
                    </a:effectLst>
                    <a:latin typeface="Gill Sans" charset="0"/>
                    <a:sym typeface="Gill Sans" charset="0"/>
                  </a:endParaRPr>
                </a:p>
              </p:txBody>
            </p:sp>
          </p:grpSp>
          <p:grpSp>
            <p:nvGrpSpPr>
              <p:cNvPr id="37" name="组合 36"/>
              <p:cNvGrpSpPr/>
              <p:nvPr/>
            </p:nvGrpSpPr>
            <p:grpSpPr>
              <a:xfrm>
                <a:off x="2982744" y="1417778"/>
                <a:ext cx="281964" cy="281963"/>
                <a:chOff x="2982744" y="1417778"/>
                <a:chExt cx="281964" cy="281963"/>
              </a:xfrm>
            </p:grpSpPr>
            <p:sp>
              <p:nvSpPr>
                <p:cNvPr id="41" name="矩形: 圆角 40"/>
                <p:cNvSpPr/>
                <p:nvPr/>
              </p:nvSpPr>
              <p:spPr>
                <a:xfrm>
                  <a:off x="2982744" y="1417778"/>
                  <a:ext cx="281964" cy="281963"/>
                </a:xfrm>
                <a:prstGeom prst="roundRect">
                  <a:avLst>
                    <a:gd name="adj" fmla="val 6771"/>
                  </a:avLst>
                </a:prstGeom>
                <a:solidFill>
                  <a:srgbClr val="FFFFFF"/>
                </a:solidFill>
                <a:ln w="12700">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2" name="AutoShape 83"/>
                <p:cNvSpPr/>
                <p:nvPr/>
              </p:nvSpPr>
              <p:spPr bwMode="auto">
                <a:xfrm>
                  <a:off x="3053012" y="1512342"/>
                  <a:ext cx="141428" cy="9283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1610" y="13990"/>
                      </a:moveTo>
                      <a:cubicBezTo>
                        <a:pt x="11373" y="14259"/>
                        <a:pt x="11093" y="14400"/>
                        <a:pt x="10800" y="14400"/>
                      </a:cubicBezTo>
                      <a:cubicBezTo>
                        <a:pt x="10505" y="14400"/>
                        <a:pt x="10225" y="14259"/>
                        <a:pt x="9990" y="13990"/>
                      </a:cubicBezTo>
                      <a:lnTo>
                        <a:pt x="7198" y="10800"/>
                      </a:lnTo>
                      <a:lnTo>
                        <a:pt x="6636" y="10157"/>
                      </a:lnTo>
                      <a:lnTo>
                        <a:pt x="1349" y="4115"/>
                      </a:lnTo>
                      <a:lnTo>
                        <a:pt x="1349" y="4114"/>
                      </a:lnTo>
                      <a:cubicBezTo>
                        <a:pt x="1349" y="2980"/>
                        <a:pt x="1955" y="2057"/>
                        <a:pt x="2699" y="2057"/>
                      </a:cubicBezTo>
                      <a:lnTo>
                        <a:pt x="18899" y="2057"/>
                      </a:lnTo>
                      <a:cubicBezTo>
                        <a:pt x="19643" y="2057"/>
                        <a:pt x="20249" y="2980"/>
                        <a:pt x="20249" y="4114"/>
                      </a:cubicBezTo>
                      <a:cubicBezTo>
                        <a:pt x="20249" y="4114"/>
                        <a:pt x="11610" y="13990"/>
                        <a:pt x="11610" y="13990"/>
                      </a:cubicBezTo>
                      <a:close/>
                      <a:moveTo>
                        <a:pt x="20249" y="16198"/>
                      </a:moveTo>
                      <a:lnTo>
                        <a:pt x="15525" y="10800"/>
                      </a:lnTo>
                      <a:lnTo>
                        <a:pt x="20249" y="5399"/>
                      </a:lnTo>
                      <a:cubicBezTo>
                        <a:pt x="20249" y="5399"/>
                        <a:pt x="20249" y="16198"/>
                        <a:pt x="20249" y="16198"/>
                      </a:cubicBezTo>
                      <a:close/>
                      <a:moveTo>
                        <a:pt x="20249" y="17484"/>
                      </a:moveTo>
                      <a:cubicBezTo>
                        <a:pt x="20249" y="18620"/>
                        <a:pt x="19643" y="19541"/>
                        <a:pt x="18899" y="19541"/>
                      </a:cubicBezTo>
                      <a:lnTo>
                        <a:pt x="2699" y="19541"/>
                      </a:lnTo>
                      <a:cubicBezTo>
                        <a:pt x="1955" y="19541"/>
                        <a:pt x="1349" y="18620"/>
                        <a:pt x="1349" y="17484"/>
                      </a:cubicBezTo>
                      <a:lnTo>
                        <a:pt x="6636" y="11442"/>
                      </a:lnTo>
                      <a:lnTo>
                        <a:pt x="9585" y="14813"/>
                      </a:lnTo>
                      <a:cubicBezTo>
                        <a:pt x="9945" y="15222"/>
                        <a:pt x="10372" y="15429"/>
                        <a:pt x="10800" y="15429"/>
                      </a:cubicBezTo>
                      <a:cubicBezTo>
                        <a:pt x="11228" y="15429"/>
                        <a:pt x="11654" y="15222"/>
                        <a:pt x="12015" y="14813"/>
                      </a:cubicBezTo>
                      <a:lnTo>
                        <a:pt x="14963" y="11442"/>
                      </a:lnTo>
                      <a:cubicBezTo>
                        <a:pt x="14963" y="11442"/>
                        <a:pt x="20249" y="17484"/>
                        <a:pt x="20249" y="17484"/>
                      </a:cubicBezTo>
                      <a:close/>
                      <a:moveTo>
                        <a:pt x="1349" y="5399"/>
                      </a:moveTo>
                      <a:lnTo>
                        <a:pt x="6074" y="10800"/>
                      </a:lnTo>
                      <a:lnTo>
                        <a:pt x="1349" y="16198"/>
                      </a:lnTo>
                      <a:cubicBezTo>
                        <a:pt x="1349" y="16198"/>
                        <a:pt x="1349" y="5399"/>
                        <a:pt x="1349" y="5399"/>
                      </a:cubicBezTo>
                      <a:close/>
                      <a:moveTo>
                        <a:pt x="18899" y="0"/>
                      </a:moveTo>
                      <a:lnTo>
                        <a:pt x="2699" y="0"/>
                      </a:lnTo>
                      <a:cubicBezTo>
                        <a:pt x="1208" y="0"/>
                        <a:pt x="0" y="1842"/>
                        <a:pt x="0" y="4114"/>
                      </a:cubicBezTo>
                      <a:lnTo>
                        <a:pt x="0" y="17484"/>
                      </a:lnTo>
                      <a:cubicBezTo>
                        <a:pt x="0" y="19756"/>
                        <a:pt x="1208" y="21600"/>
                        <a:pt x="2699" y="21600"/>
                      </a:cubicBezTo>
                      <a:lnTo>
                        <a:pt x="18899" y="21600"/>
                      </a:lnTo>
                      <a:cubicBezTo>
                        <a:pt x="20391" y="21600"/>
                        <a:pt x="21600" y="19756"/>
                        <a:pt x="21600" y="17484"/>
                      </a:cubicBezTo>
                      <a:lnTo>
                        <a:pt x="21600" y="4114"/>
                      </a:lnTo>
                      <a:cubicBezTo>
                        <a:pt x="21600" y="1842"/>
                        <a:pt x="20391" y="0"/>
                        <a:pt x="18899" y="0"/>
                      </a:cubicBezTo>
                    </a:path>
                  </a:pathLst>
                </a:custGeom>
                <a:solidFill>
                  <a:schemeClr val="accent4"/>
                </a:solidFill>
                <a:ln>
                  <a:noFill/>
                </a:ln>
                <a:effectLst/>
              </p:spPr>
              <p:txBody>
                <a:bodyPr lIns="19050" tIns="19050" rIns="19050" bIns="19050" anchor="ctr"/>
                <a:lstStyle/>
                <a:p>
                  <a:pPr algn="ctr" defTabSz="228600" fontAlgn="base" hangingPunct="0">
                    <a:spcBef>
                      <a:spcPct val="0"/>
                    </a:spcBef>
                    <a:spcAft>
                      <a:spcPct val="0"/>
                    </a:spcAft>
                  </a:pPr>
                  <a:endParaRPr lang="en-US" sz="1500">
                    <a:solidFill>
                      <a:srgbClr val="FFFFFF"/>
                    </a:solidFill>
                    <a:effectLst>
                      <a:outerShdw blurRad="38100" dist="38100" dir="2700000" algn="tl">
                        <a:srgbClr val="000000"/>
                      </a:outerShdw>
                    </a:effectLst>
                    <a:latin typeface="Gill Sans" charset="0"/>
                    <a:sym typeface="Gill Sans" charset="0"/>
                  </a:endParaRPr>
                </a:p>
              </p:txBody>
            </p:sp>
          </p:grpSp>
          <p:grpSp>
            <p:nvGrpSpPr>
              <p:cNvPr id="38" name="组合 37"/>
              <p:cNvGrpSpPr/>
              <p:nvPr/>
            </p:nvGrpSpPr>
            <p:grpSpPr>
              <a:xfrm>
                <a:off x="2593373" y="1417778"/>
                <a:ext cx="281964" cy="281963"/>
                <a:chOff x="2593373" y="1417778"/>
                <a:chExt cx="281964" cy="281963"/>
              </a:xfrm>
            </p:grpSpPr>
            <p:sp>
              <p:nvSpPr>
                <p:cNvPr id="39" name="矩形: 圆角 38"/>
                <p:cNvSpPr/>
                <p:nvPr/>
              </p:nvSpPr>
              <p:spPr>
                <a:xfrm>
                  <a:off x="2593373" y="1417778"/>
                  <a:ext cx="281964" cy="281963"/>
                </a:xfrm>
                <a:prstGeom prst="roundRect">
                  <a:avLst>
                    <a:gd name="adj" fmla="val 6771"/>
                  </a:avLst>
                </a:prstGeom>
                <a:solidFill>
                  <a:srgbClr val="FFFFFF"/>
                </a:solidFill>
                <a:ln w="127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0" name="AutoShape 81"/>
                <p:cNvSpPr/>
                <p:nvPr/>
              </p:nvSpPr>
              <p:spPr bwMode="auto">
                <a:xfrm>
                  <a:off x="2663641" y="1488045"/>
                  <a:ext cx="141428" cy="14142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35" y="9811"/>
                      </a:moveTo>
                      <a:cubicBezTo>
                        <a:pt x="20220" y="10144"/>
                        <a:pt x="20081" y="10800"/>
                        <a:pt x="18899" y="10800"/>
                      </a:cubicBezTo>
                      <a:lnTo>
                        <a:pt x="17549" y="10800"/>
                      </a:lnTo>
                      <a:cubicBezTo>
                        <a:pt x="17363" y="10800"/>
                        <a:pt x="17212" y="10950"/>
                        <a:pt x="17212" y="11137"/>
                      </a:cubicBezTo>
                      <a:cubicBezTo>
                        <a:pt x="17212" y="11324"/>
                        <a:pt x="17363" y="11475"/>
                        <a:pt x="17549" y="11475"/>
                      </a:cubicBezTo>
                      <a:lnTo>
                        <a:pt x="18858" y="11475"/>
                      </a:lnTo>
                      <a:cubicBezTo>
                        <a:pt x="19870" y="11475"/>
                        <a:pt x="20003" y="12314"/>
                        <a:pt x="19938" y="12719"/>
                      </a:cubicBezTo>
                      <a:cubicBezTo>
                        <a:pt x="19855" y="13223"/>
                        <a:pt x="19618" y="14175"/>
                        <a:pt x="18478" y="14175"/>
                      </a:cubicBezTo>
                      <a:lnTo>
                        <a:pt x="16874" y="14175"/>
                      </a:lnTo>
                      <a:cubicBezTo>
                        <a:pt x="16688" y="14175"/>
                        <a:pt x="16537" y="14325"/>
                        <a:pt x="16537" y="14512"/>
                      </a:cubicBezTo>
                      <a:cubicBezTo>
                        <a:pt x="16537" y="14699"/>
                        <a:pt x="16688" y="14850"/>
                        <a:pt x="16874" y="14850"/>
                      </a:cubicBezTo>
                      <a:lnTo>
                        <a:pt x="18203" y="14850"/>
                      </a:lnTo>
                      <a:cubicBezTo>
                        <a:pt x="19343" y="14850"/>
                        <a:pt x="19243" y="15718"/>
                        <a:pt x="19079" y="16237"/>
                      </a:cubicBezTo>
                      <a:cubicBezTo>
                        <a:pt x="18864" y="16918"/>
                        <a:pt x="18732" y="17549"/>
                        <a:pt x="17297" y="17549"/>
                      </a:cubicBezTo>
                      <a:lnTo>
                        <a:pt x="16196" y="17549"/>
                      </a:lnTo>
                      <a:cubicBezTo>
                        <a:pt x="16009" y="17549"/>
                        <a:pt x="15859" y="17700"/>
                        <a:pt x="15859" y="17887"/>
                      </a:cubicBezTo>
                      <a:cubicBezTo>
                        <a:pt x="15859" y="18073"/>
                        <a:pt x="16009" y="18225"/>
                        <a:pt x="16196" y="18225"/>
                      </a:cubicBezTo>
                      <a:lnTo>
                        <a:pt x="17255" y="18225"/>
                      </a:lnTo>
                      <a:cubicBezTo>
                        <a:pt x="17993" y="18225"/>
                        <a:pt x="18027" y="18923"/>
                        <a:pt x="17950" y="19174"/>
                      </a:cubicBezTo>
                      <a:cubicBezTo>
                        <a:pt x="17866" y="19448"/>
                        <a:pt x="17767" y="19651"/>
                        <a:pt x="17762" y="19660"/>
                      </a:cubicBezTo>
                      <a:cubicBezTo>
                        <a:pt x="17558" y="20028"/>
                        <a:pt x="17229" y="20249"/>
                        <a:pt x="16534" y="20249"/>
                      </a:cubicBezTo>
                      <a:lnTo>
                        <a:pt x="12844" y="20249"/>
                      </a:lnTo>
                      <a:cubicBezTo>
                        <a:pt x="10990" y="20249"/>
                        <a:pt x="9151" y="19829"/>
                        <a:pt x="9104" y="19818"/>
                      </a:cubicBezTo>
                      <a:cubicBezTo>
                        <a:pt x="6299" y="19172"/>
                        <a:pt x="6152" y="19122"/>
                        <a:pt x="5976" y="19072"/>
                      </a:cubicBezTo>
                      <a:cubicBezTo>
                        <a:pt x="5976" y="19072"/>
                        <a:pt x="5405" y="18976"/>
                        <a:pt x="5405" y="18478"/>
                      </a:cubicBezTo>
                      <a:lnTo>
                        <a:pt x="5399" y="9155"/>
                      </a:lnTo>
                      <a:cubicBezTo>
                        <a:pt x="5399" y="8839"/>
                        <a:pt x="5601" y="8552"/>
                        <a:pt x="5935" y="8452"/>
                      </a:cubicBezTo>
                      <a:cubicBezTo>
                        <a:pt x="5977" y="8435"/>
                        <a:pt x="6034" y="8419"/>
                        <a:pt x="6074" y="8401"/>
                      </a:cubicBezTo>
                      <a:cubicBezTo>
                        <a:pt x="9158" y="7125"/>
                        <a:pt x="10097" y="4324"/>
                        <a:pt x="10124" y="2025"/>
                      </a:cubicBezTo>
                      <a:cubicBezTo>
                        <a:pt x="10128" y="1702"/>
                        <a:pt x="10378" y="1350"/>
                        <a:pt x="10800" y="1350"/>
                      </a:cubicBezTo>
                      <a:cubicBezTo>
                        <a:pt x="11514" y="1350"/>
                        <a:pt x="12774" y="2782"/>
                        <a:pt x="12774" y="4554"/>
                      </a:cubicBezTo>
                      <a:cubicBezTo>
                        <a:pt x="12774" y="6155"/>
                        <a:pt x="12711" y="6432"/>
                        <a:pt x="12149" y="8100"/>
                      </a:cubicBezTo>
                      <a:cubicBezTo>
                        <a:pt x="18899" y="8100"/>
                        <a:pt x="18852" y="8196"/>
                        <a:pt x="19448" y="8353"/>
                      </a:cubicBezTo>
                      <a:cubicBezTo>
                        <a:pt x="20187" y="8564"/>
                        <a:pt x="20249" y="9175"/>
                        <a:pt x="20249" y="9386"/>
                      </a:cubicBezTo>
                      <a:cubicBezTo>
                        <a:pt x="20249" y="9618"/>
                        <a:pt x="20243" y="9584"/>
                        <a:pt x="20235" y="9811"/>
                      </a:cubicBezTo>
                      <a:moveTo>
                        <a:pt x="4724" y="19575"/>
                      </a:moveTo>
                      <a:cubicBezTo>
                        <a:pt x="4724" y="19948"/>
                        <a:pt x="4423" y="20249"/>
                        <a:pt x="4049" y="20249"/>
                      </a:cubicBezTo>
                      <a:lnTo>
                        <a:pt x="2024" y="20249"/>
                      </a:lnTo>
                      <a:cubicBezTo>
                        <a:pt x="1652" y="20249"/>
                        <a:pt x="1349" y="19948"/>
                        <a:pt x="1349" y="19575"/>
                      </a:cubicBezTo>
                      <a:lnTo>
                        <a:pt x="1349" y="8774"/>
                      </a:lnTo>
                      <a:cubicBezTo>
                        <a:pt x="1349" y="8401"/>
                        <a:pt x="1652" y="8100"/>
                        <a:pt x="2024" y="8100"/>
                      </a:cubicBezTo>
                      <a:lnTo>
                        <a:pt x="4049" y="8100"/>
                      </a:lnTo>
                      <a:cubicBezTo>
                        <a:pt x="4423" y="8100"/>
                        <a:pt x="4724" y="8401"/>
                        <a:pt x="4724" y="8774"/>
                      </a:cubicBezTo>
                      <a:cubicBezTo>
                        <a:pt x="4724" y="8774"/>
                        <a:pt x="4724" y="19575"/>
                        <a:pt x="4724" y="19575"/>
                      </a:cubicBezTo>
                      <a:close/>
                      <a:moveTo>
                        <a:pt x="19686" y="7069"/>
                      </a:moveTo>
                      <a:cubicBezTo>
                        <a:pt x="18842" y="6846"/>
                        <a:pt x="16858" y="6849"/>
                        <a:pt x="13956" y="6773"/>
                      </a:cubicBezTo>
                      <a:cubicBezTo>
                        <a:pt x="14093" y="6139"/>
                        <a:pt x="14124" y="5568"/>
                        <a:pt x="14124" y="4554"/>
                      </a:cubicBezTo>
                      <a:cubicBezTo>
                        <a:pt x="14124" y="2133"/>
                        <a:pt x="12361" y="0"/>
                        <a:pt x="10800" y="0"/>
                      </a:cubicBezTo>
                      <a:cubicBezTo>
                        <a:pt x="9698" y="0"/>
                        <a:pt x="8789" y="901"/>
                        <a:pt x="8774" y="2009"/>
                      </a:cubicBezTo>
                      <a:cubicBezTo>
                        <a:pt x="8760" y="3368"/>
                        <a:pt x="8340" y="5716"/>
                        <a:pt x="6074" y="6906"/>
                      </a:cubicBezTo>
                      <a:cubicBezTo>
                        <a:pt x="5908" y="6994"/>
                        <a:pt x="5433" y="7228"/>
                        <a:pt x="5364" y="7259"/>
                      </a:cubicBezTo>
                      <a:lnTo>
                        <a:pt x="5399" y="7289"/>
                      </a:lnTo>
                      <a:cubicBezTo>
                        <a:pt x="5045" y="6984"/>
                        <a:pt x="4554" y="6750"/>
                        <a:pt x="4049" y="6750"/>
                      </a:cubicBezTo>
                      <a:lnTo>
                        <a:pt x="2024" y="6750"/>
                      </a:lnTo>
                      <a:cubicBezTo>
                        <a:pt x="908" y="6750"/>
                        <a:pt x="0" y="7658"/>
                        <a:pt x="0" y="8774"/>
                      </a:cubicBezTo>
                      <a:lnTo>
                        <a:pt x="0" y="19575"/>
                      </a:lnTo>
                      <a:cubicBezTo>
                        <a:pt x="0" y="20691"/>
                        <a:pt x="908" y="21599"/>
                        <a:pt x="2024" y="21599"/>
                      </a:cubicBezTo>
                      <a:lnTo>
                        <a:pt x="4049" y="21599"/>
                      </a:lnTo>
                      <a:cubicBezTo>
                        <a:pt x="4853" y="21599"/>
                        <a:pt x="5525" y="21114"/>
                        <a:pt x="5850" y="20434"/>
                      </a:cubicBezTo>
                      <a:cubicBezTo>
                        <a:pt x="5859" y="20437"/>
                        <a:pt x="5873" y="20441"/>
                        <a:pt x="5882" y="20442"/>
                      </a:cubicBezTo>
                      <a:cubicBezTo>
                        <a:pt x="5927" y="20454"/>
                        <a:pt x="5979" y="20467"/>
                        <a:pt x="6044" y="20485"/>
                      </a:cubicBezTo>
                      <a:cubicBezTo>
                        <a:pt x="6056" y="20487"/>
                        <a:pt x="6062" y="20488"/>
                        <a:pt x="6074" y="20492"/>
                      </a:cubicBezTo>
                      <a:cubicBezTo>
                        <a:pt x="6464" y="20588"/>
                        <a:pt x="7212" y="20768"/>
                        <a:pt x="8812" y="21135"/>
                      </a:cubicBezTo>
                      <a:cubicBezTo>
                        <a:pt x="9155" y="21213"/>
                        <a:pt x="10966" y="21599"/>
                        <a:pt x="12844" y="21599"/>
                      </a:cubicBezTo>
                      <a:lnTo>
                        <a:pt x="16534" y="21599"/>
                      </a:lnTo>
                      <a:cubicBezTo>
                        <a:pt x="17659" y="21599"/>
                        <a:pt x="18469" y="21167"/>
                        <a:pt x="18952" y="20298"/>
                      </a:cubicBezTo>
                      <a:cubicBezTo>
                        <a:pt x="18958" y="20285"/>
                        <a:pt x="19114" y="19982"/>
                        <a:pt x="19240" y="19572"/>
                      </a:cubicBezTo>
                      <a:cubicBezTo>
                        <a:pt x="19336" y="19263"/>
                        <a:pt x="19371" y="18827"/>
                        <a:pt x="19256" y="18384"/>
                      </a:cubicBezTo>
                      <a:cubicBezTo>
                        <a:pt x="19981" y="17886"/>
                        <a:pt x="20214" y="17133"/>
                        <a:pt x="20366" y="16643"/>
                      </a:cubicBezTo>
                      <a:cubicBezTo>
                        <a:pt x="20620" y="15838"/>
                        <a:pt x="20544" y="15235"/>
                        <a:pt x="20367" y="14803"/>
                      </a:cubicBezTo>
                      <a:cubicBezTo>
                        <a:pt x="20775" y="14418"/>
                        <a:pt x="21122" y="13831"/>
                        <a:pt x="21269" y="12935"/>
                      </a:cubicBezTo>
                      <a:cubicBezTo>
                        <a:pt x="21361" y="12380"/>
                        <a:pt x="21263" y="11809"/>
                        <a:pt x="21007" y="11334"/>
                      </a:cubicBezTo>
                      <a:cubicBezTo>
                        <a:pt x="21389" y="10905"/>
                        <a:pt x="21564" y="10365"/>
                        <a:pt x="21583" y="9865"/>
                      </a:cubicBezTo>
                      <a:lnTo>
                        <a:pt x="21591" y="9724"/>
                      </a:lnTo>
                      <a:cubicBezTo>
                        <a:pt x="21596" y="9635"/>
                        <a:pt x="21600" y="9581"/>
                        <a:pt x="21600" y="9386"/>
                      </a:cubicBezTo>
                      <a:cubicBezTo>
                        <a:pt x="21600" y="8533"/>
                        <a:pt x="21010" y="7446"/>
                        <a:pt x="19686" y="7069"/>
                      </a:cubicBezTo>
                    </a:path>
                  </a:pathLst>
                </a:custGeom>
                <a:solidFill>
                  <a:schemeClr val="accent3"/>
                </a:solidFill>
                <a:ln>
                  <a:noFill/>
                </a:ln>
                <a:effectLst/>
              </p:spPr>
              <p:txBody>
                <a:bodyPr lIns="19050" tIns="19050" rIns="19050" bIns="19050" anchor="ctr"/>
                <a:lstStyle/>
                <a:p>
                  <a:pPr algn="ctr" defTabSz="228600" fontAlgn="base" hangingPunct="0">
                    <a:spcBef>
                      <a:spcPct val="0"/>
                    </a:spcBef>
                    <a:spcAft>
                      <a:spcPct val="0"/>
                    </a:spcAft>
                  </a:pPr>
                  <a:endParaRPr lang="en-US" sz="1500">
                    <a:solidFill>
                      <a:srgbClr val="FFFFFF"/>
                    </a:solidFill>
                    <a:effectLst>
                      <a:outerShdw blurRad="38100" dist="38100" dir="2700000" algn="tl">
                        <a:srgbClr val="000000"/>
                      </a:outerShdw>
                    </a:effectLst>
                    <a:latin typeface="Gill Sans" charset="0"/>
                    <a:sym typeface="Gill Sans" charset="0"/>
                  </a:endParaRPr>
                </a:p>
              </p:txBody>
            </p:sp>
          </p:grpSp>
        </p:grpSp>
      </p:grpSp>
      <p:grpSp>
        <p:nvGrpSpPr>
          <p:cNvPr id="47" name="组合 46"/>
          <p:cNvGrpSpPr/>
          <p:nvPr/>
        </p:nvGrpSpPr>
        <p:grpSpPr>
          <a:xfrm>
            <a:off x="3947667" y="4519343"/>
            <a:ext cx="2086513" cy="1725571"/>
            <a:chOff x="3505536" y="4303443"/>
            <a:chExt cx="2086513" cy="1725571"/>
          </a:xfrm>
        </p:grpSpPr>
        <p:sp>
          <p:nvSpPr>
            <p:cNvPr id="48" name="TextBox 7"/>
            <p:cNvSpPr txBox="1"/>
            <p:nvPr/>
          </p:nvSpPr>
          <p:spPr>
            <a:xfrm>
              <a:off x="3505537" y="4907751"/>
              <a:ext cx="1796444" cy="735138"/>
            </a:xfrm>
            <a:prstGeom prst="rect">
              <a:avLst/>
            </a:prstGeom>
            <a:noFill/>
          </p:spPr>
          <p:txBody>
            <a:bodyPr wrap="square" lIns="0" tIns="0" rIns="0" bIns="0" rtlCol="0">
              <a:spAutoFit/>
            </a:bodyPr>
            <a:lstStyle/>
            <a:p>
              <a:pPr>
                <a:lnSpc>
                  <a:spcPct val="150000"/>
                </a:lnSpc>
              </a:pPr>
              <a:r>
                <a:rPr lang="zh-CN" altLang="en-US" sz="1100" dirty="0">
                  <a:solidFill>
                    <a:schemeClr val="tx2"/>
                  </a:solidFill>
                  <a:latin typeface="+mn-ea"/>
                </a:rPr>
                <a:t>点击此处添加标题点击此处添加标题点击此处添加标题添加标题</a:t>
              </a:r>
              <a:endParaRPr lang="zh-CN" altLang="en-US" sz="1100" dirty="0">
                <a:solidFill>
                  <a:schemeClr val="tx2"/>
                </a:solidFill>
                <a:latin typeface="+mn-ea"/>
              </a:endParaRPr>
            </a:p>
          </p:txBody>
        </p:sp>
        <p:cxnSp>
          <p:nvCxnSpPr>
            <p:cNvPr id="49" name="Straight Connector 8"/>
            <p:cNvCxnSpPr/>
            <p:nvPr/>
          </p:nvCxnSpPr>
          <p:spPr>
            <a:xfrm>
              <a:off x="3524587" y="4774837"/>
              <a:ext cx="415627" cy="0"/>
            </a:xfrm>
            <a:prstGeom prst="line">
              <a:avLst/>
            </a:prstGeom>
            <a:ln w="25400" cap="rnd">
              <a:solidFill>
                <a:schemeClr val="accent2"/>
              </a:solidFill>
            </a:ln>
          </p:spPr>
          <p:style>
            <a:lnRef idx="1">
              <a:schemeClr val="accent1"/>
            </a:lnRef>
            <a:fillRef idx="0">
              <a:schemeClr val="accent1"/>
            </a:fillRef>
            <a:effectRef idx="0">
              <a:schemeClr val="accent1"/>
            </a:effectRef>
            <a:fontRef idx="minor">
              <a:schemeClr val="tx1"/>
            </a:fontRef>
          </p:style>
        </p:cxnSp>
        <p:sp>
          <p:nvSpPr>
            <p:cNvPr id="50" name="TextBox 9"/>
            <p:cNvSpPr txBox="1"/>
            <p:nvPr/>
          </p:nvSpPr>
          <p:spPr>
            <a:xfrm>
              <a:off x="3505536" y="4303443"/>
              <a:ext cx="2086513" cy="276999"/>
            </a:xfrm>
            <a:prstGeom prst="rect">
              <a:avLst/>
            </a:prstGeom>
            <a:noFill/>
          </p:spPr>
          <p:txBody>
            <a:bodyPr wrap="square" lIns="0" tIns="0" rIns="0" bIns="0" rtlCol="0">
              <a:spAutoFit/>
            </a:bodyPr>
            <a:lstStyle/>
            <a:p>
              <a:r>
                <a:rPr lang="zh-CN" altLang="en-US" b="1" dirty="0">
                  <a:solidFill>
                    <a:schemeClr val="accent2"/>
                  </a:solidFill>
                  <a:latin typeface="+mj-ea"/>
                  <a:ea typeface="+mj-ea"/>
                </a:rPr>
                <a:t>添加标题</a:t>
              </a:r>
              <a:endParaRPr lang="en-US" b="1" dirty="0">
                <a:solidFill>
                  <a:schemeClr val="accent2"/>
                </a:solidFill>
                <a:latin typeface="+mj-ea"/>
                <a:ea typeface="+mj-ea"/>
              </a:endParaRPr>
            </a:p>
          </p:txBody>
        </p:sp>
        <p:grpSp>
          <p:nvGrpSpPr>
            <p:cNvPr id="51" name="组合 50"/>
            <p:cNvGrpSpPr/>
            <p:nvPr/>
          </p:nvGrpSpPr>
          <p:grpSpPr>
            <a:xfrm>
              <a:off x="3505537" y="5837294"/>
              <a:ext cx="985978" cy="191720"/>
              <a:chOff x="1814629" y="1417778"/>
              <a:chExt cx="1450079" cy="281963"/>
            </a:xfrm>
          </p:grpSpPr>
          <p:grpSp>
            <p:nvGrpSpPr>
              <p:cNvPr id="52" name="组合 51"/>
              <p:cNvGrpSpPr/>
              <p:nvPr/>
            </p:nvGrpSpPr>
            <p:grpSpPr>
              <a:xfrm>
                <a:off x="1814629" y="1417778"/>
                <a:ext cx="281964" cy="281963"/>
                <a:chOff x="1814629" y="1417778"/>
                <a:chExt cx="281964" cy="281963"/>
              </a:xfrm>
            </p:grpSpPr>
            <p:sp>
              <p:nvSpPr>
                <p:cNvPr id="62" name="矩形: 圆角 61"/>
                <p:cNvSpPr/>
                <p:nvPr/>
              </p:nvSpPr>
              <p:spPr>
                <a:xfrm>
                  <a:off x="1814629" y="1417778"/>
                  <a:ext cx="281964" cy="281963"/>
                </a:xfrm>
                <a:prstGeom prst="roundRect">
                  <a:avLst>
                    <a:gd name="adj" fmla="val 6771"/>
                  </a:avLst>
                </a:prstGeom>
                <a:solidFill>
                  <a:srgbClr val="FFFFFF"/>
                </a:solidFill>
                <a:ln w="127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3" name="AutoShape 135"/>
                <p:cNvSpPr/>
                <p:nvPr/>
              </p:nvSpPr>
              <p:spPr bwMode="auto">
                <a:xfrm>
                  <a:off x="1884776" y="1510045"/>
                  <a:ext cx="141670" cy="9742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49" y="18681"/>
                      </a:moveTo>
                      <a:lnTo>
                        <a:pt x="19651" y="18681"/>
                      </a:lnTo>
                      <a:lnTo>
                        <a:pt x="19575" y="18681"/>
                      </a:lnTo>
                      <a:lnTo>
                        <a:pt x="16874" y="14754"/>
                      </a:lnTo>
                      <a:lnTo>
                        <a:pt x="16874" y="14727"/>
                      </a:lnTo>
                      <a:lnTo>
                        <a:pt x="16199" y="13745"/>
                      </a:lnTo>
                      <a:lnTo>
                        <a:pt x="16199" y="7854"/>
                      </a:lnTo>
                      <a:lnTo>
                        <a:pt x="19575" y="2945"/>
                      </a:lnTo>
                      <a:lnTo>
                        <a:pt x="19651" y="2945"/>
                      </a:lnTo>
                      <a:lnTo>
                        <a:pt x="20249" y="2945"/>
                      </a:lnTo>
                      <a:cubicBezTo>
                        <a:pt x="20249" y="2945"/>
                        <a:pt x="20249" y="18681"/>
                        <a:pt x="20249" y="18681"/>
                      </a:cubicBezTo>
                      <a:close/>
                      <a:moveTo>
                        <a:pt x="2024" y="19636"/>
                      </a:moveTo>
                      <a:cubicBezTo>
                        <a:pt x="1651" y="19636"/>
                        <a:pt x="1349" y="19195"/>
                        <a:pt x="1349" y="18654"/>
                      </a:cubicBezTo>
                      <a:lnTo>
                        <a:pt x="1349" y="2945"/>
                      </a:lnTo>
                      <a:cubicBezTo>
                        <a:pt x="1349" y="2402"/>
                        <a:pt x="1651" y="1963"/>
                        <a:pt x="2024" y="1963"/>
                      </a:cubicBezTo>
                      <a:lnTo>
                        <a:pt x="14849" y="1963"/>
                      </a:lnTo>
                      <a:cubicBezTo>
                        <a:pt x="15221" y="1963"/>
                        <a:pt x="15524" y="2403"/>
                        <a:pt x="15524" y="2945"/>
                      </a:cubicBezTo>
                      <a:lnTo>
                        <a:pt x="15524" y="18654"/>
                      </a:lnTo>
                      <a:cubicBezTo>
                        <a:pt x="15524" y="19195"/>
                        <a:pt x="15221" y="19636"/>
                        <a:pt x="14849" y="19636"/>
                      </a:cubicBezTo>
                      <a:cubicBezTo>
                        <a:pt x="14849" y="19636"/>
                        <a:pt x="2024" y="19636"/>
                        <a:pt x="2024" y="19636"/>
                      </a:cubicBezTo>
                      <a:close/>
                      <a:moveTo>
                        <a:pt x="20249" y="981"/>
                      </a:moveTo>
                      <a:lnTo>
                        <a:pt x="19651" y="981"/>
                      </a:lnTo>
                      <a:cubicBezTo>
                        <a:pt x="19296" y="981"/>
                        <a:pt x="18956" y="1185"/>
                        <a:pt x="18703" y="1547"/>
                      </a:cubicBezTo>
                      <a:lnTo>
                        <a:pt x="16874" y="4170"/>
                      </a:lnTo>
                      <a:lnTo>
                        <a:pt x="16874" y="2945"/>
                      </a:lnTo>
                      <a:cubicBezTo>
                        <a:pt x="16874" y="1317"/>
                        <a:pt x="15967" y="0"/>
                        <a:pt x="14849" y="0"/>
                      </a:cubicBezTo>
                      <a:lnTo>
                        <a:pt x="2024" y="0"/>
                      </a:lnTo>
                      <a:cubicBezTo>
                        <a:pt x="908" y="0"/>
                        <a:pt x="0" y="1320"/>
                        <a:pt x="0" y="2945"/>
                      </a:cubicBezTo>
                      <a:lnTo>
                        <a:pt x="0" y="9789"/>
                      </a:lnTo>
                      <a:lnTo>
                        <a:pt x="0" y="18654"/>
                      </a:lnTo>
                      <a:cubicBezTo>
                        <a:pt x="0" y="20281"/>
                        <a:pt x="905" y="21599"/>
                        <a:pt x="2024" y="21599"/>
                      </a:cubicBezTo>
                      <a:lnTo>
                        <a:pt x="14849" y="21599"/>
                      </a:lnTo>
                      <a:cubicBezTo>
                        <a:pt x="15967" y="21599"/>
                        <a:pt x="16874" y="20281"/>
                        <a:pt x="16874" y="18654"/>
                      </a:cubicBezTo>
                      <a:lnTo>
                        <a:pt x="16874" y="17456"/>
                      </a:lnTo>
                      <a:lnTo>
                        <a:pt x="18703" y="20079"/>
                      </a:lnTo>
                      <a:cubicBezTo>
                        <a:pt x="18956" y="20442"/>
                        <a:pt x="19296" y="20645"/>
                        <a:pt x="19651" y="20645"/>
                      </a:cubicBezTo>
                      <a:lnTo>
                        <a:pt x="20249" y="20645"/>
                      </a:lnTo>
                      <a:cubicBezTo>
                        <a:pt x="20994" y="20645"/>
                        <a:pt x="21600" y="19765"/>
                        <a:pt x="21600" y="18681"/>
                      </a:cubicBezTo>
                      <a:lnTo>
                        <a:pt x="21600" y="2945"/>
                      </a:lnTo>
                      <a:cubicBezTo>
                        <a:pt x="21600" y="1860"/>
                        <a:pt x="20994" y="981"/>
                        <a:pt x="20249" y="981"/>
                      </a:cubicBezTo>
                    </a:path>
                  </a:pathLst>
                </a:custGeom>
                <a:solidFill>
                  <a:schemeClr val="accent1"/>
                </a:solidFill>
                <a:ln>
                  <a:noFill/>
                </a:ln>
                <a:effectLst/>
              </p:spPr>
              <p:txBody>
                <a:bodyPr lIns="19050" tIns="19050" rIns="19050" bIns="19050" anchor="ctr"/>
                <a:lstStyle/>
                <a:p>
                  <a:pPr algn="ctr" defTabSz="228600" fontAlgn="base" hangingPunct="0">
                    <a:spcBef>
                      <a:spcPct val="0"/>
                    </a:spcBef>
                    <a:spcAft>
                      <a:spcPct val="0"/>
                    </a:spcAft>
                  </a:pPr>
                  <a:endParaRPr lang="en-US" sz="1500">
                    <a:solidFill>
                      <a:srgbClr val="FFFFFF"/>
                    </a:solidFill>
                    <a:effectLst>
                      <a:outerShdw blurRad="38100" dist="38100" dir="2700000" algn="tl">
                        <a:srgbClr val="000000"/>
                      </a:outerShdw>
                    </a:effectLst>
                    <a:latin typeface="Gill Sans" charset="0"/>
                    <a:sym typeface="Gill Sans" charset="0"/>
                  </a:endParaRPr>
                </a:p>
              </p:txBody>
            </p:sp>
          </p:grpSp>
          <p:grpSp>
            <p:nvGrpSpPr>
              <p:cNvPr id="53" name="组合 52"/>
              <p:cNvGrpSpPr/>
              <p:nvPr/>
            </p:nvGrpSpPr>
            <p:grpSpPr>
              <a:xfrm>
                <a:off x="2204001" y="1417778"/>
                <a:ext cx="281964" cy="281963"/>
                <a:chOff x="2204001" y="1417778"/>
                <a:chExt cx="281964" cy="281963"/>
              </a:xfrm>
            </p:grpSpPr>
            <p:sp>
              <p:nvSpPr>
                <p:cNvPr id="60" name="矩形: 圆角 59"/>
                <p:cNvSpPr/>
                <p:nvPr/>
              </p:nvSpPr>
              <p:spPr>
                <a:xfrm>
                  <a:off x="2204001" y="1417778"/>
                  <a:ext cx="281964" cy="281963"/>
                </a:xfrm>
                <a:prstGeom prst="roundRect">
                  <a:avLst>
                    <a:gd name="adj" fmla="val 6771"/>
                  </a:avLst>
                </a:prstGeom>
                <a:solidFill>
                  <a:srgbClr val="FFFFFF"/>
                </a:solidFill>
                <a:ln w="127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1" name="AutoShape 59"/>
                <p:cNvSpPr/>
                <p:nvPr/>
              </p:nvSpPr>
              <p:spPr bwMode="auto">
                <a:xfrm>
                  <a:off x="2274148" y="1488045"/>
                  <a:ext cx="141670" cy="141428"/>
                </a:xfrm>
                <a:custGeom>
                  <a:avLst/>
                  <a:gdLst>
                    <a:gd name="T0" fmla="+- 0 10794 23"/>
                    <a:gd name="T1" fmla="*/ T0 w 21543"/>
                    <a:gd name="T2" fmla="*/ 10800 h 21600"/>
                    <a:gd name="T3" fmla="+- 0 10794 23"/>
                    <a:gd name="T4" fmla="*/ T3 w 21543"/>
                    <a:gd name="T5" fmla="*/ 10800 h 21600"/>
                    <a:gd name="T6" fmla="+- 0 10794 23"/>
                    <a:gd name="T7" fmla="*/ T6 w 21543"/>
                    <a:gd name="T8" fmla="*/ 10800 h 21600"/>
                    <a:gd name="T9" fmla="+- 0 10794 23"/>
                    <a:gd name="T10" fmla="*/ T9 w 21543"/>
                    <a:gd name="T11" fmla="*/ 10800 h 21600"/>
                  </a:gdLst>
                  <a:ahLst/>
                  <a:cxnLst>
                    <a:cxn ang="0">
                      <a:pos x="T1" y="T2"/>
                    </a:cxn>
                    <a:cxn ang="0">
                      <a:pos x="T4" y="T5"/>
                    </a:cxn>
                    <a:cxn ang="0">
                      <a:pos x="T7" y="T8"/>
                    </a:cxn>
                    <a:cxn ang="0">
                      <a:pos x="T10" y="T11"/>
                    </a:cxn>
                  </a:cxnLst>
                  <a:rect l="0" t="0" r="r" b="b"/>
                  <a:pathLst>
                    <a:path w="21543" h="21600">
                      <a:moveTo>
                        <a:pt x="16976" y="19986"/>
                      </a:moveTo>
                      <a:lnTo>
                        <a:pt x="11226" y="17680"/>
                      </a:lnTo>
                      <a:cubicBezTo>
                        <a:pt x="11088" y="17626"/>
                        <a:pt x="10946" y="17608"/>
                        <a:pt x="10806" y="17600"/>
                      </a:cubicBezTo>
                      <a:lnTo>
                        <a:pt x="19660" y="3837"/>
                      </a:lnTo>
                      <a:cubicBezTo>
                        <a:pt x="19660" y="3837"/>
                        <a:pt x="16976" y="19986"/>
                        <a:pt x="16976" y="19986"/>
                      </a:cubicBezTo>
                      <a:close/>
                      <a:moveTo>
                        <a:pt x="6859" y="16244"/>
                      </a:moveTo>
                      <a:cubicBezTo>
                        <a:pt x="6858" y="16242"/>
                        <a:pt x="6855" y="16240"/>
                        <a:pt x="6854" y="16238"/>
                      </a:cubicBezTo>
                      <a:lnTo>
                        <a:pt x="19606" y="2552"/>
                      </a:lnTo>
                      <a:lnTo>
                        <a:pt x="8735" y="19536"/>
                      </a:lnTo>
                      <a:cubicBezTo>
                        <a:pt x="8735" y="19536"/>
                        <a:pt x="6859" y="16244"/>
                        <a:pt x="6859" y="16244"/>
                      </a:cubicBezTo>
                      <a:close/>
                      <a:moveTo>
                        <a:pt x="2111" y="14024"/>
                      </a:moveTo>
                      <a:lnTo>
                        <a:pt x="17712" y="3595"/>
                      </a:lnTo>
                      <a:lnTo>
                        <a:pt x="6369" y="15770"/>
                      </a:lnTo>
                      <a:cubicBezTo>
                        <a:pt x="6309" y="15734"/>
                        <a:pt x="6256" y="15687"/>
                        <a:pt x="6190" y="15660"/>
                      </a:cubicBezTo>
                      <a:cubicBezTo>
                        <a:pt x="6190" y="15660"/>
                        <a:pt x="2111" y="14024"/>
                        <a:pt x="2111" y="14024"/>
                      </a:cubicBezTo>
                      <a:close/>
                      <a:moveTo>
                        <a:pt x="21234" y="108"/>
                      </a:moveTo>
                      <a:cubicBezTo>
                        <a:pt x="21123" y="35"/>
                        <a:pt x="20996" y="0"/>
                        <a:pt x="20868" y="0"/>
                      </a:cubicBezTo>
                      <a:cubicBezTo>
                        <a:pt x="20738" y="0"/>
                        <a:pt x="20608" y="36"/>
                        <a:pt x="20495" y="113"/>
                      </a:cubicBezTo>
                      <a:lnTo>
                        <a:pt x="299" y="13613"/>
                      </a:lnTo>
                      <a:cubicBezTo>
                        <a:pt x="91" y="13751"/>
                        <a:pt x="-23" y="13995"/>
                        <a:pt x="3" y="14244"/>
                      </a:cubicBezTo>
                      <a:cubicBezTo>
                        <a:pt x="28" y="14494"/>
                        <a:pt x="190" y="14708"/>
                        <a:pt x="422" y="14801"/>
                      </a:cubicBezTo>
                      <a:lnTo>
                        <a:pt x="5689" y="16914"/>
                      </a:lnTo>
                      <a:lnTo>
                        <a:pt x="8166" y="21259"/>
                      </a:lnTo>
                      <a:cubicBezTo>
                        <a:pt x="8284" y="21468"/>
                        <a:pt x="8505" y="21597"/>
                        <a:pt x="8743" y="21599"/>
                      </a:cubicBezTo>
                      <a:lnTo>
                        <a:pt x="8751" y="21599"/>
                      </a:lnTo>
                      <a:cubicBezTo>
                        <a:pt x="8987" y="21599"/>
                        <a:pt x="9206" y="21474"/>
                        <a:pt x="9328" y="21271"/>
                      </a:cubicBezTo>
                      <a:lnTo>
                        <a:pt x="10726" y="18934"/>
                      </a:lnTo>
                      <a:lnTo>
                        <a:pt x="17253" y="21551"/>
                      </a:lnTo>
                      <a:cubicBezTo>
                        <a:pt x="17332" y="21584"/>
                        <a:pt x="17418" y="21599"/>
                        <a:pt x="17502" y="21599"/>
                      </a:cubicBezTo>
                      <a:cubicBezTo>
                        <a:pt x="17617" y="21599"/>
                        <a:pt x="17731" y="21571"/>
                        <a:pt x="17832" y="21512"/>
                      </a:cubicBezTo>
                      <a:cubicBezTo>
                        <a:pt x="18010" y="21412"/>
                        <a:pt x="18133" y="21238"/>
                        <a:pt x="18167" y="21035"/>
                      </a:cubicBezTo>
                      <a:lnTo>
                        <a:pt x="21533" y="785"/>
                      </a:lnTo>
                      <a:cubicBezTo>
                        <a:pt x="21576" y="520"/>
                        <a:pt x="21459" y="254"/>
                        <a:pt x="21234" y="108"/>
                      </a:cubicBezTo>
                    </a:path>
                  </a:pathLst>
                </a:custGeom>
                <a:solidFill>
                  <a:schemeClr val="accent2"/>
                </a:solidFill>
                <a:ln>
                  <a:noFill/>
                </a:ln>
                <a:effectLst/>
              </p:spPr>
              <p:txBody>
                <a:bodyPr lIns="19050" tIns="19050" rIns="19050" bIns="19050" anchor="ctr"/>
                <a:lstStyle/>
                <a:p>
                  <a:pPr algn="ctr" defTabSz="228600" fontAlgn="base" hangingPunct="0">
                    <a:spcBef>
                      <a:spcPct val="0"/>
                    </a:spcBef>
                    <a:spcAft>
                      <a:spcPct val="0"/>
                    </a:spcAft>
                  </a:pPr>
                  <a:endParaRPr lang="en-US" sz="1500">
                    <a:solidFill>
                      <a:srgbClr val="FFFFFF"/>
                    </a:solidFill>
                    <a:effectLst>
                      <a:outerShdw blurRad="38100" dist="38100" dir="2700000" algn="tl">
                        <a:srgbClr val="000000"/>
                      </a:outerShdw>
                    </a:effectLst>
                    <a:latin typeface="Gill Sans" charset="0"/>
                    <a:sym typeface="Gill Sans" charset="0"/>
                  </a:endParaRPr>
                </a:p>
              </p:txBody>
            </p:sp>
          </p:grpSp>
          <p:grpSp>
            <p:nvGrpSpPr>
              <p:cNvPr id="54" name="组合 53"/>
              <p:cNvGrpSpPr/>
              <p:nvPr/>
            </p:nvGrpSpPr>
            <p:grpSpPr>
              <a:xfrm>
                <a:off x="2982744" y="1417778"/>
                <a:ext cx="281964" cy="281963"/>
                <a:chOff x="2982744" y="1417778"/>
                <a:chExt cx="281964" cy="281963"/>
              </a:xfrm>
            </p:grpSpPr>
            <p:sp>
              <p:nvSpPr>
                <p:cNvPr id="58" name="矩形: 圆角 57"/>
                <p:cNvSpPr/>
                <p:nvPr/>
              </p:nvSpPr>
              <p:spPr>
                <a:xfrm>
                  <a:off x="2982744" y="1417778"/>
                  <a:ext cx="281964" cy="281963"/>
                </a:xfrm>
                <a:prstGeom prst="roundRect">
                  <a:avLst>
                    <a:gd name="adj" fmla="val 6771"/>
                  </a:avLst>
                </a:prstGeom>
                <a:solidFill>
                  <a:srgbClr val="FFFFFF"/>
                </a:solidFill>
                <a:ln w="12700">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9" name="AutoShape 83"/>
                <p:cNvSpPr/>
                <p:nvPr/>
              </p:nvSpPr>
              <p:spPr bwMode="auto">
                <a:xfrm>
                  <a:off x="3053012" y="1512342"/>
                  <a:ext cx="141428" cy="9283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1610" y="13990"/>
                      </a:moveTo>
                      <a:cubicBezTo>
                        <a:pt x="11373" y="14259"/>
                        <a:pt x="11093" y="14400"/>
                        <a:pt x="10800" y="14400"/>
                      </a:cubicBezTo>
                      <a:cubicBezTo>
                        <a:pt x="10505" y="14400"/>
                        <a:pt x="10225" y="14259"/>
                        <a:pt x="9990" y="13990"/>
                      </a:cubicBezTo>
                      <a:lnTo>
                        <a:pt x="7198" y="10800"/>
                      </a:lnTo>
                      <a:lnTo>
                        <a:pt x="6636" y="10157"/>
                      </a:lnTo>
                      <a:lnTo>
                        <a:pt x="1349" y="4115"/>
                      </a:lnTo>
                      <a:lnTo>
                        <a:pt x="1349" y="4114"/>
                      </a:lnTo>
                      <a:cubicBezTo>
                        <a:pt x="1349" y="2980"/>
                        <a:pt x="1955" y="2057"/>
                        <a:pt x="2699" y="2057"/>
                      </a:cubicBezTo>
                      <a:lnTo>
                        <a:pt x="18899" y="2057"/>
                      </a:lnTo>
                      <a:cubicBezTo>
                        <a:pt x="19643" y="2057"/>
                        <a:pt x="20249" y="2980"/>
                        <a:pt x="20249" y="4114"/>
                      </a:cubicBezTo>
                      <a:cubicBezTo>
                        <a:pt x="20249" y="4114"/>
                        <a:pt x="11610" y="13990"/>
                        <a:pt x="11610" y="13990"/>
                      </a:cubicBezTo>
                      <a:close/>
                      <a:moveTo>
                        <a:pt x="20249" y="16198"/>
                      </a:moveTo>
                      <a:lnTo>
                        <a:pt x="15525" y="10800"/>
                      </a:lnTo>
                      <a:lnTo>
                        <a:pt x="20249" y="5399"/>
                      </a:lnTo>
                      <a:cubicBezTo>
                        <a:pt x="20249" y="5399"/>
                        <a:pt x="20249" y="16198"/>
                        <a:pt x="20249" y="16198"/>
                      </a:cubicBezTo>
                      <a:close/>
                      <a:moveTo>
                        <a:pt x="20249" y="17484"/>
                      </a:moveTo>
                      <a:cubicBezTo>
                        <a:pt x="20249" y="18620"/>
                        <a:pt x="19643" y="19541"/>
                        <a:pt x="18899" y="19541"/>
                      </a:cubicBezTo>
                      <a:lnTo>
                        <a:pt x="2699" y="19541"/>
                      </a:lnTo>
                      <a:cubicBezTo>
                        <a:pt x="1955" y="19541"/>
                        <a:pt x="1349" y="18620"/>
                        <a:pt x="1349" y="17484"/>
                      </a:cubicBezTo>
                      <a:lnTo>
                        <a:pt x="6636" y="11442"/>
                      </a:lnTo>
                      <a:lnTo>
                        <a:pt x="9585" y="14813"/>
                      </a:lnTo>
                      <a:cubicBezTo>
                        <a:pt x="9945" y="15222"/>
                        <a:pt x="10372" y="15429"/>
                        <a:pt x="10800" y="15429"/>
                      </a:cubicBezTo>
                      <a:cubicBezTo>
                        <a:pt x="11228" y="15429"/>
                        <a:pt x="11654" y="15222"/>
                        <a:pt x="12015" y="14813"/>
                      </a:cubicBezTo>
                      <a:lnTo>
                        <a:pt x="14963" y="11442"/>
                      </a:lnTo>
                      <a:cubicBezTo>
                        <a:pt x="14963" y="11442"/>
                        <a:pt x="20249" y="17484"/>
                        <a:pt x="20249" y="17484"/>
                      </a:cubicBezTo>
                      <a:close/>
                      <a:moveTo>
                        <a:pt x="1349" y="5399"/>
                      </a:moveTo>
                      <a:lnTo>
                        <a:pt x="6074" y="10800"/>
                      </a:lnTo>
                      <a:lnTo>
                        <a:pt x="1349" y="16198"/>
                      </a:lnTo>
                      <a:cubicBezTo>
                        <a:pt x="1349" y="16198"/>
                        <a:pt x="1349" y="5399"/>
                        <a:pt x="1349" y="5399"/>
                      </a:cubicBezTo>
                      <a:close/>
                      <a:moveTo>
                        <a:pt x="18899" y="0"/>
                      </a:moveTo>
                      <a:lnTo>
                        <a:pt x="2699" y="0"/>
                      </a:lnTo>
                      <a:cubicBezTo>
                        <a:pt x="1208" y="0"/>
                        <a:pt x="0" y="1842"/>
                        <a:pt x="0" y="4114"/>
                      </a:cubicBezTo>
                      <a:lnTo>
                        <a:pt x="0" y="17484"/>
                      </a:lnTo>
                      <a:cubicBezTo>
                        <a:pt x="0" y="19756"/>
                        <a:pt x="1208" y="21600"/>
                        <a:pt x="2699" y="21600"/>
                      </a:cubicBezTo>
                      <a:lnTo>
                        <a:pt x="18899" y="21600"/>
                      </a:lnTo>
                      <a:cubicBezTo>
                        <a:pt x="20391" y="21600"/>
                        <a:pt x="21600" y="19756"/>
                        <a:pt x="21600" y="17484"/>
                      </a:cubicBezTo>
                      <a:lnTo>
                        <a:pt x="21600" y="4114"/>
                      </a:lnTo>
                      <a:cubicBezTo>
                        <a:pt x="21600" y="1842"/>
                        <a:pt x="20391" y="0"/>
                        <a:pt x="18899" y="0"/>
                      </a:cubicBezTo>
                    </a:path>
                  </a:pathLst>
                </a:custGeom>
                <a:solidFill>
                  <a:schemeClr val="accent4"/>
                </a:solidFill>
                <a:ln>
                  <a:noFill/>
                </a:ln>
                <a:effectLst/>
              </p:spPr>
              <p:txBody>
                <a:bodyPr lIns="19050" tIns="19050" rIns="19050" bIns="19050" anchor="ctr"/>
                <a:lstStyle/>
                <a:p>
                  <a:pPr algn="ctr" defTabSz="228600" fontAlgn="base" hangingPunct="0">
                    <a:spcBef>
                      <a:spcPct val="0"/>
                    </a:spcBef>
                    <a:spcAft>
                      <a:spcPct val="0"/>
                    </a:spcAft>
                  </a:pPr>
                  <a:endParaRPr lang="en-US" sz="1500">
                    <a:solidFill>
                      <a:srgbClr val="FFFFFF"/>
                    </a:solidFill>
                    <a:effectLst>
                      <a:outerShdw blurRad="38100" dist="38100" dir="2700000" algn="tl">
                        <a:srgbClr val="000000"/>
                      </a:outerShdw>
                    </a:effectLst>
                    <a:latin typeface="Gill Sans" charset="0"/>
                    <a:sym typeface="Gill Sans" charset="0"/>
                  </a:endParaRPr>
                </a:p>
              </p:txBody>
            </p:sp>
          </p:grpSp>
          <p:grpSp>
            <p:nvGrpSpPr>
              <p:cNvPr id="55" name="组合 54"/>
              <p:cNvGrpSpPr/>
              <p:nvPr/>
            </p:nvGrpSpPr>
            <p:grpSpPr>
              <a:xfrm>
                <a:off x="2593373" y="1417778"/>
                <a:ext cx="281964" cy="281963"/>
                <a:chOff x="2593373" y="1417778"/>
                <a:chExt cx="281964" cy="281963"/>
              </a:xfrm>
            </p:grpSpPr>
            <p:sp>
              <p:nvSpPr>
                <p:cNvPr id="56" name="矩形: 圆角 55"/>
                <p:cNvSpPr/>
                <p:nvPr/>
              </p:nvSpPr>
              <p:spPr>
                <a:xfrm>
                  <a:off x="2593373" y="1417778"/>
                  <a:ext cx="281964" cy="281963"/>
                </a:xfrm>
                <a:prstGeom prst="roundRect">
                  <a:avLst>
                    <a:gd name="adj" fmla="val 6771"/>
                  </a:avLst>
                </a:prstGeom>
                <a:solidFill>
                  <a:srgbClr val="FFFFFF"/>
                </a:solidFill>
                <a:ln w="127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7" name="AutoShape 81"/>
                <p:cNvSpPr/>
                <p:nvPr/>
              </p:nvSpPr>
              <p:spPr bwMode="auto">
                <a:xfrm>
                  <a:off x="2663641" y="1488045"/>
                  <a:ext cx="141428" cy="14142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35" y="9811"/>
                      </a:moveTo>
                      <a:cubicBezTo>
                        <a:pt x="20220" y="10144"/>
                        <a:pt x="20081" y="10800"/>
                        <a:pt x="18899" y="10800"/>
                      </a:cubicBezTo>
                      <a:lnTo>
                        <a:pt x="17549" y="10800"/>
                      </a:lnTo>
                      <a:cubicBezTo>
                        <a:pt x="17363" y="10800"/>
                        <a:pt x="17212" y="10950"/>
                        <a:pt x="17212" y="11137"/>
                      </a:cubicBezTo>
                      <a:cubicBezTo>
                        <a:pt x="17212" y="11324"/>
                        <a:pt x="17363" y="11475"/>
                        <a:pt x="17549" y="11475"/>
                      </a:cubicBezTo>
                      <a:lnTo>
                        <a:pt x="18858" y="11475"/>
                      </a:lnTo>
                      <a:cubicBezTo>
                        <a:pt x="19870" y="11475"/>
                        <a:pt x="20003" y="12314"/>
                        <a:pt x="19938" y="12719"/>
                      </a:cubicBezTo>
                      <a:cubicBezTo>
                        <a:pt x="19855" y="13223"/>
                        <a:pt x="19618" y="14175"/>
                        <a:pt x="18478" y="14175"/>
                      </a:cubicBezTo>
                      <a:lnTo>
                        <a:pt x="16874" y="14175"/>
                      </a:lnTo>
                      <a:cubicBezTo>
                        <a:pt x="16688" y="14175"/>
                        <a:pt x="16537" y="14325"/>
                        <a:pt x="16537" y="14512"/>
                      </a:cubicBezTo>
                      <a:cubicBezTo>
                        <a:pt x="16537" y="14699"/>
                        <a:pt x="16688" y="14850"/>
                        <a:pt x="16874" y="14850"/>
                      </a:cubicBezTo>
                      <a:lnTo>
                        <a:pt x="18203" y="14850"/>
                      </a:lnTo>
                      <a:cubicBezTo>
                        <a:pt x="19343" y="14850"/>
                        <a:pt x="19243" y="15718"/>
                        <a:pt x="19079" y="16237"/>
                      </a:cubicBezTo>
                      <a:cubicBezTo>
                        <a:pt x="18864" y="16918"/>
                        <a:pt x="18732" y="17549"/>
                        <a:pt x="17297" y="17549"/>
                      </a:cubicBezTo>
                      <a:lnTo>
                        <a:pt x="16196" y="17549"/>
                      </a:lnTo>
                      <a:cubicBezTo>
                        <a:pt x="16009" y="17549"/>
                        <a:pt x="15859" y="17700"/>
                        <a:pt x="15859" y="17887"/>
                      </a:cubicBezTo>
                      <a:cubicBezTo>
                        <a:pt x="15859" y="18073"/>
                        <a:pt x="16009" y="18225"/>
                        <a:pt x="16196" y="18225"/>
                      </a:cubicBezTo>
                      <a:lnTo>
                        <a:pt x="17255" y="18225"/>
                      </a:lnTo>
                      <a:cubicBezTo>
                        <a:pt x="17993" y="18225"/>
                        <a:pt x="18027" y="18923"/>
                        <a:pt x="17950" y="19174"/>
                      </a:cubicBezTo>
                      <a:cubicBezTo>
                        <a:pt x="17866" y="19448"/>
                        <a:pt x="17767" y="19651"/>
                        <a:pt x="17762" y="19660"/>
                      </a:cubicBezTo>
                      <a:cubicBezTo>
                        <a:pt x="17558" y="20028"/>
                        <a:pt x="17229" y="20249"/>
                        <a:pt x="16534" y="20249"/>
                      </a:cubicBezTo>
                      <a:lnTo>
                        <a:pt x="12844" y="20249"/>
                      </a:lnTo>
                      <a:cubicBezTo>
                        <a:pt x="10990" y="20249"/>
                        <a:pt x="9151" y="19829"/>
                        <a:pt x="9104" y="19818"/>
                      </a:cubicBezTo>
                      <a:cubicBezTo>
                        <a:pt x="6299" y="19172"/>
                        <a:pt x="6152" y="19122"/>
                        <a:pt x="5976" y="19072"/>
                      </a:cubicBezTo>
                      <a:cubicBezTo>
                        <a:pt x="5976" y="19072"/>
                        <a:pt x="5405" y="18976"/>
                        <a:pt x="5405" y="18478"/>
                      </a:cubicBezTo>
                      <a:lnTo>
                        <a:pt x="5399" y="9155"/>
                      </a:lnTo>
                      <a:cubicBezTo>
                        <a:pt x="5399" y="8839"/>
                        <a:pt x="5601" y="8552"/>
                        <a:pt x="5935" y="8452"/>
                      </a:cubicBezTo>
                      <a:cubicBezTo>
                        <a:pt x="5977" y="8435"/>
                        <a:pt x="6034" y="8419"/>
                        <a:pt x="6074" y="8401"/>
                      </a:cubicBezTo>
                      <a:cubicBezTo>
                        <a:pt x="9158" y="7125"/>
                        <a:pt x="10097" y="4324"/>
                        <a:pt x="10124" y="2025"/>
                      </a:cubicBezTo>
                      <a:cubicBezTo>
                        <a:pt x="10128" y="1702"/>
                        <a:pt x="10378" y="1350"/>
                        <a:pt x="10800" y="1350"/>
                      </a:cubicBezTo>
                      <a:cubicBezTo>
                        <a:pt x="11514" y="1350"/>
                        <a:pt x="12774" y="2782"/>
                        <a:pt x="12774" y="4554"/>
                      </a:cubicBezTo>
                      <a:cubicBezTo>
                        <a:pt x="12774" y="6155"/>
                        <a:pt x="12711" y="6432"/>
                        <a:pt x="12149" y="8100"/>
                      </a:cubicBezTo>
                      <a:cubicBezTo>
                        <a:pt x="18899" y="8100"/>
                        <a:pt x="18852" y="8196"/>
                        <a:pt x="19448" y="8353"/>
                      </a:cubicBezTo>
                      <a:cubicBezTo>
                        <a:pt x="20187" y="8564"/>
                        <a:pt x="20249" y="9175"/>
                        <a:pt x="20249" y="9386"/>
                      </a:cubicBezTo>
                      <a:cubicBezTo>
                        <a:pt x="20249" y="9618"/>
                        <a:pt x="20243" y="9584"/>
                        <a:pt x="20235" y="9811"/>
                      </a:cubicBezTo>
                      <a:moveTo>
                        <a:pt x="4724" y="19575"/>
                      </a:moveTo>
                      <a:cubicBezTo>
                        <a:pt x="4724" y="19948"/>
                        <a:pt x="4423" y="20249"/>
                        <a:pt x="4049" y="20249"/>
                      </a:cubicBezTo>
                      <a:lnTo>
                        <a:pt x="2024" y="20249"/>
                      </a:lnTo>
                      <a:cubicBezTo>
                        <a:pt x="1652" y="20249"/>
                        <a:pt x="1349" y="19948"/>
                        <a:pt x="1349" y="19575"/>
                      </a:cubicBezTo>
                      <a:lnTo>
                        <a:pt x="1349" y="8774"/>
                      </a:lnTo>
                      <a:cubicBezTo>
                        <a:pt x="1349" y="8401"/>
                        <a:pt x="1652" y="8100"/>
                        <a:pt x="2024" y="8100"/>
                      </a:cubicBezTo>
                      <a:lnTo>
                        <a:pt x="4049" y="8100"/>
                      </a:lnTo>
                      <a:cubicBezTo>
                        <a:pt x="4423" y="8100"/>
                        <a:pt x="4724" y="8401"/>
                        <a:pt x="4724" y="8774"/>
                      </a:cubicBezTo>
                      <a:cubicBezTo>
                        <a:pt x="4724" y="8774"/>
                        <a:pt x="4724" y="19575"/>
                        <a:pt x="4724" y="19575"/>
                      </a:cubicBezTo>
                      <a:close/>
                      <a:moveTo>
                        <a:pt x="19686" y="7069"/>
                      </a:moveTo>
                      <a:cubicBezTo>
                        <a:pt x="18842" y="6846"/>
                        <a:pt x="16858" y="6849"/>
                        <a:pt x="13956" y="6773"/>
                      </a:cubicBezTo>
                      <a:cubicBezTo>
                        <a:pt x="14093" y="6139"/>
                        <a:pt x="14124" y="5568"/>
                        <a:pt x="14124" y="4554"/>
                      </a:cubicBezTo>
                      <a:cubicBezTo>
                        <a:pt x="14124" y="2133"/>
                        <a:pt x="12361" y="0"/>
                        <a:pt x="10800" y="0"/>
                      </a:cubicBezTo>
                      <a:cubicBezTo>
                        <a:pt x="9698" y="0"/>
                        <a:pt x="8789" y="901"/>
                        <a:pt x="8774" y="2009"/>
                      </a:cubicBezTo>
                      <a:cubicBezTo>
                        <a:pt x="8760" y="3368"/>
                        <a:pt x="8340" y="5716"/>
                        <a:pt x="6074" y="6906"/>
                      </a:cubicBezTo>
                      <a:cubicBezTo>
                        <a:pt x="5908" y="6994"/>
                        <a:pt x="5433" y="7228"/>
                        <a:pt x="5364" y="7259"/>
                      </a:cubicBezTo>
                      <a:lnTo>
                        <a:pt x="5399" y="7289"/>
                      </a:lnTo>
                      <a:cubicBezTo>
                        <a:pt x="5045" y="6984"/>
                        <a:pt x="4554" y="6750"/>
                        <a:pt x="4049" y="6750"/>
                      </a:cubicBezTo>
                      <a:lnTo>
                        <a:pt x="2024" y="6750"/>
                      </a:lnTo>
                      <a:cubicBezTo>
                        <a:pt x="908" y="6750"/>
                        <a:pt x="0" y="7658"/>
                        <a:pt x="0" y="8774"/>
                      </a:cubicBezTo>
                      <a:lnTo>
                        <a:pt x="0" y="19575"/>
                      </a:lnTo>
                      <a:cubicBezTo>
                        <a:pt x="0" y="20691"/>
                        <a:pt x="908" y="21599"/>
                        <a:pt x="2024" y="21599"/>
                      </a:cubicBezTo>
                      <a:lnTo>
                        <a:pt x="4049" y="21599"/>
                      </a:lnTo>
                      <a:cubicBezTo>
                        <a:pt x="4853" y="21599"/>
                        <a:pt x="5525" y="21114"/>
                        <a:pt x="5850" y="20434"/>
                      </a:cubicBezTo>
                      <a:cubicBezTo>
                        <a:pt x="5859" y="20437"/>
                        <a:pt x="5873" y="20441"/>
                        <a:pt x="5882" y="20442"/>
                      </a:cubicBezTo>
                      <a:cubicBezTo>
                        <a:pt x="5927" y="20454"/>
                        <a:pt x="5979" y="20467"/>
                        <a:pt x="6044" y="20485"/>
                      </a:cubicBezTo>
                      <a:cubicBezTo>
                        <a:pt x="6056" y="20487"/>
                        <a:pt x="6062" y="20488"/>
                        <a:pt x="6074" y="20492"/>
                      </a:cubicBezTo>
                      <a:cubicBezTo>
                        <a:pt x="6464" y="20588"/>
                        <a:pt x="7212" y="20768"/>
                        <a:pt x="8812" y="21135"/>
                      </a:cubicBezTo>
                      <a:cubicBezTo>
                        <a:pt x="9155" y="21213"/>
                        <a:pt x="10966" y="21599"/>
                        <a:pt x="12844" y="21599"/>
                      </a:cubicBezTo>
                      <a:lnTo>
                        <a:pt x="16534" y="21599"/>
                      </a:lnTo>
                      <a:cubicBezTo>
                        <a:pt x="17659" y="21599"/>
                        <a:pt x="18469" y="21167"/>
                        <a:pt x="18952" y="20298"/>
                      </a:cubicBezTo>
                      <a:cubicBezTo>
                        <a:pt x="18958" y="20285"/>
                        <a:pt x="19114" y="19982"/>
                        <a:pt x="19240" y="19572"/>
                      </a:cubicBezTo>
                      <a:cubicBezTo>
                        <a:pt x="19336" y="19263"/>
                        <a:pt x="19371" y="18827"/>
                        <a:pt x="19256" y="18384"/>
                      </a:cubicBezTo>
                      <a:cubicBezTo>
                        <a:pt x="19981" y="17886"/>
                        <a:pt x="20214" y="17133"/>
                        <a:pt x="20366" y="16643"/>
                      </a:cubicBezTo>
                      <a:cubicBezTo>
                        <a:pt x="20620" y="15838"/>
                        <a:pt x="20544" y="15235"/>
                        <a:pt x="20367" y="14803"/>
                      </a:cubicBezTo>
                      <a:cubicBezTo>
                        <a:pt x="20775" y="14418"/>
                        <a:pt x="21122" y="13831"/>
                        <a:pt x="21269" y="12935"/>
                      </a:cubicBezTo>
                      <a:cubicBezTo>
                        <a:pt x="21361" y="12380"/>
                        <a:pt x="21263" y="11809"/>
                        <a:pt x="21007" y="11334"/>
                      </a:cubicBezTo>
                      <a:cubicBezTo>
                        <a:pt x="21389" y="10905"/>
                        <a:pt x="21564" y="10365"/>
                        <a:pt x="21583" y="9865"/>
                      </a:cubicBezTo>
                      <a:lnTo>
                        <a:pt x="21591" y="9724"/>
                      </a:lnTo>
                      <a:cubicBezTo>
                        <a:pt x="21596" y="9635"/>
                        <a:pt x="21600" y="9581"/>
                        <a:pt x="21600" y="9386"/>
                      </a:cubicBezTo>
                      <a:cubicBezTo>
                        <a:pt x="21600" y="8533"/>
                        <a:pt x="21010" y="7446"/>
                        <a:pt x="19686" y="7069"/>
                      </a:cubicBezTo>
                    </a:path>
                  </a:pathLst>
                </a:custGeom>
                <a:solidFill>
                  <a:schemeClr val="accent3"/>
                </a:solidFill>
                <a:ln>
                  <a:noFill/>
                </a:ln>
                <a:effectLst/>
              </p:spPr>
              <p:txBody>
                <a:bodyPr lIns="19050" tIns="19050" rIns="19050" bIns="19050" anchor="ctr"/>
                <a:lstStyle/>
                <a:p>
                  <a:pPr algn="ctr" defTabSz="228600" fontAlgn="base" hangingPunct="0">
                    <a:spcBef>
                      <a:spcPct val="0"/>
                    </a:spcBef>
                    <a:spcAft>
                      <a:spcPct val="0"/>
                    </a:spcAft>
                  </a:pPr>
                  <a:endParaRPr lang="en-US" sz="1500">
                    <a:solidFill>
                      <a:srgbClr val="FFFFFF"/>
                    </a:solidFill>
                    <a:effectLst>
                      <a:outerShdw blurRad="38100" dist="38100" dir="2700000" algn="tl">
                        <a:srgbClr val="000000"/>
                      </a:outerShdw>
                    </a:effectLst>
                    <a:latin typeface="Gill Sans" charset="0"/>
                    <a:sym typeface="Gill Sans" charset="0"/>
                  </a:endParaRPr>
                </a:p>
              </p:txBody>
            </p:sp>
          </p:grpSp>
        </p:grpSp>
      </p:grpSp>
      <p:grpSp>
        <p:nvGrpSpPr>
          <p:cNvPr id="64" name="组合 63"/>
          <p:cNvGrpSpPr/>
          <p:nvPr/>
        </p:nvGrpSpPr>
        <p:grpSpPr>
          <a:xfrm>
            <a:off x="6447887" y="4519343"/>
            <a:ext cx="2086512" cy="1725571"/>
            <a:chOff x="6260410" y="4303443"/>
            <a:chExt cx="2086512" cy="1725571"/>
          </a:xfrm>
        </p:grpSpPr>
        <p:sp>
          <p:nvSpPr>
            <p:cNvPr id="65" name="TextBox 7"/>
            <p:cNvSpPr txBox="1"/>
            <p:nvPr/>
          </p:nvSpPr>
          <p:spPr>
            <a:xfrm>
              <a:off x="6260410" y="4907751"/>
              <a:ext cx="1796444" cy="735138"/>
            </a:xfrm>
            <a:prstGeom prst="rect">
              <a:avLst/>
            </a:prstGeom>
            <a:noFill/>
          </p:spPr>
          <p:txBody>
            <a:bodyPr wrap="square" lIns="0" tIns="0" rIns="0" bIns="0" rtlCol="0">
              <a:spAutoFit/>
            </a:bodyPr>
            <a:lstStyle/>
            <a:p>
              <a:pPr>
                <a:lnSpc>
                  <a:spcPct val="150000"/>
                </a:lnSpc>
              </a:pPr>
              <a:r>
                <a:rPr lang="zh-CN" altLang="en-US" sz="1100" dirty="0">
                  <a:solidFill>
                    <a:schemeClr val="tx2"/>
                  </a:solidFill>
                  <a:latin typeface="+mn-ea"/>
                </a:rPr>
                <a:t>点击此处添加标题点击此处添加标题点击此处添加标题添加标题</a:t>
              </a:r>
              <a:endParaRPr lang="zh-CN" altLang="en-US" sz="1100" dirty="0">
                <a:solidFill>
                  <a:schemeClr val="tx2"/>
                </a:solidFill>
                <a:latin typeface="+mn-ea"/>
              </a:endParaRPr>
            </a:p>
          </p:txBody>
        </p:sp>
        <p:cxnSp>
          <p:nvCxnSpPr>
            <p:cNvPr id="66" name="Straight Connector 8"/>
            <p:cNvCxnSpPr/>
            <p:nvPr/>
          </p:nvCxnSpPr>
          <p:spPr>
            <a:xfrm>
              <a:off x="6279460" y="4774837"/>
              <a:ext cx="415627" cy="0"/>
            </a:xfrm>
            <a:prstGeom prst="line">
              <a:avLst/>
            </a:prstGeom>
            <a:ln w="25400" cap="rnd">
              <a:solidFill>
                <a:schemeClr val="accent3"/>
              </a:solidFill>
            </a:ln>
          </p:spPr>
          <p:style>
            <a:lnRef idx="1">
              <a:schemeClr val="accent1"/>
            </a:lnRef>
            <a:fillRef idx="0">
              <a:schemeClr val="accent1"/>
            </a:fillRef>
            <a:effectRef idx="0">
              <a:schemeClr val="accent1"/>
            </a:effectRef>
            <a:fontRef idx="minor">
              <a:schemeClr val="tx1"/>
            </a:fontRef>
          </p:style>
        </p:cxnSp>
        <p:sp>
          <p:nvSpPr>
            <p:cNvPr id="67" name="TextBox 9"/>
            <p:cNvSpPr txBox="1"/>
            <p:nvPr/>
          </p:nvSpPr>
          <p:spPr>
            <a:xfrm>
              <a:off x="6260410" y="4303443"/>
              <a:ext cx="2086512" cy="276999"/>
            </a:xfrm>
            <a:prstGeom prst="rect">
              <a:avLst/>
            </a:prstGeom>
            <a:noFill/>
          </p:spPr>
          <p:txBody>
            <a:bodyPr wrap="square" lIns="0" tIns="0" rIns="0" bIns="0" rtlCol="0">
              <a:spAutoFit/>
            </a:bodyPr>
            <a:lstStyle/>
            <a:p>
              <a:r>
                <a:rPr lang="zh-CN" altLang="en-US" b="1" dirty="0">
                  <a:solidFill>
                    <a:schemeClr val="accent3"/>
                  </a:solidFill>
                  <a:latin typeface="+mj-ea"/>
                  <a:ea typeface="+mj-ea"/>
                </a:rPr>
                <a:t>添加标题</a:t>
              </a:r>
              <a:endParaRPr lang="en-US" b="1" dirty="0">
                <a:solidFill>
                  <a:schemeClr val="accent3"/>
                </a:solidFill>
                <a:latin typeface="+mj-ea"/>
                <a:ea typeface="+mj-ea"/>
              </a:endParaRPr>
            </a:p>
          </p:txBody>
        </p:sp>
        <p:grpSp>
          <p:nvGrpSpPr>
            <p:cNvPr id="68" name="组合 67"/>
            <p:cNvGrpSpPr/>
            <p:nvPr/>
          </p:nvGrpSpPr>
          <p:grpSpPr>
            <a:xfrm>
              <a:off x="6260410" y="5837294"/>
              <a:ext cx="985978" cy="191720"/>
              <a:chOff x="1814629" y="1417778"/>
              <a:chExt cx="1450079" cy="281963"/>
            </a:xfrm>
          </p:grpSpPr>
          <p:grpSp>
            <p:nvGrpSpPr>
              <p:cNvPr id="69" name="组合 68"/>
              <p:cNvGrpSpPr/>
              <p:nvPr/>
            </p:nvGrpSpPr>
            <p:grpSpPr>
              <a:xfrm>
                <a:off x="1814629" y="1417778"/>
                <a:ext cx="281964" cy="281963"/>
                <a:chOff x="1814629" y="1417778"/>
                <a:chExt cx="281964" cy="281963"/>
              </a:xfrm>
            </p:grpSpPr>
            <p:sp>
              <p:nvSpPr>
                <p:cNvPr id="79" name="矩形: 圆角 78"/>
                <p:cNvSpPr/>
                <p:nvPr/>
              </p:nvSpPr>
              <p:spPr>
                <a:xfrm>
                  <a:off x="1814629" y="1417778"/>
                  <a:ext cx="281964" cy="281963"/>
                </a:xfrm>
                <a:prstGeom prst="roundRect">
                  <a:avLst>
                    <a:gd name="adj" fmla="val 6771"/>
                  </a:avLst>
                </a:prstGeom>
                <a:solidFill>
                  <a:srgbClr val="FFFFFF"/>
                </a:solidFill>
                <a:ln w="127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0" name="AutoShape 135"/>
                <p:cNvSpPr/>
                <p:nvPr/>
              </p:nvSpPr>
              <p:spPr bwMode="auto">
                <a:xfrm>
                  <a:off x="1884776" y="1510045"/>
                  <a:ext cx="141670" cy="9742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49" y="18681"/>
                      </a:moveTo>
                      <a:lnTo>
                        <a:pt x="19651" y="18681"/>
                      </a:lnTo>
                      <a:lnTo>
                        <a:pt x="19575" y="18681"/>
                      </a:lnTo>
                      <a:lnTo>
                        <a:pt x="16874" y="14754"/>
                      </a:lnTo>
                      <a:lnTo>
                        <a:pt x="16874" y="14727"/>
                      </a:lnTo>
                      <a:lnTo>
                        <a:pt x="16199" y="13745"/>
                      </a:lnTo>
                      <a:lnTo>
                        <a:pt x="16199" y="7854"/>
                      </a:lnTo>
                      <a:lnTo>
                        <a:pt x="19575" y="2945"/>
                      </a:lnTo>
                      <a:lnTo>
                        <a:pt x="19651" y="2945"/>
                      </a:lnTo>
                      <a:lnTo>
                        <a:pt x="20249" y="2945"/>
                      </a:lnTo>
                      <a:cubicBezTo>
                        <a:pt x="20249" y="2945"/>
                        <a:pt x="20249" y="18681"/>
                        <a:pt x="20249" y="18681"/>
                      </a:cubicBezTo>
                      <a:close/>
                      <a:moveTo>
                        <a:pt x="2024" y="19636"/>
                      </a:moveTo>
                      <a:cubicBezTo>
                        <a:pt x="1651" y="19636"/>
                        <a:pt x="1349" y="19195"/>
                        <a:pt x="1349" y="18654"/>
                      </a:cubicBezTo>
                      <a:lnTo>
                        <a:pt x="1349" y="2945"/>
                      </a:lnTo>
                      <a:cubicBezTo>
                        <a:pt x="1349" y="2402"/>
                        <a:pt x="1651" y="1963"/>
                        <a:pt x="2024" y="1963"/>
                      </a:cubicBezTo>
                      <a:lnTo>
                        <a:pt x="14849" y="1963"/>
                      </a:lnTo>
                      <a:cubicBezTo>
                        <a:pt x="15221" y="1963"/>
                        <a:pt x="15524" y="2403"/>
                        <a:pt x="15524" y="2945"/>
                      </a:cubicBezTo>
                      <a:lnTo>
                        <a:pt x="15524" y="18654"/>
                      </a:lnTo>
                      <a:cubicBezTo>
                        <a:pt x="15524" y="19195"/>
                        <a:pt x="15221" y="19636"/>
                        <a:pt x="14849" y="19636"/>
                      </a:cubicBezTo>
                      <a:cubicBezTo>
                        <a:pt x="14849" y="19636"/>
                        <a:pt x="2024" y="19636"/>
                        <a:pt x="2024" y="19636"/>
                      </a:cubicBezTo>
                      <a:close/>
                      <a:moveTo>
                        <a:pt x="20249" y="981"/>
                      </a:moveTo>
                      <a:lnTo>
                        <a:pt x="19651" y="981"/>
                      </a:lnTo>
                      <a:cubicBezTo>
                        <a:pt x="19296" y="981"/>
                        <a:pt x="18956" y="1185"/>
                        <a:pt x="18703" y="1547"/>
                      </a:cubicBezTo>
                      <a:lnTo>
                        <a:pt x="16874" y="4170"/>
                      </a:lnTo>
                      <a:lnTo>
                        <a:pt x="16874" y="2945"/>
                      </a:lnTo>
                      <a:cubicBezTo>
                        <a:pt x="16874" y="1317"/>
                        <a:pt x="15967" y="0"/>
                        <a:pt x="14849" y="0"/>
                      </a:cubicBezTo>
                      <a:lnTo>
                        <a:pt x="2024" y="0"/>
                      </a:lnTo>
                      <a:cubicBezTo>
                        <a:pt x="908" y="0"/>
                        <a:pt x="0" y="1320"/>
                        <a:pt x="0" y="2945"/>
                      </a:cubicBezTo>
                      <a:lnTo>
                        <a:pt x="0" y="9789"/>
                      </a:lnTo>
                      <a:lnTo>
                        <a:pt x="0" y="18654"/>
                      </a:lnTo>
                      <a:cubicBezTo>
                        <a:pt x="0" y="20281"/>
                        <a:pt x="905" y="21599"/>
                        <a:pt x="2024" y="21599"/>
                      </a:cubicBezTo>
                      <a:lnTo>
                        <a:pt x="14849" y="21599"/>
                      </a:lnTo>
                      <a:cubicBezTo>
                        <a:pt x="15967" y="21599"/>
                        <a:pt x="16874" y="20281"/>
                        <a:pt x="16874" y="18654"/>
                      </a:cubicBezTo>
                      <a:lnTo>
                        <a:pt x="16874" y="17456"/>
                      </a:lnTo>
                      <a:lnTo>
                        <a:pt x="18703" y="20079"/>
                      </a:lnTo>
                      <a:cubicBezTo>
                        <a:pt x="18956" y="20442"/>
                        <a:pt x="19296" y="20645"/>
                        <a:pt x="19651" y="20645"/>
                      </a:cubicBezTo>
                      <a:lnTo>
                        <a:pt x="20249" y="20645"/>
                      </a:lnTo>
                      <a:cubicBezTo>
                        <a:pt x="20994" y="20645"/>
                        <a:pt x="21600" y="19765"/>
                        <a:pt x="21600" y="18681"/>
                      </a:cubicBezTo>
                      <a:lnTo>
                        <a:pt x="21600" y="2945"/>
                      </a:lnTo>
                      <a:cubicBezTo>
                        <a:pt x="21600" y="1860"/>
                        <a:pt x="20994" y="981"/>
                        <a:pt x="20249" y="981"/>
                      </a:cubicBezTo>
                    </a:path>
                  </a:pathLst>
                </a:custGeom>
                <a:solidFill>
                  <a:schemeClr val="accent1"/>
                </a:solidFill>
                <a:ln>
                  <a:noFill/>
                </a:ln>
                <a:effectLst/>
              </p:spPr>
              <p:txBody>
                <a:bodyPr lIns="19050" tIns="19050" rIns="19050" bIns="19050" anchor="ctr"/>
                <a:lstStyle/>
                <a:p>
                  <a:pPr algn="ctr" defTabSz="228600" fontAlgn="base" hangingPunct="0">
                    <a:spcBef>
                      <a:spcPct val="0"/>
                    </a:spcBef>
                    <a:spcAft>
                      <a:spcPct val="0"/>
                    </a:spcAft>
                  </a:pPr>
                  <a:endParaRPr lang="en-US" sz="1500">
                    <a:solidFill>
                      <a:srgbClr val="FFFFFF"/>
                    </a:solidFill>
                    <a:effectLst>
                      <a:outerShdw blurRad="38100" dist="38100" dir="2700000" algn="tl">
                        <a:srgbClr val="000000"/>
                      </a:outerShdw>
                    </a:effectLst>
                    <a:latin typeface="Gill Sans" charset="0"/>
                    <a:sym typeface="Gill Sans" charset="0"/>
                  </a:endParaRPr>
                </a:p>
              </p:txBody>
            </p:sp>
          </p:grpSp>
          <p:grpSp>
            <p:nvGrpSpPr>
              <p:cNvPr id="70" name="组合 69"/>
              <p:cNvGrpSpPr/>
              <p:nvPr/>
            </p:nvGrpSpPr>
            <p:grpSpPr>
              <a:xfrm>
                <a:off x="2204001" y="1417778"/>
                <a:ext cx="281964" cy="281963"/>
                <a:chOff x="2204001" y="1417778"/>
                <a:chExt cx="281964" cy="281963"/>
              </a:xfrm>
            </p:grpSpPr>
            <p:sp>
              <p:nvSpPr>
                <p:cNvPr id="77" name="矩形: 圆角 76"/>
                <p:cNvSpPr/>
                <p:nvPr/>
              </p:nvSpPr>
              <p:spPr>
                <a:xfrm>
                  <a:off x="2204001" y="1417778"/>
                  <a:ext cx="281964" cy="281963"/>
                </a:xfrm>
                <a:prstGeom prst="roundRect">
                  <a:avLst>
                    <a:gd name="adj" fmla="val 6771"/>
                  </a:avLst>
                </a:prstGeom>
                <a:solidFill>
                  <a:srgbClr val="FFFFFF"/>
                </a:solidFill>
                <a:ln w="127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8" name="AutoShape 59"/>
                <p:cNvSpPr/>
                <p:nvPr/>
              </p:nvSpPr>
              <p:spPr bwMode="auto">
                <a:xfrm>
                  <a:off x="2274148" y="1488045"/>
                  <a:ext cx="141670" cy="141428"/>
                </a:xfrm>
                <a:custGeom>
                  <a:avLst/>
                  <a:gdLst>
                    <a:gd name="T0" fmla="+- 0 10794 23"/>
                    <a:gd name="T1" fmla="*/ T0 w 21543"/>
                    <a:gd name="T2" fmla="*/ 10800 h 21600"/>
                    <a:gd name="T3" fmla="+- 0 10794 23"/>
                    <a:gd name="T4" fmla="*/ T3 w 21543"/>
                    <a:gd name="T5" fmla="*/ 10800 h 21600"/>
                    <a:gd name="T6" fmla="+- 0 10794 23"/>
                    <a:gd name="T7" fmla="*/ T6 w 21543"/>
                    <a:gd name="T8" fmla="*/ 10800 h 21600"/>
                    <a:gd name="T9" fmla="+- 0 10794 23"/>
                    <a:gd name="T10" fmla="*/ T9 w 21543"/>
                    <a:gd name="T11" fmla="*/ 10800 h 21600"/>
                  </a:gdLst>
                  <a:ahLst/>
                  <a:cxnLst>
                    <a:cxn ang="0">
                      <a:pos x="T1" y="T2"/>
                    </a:cxn>
                    <a:cxn ang="0">
                      <a:pos x="T4" y="T5"/>
                    </a:cxn>
                    <a:cxn ang="0">
                      <a:pos x="T7" y="T8"/>
                    </a:cxn>
                    <a:cxn ang="0">
                      <a:pos x="T10" y="T11"/>
                    </a:cxn>
                  </a:cxnLst>
                  <a:rect l="0" t="0" r="r" b="b"/>
                  <a:pathLst>
                    <a:path w="21543" h="21600">
                      <a:moveTo>
                        <a:pt x="16976" y="19986"/>
                      </a:moveTo>
                      <a:lnTo>
                        <a:pt x="11226" y="17680"/>
                      </a:lnTo>
                      <a:cubicBezTo>
                        <a:pt x="11088" y="17626"/>
                        <a:pt x="10946" y="17608"/>
                        <a:pt x="10806" y="17600"/>
                      </a:cubicBezTo>
                      <a:lnTo>
                        <a:pt x="19660" y="3837"/>
                      </a:lnTo>
                      <a:cubicBezTo>
                        <a:pt x="19660" y="3837"/>
                        <a:pt x="16976" y="19986"/>
                        <a:pt x="16976" y="19986"/>
                      </a:cubicBezTo>
                      <a:close/>
                      <a:moveTo>
                        <a:pt x="6859" y="16244"/>
                      </a:moveTo>
                      <a:cubicBezTo>
                        <a:pt x="6858" y="16242"/>
                        <a:pt x="6855" y="16240"/>
                        <a:pt x="6854" y="16238"/>
                      </a:cubicBezTo>
                      <a:lnTo>
                        <a:pt x="19606" y="2552"/>
                      </a:lnTo>
                      <a:lnTo>
                        <a:pt x="8735" y="19536"/>
                      </a:lnTo>
                      <a:cubicBezTo>
                        <a:pt x="8735" y="19536"/>
                        <a:pt x="6859" y="16244"/>
                        <a:pt x="6859" y="16244"/>
                      </a:cubicBezTo>
                      <a:close/>
                      <a:moveTo>
                        <a:pt x="2111" y="14024"/>
                      </a:moveTo>
                      <a:lnTo>
                        <a:pt x="17712" y="3595"/>
                      </a:lnTo>
                      <a:lnTo>
                        <a:pt x="6369" y="15770"/>
                      </a:lnTo>
                      <a:cubicBezTo>
                        <a:pt x="6309" y="15734"/>
                        <a:pt x="6256" y="15687"/>
                        <a:pt x="6190" y="15660"/>
                      </a:cubicBezTo>
                      <a:cubicBezTo>
                        <a:pt x="6190" y="15660"/>
                        <a:pt x="2111" y="14024"/>
                        <a:pt x="2111" y="14024"/>
                      </a:cubicBezTo>
                      <a:close/>
                      <a:moveTo>
                        <a:pt x="21234" y="108"/>
                      </a:moveTo>
                      <a:cubicBezTo>
                        <a:pt x="21123" y="35"/>
                        <a:pt x="20996" y="0"/>
                        <a:pt x="20868" y="0"/>
                      </a:cubicBezTo>
                      <a:cubicBezTo>
                        <a:pt x="20738" y="0"/>
                        <a:pt x="20608" y="36"/>
                        <a:pt x="20495" y="113"/>
                      </a:cubicBezTo>
                      <a:lnTo>
                        <a:pt x="299" y="13613"/>
                      </a:lnTo>
                      <a:cubicBezTo>
                        <a:pt x="91" y="13751"/>
                        <a:pt x="-23" y="13995"/>
                        <a:pt x="3" y="14244"/>
                      </a:cubicBezTo>
                      <a:cubicBezTo>
                        <a:pt x="28" y="14494"/>
                        <a:pt x="190" y="14708"/>
                        <a:pt x="422" y="14801"/>
                      </a:cubicBezTo>
                      <a:lnTo>
                        <a:pt x="5689" y="16914"/>
                      </a:lnTo>
                      <a:lnTo>
                        <a:pt x="8166" y="21259"/>
                      </a:lnTo>
                      <a:cubicBezTo>
                        <a:pt x="8284" y="21468"/>
                        <a:pt x="8505" y="21597"/>
                        <a:pt x="8743" y="21599"/>
                      </a:cubicBezTo>
                      <a:lnTo>
                        <a:pt x="8751" y="21599"/>
                      </a:lnTo>
                      <a:cubicBezTo>
                        <a:pt x="8987" y="21599"/>
                        <a:pt x="9206" y="21474"/>
                        <a:pt x="9328" y="21271"/>
                      </a:cubicBezTo>
                      <a:lnTo>
                        <a:pt x="10726" y="18934"/>
                      </a:lnTo>
                      <a:lnTo>
                        <a:pt x="17253" y="21551"/>
                      </a:lnTo>
                      <a:cubicBezTo>
                        <a:pt x="17332" y="21584"/>
                        <a:pt x="17418" y="21599"/>
                        <a:pt x="17502" y="21599"/>
                      </a:cubicBezTo>
                      <a:cubicBezTo>
                        <a:pt x="17617" y="21599"/>
                        <a:pt x="17731" y="21571"/>
                        <a:pt x="17832" y="21512"/>
                      </a:cubicBezTo>
                      <a:cubicBezTo>
                        <a:pt x="18010" y="21412"/>
                        <a:pt x="18133" y="21238"/>
                        <a:pt x="18167" y="21035"/>
                      </a:cubicBezTo>
                      <a:lnTo>
                        <a:pt x="21533" y="785"/>
                      </a:lnTo>
                      <a:cubicBezTo>
                        <a:pt x="21576" y="520"/>
                        <a:pt x="21459" y="254"/>
                        <a:pt x="21234" y="108"/>
                      </a:cubicBezTo>
                    </a:path>
                  </a:pathLst>
                </a:custGeom>
                <a:solidFill>
                  <a:schemeClr val="accent2"/>
                </a:solidFill>
                <a:ln>
                  <a:noFill/>
                </a:ln>
                <a:effectLst/>
              </p:spPr>
              <p:txBody>
                <a:bodyPr lIns="19050" tIns="19050" rIns="19050" bIns="19050" anchor="ctr"/>
                <a:lstStyle/>
                <a:p>
                  <a:pPr algn="ctr" defTabSz="228600" fontAlgn="base" hangingPunct="0">
                    <a:spcBef>
                      <a:spcPct val="0"/>
                    </a:spcBef>
                    <a:spcAft>
                      <a:spcPct val="0"/>
                    </a:spcAft>
                  </a:pPr>
                  <a:endParaRPr lang="en-US" sz="1500">
                    <a:solidFill>
                      <a:srgbClr val="FFFFFF"/>
                    </a:solidFill>
                    <a:effectLst>
                      <a:outerShdw blurRad="38100" dist="38100" dir="2700000" algn="tl">
                        <a:srgbClr val="000000"/>
                      </a:outerShdw>
                    </a:effectLst>
                    <a:latin typeface="Gill Sans" charset="0"/>
                    <a:sym typeface="Gill Sans" charset="0"/>
                  </a:endParaRPr>
                </a:p>
              </p:txBody>
            </p:sp>
          </p:grpSp>
          <p:grpSp>
            <p:nvGrpSpPr>
              <p:cNvPr id="71" name="组合 70"/>
              <p:cNvGrpSpPr/>
              <p:nvPr/>
            </p:nvGrpSpPr>
            <p:grpSpPr>
              <a:xfrm>
                <a:off x="2982744" y="1417778"/>
                <a:ext cx="281964" cy="281963"/>
                <a:chOff x="2982744" y="1417778"/>
                <a:chExt cx="281964" cy="281963"/>
              </a:xfrm>
            </p:grpSpPr>
            <p:sp>
              <p:nvSpPr>
                <p:cNvPr id="75" name="矩形: 圆角 74"/>
                <p:cNvSpPr/>
                <p:nvPr/>
              </p:nvSpPr>
              <p:spPr>
                <a:xfrm>
                  <a:off x="2982744" y="1417778"/>
                  <a:ext cx="281964" cy="281963"/>
                </a:xfrm>
                <a:prstGeom prst="roundRect">
                  <a:avLst>
                    <a:gd name="adj" fmla="val 6771"/>
                  </a:avLst>
                </a:prstGeom>
                <a:solidFill>
                  <a:srgbClr val="FFFFFF"/>
                </a:solidFill>
                <a:ln w="12700">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6" name="AutoShape 83"/>
                <p:cNvSpPr/>
                <p:nvPr/>
              </p:nvSpPr>
              <p:spPr bwMode="auto">
                <a:xfrm>
                  <a:off x="3053012" y="1512342"/>
                  <a:ext cx="141428" cy="9283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1610" y="13990"/>
                      </a:moveTo>
                      <a:cubicBezTo>
                        <a:pt x="11373" y="14259"/>
                        <a:pt x="11093" y="14400"/>
                        <a:pt x="10800" y="14400"/>
                      </a:cubicBezTo>
                      <a:cubicBezTo>
                        <a:pt x="10505" y="14400"/>
                        <a:pt x="10225" y="14259"/>
                        <a:pt x="9990" y="13990"/>
                      </a:cubicBezTo>
                      <a:lnTo>
                        <a:pt x="7198" y="10800"/>
                      </a:lnTo>
                      <a:lnTo>
                        <a:pt x="6636" y="10157"/>
                      </a:lnTo>
                      <a:lnTo>
                        <a:pt x="1349" y="4115"/>
                      </a:lnTo>
                      <a:lnTo>
                        <a:pt x="1349" y="4114"/>
                      </a:lnTo>
                      <a:cubicBezTo>
                        <a:pt x="1349" y="2980"/>
                        <a:pt x="1955" y="2057"/>
                        <a:pt x="2699" y="2057"/>
                      </a:cubicBezTo>
                      <a:lnTo>
                        <a:pt x="18899" y="2057"/>
                      </a:lnTo>
                      <a:cubicBezTo>
                        <a:pt x="19643" y="2057"/>
                        <a:pt x="20249" y="2980"/>
                        <a:pt x="20249" y="4114"/>
                      </a:cubicBezTo>
                      <a:cubicBezTo>
                        <a:pt x="20249" y="4114"/>
                        <a:pt x="11610" y="13990"/>
                        <a:pt x="11610" y="13990"/>
                      </a:cubicBezTo>
                      <a:close/>
                      <a:moveTo>
                        <a:pt x="20249" y="16198"/>
                      </a:moveTo>
                      <a:lnTo>
                        <a:pt x="15525" y="10800"/>
                      </a:lnTo>
                      <a:lnTo>
                        <a:pt x="20249" y="5399"/>
                      </a:lnTo>
                      <a:cubicBezTo>
                        <a:pt x="20249" y="5399"/>
                        <a:pt x="20249" y="16198"/>
                        <a:pt x="20249" y="16198"/>
                      </a:cubicBezTo>
                      <a:close/>
                      <a:moveTo>
                        <a:pt x="20249" y="17484"/>
                      </a:moveTo>
                      <a:cubicBezTo>
                        <a:pt x="20249" y="18620"/>
                        <a:pt x="19643" y="19541"/>
                        <a:pt x="18899" y="19541"/>
                      </a:cubicBezTo>
                      <a:lnTo>
                        <a:pt x="2699" y="19541"/>
                      </a:lnTo>
                      <a:cubicBezTo>
                        <a:pt x="1955" y="19541"/>
                        <a:pt x="1349" y="18620"/>
                        <a:pt x="1349" y="17484"/>
                      </a:cubicBezTo>
                      <a:lnTo>
                        <a:pt x="6636" y="11442"/>
                      </a:lnTo>
                      <a:lnTo>
                        <a:pt x="9585" y="14813"/>
                      </a:lnTo>
                      <a:cubicBezTo>
                        <a:pt x="9945" y="15222"/>
                        <a:pt x="10372" y="15429"/>
                        <a:pt x="10800" y="15429"/>
                      </a:cubicBezTo>
                      <a:cubicBezTo>
                        <a:pt x="11228" y="15429"/>
                        <a:pt x="11654" y="15222"/>
                        <a:pt x="12015" y="14813"/>
                      </a:cubicBezTo>
                      <a:lnTo>
                        <a:pt x="14963" y="11442"/>
                      </a:lnTo>
                      <a:cubicBezTo>
                        <a:pt x="14963" y="11442"/>
                        <a:pt x="20249" y="17484"/>
                        <a:pt x="20249" y="17484"/>
                      </a:cubicBezTo>
                      <a:close/>
                      <a:moveTo>
                        <a:pt x="1349" y="5399"/>
                      </a:moveTo>
                      <a:lnTo>
                        <a:pt x="6074" y="10800"/>
                      </a:lnTo>
                      <a:lnTo>
                        <a:pt x="1349" y="16198"/>
                      </a:lnTo>
                      <a:cubicBezTo>
                        <a:pt x="1349" y="16198"/>
                        <a:pt x="1349" y="5399"/>
                        <a:pt x="1349" y="5399"/>
                      </a:cubicBezTo>
                      <a:close/>
                      <a:moveTo>
                        <a:pt x="18899" y="0"/>
                      </a:moveTo>
                      <a:lnTo>
                        <a:pt x="2699" y="0"/>
                      </a:lnTo>
                      <a:cubicBezTo>
                        <a:pt x="1208" y="0"/>
                        <a:pt x="0" y="1842"/>
                        <a:pt x="0" y="4114"/>
                      </a:cubicBezTo>
                      <a:lnTo>
                        <a:pt x="0" y="17484"/>
                      </a:lnTo>
                      <a:cubicBezTo>
                        <a:pt x="0" y="19756"/>
                        <a:pt x="1208" y="21600"/>
                        <a:pt x="2699" y="21600"/>
                      </a:cubicBezTo>
                      <a:lnTo>
                        <a:pt x="18899" y="21600"/>
                      </a:lnTo>
                      <a:cubicBezTo>
                        <a:pt x="20391" y="21600"/>
                        <a:pt x="21600" y="19756"/>
                        <a:pt x="21600" y="17484"/>
                      </a:cubicBezTo>
                      <a:lnTo>
                        <a:pt x="21600" y="4114"/>
                      </a:lnTo>
                      <a:cubicBezTo>
                        <a:pt x="21600" y="1842"/>
                        <a:pt x="20391" y="0"/>
                        <a:pt x="18899" y="0"/>
                      </a:cubicBezTo>
                    </a:path>
                  </a:pathLst>
                </a:custGeom>
                <a:solidFill>
                  <a:schemeClr val="accent4"/>
                </a:solidFill>
                <a:ln>
                  <a:noFill/>
                </a:ln>
                <a:effectLst/>
              </p:spPr>
              <p:txBody>
                <a:bodyPr lIns="19050" tIns="19050" rIns="19050" bIns="19050" anchor="ctr"/>
                <a:lstStyle/>
                <a:p>
                  <a:pPr algn="ctr" defTabSz="228600" fontAlgn="base" hangingPunct="0">
                    <a:spcBef>
                      <a:spcPct val="0"/>
                    </a:spcBef>
                    <a:spcAft>
                      <a:spcPct val="0"/>
                    </a:spcAft>
                  </a:pPr>
                  <a:endParaRPr lang="en-US" sz="1500">
                    <a:solidFill>
                      <a:srgbClr val="FFFFFF"/>
                    </a:solidFill>
                    <a:effectLst>
                      <a:outerShdw blurRad="38100" dist="38100" dir="2700000" algn="tl">
                        <a:srgbClr val="000000"/>
                      </a:outerShdw>
                    </a:effectLst>
                    <a:latin typeface="Gill Sans" charset="0"/>
                    <a:sym typeface="Gill Sans" charset="0"/>
                  </a:endParaRPr>
                </a:p>
              </p:txBody>
            </p:sp>
          </p:grpSp>
          <p:grpSp>
            <p:nvGrpSpPr>
              <p:cNvPr id="72" name="组合 71"/>
              <p:cNvGrpSpPr/>
              <p:nvPr/>
            </p:nvGrpSpPr>
            <p:grpSpPr>
              <a:xfrm>
                <a:off x="2593373" y="1417778"/>
                <a:ext cx="281964" cy="281963"/>
                <a:chOff x="2593373" y="1417778"/>
                <a:chExt cx="281964" cy="281963"/>
              </a:xfrm>
            </p:grpSpPr>
            <p:sp>
              <p:nvSpPr>
                <p:cNvPr id="73" name="矩形: 圆角 72"/>
                <p:cNvSpPr/>
                <p:nvPr/>
              </p:nvSpPr>
              <p:spPr>
                <a:xfrm>
                  <a:off x="2593373" y="1417778"/>
                  <a:ext cx="281964" cy="281963"/>
                </a:xfrm>
                <a:prstGeom prst="roundRect">
                  <a:avLst>
                    <a:gd name="adj" fmla="val 6771"/>
                  </a:avLst>
                </a:prstGeom>
                <a:solidFill>
                  <a:srgbClr val="FFFFFF"/>
                </a:solidFill>
                <a:ln w="127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4" name="AutoShape 81"/>
                <p:cNvSpPr/>
                <p:nvPr/>
              </p:nvSpPr>
              <p:spPr bwMode="auto">
                <a:xfrm>
                  <a:off x="2663641" y="1488045"/>
                  <a:ext cx="141428" cy="14142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35" y="9811"/>
                      </a:moveTo>
                      <a:cubicBezTo>
                        <a:pt x="20220" y="10144"/>
                        <a:pt x="20081" y="10800"/>
                        <a:pt x="18899" y="10800"/>
                      </a:cubicBezTo>
                      <a:lnTo>
                        <a:pt x="17549" y="10800"/>
                      </a:lnTo>
                      <a:cubicBezTo>
                        <a:pt x="17363" y="10800"/>
                        <a:pt x="17212" y="10950"/>
                        <a:pt x="17212" y="11137"/>
                      </a:cubicBezTo>
                      <a:cubicBezTo>
                        <a:pt x="17212" y="11324"/>
                        <a:pt x="17363" y="11475"/>
                        <a:pt x="17549" y="11475"/>
                      </a:cubicBezTo>
                      <a:lnTo>
                        <a:pt x="18858" y="11475"/>
                      </a:lnTo>
                      <a:cubicBezTo>
                        <a:pt x="19870" y="11475"/>
                        <a:pt x="20003" y="12314"/>
                        <a:pt x="19938" y="12719"/>
                      </a:cubicBezTo>
                      <a:cubicBezTo>
                        <a:pt x="19855" y="13223"/>
                        <a:pt x="19618" y="14175"/>
                        <a:pt x="18478" y="14175"/>
                      </a:cubicBezTo>
                      <a:lnTo>
                        <a:pt x="16874" y="14175"/>
                      </a:lnTo>
                      <a:cubicBezTo>
                        <a:pt x="16688" y="14175"/>
                        <a:pt x="16537" y="14325"/>
                        <a:pt x="16537" y="14512"/>
                      </a:cubicBezTo>
                      <a:cubicBezTo>
                        <a:pt x="16537" y="14699"/>
                        <a:pt x="16688" y="14850"/>
                        <a:pt x="16874" y="14850"/>
                      </a:cubicBezTo>
                      <a:lnTo>
                        <a:pt x="18203" y="14850"/>
                      </a:lnTo>
                      <a:cubicBezTo>
                        <a:pt x="19343" y="14850"/>
                        <a:pt x="19243" y="15718"/>
                        <a:pt x="19079" y="16237"/>
                      </a:cubicBezTo>
                      <a:cubicBezTo>
                        <a:pt x="18864" y="16918"/>
                        <a:pt x="18732" y="17549"/>
                        <a:pt x="17297" y="17549"/>
                      </a:cubicBezTo>
                      <a:lnTo>
                        <a:pt x="16196" y="17549"/>
                      </a:lnTo>
                      <a:cubicBezTo>
                        <a:pt x="16009" y="17549"/>
                        <a:pt x="15859" y="17700"/>
                        <a:pt x="15859" y="17887"/>
                      </a:cubicBezTo>
                      <a:cubicBezTo>
                        <a:pt x="15859" y="18073"/>
                        <a:pt x="16009" y="18225"/>
                        <a:pt x="16196" y="18225"/>
                      </a:cubicBezTo>
                      <a:lnTo>
                        <a:pt x="17255" y="18225"/>
                      </a:lnTo>
                      <a:cubicBezTo>
                        <a:pt x="17993" y="18225"/>
                        <a:pt x="18027" y="18923"/>
                        <a:pt x="17950" y="19174"/>
                      </a:cubicBezTo>
                      <a:cubicBezTo>
                        <a:pt x="17866" y="19448"/>
                        <a:pt x="17767" y="19651"/>
                        <a:pt x="17762" y="19660"/>
                      </a:cubicBezTo>
                      <a:cubicBezTo>
                        <a:pt x="17558" y="20028"/>
                        <a:pt x="17229" y="20249"/>
                        <a:pt x="16534" y="20249"/>
                      </a:cubicBezTo>
                      <a:lnTo>
                        <a:pt x="12844" y="20249"/>
                      </a:lnTo>
                      <a:cubicBezTo>
                        <a:pt x="10990" y="20249"/>
                        <a:pt x="9151" y="19829"/>
                        <a:pt x="9104" y="19818"/>
                      </a:cubicBezTo>
                      <a:cubicBezTo>
                        <a:pt x="6299" y="19172"/>
                        <a:pt x="6152" y="19122"/>
                        <a:pt x="5976" y="19072"/>
                      </a:cubicBezTo>
                      <a:cubicBezTo>
                        <a:pt x="5976" y="19072"/>
                        <a:pt x="5405" y="18976"/>
                        <a:pt x="5405" y="18478"/>
                      </a:cubicBezTo>
                      <a:lnTo>
                        <a:pt x="5399" y="9155"/>
                      </a:lnTo>
                      <a:cubicBezTo>
                        <a:pt x="5399" y="8839"/>
                        <a:pt x="5601" y="8552"/>
                        <a:pt x="5935" y="8452"/>
                      </a:cubicBezTo>
                      <a:cubicBezTo>
                        <a:pt x="5977" y="8435"/>
                        <a:pt x="6034" y="8419"/>
                        <a:pt x="6074" y="8401"/>
                      </a:cubicBezTo>
                      <a:cubicBezTo>
                        <a:pt x="9158" y="7125"/>
                        <a:pt x="10097" y="4324"/>
                        <a:pt x="10124" y="2025"/>
                      </a:cubicBezTo>
                      <a:cubicBezTo>
                        <a:pt x="10128" y="1702"/>
                        <a:pt x="10378" y="1350"/>
                        <a:pt x="10800" y="1350"/>
                      </a:cubicBezTo>
                      <a:cubicBezTo>
                        <a:pt x="11514" y="1350"/>
                        <a:pt x="12774" y="2782"/>
                        <a:pt x="12774" y="4554"/>
                      </a:cubicBezTo>
                      <a:cubicBezTo>
                        <a:pt x="12774" y="6155"/>
                        <a:pt x="12711" y="6432"/>
                        <a:pt x="12149" y="8100"/>
                      </a:cubicBezTo>
                      <a:cubicBezTo>
                        <a:pt x="18899" y="8100"/>
                        <a:pt x="18852" y="8196"/>
                        <a:pt x="19448" y="8353"/>
                      </a:cubicBezTo>
                      <a:cubicBezTo>
                        <a:pt x="20187" y="8564"/>
                        <a:pt x="20249" y="9175"/>
                        <a:pt x="20249" y="9386"/>
                      </a:cubicBezTo>
                      <a:cubicBezTo>
                        <a:pt x="20249" y="9618"/>
                        <a:pt x="20243" y="9584"/>
                        <a:pt x="20235" y="9811"/>
                      </a:cubicBezTo>
                      <a:moveTo>
                        <a:pt x="4724" y="19575"/>
                      </a:moveTo>
                      <a:cubicBezTo>
                        <a:pt x="4724" y="19948"/>
                        <a:pt x="4423" y="20249"/>
                        <a:pt x="4049" y="20249"/>
                      </a:cubicBezTo>
                      <a:lnTo>
                        <a:pt x="2024" y="20249"/>
                      </a:lnTo>
                      <a:cubicBezTo>
                        <a:pt x="1652" y="20249"/>
                        <a:pt x="1349" y="19948"/>
                        <a:pt x="1349" y="19575"/>
                      </a:cubicBezTo>
                      <a:lnTo>
                        <a:pt x="1349" y="8774"/>
                      </a:lnTo>
                      <a:cubicBezTo>
                        <a:pt x="1349" y="8401"/>
                        <a:pt x="1652" y="8100"/>
                        <a:pt x="2024" y="8100"/>
                      </a:cubicBezTo>
                      <a:lnTo>
                        <a:pt x="4049" y="8100"/>
                      </a:lnTo>
                      <a:cubicBezTo>
                        <a:pt x="4423" y="8100"/>
                        <a:pt x="4724" y="8401"/>
                        <a:pt x="4724" y="8774"/>
                      </a:cubicBezTo>
                      <a:cubicBezTo>
                        <a:pt x="4724" y="8774"/>
                        <a:pt x="4724" y="19575"/>
                        <a:pt x="4724" y="19575"/>
                      </a:cubicBezTo>
                      <a:close/>
                      <a:moveTo>
                        <a:pt x="19686" y="7069"/>
                      </a:moveTo>
                      <a:cubicBezTo>
                        <a:pt x="18842" y="6846"/>
                        <a:pt x="16858" y="6849"/>
                        <a:pt x="13956" y="6773"/>
                      </a:cubicBezTo>
                      <a:cubicBezTo>
                        <a:pt x="14093" y="6139"/>
                        <a:pt x="14124" y="5568"/>
                        <a:pt x="14124" y="4554"/>
                      </a:cubicBezTo>
                      <a:cubicBezTo>
                        <a:pt x="14124" y="2133"/>
                        <a:pt x="12361" y="0"/>
                        <a:pt x="10800" y="0"/>
                      </a:cubicBezTo>
                      <a:cubicBezTo>
                        <a:pt x="9698" y="0"/>
                        <a:pt x="8789" y="901"/>
                        <a:pt x="8774" y="2009"/>
                      </a:cubicBezTo>
                      <a:cubicBezTo>
                        <a:pt x="8760" y="3368"/>
                        <a:pt x="8340" y="5716"/>
                        <a:pt x="6074" y="6906"/>
                      </a:cubicBezTo>
                      <a:cubicBezTo>
                        <a:pt x="5908" y="6994"/>
                        <a:pt x="5433" y="7228"/>
                        <a:pt x="5364" y="7259"/>
                      </a:cubicBezTo>
                      <a:lnTo>
                        <a:pt x="5399" y="7289"/>
                      </a:lnTo>
                      <a:cubicBezTo>
                        <a:pt x="5045" y="6984"/>
                        <a:pt x="4554" y="6750"/>
                        <a:pt x="4049" y="6750"/>
                      </a:cubicBezTo>
                      <a:lnTo>
                        <a:pt x="2024" y="6750"/>
                      </a:lnTo>
                      <a:cubicBezTo>
                        <a:pt x="908" y="6750"/>
                        <a:pt x="0" y="7658"/>
                        <a:pt x="0" y="8774"/>
                      </a:cubicBezTo>
                      <a:lnTo>
                        <a:pt x="0" y="19575"/>
                      </a:lnTo>
                      <a:cubicBezTo>
                        <a:pt x="0" y="20691"/>
                        <a:pt x="908" y="21599"/>
                        <a:pt x="2024" y="21599"/>
                      </a:cubicBezTo>
                      <a:lnTo>
                        <a:pt x="4049" y="21599"/>
                      </a:lnTo>
                      <a:cubicBezTo>
                        <a:pt x="4853" y="21599"/>
                        <a:pt x="5525" y="21114"/>
                        <a:pt x="5850" y="20434"/>
                      </a:cubicBezTo>
                      <a:cubicBezTo>
                        <a:pt x="5859" y="20437"/>
                        <a:pt x="5873" y="20441"/>
                        <a:pt x="5882" y="20442"/>
                      </a:cubicBezTo>
                      <a:cubicBezTo>
                        <a:pt x="5927" y="20454"/>
                        <a:pt x="5979" y="20467"/>
                        <a:pt x="6044" y="20485"/>
                      </a:cubicBezTo>
                      <a:cubicBezTo>
                        <a:pt x="6056" y="20487"/>
                        <a:pt x="6062" y="20488"/>
                        <a:pt x="6074" y="20492"/>
                      </a:cubicBezTo>
                      <a:cubicBezTo>
                        <a:pt x="6464" y="20588"/>
                        <a:pt x="7212" y="20768"/>
                        <a:pt x="8812" y="21135"/>
                      </a:cubicBezTo>
                      <a:cubicBezTo>
                        <a:pt x="9155" y="21213"/>
                        <a:pt x="10966" y="21599"/>
                        <a:pt x="12844" y="21599"/>
                      </a:cubicBezTo>
                      <a:lnTo>
                        <a:pt x="16534" y="21599"/>
                      </a:lnTo>
                      <a:cubicBezTo>
                        <a:pt x="17659" y="21599"/>
                        <a:pt x="18469" y="21167"/>
                        <a:pt x="18952" y="20298"/>
                      </a:cubicBezTo>
                      <a:cubicBezTo>
                        <a:pt x="18958" y="20285"/>
                        <a:pt x="19114" y="19982"/>
                        <a:pt x="19240" y="19572"/>
                      </a:cubicBezTo>
                      <a:cubicBezTo>
                        <a:pt x="19336" y="19263"/>
                        <a:pt x="19371" y="18827"/>
                        <a:pt x="19256" y="18384"/>
                      </a:cubicBezTo>
                      <a:cubicBezTo>
                        <a:pt x="19981" y="17886"/>
                        <a:pt x="20214" y="17133"/>
                        <a:pt x="20366" y="16643"/>
                      </a:cubicBezTo>
                      <a:cubicBezTo>
                        <a:pt x="20620" y="15838"/>
                        <a:pt x="20544" y="15235"/>
                        <a:pt x="20367" y="14803"/>
                      </a:cubicBezTo>
                      <a:cubicBezTo>
                        <a:pt x="20775" y="14418"/>
                        <a:pt x="21122" y="13831"/>
                        <a:pt x="21269" y="12935"/>
                      </a:cubicBezTo>
                      <a:cubicBezTo>
                        <a:pt x="21361" y="12380"/>
                        <a:pt x="21263" y="11809"/>
                        <a:pt x="21007" y="11334"/>
                      </a:cubicBezTo>
                      <a:cubicBezTo>
                        <a:pt x="21389" y="10905"/>
                        <a:pt x="21564" y="10365"/>
                        <a:pt x="21583" y="9865"/>
                      </a:cubicBezTo>
                      <a:lnTo>
                        <a:pt x="21591" y="9724"/>
                      </a:lnTo>
                      <a:cubicBezTo>
                        <a:pt x="21596" y="9635"/>
                        <a:pt x="21600" y="9581"/>
                        <a:pt x="21600" y="9386"/>
                      </a:cubicBezTo>
                      <a:cubicBezTo>
                        <a:pt x="21600" y="8533"/>
                        <a:pt x="21010" y="7446"/>
                        <a:pt x="19686" y="7069"/>
                      </a:cubicBezTo>
                    </a:path>
                  </a:pathLst>
                </a:custGeom>
                <a:solidFill>
                  <a:schemeClr val="accent3"/>
                </a:solidFill>
                <a:ln>
                  <a:noFill/>
                </a:ln>
                <a:effectLst/>
              </p:spPr>
              <p:txBody>
                <a:bodyPr lIns="19050" tIns="19050" rIns="19050" bIns="19050" anchor="ctr"/>
                <a:lstStyle/>
                <a:p>
                  <a:pPr algn="ctr" defTabSz="228600" fontAlgn="base" hangingPunct="0">
                    <a:spcBef>
                      <a:spcPct val="0"/>
                    </a:spcBef>
                    <a:spcAft>
                      <a:spcPct val="0"/>
                    </a:spcAft>
                  </a:pPr>
                  <a:endParaRPr lang="en-US" sz="1500">
                    <a:solidFill>
                      <a:srgbClr val="FFFFFF"/>
                    </a:solidFill>
                    <a:effectLst>
                      <a:outerShdw blurRad="38100" dist="38100" dir="2700000" algn="tl">
                        <a:srgbClr val="000000"/>
                      </a:outerShdw>
                    </a:effectLst>
                    <a:latin typeface="Gill Sans" charset="0"/>
                    <a:sym typeface="Gill Sans" charset="0"/>
                  </a:endParaRPr>
                </a:p>
              </p:txBody>
            </p:sp>
          </p:grpSp>
        </p:grpSp>
      </p:grpSp>
      <p:grpSp>
        <p:nvGrpSpPr>
          <p:cNvPr id="81" name="组合 80"/>
          <p:cNvGrpSpPr/>
          <p:nvPr/>
        </p:nvGrpSpPr>
        <p:grpSpPr>
          <a:xfrm>
            <a:off x="8948107" y="4519343"/>
            <a:ext cx="2086512" cy="1725571"/>
            <a:chOff x="9015283" y="4303443"/>
            <a:chExt cx="2086512" cy="1725571"/>
          </a:xfrm>
        </p:grpSpPr>
        <p:sp>
          <p:nvSpPr>
            <p:cNvPr id="82" name="TextBox 7"/>
            <p:cNvSpPr txBox="1"/>
            <p:nvPr/>
          </p:nvSpPr>
          <p:spPr>
            <a:xfrm>
              <a:off x="9015283" y="4907751"/>
              <a:ext cx="1796444" cy="735138"/>
            </a:xfrm>
            <a:prstGeom prst="rect">
              <a:avLst/>
            </a:prstGeom>
            <a:noFill/>
          </p:spPr>
          <p:txBody>
            <a:bodyPr wrap="square" lIns="0" tIns="0" rIns="0" bIns="0" rtlCol="0">
              <a:spAutoFit/>
            </a:bodyPr>
            <a:lstStyle/>
            <a:p>
              <a:pPr>
                <a:lnSpc>
                  <a:spcPct val="150000"/>
                </a:lnSpc>
              </a:pPr>
              <a:r>
                <a:rPr lang="zh-CN" altLang="en-US" sz="1100" dirty="0">
                  <a:solidFill>
                    <a:schemeClr val="tx2"/>
                  </a:solidFill>
                  <a:latin typeface="+mn-ea"/>
                </a:rPr>
                <a:t>点击此处添加标题点击此处添加标题点击此处添加标题添加标题</a:t>
              </a:r>
              <a:endParaRPr lang="zh-CN" altLang="en-US" sz="1100" dirty="0">
                <a:solidFill>
                  <a:schemeClr val="tx2"/>
                </a:solidFill>
                <a:latin typeface="+mn-ea"/>
              </a:endParaRPr>
            </a:p>
          </p:txBody>
        </p:sp>
        <p:cxnSp>
          <p:nvCxnSpPr>
            <p:cNvPr id="83" name="Straight Connector 8"/>
            <p:cNvCxnSpPr/>
            <p:nvPr/>
          </p:nvCxnSpPr>
          <p:spPr>
            <a:xfrm>
              <a:off x="9034333" y="4774837"/>
              <a:ext cx="415627" cy="0"/>
            </a:xfrm>
            <a:prstGeom prst="line">
              <a:avLst/>
            </a:prstGeom>
            <a:ln w="25400" cap="rnd">
              <a:solidFill>
                <a:schemeClr val="accent4"/>
              </a:solidFill>
            </a:ln>
          </p:spPr>
          <p:style>
            <a:lnRef idx="1">
              <a:schemeClr val="accent1"/>
            </a:lnRef>
            <a:fillRef idx="0">
              <a:schemeClr val="accent1"/>
            </a:fillRef>
            <a:effectRef idx="0">
              <a:schemeClr val="accent1"/>
            </a:effectRef>
            <a:fontRef idx="minor">
              <a:schemeClr val="tx1"/>
            </a:fontRef>
          </p:style>
        </p:cxnSp>
        <p:sp>
          <p:nvSpPr>
            <p:cNvPr id="84" name="TextBox 9"/>
            <p:cNvSpPr txBox="1"/>
            <p:nvPr/>
          </p:nvSpPr>
          <p:spPr>
            <a:xfrm>
              <a:off x="9015283" y="4303443"/>
              <a:ext cx="2086512" cy="276999"/>
            </a:xfrm>
            <a:prstGeom prst="rect">
              <a:avLst/>
            </a:prstGeom>
            <a:noFill/>
          </p:spPr>
          <p:txBody>
            <a:bodyPr wrap="square" lIns="0" tIns="0" rIns="0" bIns="0" rtlCol="0">
              <a:spAutoFit/>
            </a:bodyPr>
            <a:lstStyle/>
            <a:p>
              <a:r>
                <a:rPr lang="zh-CN" altLang="en-US" b="1" dirty="0">
                  <a:solidFill>
                    <a:schemeClr val="accent4"/>
                  </a:solidFill>
                  <a:latin typeface="+mj-ea"/>
                  <a:ea typeface="+mj-ea"/>
                </a:rPr>
                <a:t>添加标题</a:t>
              </a:r>
              <a:endParaRPr lang="en-US" b="1" dirty="0">
                <a:solidFill>
                  <a:schemeClr val="accent4"/>
                </a:solidFill>
                <a:latin typeface="+mj-ea"/>
                <a:ea typeface="+mj-ea"/>
              </a:endParaRPr>
            </a:p>
          </p:txBody>
        </p:sp>
        <p:grpSp>
          <p:nvGrpSpPr>
            <p:cNvPr id="85" name="组合 84"/>
            <p:cNvGrpSpPr/>
            <p:nvPr/>
          </p:nvGrpSpPr>
          <p:grpSpPr>
            <a:xfrm>
              <a:off x="9015283" y="5837294"/>
              <a:ext cx="985978" cy="191720"/>
              <a:chOff x="1814629" y="1417778"/>
              <a:chExt cx="1450079" cy="281963"/>
            </a:xfrm>
          </p:grpSpPr>
          <p:grpSp>
            <p:nvGrpSpPr>
              <p:cNvPr id="86" name="组合 85"/>
              <p:cNvGrpSpPr/>
              <p:nvPr/>
            </p:nvGrpSpPr>
            <p:grpSpPr>
              <a:xfrm>
                <a:off x="1814629" y="1417778"/>
                <a:ext cx="281964" cy="281963"/>
                <a:chOff x="1814629" y="1417778"/>
                <a:chExt cx="281964" cy="281963"/>
              </a:xfrm>
            </p:grpSpPr>
            <p:sp>
              <p:nvSpPr>
                <p:cNvPr id="96" name="矩形: 圆角 95"/>
                <p:cNvSpPr/>
                <p:nvPr/>
              </p:nvSpPr>
              <p:spPr>
                <a:xfrm>
                  <a:off x="1814629" y="1417778"/>
                  <a:ext cx="281964" cy="281963"/>
                </a:xfrm>
                <a:prstGeom prst="roundRect">
                  <a:avLst>
                    <a:gd name="adj" fmla="val 6771"/>
                  </a:avLst>
                </a:prstGeom>
                <a:solidFill>
                  <a:srgbClr val="FFFFFF"/>
                </a:solidFill>
                <a:ln w="127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7" name="AutoShape 135"/>
                <p:cNvSpPr/>
                <p:nvPr/>
              </p:nvSpPr>
              <p:spPr bwMode="auto">
                <a:xfrm>
                  <a:off x="1884776" y="1510045"/>
                  <a:ext cx="141670" cy="9742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49" y="18681"/>
                      </a:moveTo>
                      <a:lnTo>
                        <a:pt x="19651" y="18681"/>
                      </a:lnTo>
                      <a:lnTo>
                        <a:pt x="19575" y="18681"/>
                      </a:lnTo>
                      <a:lnTo>
                        <a:pt x="16874" y="14754"/>
                      </a:lnTo>
                      <a:lnTo>
                        <a:pt x="16874" y="14727"/>
                      </a:lnTo>
                      <a:lnTo>
                        <a:pt x="16199" y="13745"/>
                      </a:lnTo>
                      <a:lnTo>
                        <a:pt x="16199" y="7854"/>
                      </a:lnTo>
                      <a:lnTo>
                        <a:pt x="19575" y="2945"/>
                      </a:lnTo>
                      <a:lnTo>
                        <a:pt x="19651" y="2945"/>
                      </a:lnTo>
                      <a:lnTo>
                        <a:pt x="20249" y="2945"/>
                      </a:lnTo>
                      <a:cubicBezTo>
                        <a:pt x="20249" y="2945"/>
                        <a:pt x="20249" y="18681"/>
                        <a:pt x="20249" y="18681"/>
                      </a:cubicBezTo>
                      <a:close/>
                      <a:moveTo>
                        <a:pt x="2024" y="19636"/>
                      </a:moveTo>
                      <a:cubicBezTo>
                        <a:pt x="1651" y="19636"/>
                        <a:pt x="1349" y="19195"/>
                        <a:pt x="1349" y="18654"/>
                      </a:cubicBezTo>
                      <a:lnTo>
                        <a:pt x="1349" y="2945"/>
                      </a:lnTo>
                      <a:cubicBezTo>
                        <a:pt x="1349" y="2402"/>
                        <a:pt x="1651" y="1963"/>
                        <a:pt x="2024" y="1963"/>
                      </a:cubicBezTo>
                      <a:lnTo>
                        <a:pt x="14849" y="1963"/>
                      </a:lnTo>
                      <a:cubicBezTo>
                        <a:pt x="15221" y="1963"/>
                        <a:pt x="15524" y="2403"/>
                        <a:pt x="15524" y="2945"/>
                      </a:cubicBezTo>
                      <a:lnTo>
                        <a:pt x="15524" y="18654"/>
                      </a:lnTo>
                      <a:cubicBezTo>
                        <a:pt x="15524" y="19195"/>
                        <a:pt x="15221" y="19636"/>
                        <a:pt x="14849" y="19636"/>
                      </a:cubicBezTo>
                      <a:cubicBezTo>
                        <a:pt x="14849" y="19636"/>
                        <a:pt x="2024" y="19636"/>
                        <a:pt x="2024" y="19636"/>
                      </a:cubicBezTo>
                      <a:close/>
                      <a:moveTo>
                        <a:pt x="20249" y="981"/>
                      </a:moveTo>
                      <a:lnTo>
                        <a:pt x="19651" y="981"/>
                      </a:lnTo>
                      <a:cubicBezTo>
                        <a:pt x="19296" y="981"/>
                        <a:pt x="18956" y="1185"/>
                        <a:pt x="18703" y="1547"/>
                      </a:cubicBezTo>
                      <a:lnTo>
                        <a:pt x="16874" y="4170"/>
                      </a:lnTo>
                      <a:lnTo>
                        <a:pt x="16874" y="2945"/>
                      </a:lnTo>
                      <a:cubicBezTo>
                        <a:pt x="16874" y="1317"/>
                        <a:pt x="15967" y="0"/>
                        <a:pt x="14849" y="0"/>
                      </a:cubicBezTo>
                      <a:lnTo>
                        <a:pt x="2024" y="0"/>
                      </a:lnTo>
                      <a:cubicBezTo>
                        <a:pt x="908" y="0"/>
                        <a:pt x="0" y="1320"/>
                        <a:pt x="0" y="2945"/>
                      </a:cubicBezTo>
                      <a:lnTo>
                        <a:pt x="0" y="9789"/>
                      </a:lnTo>
                      <a:lnTo>
                        <a:pt x="0" y="18654"/>
                      </a:lnTo>
                      <a:cubicBezTo>
                        <a:pt x="0" y="20281"/>
                        <a:pt x="905" y="21599"/>
                        <a:pt x="2024" y="21599"/>
                      </a:cubicBezTo>
                      <a:lnTo>
                        <a:pt x="14849" y="21599"/>
                      </a:lnTo>
                      <a:cubicBezTo>
                        <a:pt x="15967" y="21599"/>
                        <a:pt x="16874" y="20281"/>
                        <a:pt x="16874" y="18654"/>
                      </a:cubicBezTo>
                      <a:lnTo>
                        <a:pt x="16874" y="17456"/>
                      </a:lnTo>
                      <a:lnTo>
                        <a:pt x="18703" y="20079"/>
                      </a:lnTo>
                      <a:cubicBezTo>
                        <a:pt x="18956" y="20442"/>
                        <a:pt x="19296" y="20645"/>
                        <a:pt x="19651" y="20645"/>
                      </a:cubicBezTo>
                      <a:lnTo>
                        <a:pt x="20249" y="20645"/>
                      </a:lnTo>
                      <a:cubicBezTo>
                        <a:pt x="20994" y="20645"/>
                        <a:pt x="21600" y="19765"/>
                        <a:pt x="21600" y="18681"/>
                      </a:cubicBezTo>
                      <a:lnTo>
                        <a:pt x="21600" y="2945"/>
                      </a:lnTo>
                      <a:cubicBezTo>
                        <a:pt x="21600" y="1860"/>
                        <a:pt x="20994" y="981"/>
                        <a:pt x="20249" y="981"/>
                      </a:cubicBezTo>
                    </a:path>
                  </a:pathLst>
                </a:custGeom>
                <a:solidFill>
                  <a:schemeClr val="accent1"/>
                </a:solidFill>
                <a:ln>
                  <a:noFill/>
                </a:ln>
                <a:effectLst/>
              </p:spPr>
              <p:txBody>
                <a:bodyPr lIns="19050" tIns="19050" rIns="19050" bIns="19050" anchor="ctr"/>
                <a:lstStyle/>
                <a:p>
                  <a:pPr algn="ctr" defTabSz="228600" fontAlgn="base" hangingPunct="0">
                    <a:spcBef>
                      <a:spcPct val="0"/>
                    </a:spcBef>
                    <a:spcAft>
                      <a:spcPct val="0"/>
                    </a:spcAft>
                  </a:pPr>
                  <a:endParaRPr lang="en-US" sz="1500">
                    <a:solidFill>
                      <a:srgbClr val="FFFFFF"/>
                    </a:solidFill>
                    <a:effectLst>
                      <a:outerShdw blurRad="38100" dist="38100" dir="2700000" algn="tl">
                        <a:srgbClr val="000000"/>
                      </a:outerShdw>
                    </a:effectLst>
                    <a:latin typeface="Gill Sans" charset="0"/>
                    <a:sym typeface="Gill Sans" charset="0"/>
                  </a:endParaRPr>
                </a:p>
              </p:txBody>
            </p:sp>
          </p:grpSp>
          <p:grpSp>
            <p:nvGrpSpPr>
              <p:cNvPr id="87" name="组合 86"/>
              <p:cNvGrpSpPr/>
              <p:nvPr/>
            </p:nvGrpSpPr>
            <p:grpSpPr>
              <a:xfrm>
                <a:off x="2204001" y="1417778"/>
                <a:ext cx="281964" cy="281963"/>
                <a:chOff x="2204001" y="1417778"/>
                <a:chExt cx="281964" cy="281963"/>
              </a:xfrm>
            </p:grpSpPr>
            <p:sp>
              <p:nvSpPr>
                <p:cNvPr id="94" name="矩形: 圆角 93"/>
                <p:cNvSpPr/>
                <p:nvPr/>
              </p:nvSpPr>
              <p:spPr>
                <a:xfrm>
                  <a:off x="2204001" y="1417778"/>
                  <a:ext cx="281964" cy="281963"/>
                </a:xfrm>
                <a:prstGeom prst="roundRect">
                  <a:avLst>
                    <a:gd name="adj" fmla="val 6771"/>
                  </a:avLst>
                </a:prstGeom>
                <a:solidFill>
                  <a:srgbClr val="FFFFFF"/>
                </a:solidFill>
                <a:ln w="127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5" name="AutoShape 59"/>
                <p:cNvSpPr/>
                <p:nvPr/>
              </p:nvSpPr>
              <p:spPr bwMode="auto">
                <a:xfrm>
                  <a:off x="2274148" y="1488045"/>
                  <a:ext cx="141670" cy="141428"/>
                </a:xfrm>
                <a:custGeom>
                  <a:avLst/>
                  <a:gdLst>
                    <a:gd name="T0" fmla="+- 0 10794 23"/>
                    <a:gd name="T1" fmla="*/ T0 w 21543"/>
                    <a:gd name="T2" fmla="*/ 10800 h 21600"/>
                    <a:gd name="T3" fmla="+- 0 10794 23"/>
                    <a:gd name="T4" fmla="*/ T3 w 21543"/>
                    <a:gd name="T5" fmla="*/ 10800 h 21600"/>
                    <a:gd name="T6" fmla="+- 0 10794 23"/>
                    <a:gd name="T7" fmla="*/ T6 w 21543"/>
                    <a:gd name="T8" fmla="*/ 10800 h 21600"/>
                    <a:gd name="T9" fmla="+- 0 10794 23"/>
                    <a:gd name="T10" fmla="*/ T9 w 21543"/>
                    <a:gd name="T11" fmla="*/ 10800 h 21600"/>
                  </a:gdLst>
                  <a:ahLst/>
                  <a:cxnLst>
                    <a:cxn ang="0">
                      <a:pos x="T1" y="T2"/>
                    </a:cxn>
                    <a:cxn ang="0">
                      <a:pos x="T4" y="T5"/>
                    </a:cxn>
                    <a:cxn ang="0">
                      <a:pos x="T7" y="T8"/>
                    </a:cxn>
                    <a:cxn ang="0">
                      <a:pos x="T10" y="T11"/>
                    </a:cxn>
                  </a:cxnLst>
                  <a:rect l="0" t="0" r="r" b="b"/>
                  <a:pathLst>
                    <a:path w="21543" h="21600">
                      <a:moveTo>
                        <a:pt x="16976" y="19986"/>
                      </a:moveTo>
                      <a:lnTo>
                        <a:pt x="11226" y="17680"/>
                      </a:lnTo>
                      <a:cubicBezTo>
                        <a:pt x="11088" y="17626"/>
                        <a:pt x="10946" y="17608"/>
                        <a:pt x="10806" y="17600"/>
                      </a:cubicBezTo>
                      <a:lnTo>
                        <a:pt x="19660" y="3837"/>
                      </a:lnTo>
                      <a:cubicBezTo>
                        <a:pt x="19660" y="3837"/>
                        <a:pt x="16976" y="19986"/>
                        <a:pt x="16976" y="19986"/>
                      </a:cubicBezTo>
                      <a:close/>
                      <a:moveTo>
                        <a:pt x="6859" y="16244"/>
                      </a:moveTo>
                      <a:cubicBezTo>
                        <a:pt x="6858" y="16242"/>
                        <a:pt x="6855" y="16240"/>
                        <a:pt x="6854" y="16238"/>
                      </a:cubicBezTo>
                      <a:lnTo>
                        <a:pt x="19606" y="2552"/>
                      </a:lnTo>
                      <a:lnTo>
                        <a:pt x="8735" y="19536"/>
                      </a:lnTo>
                      <a:cubicBezTo>
                        <a:pt x="8735" y="19536"/>
                        <a:pt x="6859" y="16244"/>
                        <a:pt x="6859" y="16244"/>
                      </a:cubicBezTo>
                      <a:close/>
                      <a:moveTo>
                        <a:pt x="2111" y="14024"/>
                      </a:moveTo>
                      <a:lnTo>
                        <a:pt x="17712" y="3595"/>
                      </a:lnTo>
                      <a:lnTo>
                        <a:pt x="6369" y="15770"/>
                      </a:lnTo>
                      <a:cubicBezTo>
                        <a:pt x="6309" y="15734"/>
                        <a:pt x="6256" y="15687"/>
                        <a:pt x="6190" y="15660"/>
                      </a:cubicBezTo>
                      <a:cubicBezTo>
                        <a:pt x="6190" y="15660"/>
                        <a:pt x="2111" y="14024"/>
                        <a:pt x="2111" y="14024"/>
                      </a:cubicBezTo>
                      <a:close/>
                      <a:moveTo>
                        <a:pt x="21234" y="108"/>
                      </a:moveTo>
                      <a:cubicBezTo>
                        <a:pt x="21123" y="35"/>
                        <a:pt x="20996" y="0"/>
                        <a:pt x="20868" y="0"/>
                      </a:cubicBezTo>
                      <a:cubicBezTo>
                        <a:pt x="20738" y="0"/>
                        <a:pt x="20608" y="36"/>
                        <a:pt x="20495" y="113"/>
                      </a:cubicBezTo>
                      <a:lnTo>
                        <a:pt x="299" y="13613"/>
                      </a:lnTo>
                      <a:cubicBezTo>
                        <a:pt x="91" y="13751"/>
                        <a:pt x="-23" y="13995"/>
                        <a:pt x="3" y="14244"/>
                      </a:cubicBezTo>
                      <a:cubicBezTo>
                        <a:pt x="28" y="14494"/>
                        <a:pt x="190" y="14708"/>
                        <a:pt x="422" y="14801"/>
                      </a:cubicBezTo>
                      <a:lnTo>
                        <a:pt x="5689" y="16914"/>
                      </a:lnTo>
                      <a:lnTo>
                        <a:pt x="8166" y="21259"/>
                      </a:lnTo>
                      <a:cubicBezTo>
                        <a:pt x="8284" y="21468"/>
                        <a:pt x="8505" y="21597"/>
                        <a:pt x="8743" y="21599"/>
                      </a:cubicBezTo>
                      <a:lnTo>
                        <a:pt x="8751" y="21599"/>
                      </a:lnTo>
                      <a:cubicBezTo>
                        <a:pt x="8987" y="21599"/>
                        <a:pt x="9206" y="21474"/>
                        <a:pt x="9328" y="21271"/>
                      </a:cubicBezTo>
                      <a:lnTo>
                        <a:pt x="10726" y="18934"/>
                      </a:lnTo>
                      <a:lnTo>
                        <a:pt x="17253" y="21551"/>
                      </a:lnTo>
                      <a:cubicBezTo>
                        <a:pt x="17332" y="21584"/>
                        <a:pt x="17418" y="21599"/>
                        <a:pt x="17502" y="21599"/>
                      </a:cubicBezTo>
                      <a:cubicBezTo>
                        <a:pt x="17617" y="21599"/>
                        <a:pt x="17731" y="21571"/>
                        <a:pt x="17832" y="21512"/>
                      </a:cubicBezTo>
                      <a:cubicBezTo>
                        <a:pt x="18010" y="21412"/>
                        <a:pt x="18133" y="21238"/>
                        <a:pt x="18167" y="21035"/>
                      </a:cubicBezTo>
                      <a:lnTo>
                        <a:pt x="21533" y="785"/>
                      </a:lnTo>
                      <a:cubicBezTo>
                        <a:pt x="21576" y="520"/>
                        <a:pt x="21459" y="254"/>
                        <a:pt x="21234" y="108"/>
                      </a:cubicBezTo>
                    </a:path>
                  </a:pathLst>
                </a:custGeom>
                <a:solidFill>
                  <a:schemeClr val="accent2"/>
                </a:solidFill>
                <a:ln>
                  <a:noFill/>
                </a:ln>
                <a:effectLst/>
              </p:spPr>
              <p:txBody>
                <a:bodyPr lIns="19050" tIns="19050" rIns="19050" bIns="19050" anchor="ctr"/>
                <a:lstStyle/>
                <a:p>
                  <a:pPr algn="ctr" defTabSz="228600" fontAlgn="base" hangingPunct="0">
                    <a:spcBef>
                      <a:spcPct val="0"/>
                    </a:spcBef>
                    <a:spcAft>
                      <a:spcPct val="0"/>
                    </a:spcAft>
                  </a:pPr>
                  <a:endParaRPr lang="en-US" sz="1500">
                    <a:solidFill>
                      <a:srgbClr val="FFFFFF"/>
                    </a:solidFill>
                    <a:effectLst>
                      <a:outerShdw blurRad="38100" dist="38100" dir="2700000" algn="tl">
                        <a:srgbClr val="000000"/>
                      </a:outerShdw>
                    </a:effectLst>
                    <a:latin typeface="Gill Sans" charset="0"/>
                    <a:sym typeface="Gill Sans" charset="0"/>
                  </a:endParaRPr>
                </a:p>
              </p:txBody>
            </p:sp>
          </p:grpSp>
          <p:grpSp>
            <p:nvGrpSpPr>
              <p:cNvPr id="88" name="组合 87"/>
              <p:cNvGrpSpPr/>
              <p:nvPr/>
            </p:nvGrpSpPr>
            <p:grpSpPr>
              <a:xfrm>
                <a:off x="2982744" y="1417778"/>
                <a:ext cx="281964" cy="281963"/>
                <a:chOff x="2982744" y="1417778"/>
                <a:chExt cx="281964" cy="281963"/>
              </a:xfrm>
            </p:grpSpPr>
            <p:sp>
              <p:nvSpPr>
                <p:cNvPr id="92" name="矩形: 圆角 91"/>
                <p:cNvSpPr/>
                <p:nvPr/>
              </p:nvSpPr>
              <p:spPr>
                <a:xfrm>
                  <a:off x="2982744" y="1417778"/>
                  <a:ext cx="281964" cy="281963"/>
                </a:xfrm>
                <a:prstGeom prst="roundRect">
                  <a:avLst>
                    <a:gd name="adj" fmla="val 6771"/>
                  </a:avLst>
                </a:prstGeom>
                <a:solidFill>
                  <a:srgbClr val="FFFFFF"/>
                </a:solidFill>
                <a:ln w="12700">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3" name="AutoShape 83"/>
                <p:cNvSpPr/>
                <p:nvPr/>
              </p:nvSpPr>
              <p:spPr bwMode="auto">
                <a:xfrm>
                  <a:off x="3053012" y="1512342"/>
                  <a:ext cx="141428" cy="9283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1610" y="13990"/>
                      </a:moveTo>
                      <a:cubicBezTo>
                        <a:pt x="11373" y="14259"/>
                        <a:pt x="11093" y="14400"/>
                        <a:pt x="10800" y="14400"/>
                      </a:cubicBezTo>
                      <a:cubicBezTo>
                        <a:pt x="10505" y="14400"/>
                        <a:pt x="10225" y="14259"/>
                        <a:pt x="9990" y="13990"/>
                      </a:cubicBezTo>
                      <a:lnTo>
                        <a:pt x="7198" y="10800"/>
                      </a:lnTo>
                      <a:lnTo>
                        <a:pt x="6636" y="10157"/>
                      </a:lnTo>
                      <a:lnTo>
                        <a:pt x="1349" y="4115"/>
                      </a:lnTo>
                      <a:lnTo>
                        <a:pt x="1349" y="4114"/>
                      </a:lnTo>
                      <a:cubicBezTo>
                        <a:pt x="1349" y="2980"/>
                        <a:pt x="1955" y="2057"/>
                        <a:pt x="2699" y="2057"/>
                      </a:cubicBezTo>
                      <a:lnTo>
                        <a:pt x="18899" y="2057"/>
                      </a:lnTo>
                      <a:cubicBezTo>
                        <a:pt x="19643" y="2057"/>
                        <a:pt x="20249" y="2980"/>
                        <a:pt x="20249" y="4114"/>
                      </a:cubicBezTo>
                      <a:cubicBezTo>
                        <a:pt x="20249" y="4114"/>
                        <a:pt x="11610" y="13990"/>
                        <a:pt x="11610" y="13990"/>
                      </a:cubicBezTo>
                      <a:close/>
                      <a:moveTo>
                        <a:pt x="20249" y="16198"/>
                      </a:moveTo>
                      <a:lnTo>
                        <a:pt x="15525" y="10800"/>
                      </a:lnTo>
                      <a:lnTo>
                        <a:pt x="20249" y="5399"/>
                      </a:lnTo>
                      <a:cubicBezTo>
                        <a:pt x="20249" y="5399"/>
                        <a:pt x="20249" y="16198"/>
                        <a:pt x="20249" y="16198"/>
                      </a:cubicBezTo>
                      <a:close/>
                      <a:moveTo>
                        <a:pt x="20249" y="17484"/>
                      </a:moveTo>
                      <a:cubicBezTo>
                        <a:pt x="20249" y="18620"/>
                        <a:pt x="19643" y="19541"/>
                        <a:pt x="18899" y="19541"/>
                      </a:cubicBezTo>
                      <a:lnTo>
                        <a:pt x="2699" y="19541"/>
                      </a:lnTo>
                      <a:cubicBezTo>
                        <a:pt x="1955" y="19541"/>
                        <a:pt x="1349" y="18620"/>
                        <a:pt x="1349" y="17484"/>
                      </a:cubicBezTo>
                      <a:lnTo>
                        <a:pt x="6636" y="11442"/>
                      </a:lnTo>
                      <a:lnTo>
                        <a:pt x="9585" y="14813"/>
                      </a:lnTo>
                      <a:cubicBezTo>
                        <a:pt x="9945" y="15222"/>
                        <a:pt x="10372" y="15429"/>
                        <a:pt x="10800" y="15429"/>
                      </a:cubicBezTo>
                      <a:cubicBezTo>
                        <a:pt x="11228" y="15429"/>
                        <a:pt x="11654" y="15222"/>
                        <a:pt x="12015" y="14813"/>
                      </a:cubicBezTo>
                      <a:lnTo>
                        <a:pt x="14963" y="11442"/>
                      </a:lnTo>
                      <a:cubicBezTo>
                        <a:pt x="14963" y="11442"/>
                        <a:pt x="20249" y="17484"/>
                        <a:pt x="20249" y="17484"/>
                      </a:cubicBezTo>
                      <a:close/>
                      <a:moveTo>
                        <a:pt x="1349" y="5399"/>
                      </a:moveTo>
                      <a:lnTo>
                        <a:pt x="6074" y="10800"/>
                      </a:lnTo>
                      <a:lnTo>
                        <a:pt x="1349" y="16198"/>
                      </a:lnTo>
                      <a:cubicBezTo>
                        <a:pt x="1349" y="16198"/>
                        <a:pt x="1349" y="5399"/>
                        <a:pt x="1349" y="5399"/>
                      </a:cubicBezTo>
                      <a:close/>
                      <a:moveTo>
                        <a:pt x="18899" y="0"/>
                      </a:moveTo>
                      <a:lnTo>
                        <a:pt x="2699" y="0"/>
                      </a:lnTo>
                      <a:cubicBezTo>
                        <a:pt x="1208" y="0"/>
                        <a:pt x="0" y="1842"/>
                        <a:pt x="0" y="4114"/>
                      </a:cubicBezTo>
                      <a:lnTo>
                        <a:pt x="0" y="17484"/>
                      </a:lnTo>
                      <a:cubicBezTo>
                        <a:pt x="0" y="19756"/>
                        <a:pt x="1208" y="21600"/>
                        <a:pt x="2699" y="21600"/>
                      </a:cubicBezTo>
                      <a:lnTo>
                        <a:pt x="18899" y="21600"/>
                      </a:lnTo>
                      <a:cubicBezTo>
                        <a:pt x="20391" y="21600"/>
                        <a:pt x="21600" y="19756"/>
                        <a:pt x="21600" y="17484"/>
                      </a:cubicBezTo>
                      <a:lnTo>
                        <a:pt x="21600" y="4114"/>
                      </a:lnTo>
                      <a:cubicBezTo>
                        <a:pt x="21600" y="1842"/>
                        <a:pt x="20391" y="0"/>
                        <a:pt x="18899" y="0"/>
                      </a:cubicBezTo>
                    </a:path>
                  </a:pathLst>
                </a:custGeom>
                <a:solidFill>
                  <a:schemeClr val="accent4"/>
                </a:solidFill>
                <a:ln>
                  <a:noFill/>
                </a:ln>
                <a:effectLst/>
              </p:spPr>
              <p:txBody>
                <a:bodyPr lIns="19050" tIns="19050" rIns="19050" bIns="19050" anchor="ctr"/>
                <a:lstStyle/>
                <a:p>
                  <a:pPr algn="ctr" defTabSz="228600" fontAlgn="base" hangingPunct="0">
                    <a:spcBef>
                      <a:spcPct val="0"/>
                    </a:spcBef>
                    <a:spcAft>
                      <a:spcPct val="0"/>
                    </a:spcAft>
                  </a:pPr>
                  <a:endParaRPr lang="en-US" sz="1500">
                    <a:solidFill>
                      <a:srgbClr val="FFFFFF"/>
                    </a:solidFill>
                    <a:effectLst>
                      <a:outerShdw blurRad="38100" dist="38100" dir="2700000" algn="tl">
                        <a:srgbClr val="000000"/>
                      </a:outerShdw>
                    </a:effectLst>
                    <a:latin typeface="Gill Sans" charset="0"/>
                    <a:sym typeface="Gill Sans" charset="0"/>
                  </a:endParaRPr>
                </a:p>
              </p:txBody>
            </p:sp>
          </p:grpSp>
          <p:grpSp>
            <p:nvGrpSpPr>
              <p:cNvPr id="89" name="组合 88"/>
              <p:cNvGrpSpPr/>
              <p:nvPr/>
            </p:nvGrpSpPr>
            <p:grpSpPr>
              <a:xfrm>
                <a:off x="2593373" y="1417778"/>
                <a:ext cx="281964" cy="281963"/>
                <a:chOff x="2593373" y="1417778"/>
                <a:chExt cx="281964" cy="281963"/>
              </a:xfrm>
            </p:grpSpPr>
            <p:sp>
              <p:nvSpPr>
                <p:cNvPr id="90" name="矩形: 圆角 89"/>
                <p:cNvSpPr/>
                <p:nvPr/>
              </p:nvSpPr>
              <p:spPr>
                <a:xfrm>
                  <a:off x="2593373" y="1417778"/>
                  <a:ext cx="281964" cy="281963"/>
                </a:xfrm>
                <a:prstGeom prst="roundRect">
                  <a:avLst>
                    <a:gd name="adj" fmla="val 6771"/>
                  </a:avLst>
                </a:prstGeom>
                <a:solidFill>
                  <a:srgbClr val="FFFFFF"/>
                </a:solidFill>
                <a:ln w="127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1" name="AutoShape 81"/>
                <p:cNvSpPr/>
                <p:nvPr/>
              </p:nvSpPr>
              <p:spPr bwMode="auto">
                <a:xfrm>
                  <a:off x="2663641" y="1488045"/>
                  <a:ext cx="141428" cy="14142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35" y="9811"/>
                      </a:moveTo>
                      <a:cubicBezTo>
                        <a:pt x="20220" y="10144"/>
                        <a:pt x="20081" y="10800"/>
                        <a:pt x="18899" y="10800"/>
                      </a:cubicBezTo>
                      <a:lnTo>
                        <a:pt x="17549" y="10800"/>
                      </a:lnTo>
                      <a:cubicBezTo>
                        <a:pt x="17363" y="10800"/>
                        <a:pt x="17212" y="10950"/>
                        <a:pt x="17212" y="11137"/>
                      </a:cubicBezTo>
                      <a:cubicBezTo>
                        <a:pt x="17212" y="11324"/>
                        <a:pt x="17363" y="11475"/>
                        <a:pt x="17549" y="11475"/>
                      </a:cubicBezTo>
                      <a:lnTo>
                        <a:pt x="18858" y="11475"/>
                      </a:lnTo>
                      <a:cubicBezTo>
                        <a:pt x="19870" y="11475"/>
                        <a:pt x="20003" y="12314"/>
                        <a:pt x="19938" y="12719"/>
                      </a:cubicBezTo>
                      <a:cubicBezTo>
                        <a:pt x="19855" y="13223"/>
                        <a:pt x="19618" y="14175"/>
                        <a:pt x="18478" y="14175"/>
                      </a:cubicBezTo>
                      <a:lnTo>
                        <a:pt x="16874" y="14175"/>
                      </a:lnTo>
                      <a:cubicBezTo>
                        <a:pt x="16688" y="14175"/>
                        <a:pt x="16537" y="14325"/>
                        <a:pt x="16537" y="14512"/>
                      </a:cubicBezTo>
                      <a:cubicBezTo>
                        <a:pt x="16537" y="14699"/>
                        <a:pt x="16688" y="14850"/>
                        <a:pt x="16874" y="14850"/>
                      </a:cubicBezTo>
                      <a:lnTo>
                        <a:pt x="18203" y="14850"/>
                      </a:lnTo>
                      <a:cubicBezTo>
                        <a:pt x="19343" y="14850"/>
                        <a:pt x="19243" y="15718"/>
                        <a:pt x="19079" y="16237"/>
                      </a:cubicBezTo>
                      <a:cubicBezTo>
                        <a:pt x="18864" y="16918"/>
                        <a:pt x="18732" y="17549"/>
                        <a:pt x="17297" y="17549"/>
                      </a:cubicBezTo>
                      <a:lnTo>
                        <a:pt x="16196" y="17549"/>
                      </a:lnTo>
                      <a:cubicBezTo>
                        <a:pt x="16009" y="17549"/>
                        <a:pt x="15859" y="17700"/>
                        <a:pt x="15859" y="17887"/>
                      </a:cubicBezTo>
                      <a:cubicBezTo>
                        <a:pt x="15859" y="18073"/>
                        <a:pt x="16009" y="18225"/>
                        <a:pt x="16196" y="18225"/>
                      </a:cubicBezTo>
                      <a:lnTo>
                        <a:pt x="17255" y="18225"/>
                      </a:lnTo>
                      <a:cubicBezTo>
                        <a:pt x="17993" y="18225"/>
                        <a:pt x="18027" y="18923"/>
                        <a:pt x="17950" y="19174"/>
                      </a:cubicBezTo>
                      <a:cubicBezTo>
                        <a:pt x="17866" y="19448"/>
                        <a:pt x="17767" y="19651"/>
                        <a:pt x="17762" y="19660"/>
                      </a:cubicBezTo>
                      <a:cubicBezTo>
                        <a:pt x="17558" y="20028"/>
                        <a:pt x="17229" y="20249"/>
                        <a:pt x="16534" y="20249"/>
                      </a:cubicBezTo>
                      <a:lnTo>
                        <a:pt x="12844" y="20249"/>
                      </a:lnTo>
                      <a:cubicBezTo>
                        <a:pt x="10990" y="20249"/>
                        <a:pt x="9151" y="19829"/>
                        <a:pt x="9104" y="19818"/>
                      </a:cubicBezTo>
                      <a:cubicBezTo>
                        <a:pt x="6299" y="19172"/>
                        <a:pt x="6152" y="19122"/>
                        <a:pt x="5976" y="19072"/>
                      </a:cubicBezTo>
                      <a:cubicBezTo>
                        <a:pt x="5976" y="19072"/>
                        <a:pt x="5405" y="18976"/>
                        <a:pt x="5405" y="18478"/>
                      </a:cubicBezTo>
                      <a:lnTo>
                        <a:pt x="5399" y="9155"/>
                      </a:lnTo>
                      <a:cubicBezTo>
                        <a:pt x="5399" y="8839"/>
                        <a:pt x="5601" y="8552"/>
                        <a:pt x="5935" y="8452"/>
                      </a:cubicBezTo>
                      <a:cubicBezTo>
                        <a:pt x="5977" y="8435"/>
                        <a:pt x="6034" y="8419"/>
                        <a:pt x="6074" y="8401"/>
                      </a:cubicBezTo>
                      <a:cubicBezTo>
                        <a:pt x="9158" y="7125"/>
                        <a:pt x="10097" y="4324"/>
                        <a:pt x="10124" y="2025"/>
                      </a:cubicBezTo>
                      <a:cubicBezTo>
                        <a:pt x="10128" y="1702"/>
                        <a:pt x="10378" y="1350"/>
                        <a:pt x="10800" y="1350"/>
                      </a:cubicBezTo>
                      <a:cubicBezTo>
                        <a:pt x="11514" y="1350"/>
                        <a:pt x="12774" y="2782"/>
                        <a:pt x="12774" y="4554"/>
                      </a:cubicBezTo>
                      <a:cubicBezTo>
                        <a:pt x="12774" y="6155"/>
                        <a:pt x="12711" y="6432"/>
                        <a:pt x="12149" y="8100"/>
                      </a:cubicBezTo>
                      <a:cubicBezTo>
                        <a:pt x="18899" y="8100"/>
                        <a:pt x="18852" y="8196"/>
                        <a:pt x="19448" y="8353"/>
                      </a:cubicBezTo>
                      <a:cubicBezTo>
                        <a:pt x="20187" y="8564"/>
                        <a:pt x="20249" y="9175"/>
                        <a:pt x="20249" y="9386"/>
                      </a:cubicBezTo>
                      <a:cubicBezTo>
                        <a:pt x="20249" y="9618"/>
                        <a:pt x="20243" y="9584"/>
                        <a:pt x="20235" y="9811"/>
                      </a:cubicBezTo>
                      <a:moveTo>
                        <a:pt x="4724" y="19575"/>
                      </a:moveTo>
                      <a:cubicBezTo>
                        <a:pt x="4724" y="19948"/>
                        <a:pt x="4423" y="20249"/>
                        <a:pt x="4049" y="20249"/>
                      </a:cubicBezTo>
                      <a:lnTo>
                        <a:pt x="2024" y="20249"/>
                      </a:lnTo>
                      <a:cubicBezTo>
                        <a:pt x="1652" y="20249"/>
                        <a:pt x="1349" y="19948"/>
                        <a:pt x="1349" y="19575"/>
                      </a:cubicBezTo>
                      <a:lnTo>
                        <a:pt x="1349" y="8774"/>
                      </a:lnTo>
                      <a:cubicBezTo>
                        <a:pt x="1349" y="8401"/>
                        <a:pt x="1652" y="8100"/>
                        <a:pt x="2024" y="8100"/>
                      </a:cubicBezTo>
                      <a:lnTo>
                        <a:pt x="4049" y="8100"/>
                      </a:lnTo>
                      <a:cubicBezTo>
                        <a:pt x="4423" y="8100"/>
                        <a:pt x="4724" y="8401"/>
                        <a:pt x="4724" y="8774"/>
                      </a:cubicBezTo>
                      <a:cubicBezTo>
                        <a:pt x="4724" y="8774"/>
                        <a:pt x="4724" y="19575"/>
                        <a:pt x="4724" y="19575"/>
                      </a:cubicBezTo>
                      <a:close/>
                      <a:moveTo>
                        <a:pt x="19686" y="7069"/>
                      </a:moveTo>
                      <a:cubicBezTo>
                        <a:pt x="18842" y="6846"/>
                        <a:pt x="16858" y="6849"/>
                        <a:pt x="13956" y="6773"/>
                      </a:cubicBezTo>
                      <a:cubicBezTo>
                        <a:pt x="14093" y="6139"/>
                        <a:pt x="14124" y="5568"/>
                        <a:pt x="14124" y="4554"/>
                      </a:cubicBezTo>
                      <a:cubicBezTo>
                        <a:pt x="14124" y="2133"/>
                        <a:pt x="12361" y="0"/>
                        <a:pt x="10800" y="0"/>
                      </a:cubicBezTo>
                      <a:cubicBezTo>
                        <a:pt x="9698" y="0"/>
                        <a:pt x="8789" y="901"/>
                        <a:pt x="8774" y="2009"/>
                      </a:cubicBezTo>
                      <a:cubicBezTo>
                        <a:pt x="8760" y="3368"/>
                        <a:pt x="8340" y="5716"/>
                        <a:pt x="6074" y="6906"/>
                      </a:cubicBezTo>
                      <a:cubicBezTo>
                        <a:pt x="5908" y="6994"/>
                        <a:pt x="5433" y="7228"/>
                        <a:pt x="5364" y="7259"/>
                      </a:cubicBezTo>
                      <a:lnTo>
                        <a:pt x="5399" y="7289"/>
                      </a:lnTo>
                      <a:cubicBezTo>
                        <a:pt x="5045" y="6984"/>
                        <a:pt x="4554" y="6750"/>
                        <a:pt x="4049" y="6750"/>
                      </a:cubicBezTo>
                      <a:lnTo>
                        <a:pt x="2024" y="6750"/>
                      </a:lnTo>
                      <a:cubicBezTo>
                        <a:pt x="908" y="6750"/>
                        <a:pt x="0" y="7658"/>
                        <a:pt x="0" y="8774"/>
                      </a:cubicBezTo>
                      <a:lnTo>
                        <a:pt x="0" y="19575"/>
                      </a:lnTo>
                      <a:cubicBezTo>
                        <a:pt x="0" y="20691"/>
                        <a:pt x="908" y="21599"/>
                        <a:pt x="2024" y="21599"/>
                      </a:cubicBezTo>
                      <a:lnTo>
                        <a:pt x="4049" y="21599"/>
                      </a:lnTo>
                      <a:cubicBezTo>
                        <a:pt x="4853" y="21599"/>
                        <a:pt x="5525" y="21114"/>
                        <a:pt x="5850" y="20434"/>
                      </a:cubicBezTo>
                      <a:cubicBezTo>
                        <a:pt x="5859" y="20437"/>
                        <a:pt x="5873" y="20441"/>
                        <a:pt x="5882" y="20442"/>
                      </a:cubicBezTo>
                      <a:cubicBezTo>
                        <a:pt x="5927" y="20454"/>
                        <a:pt x="5979" y="20467"/>
                        <a:pt x="6044" y="20485"/>
                      </a:cubicBezTo>
                      <a:cubicBezTo>
                        <a:pt x="6056" y="20487"/>
                        <a:pt x="6062" y="20488"/>
                        <a:pt x="6074" y="20492"/>
                      </a:cubicBezTo>
                      <a:cubicBezTo>
                        <a:pt x="6464" y="20588"/>
                        <a:pt x="7212" y="20768"/>
                        <a:pt x="8812" y="21135"/>
                      </a:cubicBezTo>
                      <a:cubicBezTo>
                        <a:pt x="9155" y="21213"/>
                        <a:pt x="10966" y="21599"/>
                        <a:pt x="12844" y="21599"/>
                      </a:cubicBezTo>
                      <a:lnTo>
                        <a:pt x="16534" y="21599"/>
                      </a:lnTo>
                      <a:cubicBezTo>
                        <a:pt x="17659" y="21599"/>
                        <a:pt x="18469" y="21167"/>
                        <a:pt x="18952" y="20298"/>
                      </a:cubicBezTo>
                      <a:cubicBezTo>
                        <a:pt x="18958" y="20285"/>
                        <a:pt x="19114" y="19982"/>
                        <a:pt x="19240" y="19572"/>
                      </a:cubicBezTo>
                      <a:cubicBezTo>
                        <a:pt x="19336" y="19263"/>
                        <a:pt x="19371" y="18827"/>
                        <a:pt x="19256" y="18384"/>
                      </a:cubicBezTo>
                      <a:cubicBezTo>
                        <a:pt x="19981" y="17886"/>
                        <a:pt x="20214" y="17133"/>
                        <a:pt x="20366" y="16643"/>
                      </a:cubicBezTo>
                      <a:cubicBezTo>
                        <a:pt x="20620" y="15838"/>
                        <a:pt x="20544" y="15235"/>
                        <a:pt x="20367" y="14803"/>
                      </a:cubicBezTo>
                      <a:cubicBezTo>
                        <a:pt x="20775" y="14418"/>
                        <a:pt x="21122" y="13831"/>
                        <a:pt x="21269" y="12935"/>
                      </a:cubicBezTo>
                      <a:cubicBezTo>
                        <a:pt x="21361" y="12380"/>
                        <a:pt x="21263" y="11809"/>
                        <a:pt x="21007" y="11334"/>
                      </a:cubicBezTo>
                      <a:cubicBezTo>
                        <a:pt x="21389" y="10905"/>
                        <a:pt x="21564" y="10365"/>
                        <a:pt x="21583" y="9865"/>
                      </a:cubicBezTo>
                      <a:lnTo>
                        <a:pt x="21591" y="9724"/>
                      </a:lnTo>
                      <a:cubicBezTo>
                        <a:pt x="21596" y="9635"/>
                        <a:pt x="21600" y="9581"/>
                        <a:pt x="21600" y="9386"/>
                      </a:cubicBezTo>
                      <a:cubicBezTo>
                        <a:pt x="21600" y="8533"/>
                        <a:pt x="21010" y="7446"/>
                        <a:pt x="19686" y="7069"/>
                      </a:cubicBezTo>
                    </a:path>
                  </a:pathLst>
                </a:custGeom>
                <a:solidFill>
                  <a:schemeClr val="accent3"/>
                </a:solidFill>
                <a:ln>
                  <a:noFill/>
                </a:ln>
                <a:effectLst/>
              </p:spPr>
              <p:txBody>
                <a:bodyPr lIns="19050" tIns="19050" rIns="19050" bIns="19050" anchor="ctr"/>
                <a:lstStyle/>
                <a:p>
                  <a:pPr algn="ctr" defTabSz="228600" fontAlgn="base" hangingPunct="0">
                    <a:spcBef>
                      <a:spcPct val="0"/>
                    </a:spcBef>
                    <a:spcAft>
                      <a:spcPct val="0"/>
                    </a:spcAft>
                  </a:pPr>
                  <a:endParaRPr lang="en-US" sz="1500">
                    <a:solidFill>
                      <a:srgbClr val="FFFFFF"/>
                    </a:solidFill>
                    <a:effectLst>
                      <a:outerShdw blurRad="38100" dist="38100" dir="2700000" algn="tl">
                        <a:srgbClr val="000000"/>
                      </a:outerShdw>
                    </a:effectLst>
                    <a:latin typeface="Gill Sans" charset="0"/>
                    <a:sym typeface="Gill Sans" charset="0"/>
                  </a:endParaRPr>
                </a:p>
              </p:txBody>
            </p:sp>
          </p:grpSp>
        </p:grpSp>
      </p:grpSp>
    </p:spTree>
  </p:cSld>
  <p:clrMapOvr>
    <a:masterClrMapping/>
  </p:clrMapOvr>
  <mc:AlternateContent xmlns:mc="http://schemas.openxmlformats.org/markup-compatibility/2006">
    <mc:Choice xmlns:p14="http://schemas.microsoft.com/office/powerpoint/2010/main" Requires="p14">
      <p:transition spd="slow" p14:dur="1600" advClick="0" advTm="2000">
        <p14:gallery dir="l"/>
      </p:transition>
    </mc:Choice>
    <mc:Fallback>
      <p:transition spd="slow" advClick="0" advTm="2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0-#ppt_w/2"/>
                                          </p:val>
                                        </p:tav>
                                        <p:tav tm="100000">
                                          <p:val>
                                            <p:strVal val="#ppt_x"/>
                                          </p:val>
                                        </p:tav>
                                      </p:tavLst>
                                    </p:anim>
                                    <p:anim calcmode="lin" valueType="num">
                                      <p:cBhvr additive="base">
                                        <p:cTn id="8" dur="500" fill="hold"/>
                                        <p:tgtEl>
                                          <p:spTgt spid="6"/>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nodeType="after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additive="base">
                                        <p:cTn id="12" dur="500" fill="hold"/>
                                        <p:tgtEl>
                                          <p:spTgt spid="3"/>
                                        </p:tgtEl>
                                        <p:attrNameLst>
                                          <p:attrName>ppt_x</p:attrName>
                                        </p:attrNameLst>
                                      </p:cBhvr>
                                      <p:tavLst>
                                        <p:tav tm="0">
                                          <p:val>
                                            <p:strVal val="0-#ppt_w/2"/>
                                          </p:val>
                                        </p:tav>
                                        <p:tav tm="100000">
                                          <p:val>
                                            <p:strVal val="#ppt_x"/>
                                          </p:val>
                                        </p:tav>
                                      </p:tavLst>
                                    </p:anim>
                                    <p:anim calcmode="lin" valueType="num">
                                      <p:cBhvr additive="base">
                                        <p:cTn id="13" dur="500" fill="hold"/>
                                        <p:tgtEl>
                                          <p:spTgt spid="3"/>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2" presetClass="entr" presetSubtype="8" fill="hold" nodeType="afterEffect">
                                  <p:stCondLst>
                                    <p:cond delay="0"/>
                                  </p:stCondLst>
                                  <p:childTnLst>
                                    <p:set>
                                      <p:cBhvr>
                                        <p:cTn id="16" dur="1" fill="hold">
                                          <p:stCondLst>
                                            <p:cond delay="0"/>
                                          </p:stCondLst>
                                        </p:cTn>
                                        <p:tgtEl>
                                          <p:spTgt spid="11"/>
                                        </p:tgtEl>
                                        <p:attrNameLst>
                                          <p:attrName>style.visibility</p:attrName>
                                        </p:attrNameLst>
                                      </p:cBhvr>
                                      <p:to>
                                        <p:strVal val="visible"/>
                                      </p:to>
                                    </p:set>
                                    <p:anim calcmode="lin" valueType="num">
                                      <p:cBhvr additive="base">
                                        <p:cTn id="17" dur="500" fill="hold"/>
                                        <p:tgtEl>
                                          <p:spTgt spid="11"/>
                                        </p:tgtEl>
                                        <p:attrNameLst>
                                          <p:attrName>ppt_x</p:attrName>
                                        </p:attrNameLst>
                                      </p:cBhvr>
                                      <p:tavLst>
                                        <p:tav tm="0">
                                          <p:val>
                                            <p:strVal val="0-#ppt_w/2"/>
                                          </p:val>
                                        </p:tav>
                                        <p:tav tm="100000">
                                          <p:val>
                                            <p:strVal val="#ppt_x"/>
                                          </p:val>
                                        </p:tav>
                                      </p:tavLst>
                                    </p:anim>
                                    <p:anim calcmode="lin" valueType="num">
                                      <p:cBhvr additive="base">
                                        <p:cTn id="18" dur="500" fill="hold"/>
                                        <p:tgtEl>
                                          <p:spTgt spid="11"/>
                                        </p:tgtEl>
                                        <p:attrNameLst>
                                          <p:attrName>ppt_y</p:attrName>
                                        </p:attrNameLst>
                                      </p:cBhvr>
                                      <p:tavLst>
                                        <p:tav tm="0">
                                          <p:val>
                                            <p:strVal val="#ppt_y"/>
                                          </p:val>
                                        </p:tav>
                                        <p:tav tm="100000">
                                          <p:val>
                                            <p:strVal val="#ppt_y"/>
                                          </p:val>
                                        </p:tav>
                                      </p:tavLst>
                                    </p:anim>
                                  </p:childTnLst>
                                </p:cTn>
                              </p:par>
                            </p:childTnLst>
                          </p:cTn>
                        </p:par>
                        <p:par>
                          <p:cTn id="19" fill="hold">
                            <p:stCondLst>
                              <p:cond delay="1500"/>
                            </p:stCondLst>
                            <p:childTnLst>
                              <p:par>
                                <p:cTn id="20" presetID="2" presetClass="entr" presetSubtype="8" fill="hold" nodeType="afterEffect">
                                  <p:stCondLst>
                                    <p:cond delay="0"/>
                                  </p:stCondLst>
                                  <p:childTnLst>
                                    <p:set>
                                      <p:cBhvr>
                                        <p:cTn id="21" dur="1" fill="hold">
                                          <p:stCondLst>
                                            <p:cond delay="0"/>
                                          </p:stCondLst>
                                        </p:cTn>
                                        <p:tgtEl>
                                          <p:spTgt spid="23"/>
                                        </p:tgtEl>
                                        <p:attrNameLst>
                                          <p:attrName>style.visibility</p:attrName>
                                        </p:attrNameLst>
                                      </p:cBhvr>
                                      <p:to>
                                        <p:strVal val="visible"/>
                                      </p:to>
                                    </p:set>
                                    <p:anim calcmode="lin" valueType="num">
                                      <p:cBhvr additive="base">
                                        <p:cTn id="22" dur="500" fill="hold"/>
                                        <p:tgtEl>
                                          <p:spTgt spid="23"/>
                                        </p:tgtEl>
                                        <p:attrNameLst>
                                          <p:attrName>ppt_x</p:attrName>
                                        </p:attrNameLst>
                                      </p:cBhvr>
                                      <p:tavLst>
                                        <p:tav tm="0">
                                          <p:val>
                                            <p:strVal val="0-#ppt_w/2"/>
                                          </p:val>
                                        </p:tav>
                                        <p:tav tm="100000">
                                          <p:val>
                                            <p:strVal val="#ppt_x"/>
                                          </p:val>
                                        </p:tav>
                                      </p:tavLst>
                                    </p:anim>
                                    <p:anim calcmode="lin" valueType="num">
                                      <p:cBhvr additive="base">
                                        <p:cTn id="23" dur="500" fill="hold"/>
                                        <p:tgtEl>
                                          <p:spTgt spid="23"/>
                                        </p:tgtEl>
                                        <p:attrNameLst>
                                          <p:attrName>ppt_y</p:attrName>
                                        </p:attrNameLst>
                                      </p:cBhvr>
                                      <p:tavLst>
                                        <p:tav tm="0">
                                          <p:val>
                                            <p:strVal val="#ppt_y"/>
                                          </p:val>
                                        </p:tav>
                                        <p:tav tm="100000">
                                          <p:val>
                                            <p:strVal val="#ppt_y"/>
                                          </p:val>
                                        </p:tav>
                                      </p:tavLst>
                                    </p:anim>
                                  </p:childTnLst>
                                </p:cTn>
                              </p:par>
                            </p:childTnLst>
                          </p:cTn>
                        </p:par>
                        <p:par>
                          <p:cTn id="24" fill="hold">
                            <p:stCondLst>
                              <p:cond delay="2000"/>
                            </p:stCondLst>
                            <p:childTnLst>
                              <p:par>
                                <p:cTn id="25" presetID="2" presetClass="entr" presetSubtype="2" fill="hold" nodeType="afterEffect">
                                  <p:stCondLst>
                                    <p:cond delay="0"/>
                                  </p:stCondLst>
                                  <p:childTnLst>
                                    <p:set>
                                      <p:cBhvr>
                                        <p:cTn id="26" dur="1" fill="hold">
                                          <p:stCondLst>
                                            <p:cond delay="0"/>
                                          </p:stCondLst>
                                        </p:cTn>
                                        <p:tgtEl>
                                          <p:spTgt spid="29"/>
                                        </p:tgtEl>
                                        <p:attrNameLst>
                                          <p:attrName>style.visibility</p:attrName>
                                        </p:attrNameLst>
                                      </p:cBhvr>
                                      <p:to>
                                        <p:strVal val="visible"/>
                                      </p:to>
                                    </p:set>
                                    <p:anim calcmode="lin" valueType="num">
                                      <p:cBhvr additive="base">
                                        <p:cTn id="27" dur="500" fill="hold"/>
                                        <p:tgtEl>
                                          <p:spTgt spid="29"/>
                                        </p:tgtEl>
                                        <p:attrNameLst>
                                          <p:attrName>ppt_x</p:attrName>
                                        </p:attrNameLst>
                                      </p:cBhvr>
                                      <p:tavLst>
                                        <p:tav tm="0">
                                          <p:val>
                                            <p:strVal val="1+#ppt_w/2"/>
                                          </p:val>
                                        </p:tav>
                                        <p:tav tm="100000">
                                          <p:val>
                                            <p:strVal val="#ppt_x"/>
                                          </p:val>
                                        </p:tav>
                                      </p:tavLst>
                                    </p:anim>
                                    <p:anim calcmode="lin" valueType="num">
                                      <p:cBhvr additive="base">
                                        <p:cTn id="28" dur="500" fill="hold"/>
                                        <p:tgtEl>
                                          <p:spTgt spid="29"/>
                                        </p:tgtEl>
                                        <p:attrNameLst>
                                          <p:attrName>ppt_y</p:attrName>
                                        </p:attrNameLst>
                                      </p:cBhvr>
                                      <p:tavLst>
                                        <p:tav tm="0">
                                          <p:val>
                                            <p:strVal val="#ppt_y"/>
                                          </p:val>
                                        </p:tav>
                                        <p:tav tm="100000">
                                          <p:val>
                                            <p:strVal val="#ppt_y"/>
                                          </p:val>
                                        </p:tav>
                                      </p:tavLst>
                                    </p:anim>
                                  </p:childTnLst>
                                </p:cTn>
                              </p:par>
                            </p:childTnLst>
                          </p:cTn>
                        </p:par>
                        <p:par>
                          <p:cTn id="29" fill="hold">
                            <p:stCondLst>
                              <p:cond delay="2500"/>
                            </p:stCondLst>
                            <p:childTnLst>
                              <p:par>
                                <p:cTn id="30" presetID="2" presetClass="entr" presetSubtype="2" fill="hold" nodeType="afterEffect">
                                  <p:stCondLst>
                                    <p:cond delay="0"/>
                                  </p:stCondLst>
                                  <p:childTnLst>
                                    <p:set>
                                      <p:cBhvr>
                                        <p:cTn id="31" dur="1" fill="hold">
                                          <p:stCondLst>
                                            <p:cond delay="0"/>
                                          </p:stCondLst>
                                        </p:cTn>
                                        <p:tgtEl>
                                          <p:spTgt spid="28"/>
                                        </p:tgtEl>
                                        <p:attrNameLst>
                                          <p:attrName>style.visibility</p:attrName>
                                        </p:attrNameLst>
                                      </p:cBhvr>
                                      <p:to>
                                        <p:strVal val="visible"/>
                                      </p:to>
                                    </p:set>
                                    <p:anim calcmode="lin" valueType="num">
                                      <p:cBhvr additive="base">
                                        <p:cTn id="32" dur="500" fill="hold"/>
                                        <p:tgtEl>
                                          <p:spTgt spid="28"/>
                                        </p:tgtEl>
                                        <p:attrNameLst>
                                          <p:attrName>ppt_x</p:attrName>
                                        </p:attrNameLst>
                                      </p:cBhvr>
                                      <p:tavLst>
                                        <p:tav tm="0">
                                          <p:val>
                                            <p:strVal val="1+#ppt_w/2"/>
                                          </p:val>
                                        </p:tav>
                                        <p:tav tm="100000">
                                          <p:val>
                                            <p:strVal val="#ppt_x"/>
                                          </p:val>
                                        </p:tav>
                                      </p:tavLst>
                                    </p:anim>
                                    <p:anim calcmode="lin" valueType="num">
                                      <p:cBhvr additive="base">
                                        <p:cTn id="33" dur="500" fill="hold"/>
                                        <p:tgtEl>
                                          <p:spTgt spid="28"/>
                                        </p:tgtEl>
                                        <p:attrNameLst>
                                          <p:attrName>ppt_y</p:attrName>
                                        </p:attrNameLst>
                                      </p:cBhvr>
                                      <p:tavLst>
                                        <p:tav tm="0">
                                          <p:val>
                                            <p:strVal val="#ppt_y"/>
                                          </p:val>
                                        </p:tav>
                                        <p:tav tm="100000">
                                          <p:val>
                                            <p:strVal val="#ppt_y"/>
                                          </p:val>
                                        </p:tav>
                                      </p:tavLst>
                                    </p:anim>
                                  </p:childTnLst>
                                </p:cTn>
                              </p:par>
                            </p:childTnLst>
                          </p:cTn>
                        </p:par>
                        <p:par>
                          <p:cTn id="34" fill="hold">
                            <p:stCondLst>
                              <p:cond delay="3000"/>
                            </p:stCondLst>
                            <p:childTnLst>
                              <p:par>
                                <p:cTn id="35" presetID="2" presetClass="entr" presetSubtype="2" fill="hold" nodeType="afterEffect">
                                  <p:stCondLst>
                                    <p:cond delay="0"/>
                                  </p:stCondLst>
                                  <p:childTnLst>
                                    <p:set>
                                      <p:cBhvr>
                                        <p:cTn id="36" dur="1" fill="hold">
                                          <p:stCondLst>
                                            <p:cond delay="0"/>
                                          </p:stCondLst>
                                        </p:cTn>
                                        <p:tgtEl>
                                          <p:spTgt spid="27"/>
                                        </p:tgtEl>
                                        <p:attrNameLst>
                                          <p:attrName>style.visibility</p:attrName>
                                        </p:attrNameLst>
                                      </p:cBhvr>
                                      <p:to>
                                        <p:strVal val="visible"/>
                                      </p:to>
                                    </p:set>
                                    <p:anim calcmode="lin" valueType="num">
                                      <p:cBhvr additive="base">
                                        <p:cTn id="37" dur="500" fill="hold"/>
                                        <p:tgtEl>
                                          <p:spTgt spid="27"/>
                                        </p:tgtEl>
                                        <p:attrNameLst>
                                          <p:attrName>ppt_x</p:attrName>
                                        </p:attrNameLst>
                                      </p:cBhvr>
                                      <p:tavLst>
                                        <p:tav tm="0">
                                          <p:val>
                                            <p:strVal val="1+#ppt_w/2"/>
                                          </p:val>
                                        </p:tav>
                                        <p:tav tm="100000">
                                          <p:val>
                                            <p:strVal val="#ppt_x"/>
                                          </p:val>
                                        </p:tav>
                                      </p:tavLst>
                                    </p:anim>
                                    <p:anim calcmode="lin" valueType="num">
                                      <p:cBhvr additive="base">
                                        <p:cTn id="38" dur="500" fill="hold"/>
                                        <p:tgtEl>
                                          <p:spTgt spid="27"/>
                                        </p:tgtEl>
                                        <p:attrNameLst>
                                          <p:attrName>ppt_y</p:attrName>
                                        </p:attrNameLst>
                                      </p:cBhvr>
                                      <p:tavLst>
                                        <p:tav tm="0">
                                          <p:val>
                                            <p:strVal val="#ppt_y"/>
                                          </p:val>
                                        </p:tav>
                                        <p:tav tm="100000">
                                          <p:val>
                                            <p:strVal val="#ppt_y"/>
                                          </p:val>
                                        </p:tav>
                                      </p:tavLst>
                                    </p:anim>
                                  </p:childTnLst>
                                </p:cTn>
                              </p:par>
                            </p:childTnLst>
                          </p:cTn>
                        </p:par>
                        <p:par>
                          <p:cTn id="39" fill="hold">
                            <p:stCondLst>
                              <p:cond delay="3500"/>
                            </p:stCondLst>
                            <p:childTnLst>
                              <p:par>
                                <p:cTn id="40" presetID="2" presetClass="entr" presetSubtype="2" fill="hold" nodeType="afterEffect">
                                  <p:stCondLst>
                                    <p:cond delay="0"/>
                                  </p:stCondLst>
                                  <p:childTnLst>
                                    <p:set>
                                      <p:cBhvr>
                                        <p:cTn id="41" dur="1" fill="hold">
                                          <p:stCondLst>
                                            <p:cond delay="0"/>
                                          </p:stCondLst>
                                        </p:cTn>
                                        <p:tgtEl>
                                          <p:spTgt spid="26"/>
                                        </p:tgtEl>
                                        <p:attrNameLst>
                                          <p:attrName>style.visibility</p:attrName>
                                        </p:attrNameLst>
                                      </p:cBhvr>
                                      <p:to>
                                        <p:strVal val="visible"/>
                                      </p:to>
                                    </p:set>
                                    <p:anim calcmode="lin" valueType="num">
                                      <p:cBhvr additive="base">
                                        <p:cTn id="42" dur="500" fill="hold"/>
                                        <p:tgtEl>
                                          <p:spTgt spid="26"/>
                                        </p:tgtEl>
                                        <p:attrNameLst>
                                          <p:attrName>ppt_x</p:attrName>
                                        </p:attrNameLst>
                                      </p:cBhvr>
                                      <p:tavLst>
                                        <p:tav tm="0">
                                          <p:val>
                                            <p:strVal val="1+#ppt_w/2"/>
                                          </p:val>
                                        </p:tav>
                                        <p:tav tm="100000">
                                          <p:val>
                                            <p:strVal val="#ppt_x"/>
                                          </p:val>
                                        </p:tav>
                                      </p:tavLst>
                                    </p:anim>
                                    <p:anim calcmode="lin" valueType="num">
                                      <p:cBhvr additive="base">
                                        <p:cTn id="43" dur="500" fill="hold"/>
                                        <p:tgtEl>
                                          <p:spTgt spid="26"/>
                                        </p:tgtEl>
                                        <p:attrNameLst>
                                          <p:attrName>ppt_y</p:attrName>
                                        </p:attrNameLst>
                                      </p:cBhvr>
                                      <p:tavLst>
                                        <p:tav tm="0">
                                          <p:val>
                                            <p:strVal val="#ppt_y"/>
                                          </p:val>
                                        </p:tav>
                                        <p:tav tm="100000">
                                          <p:val>
                                            <p:strVal val="#ppt_y"/>
                                          </p:val>
                                        </p:tav>
                                      </p:tavLst>
                                    </p:anim>
                                  </p:childTnLst>
                                </p:cTn>
                              </p:par>
                            </p:childTnLst>
                          </p:cTn>
                        </p:par>
                        <p:par>
                          <p:cTn id="44" fill="hold">
                            <p:stCondLst>
                              <p:cond delay="4000"/>
                            </p:stCondLst>
                            <p:childTnLst>
                              <p:par>
                                <p:cTn id="45" presetID="10" presetClass="entr" presetSubtype="0" fill="hold" nodeType="afterEffect">
                                  <p:stCondLst>
                                    <p:cond delay="0"/>
                                  </p:stCondLst>
                                  <p:childTnLst>
                                    <p:set>
                                      <p:cBhvr>
                                        <p:cTn id="46" dur="1" fill="hold">
                                          <p:stCondLst>
                                            <p:cond delay="0"/>
                                          </p:stCondLst>
                                        </p:cTn>
                                        <p:tgtEl>
                                          <p:spTgt spid="30"/>
                                        </p:tgtEl>
                                        <p:attrNameLst>
                                          <p:attrName>style.visibility</p:attrName>
                                        </p:attrNameLst>
                                      </p:cBhvr>
                                      <p:to>
                                        <p:strVal val="visible"/>
                                      </p:to>
                                    </p:set>
                                    <p:animEffect transition="in" filter="fade">
                                      <p:cBhvr>
                                        <p:cTn id="47" dur="500"/>
                                        <p:tgtEl>
                                          <p:spTgt spid="30"/>
                                        </p:tgtEl>
                                      </p:cBhvr>
                                    </p:animEffect>
                                  </p:childTnLst>
                                </p:cTn>
                              </p:par>
                            </p:childTnLst>
                          </p:cTn>
                        </p:par>
                        <p:par>
                          <p:cTn id="48" fill="hold">
                            <p:stCondLst>
                              <p:cond delay="4500"/>
                            </p:stCondLst>
                            <p:childTnLst>
                              <p:par>
                                <p:cTn id="49" presetID="10" presetClass="entr" presetSubtype="0" fill="hold" nodeType="afterEffect">
                                  <p:stCondLst>
                                    <p:cond delay="0"/>
                                  </p:stCondLst>
                                  <p:childTnLst>
                                    <p:set>
                                      <p:cBhvr>
                                        <p:cTn id="50" dur="1" fill="hold">
                                          <p:stCondLst>
                                            <p:cond delay="0"/>
                                          </p:stCondLst>
                                        </p:cTn>
                                        <p:tgtEl>
                                          <p:spTgt spid="47"/>
                                        </p:tgtEl>
                                        <p:attrNameLst>
                                          <p:attrName>style.visibility</p:attrName>
                                        </p:attrNameLst>
                                      </p:cBhvr>
                                      <p:to>
                                        <p:strVal val="visible"/>
                                      </p:to>
                                    </p:set>
                                    <p:animEffect transition="in" filter="fade">
                                      <p:cBhvr>
                                        <p:cTn id="51" dur="500"/>
                                        <p:tgtEl>
                                          <p:spTgt spid="47"/>
                                        </p:tgtEl>
                                      </p:cBhvr>
                                    </p:animEffect>
                                  </p:childTnLst>
                                </p:cTn>
                              </p:par>
                            </p:childTnLst>
                          </p:cTn>
                        </p:par>
                        <p:par>
                          <p:cTn id="52" fill="hold">
                            <p:stCondLst>
                              <p:cond delay="5000"/>
                            </p:stCondLst>
                            <p:childTnLst>
                              <p:par>
                                <p:cTn id="53" presetID="10" presetClass="entr" presetSubtype="0" fill="hold" nodeType="afterEffect">
                                  <p:stCondLst>
                                    <p:cond delay="0"/>
                                  </p:stCondLst>
                                  <p:childTnLst>
                                    <p:set>
                                      <p:cBhvr>
                                        <p:cTn id="54" dur="1" fill="hold">
                                          <p:stCondLst>
                                            <p:cond delay="0"/>
                                          </p:stCondLst>
                                        </p:cTn>
                                        <p:tgtEl>
                                          <p:spTgt spid="64"/>
                                        </p:tgtEl>
                                        <p:attrNameLst>
                                          <p:attrName>style.visibility</p:attrName>
                                        </p:attrNameLst>
                                      </p:cBhvr>
                                      <p:to>
                                        <p:strVal val="visible"/>
                                      </p:to>
                                    </p:set>
                                    <p:animEffect transition="in" filter="fade">
                                      <p:cBhvr>
                                        <p:cTn id="55" dur="500"/>
                                        <p:tgtEl>
                                          <p:spTgt spid="64"/>
                                        </p:tgtEl>
                                      </p:cBhvr>
                                    </p:animEffect>
                                  </p:childTnLst>
                                </p:cTn>
                              </p:par>
                            </p:childTnLst>
                          </p:cTn>
                        </p:par>
                        <p:par>
                          <p:cTn id="56" fill="hold">
                            <p:stCondLst>
                              <p:cond delay="5500"/>
                            </p:stCondLst>
                            <p:childTnLst>
                              <p:par>
                                <p:cTn id="57" presetID="10" presetClass="entr" presetSubtype="0" fill="hold" nodeType="afterEffect">
                                  <p:stCondLst>
                                    <p:cond delay="0"/>
                                  </p:stCondLst>
                                  <p:childTnLst>
                                    <p:set>
                                      <p:cBhvr>
                                        <p:cTn id="58" dur="1" fill="hold">
                                          <p:stCondLst>
                                            <p:cond delay="0"/>
                                          </p:stCondLst>
                                        </p:cTn>
                                        <p:tgtEl>
                                          <p:spTgt spid="81"/>
                                        </p:tgtEl>
                                        <p:attrNameLst>
                                          <p:attrName>style.visibility</p:attrName>
                                        </p:attrNameLst>
                                      </p:cBhvr>
                                      <p:to>
                                        <p:strVal val="visible"/>
                                      </p:to>
                                    </p:set>
                                    <p:animEffect transition="in" filter="fade">
                                      <p:cBhvr>
                                        <p:cTn id="59" dur="500"/>
                                        <p:tgtEl>
                                          <p:spTgt spid="8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1">
            <a:duotone>
              <a:schemeClr val="accent2">
                <a:shade val="45000"/>
                <a:satMod val="135000"/>
              </a:schemeClr>
              <a:prstClr val="white"/>
            </a:duotone>
          </a:blip>
          <a:srcRect l="1220" t="8696" r="1220" b="8696"/>
          <a:stretch>
            <a:fillRect/>
          </a:stretch>
        </p:blipFill>
        <p:spPr>
          <a:xfrm>
            <a:off x="0" y="0"/>
            <a:ext cx="12192000" cy="6858000"/>
          </a:xfrm>
          <a:custGeom>
            <a:avLst/>
            <a:gdLst>
              <a:gd name="connsiteX0" fmla="*/ 0 w 12192000"/>
              <a:gd name="connsiteY0" fmla="*/ 0 h 6858000"/>
              <a:gd name="connsiteX1" fmla="*/ 12192000 w 12192000"/>
              <a:gd name="connsiteY1" fmla="*/ 0 h 6858000"/>
              <a:gd name="connsiteX2" fmla="*/ 12192000 w 12192000"/>
              <a:gd name="connsiteY2" fmla="*/ 6858000 h 6858000"/>
              <a:gd name="connsiteX3" fmla="*/ 0 w 12192000"/>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2192000" h="6858000">
                <a:moveTo>
                  <a:pt x="0" y="0"/>
                </a:moveTo>
                <a:lnTo>
                  <a:pt x="12192000" y="0"/>
                </a:lnTo>
                <a:lnTo>
                  <a:pt x="12192000" y="6858000"/>
                </a:lnTo>
                <a:lnTo>
                  <a:pt x="0" y="6858000"/>
                </a:lnTo>
                <a:close/>
              </a:path>
            </a:pathLst>
          </a:custGeom>
        </p:spPr>
      </p:pic>
      <p:sp>
        <p:nvSpPr>
          <p:cNvPr id="5" name="椭圆 4"/>
          <p:cNvSpPr/>
          <p:nvPr/>
        </p:nvSpPr>
        <p:spPr>
          <a:xfrm>
            <a:off x="7703306" y="324825"/>
            <a:ext cx="2474988" cy="2474988"/>
          </a:xfrm>
          <a:prstGeom prst="ellipse">
            <a:avLst/>
          </a:prstGeom>
          <a:gradFill>
            <a:gsLst>
              <a:gs pos="0">
                <a:schemeClr val="bg1"/>
              </a:gs>
              <a:gs pos="51000">
                <a:schemeClr val="bg1">
                  <a:lumMod val="95000"/>
                </a:schemeClr>
              </a:gs>
              <a:gs pos="100000">
                <a:schemeClr val="bg1">
                  <a:lumMod val="75000"/>
                </a:schemeClr>
              </a:gs>
            </a:gsLst>
            <a:lin ang="18900000" scaled="0"/>
          </a:gradFill>
          <a:ln w="25400">
            <a:gradFill>
              <a:gsLst>
                <a:gs pos="34000">
                  <a:srgbClr val="F2F2F2"/>
                </a:gs>
                <a:gs pos="0">
                  <a:srgbClr val="FFFFFF"/>
                </a:gs>
                <a:gs pos="100000">
                  <a:srgbClr val="BFBFBF"/>
                </a:gs>
              </a:gsLst>
              <a:lin ang="8100000" scaled="0"/>
            </a:gradFill>
          </a:ln>
          <a:effectLst>
            <a:outerShdw blurRad="673100" dist="266700" dir="8100000" sx="99000" sy="99000" algn="tr" rotWithShape="0">
              <a:prstClr val="black">
                <a:alpha val="4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solidFill>
                <a:schemeClr val="accent1"/>
              </a:solidFill>
            </a:endParaRPr>
          </a:p>
        </p:txBody>
      </p:sp>
      <p:sp>
        <p:nvSpPr>
          <p:cNvPr id="6" name="椭圆 5"/>
          <p:cNvSpPr/>
          <p:nvPr/>
        </p:nvSpPr>
        <p:spPr>
          <a:xfrm>
            <a:off x="3251200" y="584200"/>
            <a:ext cx="5689600" cy="5689600"/>
          </a:xfrm>
          <a:prstGeom prst="ellipse">
            <a:avLst/>
          </a:prstGeom>
          <a:gradFill>
            <a:gsLst>
              <a:gs pos="0">
                <a:schemeClr val="bg1"/>
              </a:gs>
              <a:gs pos="51000">
                <a:schemeClr val="bg1">
                  <a:lumMod val="95000"/>
                </a:schemeClr>
              </a:gs>
              <a:gs pos="100000">
                <a:schemeClr val="bg1">
                  <a:lumMod val="75000"/>
                </a:schemeClr>
              </a:gs>
            </a:gsLst>
            <a:lin ang="18900000" scaled="0"/>
          </a:gradFill>
          <a:ln w="25400">
            <a:gradFill>
              <a:gsLst>
                <a:gs pos="34000">
                  <a:srgbClr val="F2F2F2"/>
                </a:gs>
                <a:gs pos="0">
                  <a:srgbClr val="FFFFFF"/>
                </a:gs>
                <a:gs pos="100000">
                  <a:srgbClr val="BFBFBF"/>
                </a:gs>
              </a:gsLst>
              <a:lin ang="8100000" scaled="0"/>
            </a:gradFill>
          </a:ln>
          <a:effectLst>
            <a:outerShdw blurRad="673100" dist="266700" dir="8100000" sx="99000" sy="99000" algn="tr" rotWithShape="0">
              <a:prstClr val="black">
                <a:alpha val="4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solidFill>
                <a:schemeClr val="accent1"/>
              </a:solidFill>
            </a:endParaRPr>
          </a:p>
        </p:txBody>
      </p:sp>
      <p:sp>
        <p:nvSpPr>
          <p:cNvPr id="7" name="椭圆 6"/>
          <p:cNvSpPr/>
          <p:nvPr/>
        </p:nvSpPr>
        <p:spPr>
          <a:xfrm>
            <a:off x="1735443" y="4442260"/>
            <a:ext cx="1121618" cy="1121618"/>
          </a:xfrm>
          <a:prstGeom prst="ellipse">
            <a:avLst/>
          </a:prstGeom>
          <a:gradFill>
            <a:gsLst>
              <a:gs pos="0">
                <a:schemeClr val="bg1"/>
              </a:gs>
              <a:gs pos="51000">
                <a:schemeClr val="bg1">
                  <a:lumMod val="95000"/>
                </a:schemeClr>
              </a:gs>
              <a:gs pos="100000">
                <a:schemeClr val="bg1">
                  <a:lumMod val="75000"/>
                </a:schemeClr>
              </a:gs>
            </a:gsLst>
            <a:lin ang="18900000" scaled="0"/>
          </a:gradFill>
          <a:ln w="25400">
            <a:gradFill>
              <a:gsLst>
                <a:gs pos="34000">
                  <a:srgbClr val="F2F2F2"/>
                </a:gs>
                <a:gs pos="0">
                  <a:srgbClr val="FFFFFF"/>
                </a:gs>
                <a:gs pos="100000">
                  <a:srgbClr val="BFBFBF"/>
                </a:gs>
              </a:gsLst>
              <a:lin ang="8100000" scaled="0"/>
            </a:gradFill>
          </a:ln>
          <a:effectLst>
            <a:outerShdw blurRad="673100" dist="266700" dir="8100000" sx="99000" sy="99000" algn="tr" rotWithShape="0">
              <a:prstClr val="black">
                <a:alpha val="4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solidFill>
                <a:schemeClr val="accent1"/>
              </a:solidFill>
            </a:endParaRPr>
          </a:p>
        </p:txBody>
      </p:sp>
      <p:sp>
        <p:nvSpPr>
          <p:cNvPr id="8" name="椭圆 7"/>
          <p:cNvSpPr/>
          <p:nvPr/>
        </p:nvSpPr>
        <p:spPr>
          <a:xfrm>
            <a:off x="9111928" y="3124638"/>
            <a:ext cx="529382" cy="529382"/>
          </a:xfrm>
          <a:prstGeom prst="ellipse">
            <a:avLst/>
          </a:prstGeom>
          <a:gradFill>
            <a:gsLst>
              <a:gs pos="0">
                <a:schemeClr val="bg1"/>
              </a:gs>
              <a:gs pos="51000">
                <a:schemeClr val="bg1">
                  <a:lumMod val="95000"/>
                </a:schemeClr>
              </a:gs>
              <a:gs pos="100000">
                <a:schemeClr val="bg1">
                  <a:lumMod val="75000"/>
                </a:schemeClr>
              </a:gs>
            </a:gsLst>
            <a:lin ang="18900000" scaled="0"/>
          </a:gradFill>
          <a:ln w="25400">
            <a:gradFill>
              <a:gsLst>
                <a:gs pos="34000">
                  <a:srgbClr val="F2F2F2"/>
                </a:gs>
                <a:gs pos="0">
                  <a:srgbClr val="FFFFFF"/>
                </a:gs>
                <a:gs pos="100000">
                  <a:srgbClr val="BFBFBF"/>
                </a:gs>
              </a:gsLst>
              <a:lin ang="8100000" scaled="0"/>
            </a:gradFill>
          </a:ln>
          <a:effectLst>
            <a:outerShdw blurRad="673100" dist="266700" dir="8100000" sx="99000" sy="99000" algn="tr" rotWithShape="0">
              <a:prstClr val="black">
                <a:alpha val="4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solidFill>
                <a:schemeClr val="accent1"/>
              </a:solidFill>
            </a:endParaRPr>
          </a:p>
        </p:txBody>
      </p:sp>
      <p:sp>
        <p:nvSpPr>
          <p:cNvPr id="9" name="椭圆 8"/>
          <p:cNvSpPr/>
          <p:nvPr/>
        </p:nvSpPr>
        <p:spPr>
          <a:xfrm>
            <a:off x="3200782" y="5393463"/>
            <a:ext cx="260612" cy="260612"/>
          </a:xfrm>
          <a:prstGeom prst="ellipse">
            <a:avLst/>
          </a:prstGeom>
          <a:gradFill>
            <a:gsLst>
              <a:gs pos="0">
                <a:schemeClr val="bg1"/>
              </a:gs>
              <a:gs pos="51000">
                <a:schemeClr val="bg1">
                  <a:lumMod val="95000"/>
                </a:schemeClr>
              </a:gs>
              <a:gs pos="100000">
                <a:schemeClr val="bg1">
                  <a:lumMod val="75000"/>
                </a:schemeClr>
              </a:gs>
            </a:gsLst>
            <a:lin ang="18900000" scaled="0"/>
          </a:gradFill>
          <a:ln w="25400">
            <a:gradFill>
              <a:gsLst>
                <a:gs pos="34000">
                  <a:srgbClr val="F2F2F2"/>
                </a:gs>
                <a:gs pos="0">
                  <a:srgbClr val="FFFFFF"/>
                </a:gs>
                <a:gs pos="100000">
                  <a:srgbClr val="BFBFBF"/>
                </a:gs>
              </a:gsLst>
              <a:lin ang="8100000" scaled="0"/>
            </a:gradFill>
          </a:ln>
          <a:effectLst>
            <a:outerShdw blurRad="673100" dist="266700" dir="8100000" sx="99000" sy="99000" algn="tr" rotWithShape="0">
              <a:prstClr val="black">
                <a:alpha val="4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solidFill>
                <a:schemeClr val="accent1"/>
              </a:solidFill>
            </a:endParaRPr>
          </a:p>
        </p:txBody>
      </p:sp>
      <p:sp>
        <p:nvSpPr>
          <p:cNvPr id="13" name="文本框"/>
          <p:cNvSpPr txBox="1"/>
          <p:nvPr/>
        </p:nvSpPr>
        <p:spPr>
          <a:xfrm>
            <a:off x="4353166" y="3931188"/>
            <a:ext cx="3485668" cy="1725280"/>
          </a:xfrm>
          <a:prstGeom prst="rect">
            <a:avLst/>
          </a:prstGeom>
          <a:noFill/>
        </p:spPr>
        <p:txBody>
          <a:bodyPr wrap="square" rtlCol="0">
            <a:spAutoFit/>
          </a:bodyPr>
          <a:lstStyle/>
          <a:p>
            <a:pPr algn="ctr">
              <a:lnSpc>
                <a:spcPct val="150000"/>
              </a:lnSpc>
            </a:pPr>
            <a:r>
              <a:rPr lang="zh-CN" altLang="en-US" sz="3600" b="1" dirty="0">
                <a:solidFill>
                  <a:schemeClr val="accent1"/>
                </a:solidFill>
                <a:latin typeface="+mj-ea"/>
                <a:ea typeface="+mj-ea"/>
              </a:rPr>
              <a:t>添加标题</a:t>
            </a:r>
            <a:endParaRPr lang="en-US" altLang="zh-CN" sz="3600" b="1" dirty="0">
              <a:solidFill>
                <a:schemeClr val="accent1"/>
              </a:solidFill>
              <a:latin typeface="+mj-ea"/>
              <a:ea typeface="+mj-ea"/>
            </a:endParaRPr>
          </a:p>
          <a:p>
            <a:pPr algn="ctr">
              <a:lnSpc>
                <a:spcPct val="150000"/>
              </a:lnSpc>
            </a:pPr>
            <a:r>
              <a:rPr lang="zh-CN" altLang="en-US" sz="1200" dirty="0">
                <a:solidFill>
                  <a:schemeClr val="tx2"/>
                </a:solidFill>
                <a:latin typeface="+mn-ea"/>
              </a:rPr>
              <a:t>点击此处添加标题点击此处添加标题点击此处添加标题点击此处添加标题点击此处添加标题点击此处添加标题</a:t>
            </a:r>
            <a:endParaRPr lang="zh-CN" altLang="en-US" sz="1200" dirty="0">
              <a:solidFill>
                <a:schemeClr val="tx2"/>
              </a:solidFill>
              <a:latin typeface="+mn-ea"/>
            </a:endParaRPr>
          </a:p>
        </p:txBody>
      </p:sp>
      <p:sp>
        <p:nvSpPr>
          <p:cNvPr id="14" name="文本框"/>
          <p:cNvSpPr txBox="1"/>
          <p:nvPr/>
        </p:nvSpPr>
        <p:spPr>
          <a:xfrm>
            <a:off x="4652221" y="1012568"/>
            <a:ext cx="2887558" cy="2831544"/>
          </a:xfrm>
          <a:prstGeom prst="rect">
            <a:avLst/>
          </a:prstGeom>
          <a:noFill/>
        </p:spPr>
        <p:txBody>
          <a:bodyPr wrap="square" rtlCol="0">
            <a:spAutoFit/>
          </a:bodyPr>
          <a:lstStyle/>
          <a:p>
            <a:pPr algn="ctr"/>
            <a:r>
              <a:rPr lang="en-US" altLang="zh-CN" sz="13800" b="1" dirty="0">
                <a:solidFill>
                  <a:schemeClr val="accent2"/>
                </a:solidFill>
                <a:latin typeface="+mj-ea"/>
                <a:ea typeface="+mj-ea"/>
              </a:rPr>
              <a:t>02</a:t>
            </a:r>
            <a:endParaRPr lang="en-US" altLang="zh-CN" sz="13800" b="1" dirty="0">
              <a:solidFill>
                <a:schemeClr val="accent2"/>
              </a:solidFill>
              <a:latin typeface="+mj-ea"/>
              <a:ea typeface="+mj-ea"/>
            </a:endParaRPr>
          </a:p>
          <a:p>
            <a:pPr algn="ctr"/>
            <a:r>
              <a:rPr lang="en-US" altLang="zh-CN" sz="4000" b="1" dirty="0">
                <a:solidFill>
                  <a:schemeClr val="tx2"/>
                </a:solidFill>
                <a:latin typeface="+mn-ea"/>
              </a:rPr>
              <a:t>Part Two</a:t>
            </a:r>
            <a:endParaRPr lang="zh-CN" altLang="en-US" sz="4000" dirty="0">
              <a:solidFill>
                <a:schemeClr val="tx2"/>
              </a:solidFill>
              <a:latin typeface="+mn-ea"/>
            </a:endParaRPr>
          </a:p>
        </p:txBody>
      </p:sp>
    </p:spTree>
  </p:cSld>
  <p:clrMapOvr>
    <a:masterClrMapping/>
  </p:clrMapOvr>
  <mc:AlternateContent xmlns:mc="http://schemas.openxmlformats.org/markup-compatibility/2006">
    <mc:Choice xmlns:p14="http://schemas.microsoft.com/office/powerpoint/2010/main" Requires="p14">
      <p:transition spd="slow" p14:dur="1600" advClick="0" advTm="2000">
        <p14:gallery dir="l"/>
      </p:transition>
    </mc:Choice>
    <mc:Fallback>
      <p:transition spd="slow" advClick="0" advTm="2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outVertical)">
                                      <p:cBhvr>
                                        <p:cTn id="7" dur="500"/>
                                        <p:tgtEl>
                                          <p:spTgt spid="4"/>
                                        </p:tgtEl>
                                      </p:cBhvr>
                                    </p:animEffect>
                                  </p:childTnLst>
                                </p:cTn>
                              </p:par>
                            </p:childTnLst>
                          </p:cTn>
                        </p:par>
                        <p:par>
                          <p:cTn id="8" fill="hold">
                            <p:stCondLst>
                              <p:cond delay="500"/>
                            </p:stCondLst>
                            <p:childTnLst>
                              <p:par>
                                <p:cTn id="9" presetID="2" presetClass="entr" presetSubtype="8" fill="hold" grpId="0" nodeType="afterEffect">
                                  <p:stCondLst>
                                    <p:cond delay="0"/>
                                  </p:stCondLst>
                                  <p:childTnLst>
                                    <p:set>
                                      <p:cBhvr>
                                        <p:cTn id="10" dur="1" fill="hold">
                                          <p:stCondLst>
                                            <p:cond delay="0"/>
                                          </p:stCondLst>
                                        </p:cTn>
                                        <p:tgtEl>
                                          <p:spTgt spid="9"/>
                                        </p:tgtEl>
                                        <p:attrNameLst>
                                          <p:attrName>style.visibility</p:attrName>
                                        </p:attrNameLst>
                                      </p:cBhvr>
                                      <p:to>
                                        <p:strVal val="visible"/>
                                      </p:to>
                                    </p:set>
                                    <p:anim calcmode="lin" valueType="num">
                                      <p:cBhvr additive="base">
                                        <p:cTn id="11" dur="500" fill="hold"/>
                                        <p:tgtEl>
                                          <p:spTgt spid="9"/>
                                        </p:tgtEl>
                                        <p:attrNameLst>
                                          <p:attrName>ppt_x</p:attrName>
                                        </p:attrNameLst>
                                      </p:cBhvr>
                                      <p:tavLst>
                                        <p:tav tm="0">
                                          <p:val>
                                            <p:strVal val="0-#ppt_w/2"/>
                                          </p:val>
                                        </p:tav>
                                        <p:tav tm="100000">
                                          <p:val>
                                            <p:strVal val="#ppt_x"/>
                                          </p:val>
                                        </p:tav>
                                      </p:tavLst>
                                    </p:anim>
                                    <p:anim calcmode="lin" valueType="num">
                                      <p:cBhvr additive="base">
                                        <p:cTn id="12" dur="500" fill="hold"/>
                                        <p:tgtEl>
                                          <p:spTgt spid="9"/>
                                        </p:tgtEl>
                                        <p:attrNameLst>
                                          <p:attrName>ppt_y</p:attrName>
                                        </p:attrNameLst>
                                      </p:cBhvr>
                                      <p:tavLst>
                                        <p:tav tm="0">
                                          <p:val>
                                            <p:strVal val="#ppt_y"/>
                                          </p:val>
                                        </p:tav>
                                        <p:tav tm="100000">
                                          <p:val>
                                            <p:strVal val="#ppt_y"/>
                                          </p:val>
                                        </p:tav>
                                      </p:tavLst>
                                    </p:anim>
                                  </p:childTnLst>
                                </p:cTn>
                              </p:par>
                            </p:childTnLst>
                          </p:cTn>
                        </p:par>
                        <p:par>
                          <p:cTn id="13" fill="hold">
                            <p:stCondLst>
                              <p:cond delay="1000"/>
                            </p:stCondLst>
                            <p:childTnLst>
                              <p:par>
                                <p:cTn id="14" presetID="2" presetClass="entr" presetSubtype="8" fill="hold" grpId="0" nodeType="afterEffect">
                                  <p:stCondLst>
                                    <p:cond delay="0"/>
                                  </p:stCondLst>
                                  <p:childTnLst>
                                    <p:set>
                                      <p:cBhvr>
                                        <p:cTn id="15" dur="1" fill="hold">
                                          <p:stCondLst>
                                            <p:cond delay="0"/>
                                          </p:stCondLst>
                                        </p:cTn>
                                        <p:tgtEl>
                                          <p:spTgt spid="7"/>
                                        </p:tgtEl>
                                        <p:attrNameLst>
                                          <p:attrName>style.visibility</p:attrName>
                                        </p:attrNameLst>
                                      </p:cBhvr>
                                      <p:to>
                                        <p:strVal val="visible"/>
                                      </p:to>
                                    </p:set>
                                    <p:anim calcmode="lin" valueType="num">
                                      <p:cBhvr additive="base">
                                        <p:cTn id="16" dur="500" fill="hold"/>
                                        <p:tgtEl>
                                          <p:spTgt spid="7"/>
                                        </p:tgtEl>
                                        <p:attrNameLst>
                                          <p:attrName>ppt_x</p:attrName>
                                        </p:attrNameLst>
                                      </p:cBhvr>
                                      <p:tavLst>
                                        <p:tav tm="0">
                                          <p:val>
                                            <p:strVal val="0-#ppt_w/2"/>
                                          </p:val>
                                        </p:tav>
                                        <p:tav tm="100000">
                                          <p:val>
                                            <p:strVal val="#ppt_x"/>
                                          </p:val>
                                        </p:tav>
                                      </p:tavLst>
                                    </p:anim>
                                    <p:anim calcmode="lin" valueType="num">
                                      <p:cBhvr additive="base">
                                        <p:cTn id="17" dur="500" fill="hold"/>
                                        <p:tgtEl>
                                          <p:spTgt spid="7"/>
                                        </p:tgtEl>
                                        <p:attrNameLst>
                                          <p:attrName>ppt_y</p:attrName>
                                        </p:attrNameLst>
                                      </p:cBhvr>
                                      <p:tavLst>
                                        <p:tav tm="0">
                                          <p:val>
                                            <p:strVal val="#ppt_y"/>
                                          </p:val>
                                        </p:tav>
                                        <p:tav tm="100000">
                                          <p:val>
                                            <p:strVal val="#ppt_y"/>
                                          </p:val>
                                        </p:tav>
                                      </p:tavLst>
                                    </p:anim>
                                  </p:childTnLst>
                                </p:cTn>
                              </p:par>
                            </p:childTnLst>
                          </p:cTn>
                        </p:par>
                        <p:par>
                          <p:cTn id="18" fill="hold">
                            <p:stCondLst>
                              <p:cond delay="1500"/>
                            </p:stCondLst>
                            <p:childTnLst>
                              <p:par>
                                <p:cTn id="19" presetID="2" presetClass="entr" presetSubtype="2" fill="hold" grpId="0" nodeType="afterEffect">
                                  <p:stCondLst>
                                    <p:cond delay="0"/>
                                  </p:stCondLst>
                                  <p:childTnLst>
                                    <p:set>
                                      <p:cBhvr>
                                        <p:cTn id="20" dur="1" fill="hold">
                                          <p:stCondLst>
                                            <p:cond delay="0"/>
                                          </p:stCondLst>
                                        </p:cTn>
                                        <p:tgtEl>
                                          <p:spTgt spid="8"/>
                                        </p:tgtEl>
                                        <p:attrNameLst>
                                          <p:attrName>style.visibility</p:attrName>
                                        </p:attrNameLst>
                                      </p:cBhvr>
                                      <p:to>
                                        <p:strVal val="visible"/>
                                      </p:to>
                                    </p:set>
                                    <p:anim calcmode="lin" valueType="num">
                                      <p:cBhvr additive="base">
                                        <p:cTn id="21" dur="500" fill="hold"/>
                                        <p:tgtEl>
                                          <p:spTgt spid="8"/>
                                        </p:tgtEl>
                                        <p:attrNameLst>
                                          <p:attrName>ppt_x</p:attrName>
                                        </p:attrNameLst>
                                      </p:cBhvr>
                                      <p:tavLst>
                                        <p:tav tm="0">
                                          <p:val>
                                            <p:strVal val="1+#ppt_w/2"/>
                                          </p:val>
                                        </p:tav>
                                        <p:tav tm="100000">
                                          <p:val>
                                            <p:strVal val="#ppt_x"/>
                                          </p:val>
                                        </p:tav>
                                      </p:tavLst>
                                    </p:anim>
                                    <p:anim calcmode="lin" valueType="num">
                                      <p:cBhvr additive="base">
                                        <p:cTn id="22" dur="500" fill="hold"/>
                                        <p:tgtEl>
                                          <p:spTgt spid="8"/>
                                        </p:tgtEl>
                                        <p:attrNameLst>
                                          <p:attrName>ppt_y</p:attrName>
                                        </p:attrNameLst>
                                      </p:cBhvr>
                                      <p:tavLst>
                                        <p:tav tm="0">
                                          <p:val>
                                            <p:strVal val="#ppt_y"/>
                                          </p:val>
                                        </p:tav>
                                        <p:tav tm="100000">
                                          <p:val>
                                            <p:strVal val="#ppt_y"/>
                                          </p:val>
                                        </p:tav>
                                      </p:tavLst>
                                    </p:anim>
                                  </p:childTnLst>
                                </p:cTn>
                              </p:par>
                            </p:childTnLst>
                          </p:cTn>
                        </p:par>
                        <p:par>
                          <p:cTn id="23" fill="hold">
                            <p:stCondLst>
                              <p:cond delay="2000"/>
                            </p:stCondLst>
                            <p:childTnLst>
                              <p:par>
                                <p:cTn id="24" presetID="2" presetClass="entr" presetSubtype="2" fill="hold" grpId="0" nodeType="afterEffect">
                                  <p:stCondLst>
                                    <p:cond delay="0"/>
                                  </p:stCondLst>
                                  <p:childTnLst>
                                    <p:set>
                                      <p:cBhvr>
                                        <p:cTn id="25" dur="1" fill="hold">
                                          <p:stCondLst>
                                            <p:cond delay="0"/>
                                          </p:stCondLst>
                                        </p:cTn>
                                        <p:tgtEl>
                                          <p:spTgt spid="5"/>
                                        </p:tgtEl>
                                        <p:attrNameLst>
                                          <p:attrName>style.visibility</p:attrName>
                                        </p:attrNameLst>
                                      </p:cBhvr>
                                      <p:to>
                                        <p:strVal val="visible"/>
                                      </p:to>
                                    </p:set>
                                    <p:anim calcmode="lin" valueType="num">
                                      <p:cBhvr additive="base">
                                        <p:cTn id="26" dur="500" fill="hold"/>
                                        <p:tgtEl>
                                          <p:spTgt spid="5"/>
                                        </p:tgtEl>
                                        <p:attrNameLst>
                                          <p:attrName>ppt_x</p:attrName>
                                        </p:attrNameLst>
                                      </p:cBhvr>
                                      <p:tavLst>
                                        <p:tav tm="0">
                                          <p:val>
                                            <p:strVal val="1+#ppt_w/2"/>
                                          </p:val>
                                        </p:tav>
                                        <p:tav tm="100000">
                                          <p:val>
                                            <p:strVal val="#ppt_x"/>
                                          </p:val>
                                        </p:tav>
                                      </p:tavLst>
                                    </p:anim>
                                    <p:anim calcmode="lin" valueType="num">
                                      <p:cBhvr additive="base">
                                        <p:cTn id="27" dur="500" fill="hold"/>
                                        <p:tgtEl>
                                          <p:spTgt spid="5"/>
                                        </p:tgtEl>
                                        <p:attrNameLst>
                                          <p:attrName>ppt_y</p:attrName>
                                        </p:attrNameLst>
                                      </p:cBhvr>
                                      <p:tavLst>
                                        <p:tav tm="0">
                                          <p:val>
                                            <p:strVal val="#ppt_y"/>
                                          </p:val>
                                        </p:tav>
                                        <p:tav tm="100000">
                                          <p:val>
                                            <p:strVal val="#ppt_y"/>
                                          </p:val>
                                        </p:tav>
                                      </p:tavLst>
                                    </p:anim>
                                  </p:childTnLst>
                                </p:cTn>
                              </p:par>
                            </p:childTnLst>
                          </p:cTn>
                        </p:par>
                        <p:par>
                          <p:cTn id="28" fill="hold">
                            <p:stCondLst>
                              <p:cond delay="2500"/>
                            </p:stCondLst>
                            <p:childTnLst>
                              <p:par>
                                <p:cTn id="29" presetID="53" presetClass="entr" presetSubtype="16" fill="hold" grpId="0" nodeType="afterEffect">
                                  <p:stCondLst>
                                    <p:cond delay="0"/>
                                  </p:stCondLst>
                                  <p:childTnLst>
                                    <p:set>
                                      <p:cBhvr>
                                        <p:cTn id="30" dur="1" fill="hold">
                                          <p:stCondLst>
                                            <p:cond delay="0"/>
                                          </p:stCondLst>
                                        </p:cTn>
                                        <p:tgtEl>
                                          <p:spTgt spid="6"/>
                                        </p:tgtEl>
                                        <p:attrNameLst>
                                          <p:attrName>style.visibility</p:attrName>
                                        </p:attrNameLst>
                                      </p:cBhvr>
                                      <p:to>
                                        <p:strVal val="visible"/>
                                      </p:to>
                                    </p:set>
                                    <p:anim calcmode="lin" valueType="num">
                                      <p:cBhvr>
                                        <p:cTn id="31" dur="500" fill="hold"/>
                                        <p:tgtEl>
                                          <p:spTgt spid="6"/>
                                        </p:tgtEl>
                                        <p:attrNameLst>
                                          <p:attrName>ppt_w</p:attrName>
                                        </p:attrNameLst>
                                      </p:cBhvr>
                                      <p:tavLst>
                                        <p:tav tm="0">
                                          <p:val>
                                            <p:fltVal val="0"/>
                                          </p:val>
                                        </p:tav>
                                        <p:tav tm="100000">
                                          <p:val>
                                            <p:strVal val="#ppt_w"/>
                                          </p:val>
                                        </p:tav>
                                      </p:tavLst>
                                    </p:anim>
                                    <p:anim calcmode="lin" valueType="num">
                                      <p:cBhvr>
                                        <p:cTn id="32" dur="500" fill="hold"/>
                                        <p:tgtEl>
                                          <p:spTgt spid="6"/>
                                        </p:tgtEl>
                                        <p:attrNameLst>
                                          <p:attrName>ppt_h</p:attrName>
                                        </p:attrNameLst>
                                      </p:cBhvr>
                                      <p:tavLst>
                                        <p:tav tm="0">
                                          <p:val>
                                            <p:fltVal val="0"/>
                                          </p:val>
                                        </p:tav>
                                        <p:tav tm="100000">
                                          <p:val>
                                            <p:strVal val="#ppt_h"/>
                                          </p:val>
                                        </p:tav>
                                      </p:tavLst>
                                    </p:anim>
                                    <p:animEffect transition="in" filter="fade">
                                      <p:cBhvr>
                                        <p:cTn id="33" dur="500"/>
                                        <p:tgtEl>
                                          <p:spTgt spid="6"/>
                                        </p:tgtEl>
                                      </p:cBhvr>
                                    </p:animEffect>
                                  </p:childTnLst>
                                </p:cTn>
                              </p:par>
                            </p:childTnLst>
                          </p:cTn>
                        </p:par>
                        <p:par>
                          <p:cTn id="34" fill="hold">
                            <p:stCondLst>
                              <p:cond delay="3000"/>
                            </p:stCondLst>
                            <p:childTnLst>
                              <p:par>
                                <p:cTn id="35" presetID="2" presetClass="entr" presetSubtype="1" fill="hold" grpId="0" nodeType="afterEffect">
                                  <p:stCondLst>
                                    <p:cond delay="0"/>
                                  </p:stCondLst>
                                  <p:childTnLst>
                                    <p:set>
                                      <p:cBhvr>
                                        <p:cTn id="36" dur="1" fill="hold">
                                          <p:stCondLst>
                                            <p:cond delay="0"/>
                                          </p:stCondLst>
                                        </p:cTn>
                                        <p:tgtEl>
                                          <p:spTgt spid="14"/>
                                        </p:tgtEl>
                                        <p:attrNameLst>
                                          <p:attrName>style.visibility</p:attrName>
                                        </p:attrNameLst>
                                      </p:cBhvr>
                                      <p:to>
                                        <p:strVal val="visible"/>
                                      </p:to>
                                    </p:set>
                                    <p:anim calcmode="lin" valueType="num">
                                      <p:cBhvr additive="base">
                                        <p:cTn id="37" dur="500" fill="hold"/>
                                        <p:tgtEl>
                                          <p:spTgt spid="14"/>
                                        </p:tgtEl>
                                        <p:attrNameLst>
                                          <p:attrName>ppt_x</p:attrName>
                                        </p:attrNameLst>
                                      </p:cBhvr>
                                      <p:tavLst>
                                        <p:tav tm="0">
                                          <p:val>
                                            <p:strVal val="#ppt_x"/>
                                          </p:val>
                                        </p:tav>
                                        <p:tav tm="100000">
                                          <p:val>
                                            <p:strVal val="#ppt_x"/>
                                          </p:val>
                                        </p:tav>
                                      </p:tavLst>
                                    </p:anim>
                                    <p:anim calcmode="lin" valueType="num">
                                      <p:cBhvr additive="base">
                                        <p:cTn id="38" dur="500" fill="hold"/>
                                        <p:tgtEl>
                                          <p:spTgt spid="14"/>
                                        </p:tgtEl>
                                        <p:attrNameLst>
                                          <p:attrName>ppt_y</p:attrName>
                                        </p:attrNameLst>
                                      </p:cBhvr>
                                      <p:tavLst>
                                        <p:tav tm="0">
                                          <p:val>
                                            <p:strVal val="0-#ppt_h/2"/>
                                          </p:val>
                                        </p:tav>
                                        <p:tav tm="100000">
                                          <p:val>
                                            <p:strVal val="#ppt_y"/>
                                          </p:val>
                                        </p:tav>
                                      </p:tavLst>
                                    </p:anim>
                                  </p:childTnLst>
                                </p:cTn>
                              </p:par>
                            </p:childTnLst>
                          </p:cTn>
                        </p:par>
                        <p:par>
                          <p:cTn id="39" fill="hold">
                            <p:stCondLst>
                              <p:cond delay="3500"/>
                            </p:stCondLst>
                            <p:childTnLst>
                              <p:par>
                                <p:cTn id="40" presetID="2" presetClass="entr" presetSubtype="4" fill="hold" grpId="0" nodeType="afterEffect">
                                  <p:stCondLst>
                                    <p:cond delay="0"/>
                                  </p:stCondLst>
                                  <p:childTnLst>
                                    <p:set>
                                      <p:cBhvr>
                                        <p:cTn id="41" dur="1" fill="hold">
                                          <p:stCondLst>
                                            <p:cond delay="0"/>
                                          </p:stCondLst>
                                        </p:cTn>
                                        <p:tgtEl>
                                          <p:spTgt spid="13"/>
                                        </p:tgtEl>
                                        <p:attrNameLst>
                                          <p:attrName>style.visibility</p:attrName>
                                        </p:attrNameLst>
                                      </p:cBhvr>
                                      <p:to>
                                        <p:strVal val="visible"/>
                                      </p:to>
                                    </p:set>
                                    <p:anim calcmode="lin" valueType="num">
                                      <p:cBhvr additive="base">
                                        <p:cTn id="42" dur="500" fill="hold"/>
                                        <p:tgtEl>
                                          <p:spTgt spid="13"/>
                                        </p:tgtEl>
                                        <p:attrNameLst>
                                          <p:attrName>ppt_x</p:attrName>
                                        </p:attrNameLst>
                                      </p:cBhvr>
                                      <p:tavLst>
                                        <p:tav tm="0">
                                          <p:val>
                                            <p:strVal val="#ppt_x"/>
                                          </p:val>
                                        </p:tav>
                                        <p:tav tm="100000">
                                          <p:val>
                                            <p:strVal val="#ppt_x"/>
                                          </p:val>
                                        </p:tav>
                                      </p:tavLst>
                                    </p:anim>
                                    <p:anim calcmode="lin" valueType="num">
                                      <p:cBhvr additive="base">
                                        <p:cTn id="43"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P spid="9" grpId="0" animBg="1"/>
      <p:bldP spid="13" grpId="0"/>
      <p:bldP spid="14"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单击此处添加标题</a:t>
            </a:r>
            <a:endParaRPr lang="en-US" altLang="zh-CN" dirty="0"/>
          </a:p>
        </p:txBody>
      </p:sp>
      <p:grpSp>
        <p:nvGrpSpPr>
          <p:cNvPr id="52" name="组合 51"/>
          <p:cNvGrpSpPr/>
          <p:nvPr/>
        </p:nvGrpSpPr>
        <p:grpSpPr>
          <a:xfrm>
            <a:off x="1616964" y="5541956"/>
            <a:ext cx="2408186" cy="433060"/>
            <a:chOff x="1616753" y="4939294"/>
            <a:chExt cx="2407873" cy="433160"/>
          </a:xfrm>
          <a:solidFill>
            <a:schemeClr val="accent1"/>
          </a:solidFill>
        </p:grpSpPr>
        <p:grpSp>
          <p:nvGrpSpPr>
            <p:cNvPr id="53" name="组合 52"/>
            <p:cNvGrpSpPr/>
            <p:nvPr/>
          </p:nvGrpSpPr>
          <p:grpSpPr>
            <a:xfrm>
              <a:off x="1616753" y="4942853"/>
              <a:ext cx="2407873" cy="429601"/>
              <a:chOff x="1616753" y="4939294"/>
              <a:chExt cx="2407873" cy="429601"/>
            </a:xfrm>
            <a:grpFill/>
          </p:grpSpPr>
          <p:sp>
            <p:nvSpPr>
              <p:cNvPr id="58" name="椭圆 57"/>
              <p:cNvSpPr/>
              <p:nvPr/>
            </p:nvSpPr>
            <p:spPr>
              <a:xfrm>
                <a:off x="3947638" y="5270401"/>
                <a:ext cx="76988" cy="7698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59" name="矩形 58"/>
              <p:cNvSpPr/>
              <p:nvPr/>
            </p:nvSpPr>
            <p:spPr>
              <a:xfrm flipV="1">
                <a:off x="1616753" y="4992945"/>
                <a:ext cx="2072822" cy="180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60" name="任意多边形 155"/>
              <p:cNvSpPr/>
              <p:nvPr/>
            </p:nvSpPr>
            <p:spPr>
              <a:xfrm rot="2700000" flipV="1">
                <a:off x="3620417" y="5145095"/>
                <a:ext cx="429601" cy="18000"/>
              </a:xfrm>
              <a:custGeom>
                <a:avLst/>
                <a:gdLst>
                  <a:gd name="connsiteX0" fmla="*/ 0 w 429601"/>
                  <a:gd name="connsiteY0" fmla="*/ 18000 h 18000"/>
                  <a:gd name="connsiteX1" fmla="*/ 429601 w 429601"/>
                  <a:gd name="connsiteY1" fmla="*/ 18000 h 18000"/>
                  <a:gd name="connsiteX2" fmla="*/ 411602 w 429601"/>
                  <a:gd name="connsiteY2" fmla="*/ 0 h 18000"/>
                  <a:gd name="connsiteX3" fmla="*/ 0 w 429601"/>
                  <a:gd name="connsiteY3" fmla="*/ 0 h 18000"/>
                </a:gdLst>
                <a:ahLst/>
                <a:cxnLst>
                  <a:cxn ang="0">
                    <a:pos x="connsiteX0" y="connsiteY0"/>
                  </a:cxn>
                  <a:cxn ang="0">
                    <a:pos x="connsiteX1" y="connsiteY1"/>
                  </a:cxn>
                  <a:cxn ang="0">
                    <a:pos x="connsiteX2" y="connsiteY2"/>
                  </a:cxn>
                  <a:cxn ang="0">
                    <a:pos x="connsiteX3" y="connsiteY3"/>
                  </a:cxn>
                </a:cxnLst>
                <a:rect l="l" t="t" r="r" b="b"/>
                <a:pathLst>
                  <a:path w="429601" h="18000">
                    <a:moveTo>
                      <a:pt x="0" y="18000"/>
                    </a:moveTo>
                    <a:lnTo>
                      <a:pt x="429601" y="18000"/>
                    </a:lnTo>
                    <a:lnTo>
                      <a:pt x="411602" y="0"/>
                    </a:lnTo>
                    <a:lnTo>
                      <a:pt x="0"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grpSp>
          <p:nvGrpSpPr>
            <p:cNvPr id="54" name="组合 53"/>
            <p:cNvGrpSpPr/>
            <p:nvPr/>
          </p:nvGrpSpPr>
          <p:grpSpPr>
            <a:xfrm>
              <a:off x="1616753" y="4939294"/>
              <a:ext cx="2407873" cy="429601"/>
              <a:chOff x="1616753" y="4939294"/>
              <a:chExt cx="2407873" cy="429601"/>
            </a:xfrm>
            <a:grpFill/>
          </p:grpSpPr>
          <p:sp>
            <p:nvSpPr>
              <p:cNvPr id="55" name="椭圆 54"/>
              <p:cNvSpPr/>
              <p:nvPr/>
            </p:nvSpPr>
            <p:spPr>
              <a:xfrm>
                <a:off x="3947638" y="5270401"/>
                <a:ext cx="76988" cy="7698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56" name="矩形 55"/>
              <p:cNvSpPr/>
              <p:nvPr/>
            </p:nvSpPr>
            <p:spPr>
              <a:xfrm flipV="1">
                <a:off x="1616753" y="4992945"/>
                <a:ext cx="2072822" cy="180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57" name="任意多边形 152"/>
              <p:cNvSpPr/>
              <p:nvPr/>
            </p:nvSpPr>
            <p:spPr>
              <a:xfrm rot="2700000" flipV="1">
                <a:off x="3620417" y="5145095"/>
                <a:ext cx="429601" cy="18000"/>
              </a:xfrm>
              <a:custGeom>
                <a:avLst/>
                <a:gdLst>
                  <a:gd name="connsiteX0" fmla="*/ 0 w 429601"/>
                  <a:gd name="connsiteY0" fmla="*/ 18000 h 18000"/>
                  <a:gd name="connsiteX1" fmla="*/ 429601 w 429601"/>
                  <a:gd name="connsiteY1" fmla="*/ 18000 h 18000"/>
                  <a:gd name="connsiteX2" fmla="*/ 411602 w 429601"/>
                  <a:gd name="connsiteY2" fmla="*/ 0 h 18000"/>
                  <a:gd name="connsiteX3" fmla="*/ 0 w 429601"/>
                  <a:gd name="connsiteY3" fmla="*/ 0 h 18000"/>
                </a:gdLst>
                <a:ahLst/>
                <a:cxnLst>
                  <a:cxn ang="0">
                    <a:pos x="connsiteX0" y="connsiteY0"/>
                  </a:cxn>
                  <a:cxn ang="0">
                    <a:pos x="connsiteX1" y="connsiteY1"/>
                  </a:cxn>
                  <a:cxn ang="0">
                    <a:pos x="connsiteX2" y="connsiteY2"/>
                  </a:cxn>
                  <a:cxn ang="0">
                    <a:pos x="connsiteX3" y="connsiteY3"/>
                  </a:cxn>
                </a:cxnLst>
                <a:rect l="l" t="t" r="r" b="b"/>
                <a:pathLst>
                  <a:path w="429601" h="18000">
                    <a:moveTo>
                      <a:pt x="0" y="18000"/>
                    </a:moveTo>
                    <a:lnTo>
                      <a:pt x="429601" y="18000"/>
                    </a:lnTo>
                    <a:lnTo>
                      <a:pt x="411602" y="0"/>
                    </a:lnTo>
                    <a:lnTo>
                      <a:pt x="0"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grpSp>
      <p:grpSp>
        <p:nvGrpSpPr>
          <p:cNvPr id="61" name="组合 60"/>
          <p:cNvGrpSpPr/>
          <p:nvPr/>
        </p:nvGrpSpPr>
        <p:grpSpPr>
          <a:xfrm>
            <a:off x="2125484" y="3416035"/>
            <a:ext cx="2408186" cy="433060"/>
            <a:chOff x="1616753" y="4939294"/>
            <a:chExt cx="2407873" cy="433160"/>
          </a:xfrm>
          <a:solidFill>
            <a:schemeClr val="accent3"/>
          </a:solidFill>
        </p:grpSpPr>
        <p:grpSp>
          <p:nvGrpSpPr>
            <p:cNvPr id="62" name="组合 61"/>
            <p:cNvGrpSpPr/>
            <p:nvPr/>
          </p:nvGrpSpPr>
          <p:grpSpPr>
            <a:xfrm>
              <a:off x="1616753" y="4942853"/>
              <a:ext cx="2407873" cy="429601"/>
              <a:chOff x="1616753" y="4939294"/>
              <a:chExt cx="2407873" cy="429601"/>
            </a:xfrm>
            <a:grpFill/>
          </p:grpSpPr>
          <p:sp>
            <p:nvSpPr>
              <p:cNvPr id="67" name="椭圆 66"/>
              <p:cNvSpPr/>
              <p:nvPr/>
            </p:nvSpPr>
            <p:spPr>
              <a:xfrm>
                <a:off x="3947638" y="5270401"/>
                <a:ext cx="76988" cy="7698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68" name="矩形 67"/>
              <p:cNvSpPr/>
              <p:nvPr/>
            </p:nvSpPr>
            <p:spPr>
              <a:xfrm flipV="1">
                <a:off x="1616753" y="4992945"/>
                <a:ext cx="2072822" cy="180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69" name="任意多边形 164"/>
              <p:cNvSpPr/>
              <p:nvPr/>
            </p:nvSpPr>
            <p:spPr>
              <a:xfrm rot="2700000" flipV="1">
                <a:off x="3620417" y="5145095"/>
                <a:ext cx="429601" cy="18000"/>
              </a:xfrm>
              <a:custGeom>
                <a:avLst/>
                <a:gdLst>
                  <a:gd name="connsiteX0" fmla="*/ 0 w 429601"/>
                  <a:gd name="connsiteY0" fmla="*/ 18000 h 18000"/>
                  <a:gd name="connsiteX1" fmla="*/ 429601 w 429601"/>
                  <a:gd name="connsiteY1" fmla="*/ 18000 h 18000"/>
                  <a:gd name="connsiteX2" fmla="*/ 411602 w 429601"/>
                  <a:gd name="connsiteY2" fmla="*/ 0 h 18000"/>
                  <a:gd name="connsiteX3" fmla="*/ 0 w 429601"/>
                  <a:gd name="connsiteY3" fmla="*/ 0 h 18000"/>
                </a:gdLst>
                <a:ahLst/>
                <a:cxnLst>
                  <a:cxn ang="0">
                    <a:pos x="connsiteX0" y="connsiteY0"/>
                  </a:cxn>
                  <a:cxn ang="0">
                    <a:pos x="connsiteX1" y="connsiteY1"/>
                  </a:cxn>
                  <a:cxn ang="0">
                    <a:pos x="connsiteX2" y="connsiteY2"/>
                  </a:cxn>
                  <a:cxn ang="0">
                    <a:pos x="connsiteX3" y="connsiteY3"/>
                  </a:cxn>
                </a:cxnLst>
                <a:rect l="l" t="t" r="r" b="b"/>
                <a:pathLst>
                  <a:path w="429601" h="18000">
                    <a:moveTo>
                      <a:pt x="0" y="18000"/>
                    </a:moveTo>
                    <a:lnTo>
                      <a:pt x="429601" y="18000"/>
                    </a:lnTo>
                    <a:lnTo>
                      <a:pt x="411602" y="0"/>
                    </a:lnTo>
                    <a:lnTo>
                      <a:pt x="0"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grpSp>
          <p:nvGrpSpPr>
            <p:cNvPr id="63" name="组合 62"/>
            <p:cNvGrpSpPr/>
            <p:nvPr/>
          </p:nvGrpSpPr>
          <p:grpSpPr>
            <a:xfrm>
              <a:off x="1616753" y="4939294"/>
              <a:ext cx="2407873" cy="429601"/>
              <a:chOff x="1616753" y="4939294"/>
              <a:chExt cx="2407873" cy="429601"/>
            </a:xfrm>
            <a:grpFill/>
          </p:grpSpPr>
          <p:sp>
            <p:nvSpPr>
              <p:cNvPr id="64" name="椭圆 63"/>
              <p:cNvSpPr/>
              <p:nvPr/>
            </p:nvSpPr>
            <p:spPr>
              <a:xfrm>
                <a:off x="3947638" y="5270401"/>
                <a:ext cx="76988" cy="7698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65" name="矩形 64"/>
              <p:cNvSpPr/>
              <p:nvPr/>
            </p:nvSpPr>
            <p:spPr>
              <a:xfrm flipV="1">
                <a:off x="1616753" y="4992945"/>
                <a:ext cx="2072822" cy="180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66" name="任意多边形 161"/>
              <p:cNvSpPr/>
              <p:nvPr/>
            </p:nvSpPr>
            <p:spPr>
              <a:xfrm rot="2700000" flipV="1">
                <a:off x="3620417" y="5145095"/>
                <a:ext cx="429601" cy="18000"/>
              </a:xfrm>
              <a:custGeom>
                <a:avLst/>
                <a:gdLst>
                  <a:gd name="connsiteX0" fmla="*/ 0 w 429601"/>
                  <a:gd name="connsiteY0" fmla="*/ 18000 h 18000"/>
                  <a:gd name="connsiteX1" fmla="*/ 429601 w 429601"/>
                  <a:gd name="connsiteY1" fmla="*/ 18000 h 18000"/>
                  <a:gd name="connsiteX2" fmla="*/ 411602 w 429601"/>
                  <a:gd name="connsiteY2" fmla="*/ 0 h 18000"/>
                  <a:gd name="connsiteX3" fmla="*/ 0 w 429601"/>
                  <a:gd name="connsiteY3" fmla="*/ 0 h 18000"/>
                </a:gdLst>
                <a:ahLst/>
                <a:cxnLst>
                  <a:cxn ang="0">
                    <a:pos x="connsiteX0" y="connsiteY0"/>
                  </a:cxn>
                  <a:cxn ang="0">
                    <a:pos x="connsiteX1" y="connsiteY1"/>
                  </a:cxn>
                  <a:cxn ang="0">
                    <a:pos x="connsiteX2" y="connsiteY2"/>
                  </a:cxn>
                  <a:cxn ang="0">
                    <a:pos x="connsiteX3" y="connsiteY3"/>
                  </a:cxn>
                </a:cxnLst>
                <a:rect l="l" t="t" r="r" b="b"/>
                <a:pathLst>
                  <a:path w="429601" h="18000">
                    <a:moveTo>
                      <a:pt x="0" y="18000"/>
                    </a:moveTo>
                    <a:lnTo>
                      <a:pt x="429601" y="18000"/>
                    </a:lnTo>
                    <a:lnTo>
                      <a:pt x="411602" y="0"/>
                    </a:lnTo>
                    <a:lnTo>
                      <a:pt x="0"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grpSp>
      <p:grpSp>
        <p:nvGrpSpPr>
          <p:cNvPr id="70" name="组合 69"/>
          <p:cNvGrpSpPr/>
          <p:nvPr/>
        </p:nvGrpSpPr>
        <p:grpSpPr>
          <a:xfrm flipH="1">
            <a:off x="7717512" y="4677997"/>
            <a:ext cx="2408186" cy="433060"/>
            <a:chOff x="1616753" y="4939294"/>
            <a:chExt cx="2407873" cy="433160"/>
          </a:xfrm>
          <a:solidFill>
            <a:schemeClr val="accent2"/>
          </a:solidFill>
        </p:grpSpPr>
        <p:grpSp>
          <p:nvGrpSpPr>
            <p:cNvPr id="71" name="组合 70"/>
            <p:cNvGrpSpPr/>
            <p:nvPr/>
          </p:nvGrpSpPr>
          <p:grpSpPr>
            <a:xfrm>
              <a:off x="1616753" y="4942853"/>
              <a:ext cx="2407873" cy="429601"/>
              <a:chOff x="1616753" y="4939294"/>
              <a:chExt cx="2407873" cy="429601"/>
            </a:xfrm>
            <a:grpFill/>
          </p:grpSpPr>
          <p:sp>
            <p:nvSpPr>
              <p:cNvPr id="76" name="椭圆 75"/>
              <p:cNvSpPr/>
              <p:nvPr/>
            </p:nvSpPr>
            <p:spPr>
              <a:xfrm>
                <a:off x="3947638" y="5270401"/>
                <a:ext cx="76988" cy="7698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77" name="矩形 76"/>
              <p:cNvSpPr/>
              <p:nvPr/>
            </p:nvSpPr>
            <p:spPr>
              <a:xfrm flipV="1">
                <a:off x="1616753" y="4992945"/>
                <a:ext cx="2072822" cy="180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78" name="任意多边形 465"/>
              <p:cNvSpPr/>
              <p:nvPr/>
            </p:nvSpPr>
            <p:spPr>
              <a:xfrm rot="2700000" flipV="1">
                <a:off x="3620417" y="5145095"/>
                <a:ext cx="429601" cy="18000"/>
              </a:xfrm>
              <a:custGeom>
                <a:avLst/>
                <a:gdLst>
                  <a:gd name="connsiteX0" fmla="*/ 0 w 429601"/>
                  <a:gd name="connsiteY0" fmla="*/ 18000 h 18000"/>
                  <a:gd name="connsiteX1" fmla="*/ 429601 w 429601"/>
                  <a:gd name="connsiteY1" fmla="*/ 18000 h 18000"/>
                  <a:gd name="connsiteX2" fmla="*/ 411602 w 429601"/>
                  <a:gd name="connsiteY2" fmla="*/ 0 h 18000"/>
                  <a:gd name="connsiteX3" fmla="*/ 0 w 429601"/>
                  <a:gd name="connsiteY3" fmla="*/ 0 h 18000"/>
                </a:gdLst>
                <a:ahLst/>
                <a:cxnLst>
                  <a:cxn ang="0">
                    <a:pos x="connsiteX0" y="connsiteY0"/>
                  </a:cxn>
                  <a:cxn ang="0">
                    <a:pos x="connsiteX1" y="connsiteY1"/>
                  </a:cxn>
                  <a:cxn ang="0">
                    <a:pos x="connsiteX2" y="connsiteY2"/>
                  </a:cxn>
                  <a:cxn ang="0">
                    <a:pos x="connsiteX3" y="connsiteY3"/>
                  </a:cxn>
                </a:cxnLst>
                <a:rect l="l" t="t" r="r" b="b"/>
                <a:pathLst>
                  <a:path w="429601" h="18000">
                    <a:moveTo>
                      <a:pt x="0" y="18000"/>
                    </a:moveTo>
                    <a:lnTo>
                      <a:pt x="429601" y="18000"/>
                    </a:lnTo>
                    <a:lnTo>
                      <a:pt x="411602" y="0"/>
                    </a:lnTo>
                    <a:lnTo>
                      <a:pt x="0"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grpSp>
          <p:nvGrpSpPr>
            <p:cNvPr id="72" name="组合 71"/>
            <p:cNvGrpSpPr/>
            <p:nvPr/>
          </p:nvGrpSpPr>
          <p:grpSpPr>
            <a:xfrm>
              <a:off x="1616753" y="4939294"/>
              <a:ext cx="2407873" cy="429601"/>
              <a:chOff x="1616753" y="4939294"/>
              <a:chExt cx="2407873" cy="429601"/>
            </a:xfrm>
            <a:grpFill/>
          </p:grpSpPr>
          <p:sp>
            <p:nvSpPr>
              <p:cNvPr id="73" name="椭圆 72"/>
              <p:cNvSpPr/>
              <p:nvPr/>
            </p:nvSpPr>
            <p:spPr>
              <a:xfrm>
                <a:off x="3947638" y="5270401"/>
                <a:ext cx="76988" cy="7698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74" name="矩形 73"/>
              <p:cNvSpPr/>
              <p:nvPr/>
            </p:nvSpPr>
            <p:spPr>
              <a:xfrm flipV="1">
                <a:off x="1616753" y="4992945"/>
                <a:ext cx="2072822" cy="180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75" name="任意多边形 462"/>
              <p:cNvSpPr/>
              <p:nvPr/>
            </p:nvSpPr>
            <p:spPr>
              <a:xfrm rot="2700000" flipV="1">
                <a:off x="3620417" y="5145095"/>
                <a:ext cx="429601" cy="18000"/>
              </a:xfrm>
              <a:custGeom>
                <a:avLst/>
                <a:gdLst>
                  <a:gd name="connsiteX0" fmla="*/ 0 w 429601"/>
                  <a:gd name="connsiteY0" fmla="*/ 18000 h 18000"/>
                  <a:gd name="connsiteX1" fmla="*/ 429601 w 429601"/>
                  <a:gd name="connsiteY1" fmla="*/ 18000 h 18000"/>
                  <a:gd name="connsiteX2" fmla="*/ 411602 w 429601"/>
                  <a:gd name="connsiteY2" fmla="*/ 0 h 18000"/>
                  <a:gd name="connsiteX3" fmla="*/ 0 w 429601"/>
                  <a:gd name="connsiteY3" fmla="*/ 0 h 18000"/>
                </a:gdLst>
                <a:ahLst/>
                <a:cxnLst>
                  <a:cxn ang="0">
                    <a:pos x="connsiteX0" y="connsiteY0"/>
                  </a:cxn>
                  <a:cxn ang="0">
                    <a:pos x="connsiteX1" y="connsiteY1"/>
                  </a:cxn>
                  <a:cxn ang="0">
                    <a:pos x="connsiteX2" y="connsiteY2"/>
                  </a:cxn>
                  <a:cxn ang="0">
                    <a:pos x="connsiteX3" y="connsiteY3"/>
                  </a:cxn>
                </a:cxnLst>
                <a:rect l="l" t="t" r="r" b="b"/>
                <a:pathLst>
                  <a:path w="429601" h="18000">
                    <a:moveTo>
                      <a:pt x="0" y="18000"/>
                    </a:moveTo>
                    <a:lnTo>
                      <a:pt x="429601" y="18000"/>
                    </a:lnTo>
                    <a:lnTo>
                      <a:pt x="411602" y="0"/>
                    </a:lnTo>
                    <a:lnTo>
                      <a:pt x="0"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grpSp>
      <p:grpSp>
        <p:nvGrpSpPr>
          <p:cNvPr id="79" name="组合 78"/>
          <p:cNvGrpSpPr/>
          <p:nvPr/>
        </p:nvGrpSpPr>
        <p:grpSpPr>
          <a:xfrm flipH="1">
            <a:off x="7993384" y="2356431"/>
            <a:ext cx="2408186" cy="433060"/>
            <a:chOff x="1616753" y="4939294"/>
            <a:chExt cx="2407873" cy="433160"/>
          </a:xfrm>
          <a:solidFill>
            <a:schemeClr val="accent4"/>
          </a:solidFill>
        </p:grpSpPr>
        <p:grpSp>
          <p:nvGrpSpPr>
            <p:cNvPr id="80" name="组合 79"/>
            <p:cNvGrpSpPr/>
            <p:nvPr/>
          </p:nvGrpSpPr>
          <p:grpSpPr>
            <a:xfrm>
              <a:off x="1616753" y="4942853"/>
              <a:ext cx="2407873" cy="429601"/>
              <a:chOff x="1616753" y="4939294"/>
              <a:chExt cx="2407873" cy="429601"/>
            </a:xfrm>
            <a:grpFill/>
          </p:grpSpPr>
          <p:sp>
            <p:nvSpPr>
              <p:cNvPr id="85" name="椭圆 84"/>
              <p:cNvSpPr/>
              <p:nvPr/>
            </p:nvSpPr>
            <p:spPr>
              <a:xfrm>
                <a:off x="3947638" y="5270401"/>
                <a:ext cx="76988" cy="7698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86" name="矩形 85"/>
              <p:cNvSpPr/>
              <p:nvPr/>
            </p:nvSpPr>
            <p:spPr>
              <a:xfrm flipV="1">
                <a:off x="1616753" y="4992945"/>
                <a:ext cx="2072822" cy="180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87" name="任意多边形 474"/>
              <p:cNvSpPr/>
              <p:nvPr/>
            </p:nvSpPr>
            <p:spPr>
              <a:xfrm rot="2700000" flipV="1">
                <a:off x="3620417" y="5145095"/>
                <a:ext cx="429601" cy="18000"/>
              </a:xfrm>
              <a:custGeom>
                <a:avLst/>
                <a:gdLst>
                  <a:gd name="connsiteX0" fmla="*/ 0 w 429601"/>
                  <a:gd name="connsiteY0" fmla="*/ 18000 h 18000"/>
                  <a:gd name="connsiteX1" fmla="*/ 429601 w 429601"/>
                  <a:gd name="connsiteY1" fmla="*/ 18000 h 18000"/>
                  <a:gd name="connsiteX2" fmla="*/ 411602 w 429601"/>
                  <a:gd name="connsiteY2" fmla="*/ 0 h 18000"/>
                  <a:gd name="connsiteX3" fmla="*/ 0 w 429601"/>
                  <a:gd name="connsiteY3" fmla="*/ 0 h 18000"/>
                </a:gdLst>
                <a:ahLst/>
                <a:cxnLst>
                  <a:cxn ang="0">
                    <a:pos x="connsiteX0" y="connsiteY0"/>
                  </a:cxn>
                  <a:cxn ang="0">
                    <a:pos x="connsiteX1" y="connsiteY1"/>
                  </a:cxn>
                  <a:cxn ang="0">
                    <a:pos x="connsiteX2" y="connsiteY2"/>
                  </a:cxn>
                  <a:cxn ang="0">
                    <a:pos x="connsiteX3" y="connsiteY3"/>
                  </a:cxn>
                </a:cxnLst>
                <a:rect l="l" t="t" r="r" b="b"/>
                <a:pathLst>
                  <a:path w="429601" h="18000">
                    <a:moveTo>
                      <a:pt x="0" y="18000"/>
                    </a:moveTo>
                    <a:lnTo>
                      <a:pt x="429601" y="18000"/>
                    </a:lnTo>
                    <a:lnTo>
                      <a:pt x="411602" y="0"/>
                    </a:lnTo>
                    <a:lnTo>
                      <a:pt x="0"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grpSp>
          <p:nvGrpSpPr>
            <p:cNvPr id="81" name="组合 80"/>
            <p:cNvGrpSpPr/>
            <p:nvPr/>
          </p:nvGrpSpPr>
          <p:grpSpPr>
            <a:xfrm>
              <a:off x="1616753" y="4939294"/>
              <a:ext cx="2407873" cy="429601"/>
              <a:chOff x="1616753" y="4939294"/>
              <a:chExt cx="2407873" cy="429601"/>
            </a:xfrm>
            <a:grpFill/>
          </p:grpSpPr>
          <p:sp>
            <p:nvSpPr>
              <p:cNvPr id="82" name="椭圆 81"/>
              <p:cNvSpPr/>
              <p:nvPr/>
            </p:nvSpPr>
            <p:spPr>
              <a:xfrm>
                <a:off x="3947638" y="5270401"/>
                <a:ext cx="76988" cy="7698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83" name="矩形 82"/>
              <p:cNvSpPr/>
              <p:nvPr/>
            </p:nvSpPr>
            <p:spPr>
              <a:xfrm flipV="1">
                <a:off x="1616753" y="4992945"/>
                <a:ext cx="2072822" cy="180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84" name="任意多边形 471"/>
              <p:cNvSpPr/>
              <p:nvPr/>
            </p:nvSpPr>
            <p:spPr>
              <a:xfrm rot="2700000" flipV="1">
                <a:off x="3620417" y="5145095"/>
                <a:ext cx="429601" cy="18000"/>
              </a:xfrm>
              <a:custGeom>
                <a:avLst/>
                <a:gdLst>
                  <a:gd name="connsiteX0" fmla="*/ 0 w 429601"/>
                  <a:gd name="connsiteY0" fmla="*/ 18000 h 18000"/>
                  <a:gd name="connsiteX1" fmla="*/ 429601 w 429601"/>
                  <a:gd name="connsiteY1" fmla="*/ 18000 h 18000"/>
                  <a:gd name="connsiteX2" fmla="*/ 411602 w 429601"/>
                  <a:gd name="connsiteY2" fmla="*/ 0 h 18000"/>
                  <a:gd name="connsiteX3" fmla="*/ 0 w 429601"/>
                  <a:gd name="connsiteY3" fmla="*/ 0 h 18000"/>
                </a:gdLst>
                <a:ahLst/>
                <a:cxnLst>
                  <a:cxn ang="0">
                    <a:pos x="connsiteX0" y="connsiteY0"/>
                  </a:cxn>
                  <a:cxn ang="0">
                    <a:pos x="connsiteX1" y="connsiteY1"/>
                  </a:cxn>
                  <a:cxn ang="0">
                    <a:pos x="connsiteX2" y="connsiteY2"/>
                  </a:cxn>
                  <a:cxn ang="0">
                    <a:pos x="connsiteX3" y="connsiteY3"/>
                  </a:cxn>
                </a:cxnLst>
                <a:rect l="l" t="t" r="r" b="b"/>
                <a:pathLst>
                  <a:path w="429601" h="18000">
                    <a:moveTo>
                      <a:pt x="0" y="18000"/>
                    </a:moveTo>
                    <a:lnTo>
                      <a:pt x="429601" y="18000"/>
                    </a:lnTo>
                    <a:lnTo>
                      <a:pt x="411602" y="0"/>
                    </a:lnTo>
                    <a:lnTo>
                      <a:pt x="0"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grpSp>
      <p:grpSp>
        <p:nvGrpSpPr>
          <p:cNvPr id="88" name="组合 87"/>
          <p:cNvGrpSpPr/>
          <p:nvPr/>
        </p:nvGrpSpPr>
        <p:grpSpPr>
          <a:xfrm>
            <a:off x="3858142" y="923443"/>
            <a:ext cx="5106856" cy="5936075"/>
            <a:chOff x="3858142" y="923443"/>
            <a:chExt cx="5106856" cy="5936075"/>
          </a:xfrm>
        </p:grpSpPr>
        <p:grpSp>
          <p:nvGrpSpPr>
            <p:cNvPr id="89" name="组合 88"/>
            <p:cNvGrpSpPr/>
            <p:nvPr/>
          </p:nvGrpSpPr>
          <p:grpSpPr>
            <a:xfrm>
              <a:off x="4078352" y="4087980"/>
              <a:ext cx="2965457" cy="1485112"/>
              <a:chOff x="4078352" y="4087980"/>
              <a:chExt cx="2965457" cy="1485112"/>
            </a:xfrm>
          </p:grpSpPr>
          <p:grpSp>
            <p:nvGrpSpPr>
              <p:cNvPr id="179" name="组合 178"/>
              <p:cNvGrpSpPr/>
              <p:nvPr/>
            </p:nvGrpSpPr>
            <p:grpSpPr>
              <a:xfrm>
                <a:off x="6403779" y="5059019"/>
                <a:ext cx="640030" cy="514073"/>
                <a:chOff x="3503326" y="4743148"/>
                <a:chExt cx="1094074" cy="879079"/>
              </a:xfrm>
            </p:grpSpPr>
            <p:sp>
              <p:nvSpPr>
                <p:cNvPr id="199" name="矩形 198"/>
                <p:cNvSpPr/>
                <p:nvPr/>
              </p:nvSpPr>
              <p:spPr>
                <a:xfrm>
                  <a:off x="3503327" y="5373140"/>
                  <a:ext cx="814673" cy="249087"/>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200" name="平行四边形 199"/>
                <p:cNvSpPr/>
                <p:nvPr/>
              </p:nvSpPr>
              <p:spPr>
                <a:xfrm>
                  <a:off x="3503326" y="4743148"/>
                  <a:ext cx="1094074" cy="629991"/>
                </a:xfrm>
                <a:prstGeom prst="parallelogram">
                  <a:avLst>
                    <a:gd name="adj" fmla="val 44592"/>
                  </a:avLst>
                </a:prstGeom>
                <a:solidFill>
                  <a:srgbClr val="E1E7E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201" name="任意多边形 37"/>
                <p:cNvSpPr/>
                <p:nvPr/>
              </p:nvSpPr>
              <p:spPr>
                <a:xfrm rot="16200000" flipV="1">
                  <a:off x="4020418" y="5045244"/>
                  <a:ext cx="874564" cy="279400"/>
                </a:xfrm>
                <a:custGeom>
                  <a:avLst/>
                  <a:gdLst>
                    <a:gd name="connsiteX0" fmla="*/ 874564 w 874564"/>
                    <a:gd name="connsiteY0" fmla="*/ 0 h 279400"/>
                    <a:gd name="connsiteX1" fmla="*/ 628972 w 874564"/>
                    <a:gd name="connsiteY1" fmla="*/ 0 h 279400"/>
                    <a:gd name="connsiteX2" fmla="*/ 0 w 874564"/>
                    <a:gd name="connsiteY2" fmla="*/ 279400 h 279400"/>
                    <a:gd name="connsiteX3" fmla="*/ 245592 w 874564"/>
                    <a:gd name="connsiteY3" fmla="*/ 279400 h 279400"/>
                  </a:gdLst>
                  <a:ahLst/>
                  <a:cxnLst>
                    <a:cxn ang="0">
                      <a:pos x="connsiteX0" y="connsiteY0"/>
                    </a:cxn>
                    <a:cxn ang="0">
                      <a:pos x="connsiteX1" y="connsiteY1"/>
                    </a:cxn>
                    <a:cxn ang="0">
                      <a:pos x="connsiteX2" y="connsiteY2"/>
                    </a:cxn>
                    <a:cxn ang="0">
                      <a:pos x="connsiteX3" y="connsiteY3"/>
                    </a:cxn>
                  </a:cxnLst>
                  <a:rect l="l" t="t" r="r" b="b"/>
                  <a:pathLst>
                    <a:path w="874564" h="279400">
                      <a:moveTo>
                        <a:pt x="874564" y="0"/>
                      </a:moveTo>
                      <a:lnTo>
                        <a:pt x="628972" y="0"/>
                      </a:lnTo>
                      <a:lnTo>
                        <a:pt x="0" y="279400"/>
                      </a:lnTo>
                      <a:lnTo>
                        <a:pt x="245592" y="279400"/>
                      </a:lnTo>
                      <a:close/>
                    </a:path>
                  </a:pathLst>
                </a:cu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grpSp>
            <p:nvGrpSpPr>
              <p:cNvPr id="180" name="组合 179"/>
              <p:cNvGrpSpPr/>
              <p:nvPr/>
            </p:nvGrpSpPr>
            <p:grpSpPr>
              <a:xfrm>
                <a:off x="5927198" y="4917187"/>
                <a:ext cx="640030" cy="514073"/>
                <a:chOff x="3503326" y="4743148"/>
                <a:chExt cx="1094074" cy="879079"/>
              </a:xfrm>
            </p:grpSpPr>
            <p:sp>
              <p:nvSpPr>
                <p:cNvPr id="196" name="矩形 195"/>
                <p:cNvSpPr/>
                <p:nvPr/>
              </p:nvSpPr>
              <p:spPr>
                <a:xfrm>
                  <a:off x="3503327" y="5373140"/>
                  <a:ext cx="814673" cy="249087"/>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97" name="平行四边形 196"/>
                <p:cNvSpPr/>
                <p:nvPr/>
              </p:nvSpPr>
              <p:spPr>
                <a:xfrm>
                  <a:off x="3503326" y="4743148"/>
                  <a:ext cx="1094074" cy="629991"/>
                </a:xfrm>
                <a:prstGeom prst="parallelogram">
                  <a:avLst>
                    <a:gd name="adj" fmla="val 44592"/>
                  </a:avLst>
                </a:prstGeom>
                <a:solidFill>
                  <a:srgbClr val="E1E7E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98" name="任意多边形 41"/>
                <p:cNvSpPr/>
                <p:nvPr/>
              </p:nvSpPr>
              <p:spPr>
                <a:xfrm rot="16200000" flipV="1">
                  <a:off x="4020418" y="5045244"/>
                  <a:ext cx="874564" cy="279400"/>
                </a:xfrm>
                <a:custGeom>
                  <a:avLst/>
                  <a:gdLst>
                    <a:gd name="connsiteX0" fmla="*/ 874564 w 874564"/>
                    <a:gd name="connsiteY0" fmla="*/ 0 h 279400"/>
                    <a:gd name="connsiteX1" fmla="*/ 628972 w 874564"/>
                    <a:gd name="connsiteY1" fmla="*/ 0 h 279400"/>
                    <a:gd name="connsiteX2" fmla="*/ 0 w 874564"/>
                    <a:gd name="connsiteY2" fmla="*/ 279400 h 279400"/>
                    <a:gd name="connsiteX3" fmla="*/ 245592 w 874564"/>
                    <a:gd name="connsiteY3" fmla="*/ 279400 h 279400"/>
                  </a:gdLst>
                  <a:ahLst/>
                  <a:cxnLst>
                    <a:cxn ang="0">
                      <a:pos x="connsiteX0" y="connsiteY0"/>
                    </a:cxn>
                    <a:cxn ang="0">
                      <a:pos x="connsiteX1" y="connsiteY1"/>
                    </a:cxn>
                    <a:cxn ang="0">
                      <a:pos x="connsiteX2" y="connsiteY2"/>
                    </a:cxn>
                    <a:cxn ang="0">
                      <a:pos x="connsiteX3" y="connsiteY3"/>
                    </a:cxn>
                  </a:cxnLst>
                  <a:rect l="l" t="t" r="r" b="b"/>
                  <a:pathLst>
                    <a:path w="874564" h="279400">
                      <a:moveTo>
                        <a:pt x="874564" y="0"/>
                      </a:moveTo>
                      <a:lnTo>
                        <a:pt x="628972" y="0"/>
                      </a:lnTo>
                      <a:lnTo>
                        <a:pt x="0" y="279400"/>
                      </a:lnTo>
                      <a:lnTo>
                        <a:pt x="245592" y="279400"/>
                      </a:lnTo>
                      <a:close/>
                    </a:path>
                  </a:pathLst>
                </a:cu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grpSp>
            <p:nvGrpSpPr>
              <p:cNvPr id="181" name="组合 180"/>
              <p:cNvGrpSpPr/>
              <p:nvPr/>
            </p:nvGrpSpPr>
            <p:grpSpPr>
              <a:xfrm>
                <a:off x="5450701" y="4772990"/>
                <a:ext cx="640030" cy="514073"/>
                <a:chOff x="3503326" y="4743148"/>
                <a:chExt cx="1094074" cy="879079"/>
              </a:xfrm>
            </p:grpSpPr>
            <p:sp>
              <p:nvSpPr>
                <p:cNvPr id="193" name="矩形 192"/>
                <p:cNvSpPr/>
                <p:nvPr/>
              </p:nvSpPr>
              <p:spPr>
                <a:xfrm>
                  <a:off x="3503327" y="5373140"/>
                  <a:ext cx="814673" cy="249087"/>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94" name="平行四边形 193"/>
                <p:cNvSpPr/>
                <p:nvPr/>
              </p:nvSpPr>
              <p:spPr>
                <a:xfrm>
                  <a:off x="3503326" y="4743148"/>
                  <a:ext cx="1094074" cy="629991"/>
                </a:xfrm>
                <a:prstGeom prst="parallelogram">
                  <a:avLst>
                    <a:gd name="adj" fmla="val 44592"/>
                  </a:avLst>
                </a:prstGeom>
                <a:solidFill>
                  <a:srgbClr val="E1E7E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95" name="任意多边形 45"/>
                <p:cNvSpPr/>
                <p:nvPr/>
              </p:nvSpPr>
              <p:spPr>
                <a:xfrm rot="16200000" flipV="1">
                  <a:off x="4020418" y="5045244"/>
                  <a:ext cx="874564" cy="279400"/>
                </a:xfrm>
                <a:custGeom>
                  <a:avLst/>
                  <a:gdLst>
                    <a:gd name="connsiteX0" fmla="*/ 874564 w 874564"/>
                    <a:gd name="connsiteY0" fmla="*/ 0 h 279400"/>
                    <a:gd name="connsiteX1" fmla="*/ 628972 w 874564"/>
                    <a:gd name="connsiteY1" fmla="*/ 0 h 279400"/>
                    <a:gd name="connsiteX2" fmla="*/ 0 w 874564"/>
                    <a:gd name="connsiteY2" fmla="*/ 279400 h 279400"/>
                    <a:gd name="connsiteX3" fmla="*/ 245592 w 874564"/>
                    <a:gd name="connsiteY3" fmla="*/ 279400 h 279400"/>
                  </a:gdLst>
                  <a:ahLst/>
                  <a:cxnLst>
                    <a:cxn ang="0">
                      <a:pos x="connsiteX0" y="connsiteY0"/>
                    </a:cxn>
                    <a:cxn ang="0">
                      <a:pos x="connsiteX1" y="connsiteY1"/>
                    </a:cxn>
                    <a:cxn ang="0">
                      <a:pos x="connsiteX2" y="connsiteY2"/>
                    </a:cxn>
                    <a:cxn ang="0">
                      <a:pos x="connsiteX3" y="connsiteY3"/>
                    </a:cxn>
                  </a:cxnLst>
                  <a:rect l="l" t="t" r="r" b="b"/>
                  <a:pathLst>
                    <a:path w="874564" h="279400">
                      <a:moveTo>
                        <a:pt x="874564" y="0"/>
                      </a:moveTo>
                      <a:lnTo>
                        <a:pt x="628972" y="0"/>
                      </a:lnTo>
                      <a:lnTo>
                        <a:pt x="0" y="279400"/>
                      </a:lnTo>
                      <a:lnTo>
                        <a:pt x="245592" y="279400"/>
                      </a:lnTo>
                      <a:close/>
                    </a:path>
                  </a:pathLst>
                </a:cu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grpSp>
            <p:nvGrpSpPr>
              <p:cNvPr id="182" name="组合 181"/>
              <p:cNvGrpSpPr/>
              <p:nvPr/>
            </p:nvGrpSpPr>
            <p:grpSpPr>
              <a:xfrm>
                <a:off x="4972682" y="4628793"/>
                <a:ext cx="640030" cy="514073"/>
                <a:chOff x="3503326" y="4743148"/>
                <a:chExt cx="1094074" cy="879079"/>
              </a:xfrm>
            </p:grpSpPr>
            <p:sp>
              <p:nvSpPr>
                <p:cNvPr id="190" name="矩形 189"/>
                <p:cNvSpPr/>
                <p:nvPr/>
              </p:nvSpPr>
              <p:spPr>
                <a:xfrm>
                  <a:off x="3503327" y="5373140"/>
                  <a:ext cx="814673" cy="249087"/>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91" name="平行四边形 190"/>
                <p:cNvSpPr/>
                <p:nvPr/>
              </p:nvSpPr>
              <p:spPr>
                <a:xfrm>
                  <a:off x="3503326" y="4743148"/>
                  <a:ext cx="1094074" cy="629991"/>
                </a:xfrm>
                <a:prstGeom prst="parallelogram">
                  <a:avLst>
                    <a:gd name="adj" fmla="val 44592"/>
                  </a:avLst>
                </a:prstGeom>
                <a:solidFill>
                  <a:srgbClr val="E1E7E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92" name="任意多边形 49"/>
                <p:cNvSpPr/>
                <p:nvPr/>
              </p:nvSpPr>
              <p:spPr>
                <a:xfrm rot="16200000" flipV="1">
                  <a:off x="4020418" y="5045244"/>
                  <a:ext cx="874564" cy="279400"/>
                </a:xfrm>
                <a:custGeom>
                  <a:avLst/>
                  <a:gdLst>
                    <a:gd name="connsiteX0" fmla="*/ 874564 w 874564"/>
                    <a:gd name="connsiteY0" fmla="*/ 0 h 279400"/>
                    <a:gd name="connsiteX1" fmla="*/ 628972 w 874564"/>
                    <a:gd name="connsiteY1" fmla="*/ 0 h 279400"/>
                    <a:gd name="connsiteX2" fmla="*/ 0 w 874564"/>
                    <a:gd name="connsiteY2" fmla="*/ 279400 h 279400"/>
                    <a:gd name="connsiteX3" fmla="*/ 245592 w 874564"/>
                    <a:gd name="connsiteY3" fmla="*/ 279400 h 279400"/>
                  </a:gdLst>
                  <a:ahLst/>
                  <a:cxnLst>
                    <a:cxn ang="0">
                      <a:pos x="connsiteX0" y="connsiteY0"/>
                    </a:cxn>
                    <a:cxn ang="0">
                      <a:pos x="connsiteX1" y="connsiteY1"/>
                    </a:cxn>
                    <a:cxn ang="0">
                      <a:pos x="connsiteX2" y="connsiteY2"/>
                    </a:cxn>
                    <a:cxn ang="0">
                      <a:pos x="connsiteX3" y="connsiteY3"/>
                    </a:cxn>
                  </a:cxnLst>
                  <a:rect l="l" t="t" r="r" b="b"/>
                  <a:pathLst>
                    <a:path w="874564" h="279400">
                      <a:moveTo>
                        <a:pt x="874564" y="0"/>
                      </a:moveTo>
                      <a:lnTo>
                        <a:pt x="628972" y="0"/>
                      </a:lnTo>
                      <a:lnTo>
                        <a:pt x="0" y="279400"/>
                      </a:lnTo>
                      <a:lnTo>
                        <a:pt x="245592" y="279400"/>
                      </a:lnTo>
                      <a:close/>
                    </a:path>
                  </a:pathLst>
                </a:cu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grpSp>
            <p:nvGrpSpPr>
              <p:cNvPr id="183" name="组合 182"/>
              <p:cNvGrpSpPr/>
              <p:nvPr/>
            </p:nvGrpSpPr>
            <p:grpSpPr>
              <a:xfrm>
                <a:off x="4078352" y="4087980"/>
                <a:ext cx="1241668" cy="919926"/>
                <a:chOff x="2144682" y="3719890"/>
                <a:chExt cx="3280758" cy="2431526"/>
              </a:xfrm>
            </p:grpSpPr>
            <p:sp>
              <p:nvSpPr>
                <p:cNvPr id="187" name="矩形 186"/>
                <p:cNvSpPr/>
                <p:nvPr/>
              </p:nvSpPr>
              <p:spPr>
                <a:xfrm>
                  <a:off x="2144683" y="5766405"/>
                  <a:ext cx="2369260" cy="38501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88" name="平行四边形 187"/>
                <p:cNvSpPr/>
                <p:nvPr/>
              </p:nvSpPr>
              <p:spPr>
                <a:xfrm>
                  <a:off x="2144682" y="3719890"/>
                  <a:ext cx="3280758" cy="2046515"/>
                </a:xfrm>
                <a:prstGeom prst="parallelogram">
                  <a:avLst>
                    <a:gd name="adj" fmla="val 44592"/>
                  </a:avLst>
                </a:prstGeom>
                <a:solidFill>
                  <a:srgbClr val="E1E7E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89" name="平行四边形 188"/>
                <p:cNvSpPr/>
                <p:nvPr/>
              </p:nvSpPr>
              <p:spPr>
                <a:xfrm rot="16200000" flipV="1">
                  <a:off x="3753929" y="4479904"/>
                  <a:ext cx="2431526" cy="911497"/>
                </a:xfrm>
                <a:prstGeom prst="parallelogram">
                  <a:avLst>
                    <a:gd name="adj" fmla="val 225115"/>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grpSp>
            <p:nvGrpSpPr>
              <p:cNvPr id="184" name="Group 9"/>
              <p:cNvGrpSpPr/>
              <p:nvPr/>
            </p:nvGrpSpPr>
            <p:grpSpPr>
              <a:xfrm>
                <a:off x="4573187" y="4194644"/>
                <a:ext cx="196044" cy="285775"/>
                <a:chOff x="3582988" y="3510757"/>
                <a:chExt cx="319088" cy="465138"/>
              </a:xfrm>
              <a:solidFill>
                <a:schemeClr val="accent2"/>
              </a:solidFill>
            </p:grpSpPr>
            <p:sp>
              <p:nvSpPr>
                <p:cNvPr id="185" name="AutoShape 113"/>
                <p:cNvSpPr/>
                <p:nvPr/>
              </p:nvSpPr>
              <p:spPr bwMode="auto">
                <a:xfrm>
                  <a:off x="3582988" y="3510757"/>
                  <a:ext cx="319088" cy="46513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5386" y="14175"/>
                      </a:moveTo>
                      <a:lnTo>
                        <a:pt x="6223" y="14175"/>
                      </a:lnTo>
                      <a:cubicBezTo>
                        <a:pt x="5734" y="13446"/>
                        <a:pt x="5147" y="12716"/>
                        <a:pt x="4568" y="12003"/>
                      </a:cubicBezTo>
                      <a:cubicBezTo>
                        <a:pt x="3287" y="10427"/>
                        <a:pt x="1963" y="8797"/>
                        <a:pt x="1963" y="7425"/>
                      </a:cubicBezTo>
                      <a:cubicBezTo>
                        <a:pt x="1963" y="4075"/>
                        <a:pt x="5927" y="1350"/>
                        <a:pt x="10800" y="1350"/>
                      </a:cubicBezTo>
                      <a:cubicBezTo>
                        <a:pt x="15672" y="1350"/>
                        <a:pt x="19636" y="4075"/>
                        <a:pt x="19636" y="7425"/>
                      </a:cubicBezTo>
                      <a:cubicBezTo>
                        <a:pt x="19636" y="8787"/>
                        <a:pt x="18312" y="10425"/>
                        <a:pt x="17029" y="12011"/>
                      </a:cubicBezTo>
                      <a:cubicBezTo>
                        <a:pt x="16455" y="12723"/>
                        <a:pt x="15873" y="13449"/>
                        <a:pt x="15386" y="14175"/>
                      </a:cubicBezTo>
                      <a:moveTo>
                        <a:pt x="10800" y="20249"/>
                      </a:moveTo>
                      <a:cubicBezTo>
                        <a:pt x="9805" y="20249"/>
                        <a:pt x="9347" y="20171"/>
                        <a:pt x="8839" y="19406"/>
                      </a:cubicBezTo>
                      <a:lnTo>
                        <a:pt x="13000" y="19048"/>
                      </a:lnTo>
                      <a:cubicBezTo>
                        <a:pt x="12398" y="20164"/>
                        <a:pt x="11959" y="20249"/>
                        <a:pt x="10800" y="20249"/>
                      </a:cubicBezTo>
                      <a:moveTo>
                        <a:pt x="7595" y="16813"/>
                      </a:moveTo>
                      <a:cubicBezTo>
                        <a:pt x="7417" y="16407"/>
                        <a:pt x="7215" y="15978"/>
                        <a:pt x="6991" y="15525"/>
                      </a:cubicBezTo>
                      <a:lnTo>
                        <a:pt x="14616" y="15525"/>
                      </a:lnTo>
                      <a:cubicBezTo>
                        <a:pt x="14496" y="15767"/>
                        <a:pt x="14375" y="16010"/>
                        <a:pt x="14270" y="16239"/>
                      </a:cubicBezTo>
                      <a:cubicBezTo>
                        <a:pt x="14270" y="16239"/>
                        <a:pt x="7595" y="16813"/>
                        <a:pt x="7595" y="16813"/>
                      </a:cubicBezTo>
                      <a:close/>
                      <a:moveTo>
                        <a:pt x="13345" y="18343"/>
                      </a:moveTo>
                      <a:lnTo>
                        <a:pt x="8476" y="18762"/>
                      </a:lnTo>
                      <a:cubicBezTo>
                        <a:pt x="8303" y="18416"/>
                        <a:pt x="8116" y="18011"/>
                        <a:pt x="7890" y="17483"/>
                      </a:cubicBezTo>
                      <a:cubicBezTo>
                        <a:pt x="7887" y="17477"/>
                        <a:pt x="7883" y="17469"/>
                        <a:pt x="7881" y="17462"/>
                      </a:cubicBezTo>
                      <a:lnTo>
                        <a:pt x="13957" y="16941"/>
                      </a:lnTo>
                      <a:cubicBezTo>
                        <a:pt x="13871" y="17140"/>
                        <a:pt x="13778" y="17350"/>
                        <a:pt x="13698" y="17537"/>
                      </a:cubicBezTo>
                      <a:cubicBezTo>
                        <a:pt x="13569" y="17841"/>
                        <a:pt x="13453" y="18104"/>
                        <a:pt x="13345" y="18343"/>
                      </a:cubicBezTo>
                      <a:moveTo>
                        <a:pt x="10800" y="0"/>
                      </a:moveTo>
                      <a:cubicBezTo>
                        <a:pt x="4835" y="0"/>
                        <a:pt x="0" y="3324"/>
                        <a:pt x="0" y="7425"/>
                      </a:cubicBezTo>
                      <a:cubicBezTo>
                        <a:pt x="0" y="10146"/>
                        <a:pt x="3621" y="13029"/>
                        <a:pt x="4939" y="15562"/>
                      </a:cubicBezTo>
                      <a:cubicBezTo>
                        <a:pt x="6906" y="19339"/>
                        <a:pt x="6688" y="21599"/>
                        <a:pt x="10800" y="21599"/>
                      </a:cubicBezTo>
                      <a:cubicBezTo>
                        <a:pt x="14972" y="21599"/>
                        <a:pt x="14692" y="19349"/>
                        <a:pt x="16660" y="15577"/>
                      </a:cubicBezTo>
                      <a:cubicBezTo>
                        <a:pt x="17983" y="13039"/>
                        <a:pt x="21600" y="10124"/>
                        <a:pt x="21600" y="7425"/>
                      </a:cubicBezTo>
                      <a:cubicBezTo>
                        <a:pt x="21600" y="3324"/>
                        <a:pt x="16764" y="0"/>
                        <a:pt x="10800" y="0"/>
                      </a:cubicBezTo>
                    </a:path>
                  </a:pathLst>
                </a:custGeom>
                <a:grpFill/>
                <a:ln>
                  <a:noFill/>
                </a:ln>
                <a:effectLst/>
              </p:spPr>
              <p:txBody>
                <a:bodyPr lIns="19050" tIns="19050" rIns="19050" bIns="19050" anchor="ctr"/>
                <a:lstStyle/>
                <a:p>
                  <a:pPr algn="ctr" defTabSz="228600" fontAlgn="base" hangingPunct="0">
                    <a:spcBef>
                      <a:spcPct val="0"/>
                    </a:spcBef>
                    <a:spcAft>
                      <a:spcPct val="0"/>
                    </a:spcAft>
                  </a:pPr>
                  <a:endParaRPr lang="en-US" sz="1500">
                    <a:solidFill>
                      <a:srgbClr val="FFFFFF"/>
                    </a:solidFill>
                    <a:effectLst>
                      <a:outerShdw blurRad="38100" dist="38100" dir="2700000" algn="tl">
                        <a:srgbClr val="000000"/>
                      </a:outerShdw>
                    </a:effectLst>
                    <a:latin typeface="Gill Sans" charset="0"/>
                    <a:sym typeface="Gill Sans" charset="0"/>
                  </a:endParaRPr>
                </a:p>
              </p:txBody>
            </p:sp>
            <p:sp>
              <p:nvSpPr>
                <p:cNvPr id="186" name="AutoShape 114"/>
                <p:cNvSpPr/>
                <p:nvPr/>
              </p:nvSpPr>
              <p:spPr bwMode="auto">
                <a:xfrm>
                  <a:off x="3655219" y="3583782"/>
                  <a:ext cx="94456" cy="9445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938" y="0"/>
                      </a:moveTo>
                      <a:cubicBezTo>
                        <a:pt x="8943" y="0"/>
                        <a:pt x="0" y="8942"/>
                        <a:pt x="0" y="19938"/>
                      </a:cubicBezTo>
                      <a:cubicBezTo>
                        <a:pt x="0" y="20855"/>
                        <a:pt x="743" y="21600"/>
                        <a:pt x="1661" y="21600"/>
                      </a:cubicBezTo>
                      <a:cubicBezTo>
                        <a:pt x="2579" y="21600"/>
                        <a:pt x="3323" y="20855"/>
                        <a:pt x="3323" y="19938"/>
                      </a:cubicBezTo>
                      <a:cubicBezTo>
                        <a:pt x="3323" y="10777"/>
                        <a:pt x="10777" y="3323"/>
                        <a:pt x="19938" y="3323"/>
                      </a:cubicBezTo>
                      <a:cubicBezTo>
                        <a:pt x="20856" y="3323"/>
                        <a:pt x="21600" y="2578"/>
                        <a:pt x="21600" y="1661"/>
                      </a:cubicBezTo>
                      <a:cubicBezTo>
                        <a:pt x="21600" y="744"/>
                        <a:pt x="20856" y="0"/>
                        <a:pt x="19938" y="0"/>
                      </a:cubicBezTo>
                    </a:path>
                  </a:pathLst>
                </a:custGeom>
                <a:grpFill/>
                <a:ln>
                  <a:noFill/>
                </a:ln>
                <a:effectLst/>
              </p:spPr>
              <p:txBody>
                <a:bodyPr lIns="19050" tIns="19050" rIns="19050" bIns="19050" anchor="ctr"/>
                <a:lstStyle/>
                <a:p>
                  <a:pPr algn="ctr" defTabSz="228600" fontAlgn="base" hangingPunct="0">
                    <a:spcBef>
                      <a:spcPct val="0"/>
                    </a:spcBef>
                    <a:spcAft>
                      <a:spcPct val="0"/>
                    </a:spcAft>
                  </a:pPr>
                  <a:endParaRPr lang="en-US" sz="1500">
                    <a:solidFill>
                      <a:srgbClr val="FFFFFF"/>
                    </a:solidFill>
                    <a:effectLst>
                      <a:outerShdw blurRad="38100" dist="38100" dir="2700000" algn="tl">
                        <a:srgbClr val="000000"/>
                      </a:outerShdw>
                    </a:effectLst>
                    <a:latin typeface="Gill Sans" charset="0"/>
                    <a:sym typeface="Gill Sans" charset="0"/>
                  </a:endParaRPr>
                </a:p>
              </p:txBody>
            </p:sp>
          </p:grpSp>
        </p:grpSp>
        <p:grpSp>
          <p:nvGrpSpPr>
            <p:cNvPr id="90" name="组合 89"/>
            <p:cNvGrpSpPr/>
            <p:nvPr/>
          </p:nvGrpSpPr>
          <p:grpSpPr>
            <a:xfrm>
              <a:off x="4427846" y="923443"/>
              <a:ext cx="4537152" cy="2410803"/>
              <a:chOff x="4427846" y="923443"/>
              <a:chExt cx="4537152" cy="2410803"/>
            </a:xfrm>
          </p:grpSpPr>
          <p:sp>
            <p:nvSpPr>
              <p:cNvPr id="142" name="矩形 141"/>
              <p:cNvSpPr/>
              <p:nvPr/>
            </p:nvSpPr>
            <p:spPr>
              <a:xfrm>
                <a:off x="5724282" y="1007244"/>
                <a:ext cx="3240716" cy="889635"/>
              </a:xfrm>
              <a:prstGeom prst="rect">
                <a:avLst/>
              </a:prstGeom>
              <a:gradFill flip="none" rotWithShape="1">
                <a:gsLst>
                  <a:gs pos="0">
                    <a:schemeClr val="bg1">
                      <a:lumMod val="95000"/>
                    </a:schemeClr>
                  </a:gs>
                  <a:gs pos="100000">
                    <a:srgbClr val="C9C9C9">
                      <a:alpha val="0"/>
                    </a:srgbClr>
                  </a:gs>
                </a:gsLst>
                <a:lin ang="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nvGrpSpPr>
              <p:cNvPr id="143" name="组合 142"/>
              <p:cNvGrpSpPr/>
              <p:nvPr/>
            </p:nvGrpSpPr>
            <p:grpSpPr>
              <a:xfrm>
                <a:off x="6757754" y="2820173"/>
                <a:ext cx="640030" cy="514073"/>
                <a:chOff x="3503326" y="4743148"/>
                <a:chExt cx="1094074" cy="879079"/>
              </a:xfrm>
            </p:grpSpPr>
            <p:sp>
              <p:nvSpPr>
                <p:cNvPr id="176" name="矩形 175"/>
                <p:cNvSpPr/>
                <p:nvPr/>
              </p:nvSpPr>
              <p:spPr>
                <a:xfrm>
                  <a:off x="3503327" y="5373140"/>
                  <a:ext cx="814673" cy="249087"/>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77" name="平行四边形 176"/>
                <p:cNvSpPr/>
                <p:nvPr/>
              </p:nvSpPr>
              <p:spPr>
                <a:xfrm>
                  <a:off x="3503326" y="4743148"/>
                  <a:ext cx="1094074" cy="629991"/>
                </a:xfrm>
                <a:prstGeom prst="parallelogram">
                  <a:avLst>
                    <a:gd name="adj" fmla="val 44592"/>
                  </a:avLst>
                </a:prstGeom>
                <a:solidFill>
                  <a:srgbClr val="E1E7E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78" name="任意多边形 78"/>
                <p:cNvSpPr/>
                <p:nvPr/>
              </p:nvSpPr>
              <p:spPr>
                <a:xfrm rot="16200000" flipV="1">
                  <a:off x="4020418" y="5045244"/>
                  <a:ext cx="874564" cy="279400"/>
                </a:xfrm>
                <a:custGeom>
                  <a:avLst/>
                  <a:gdLst>
                    <a:gd name="connsiteX0" fmla="*/ 874564 w 874564"/>
                    <a:gd name="connsiteY0" fmla="*/ 0 h 279400"/>
                    <a:gd name="connsiteX1" fmla="*/ 628972 w 874564"/>
                    <a:gd name="connsiteY1" fmla="*/ 0 h 279400"/>
                    <a:gd name="connsiteX2" fmla="*/ 0 w 874564"/>
                    <a:gd name="connsiteY2" fmla="*/ 279400 h 279400"/>
                    <a:gd name="connsiteX3" fmla="*/ 245592 w 874564"/>
                    <a:gd name="connsiteY3" fmla="*/ 279400 h 279400"/>
                  </a:gdLst>
                  <a:ahLst/>
                  <a:cxnLst>
                    <a:cxn ang="0">
                      <a:pos x="connsiteX0" y="connsiteY0"/>
                    </a:cxn>
                    <a:cxn ang="0">
                      <a:pos x="connsiteX1" y="connsiteY1"/>
                    </a:cxn>
                    <a:cxn ang="0">
                      <a:pos x="connsiteX2" y="connsiteY2"/>
                    </a:cxn>
                    <a:cxn ang="0">
                      <a:pos x="connsiteX3" y="connsiteY3"/>
                    </a:cxn>
                  </a:cxnLst>
                  <a:rect l="l" t="t" r="r" b="b"/>
                  <a:pathLst>
                    <a:path w="874564" h="279400">
                      <a:moveTo>
                        <a:pt x="874564" y="0"/>
                      </a:moveTo>
                      <a:lnTo>
                        <a:pt x="628972" y="0"/>
                      </a:lnTo>
                      <a:lnTo>
                        <a:pt x="0" y="279400"/>
                      </a:lnTo>
                      <a:lnTo>
                        <a:pt x="245592" y="279400"/>
                      </a:lnTo>
                      <a:close/>
                    </a:path>
                  </a:pathLst>
                </a:cu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grpSp>
            <p:nvGrpSpPr>
              <p:cNvPr id="144" name="组合 143"/>
              <p:cNvGrpSpPr/>
              <p:nvPr/>
            </p:nvGrpSpPr>
            <p:grpSpPr>
              <a:xfrm>
                <a:off x="6281173" y="2678340"/>
                <a:ext cx="640030" cy="514073"/>
                <a:chOff x="3503326" y="4743148"/>
                <a:chExt cx="1094074" cy="879079"/>
              </a:xfrm>
            </p:grpSpPr>
            <p:sp>
              <p:nvSpPr>
                <p:cNvPr id="173" name="矩形 172"/>
                <p:cNvSpPr/>
                <p:nvPr/>
              </p:nvSpPr>
              <p:spPr>
                <a:xfrm>
                  <a:off x="3503327" y="5373140"/>
                  <a:ext cx="814673" cy="249087"/>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74" name="平行四边形 173"/>
                <p:cNvSpPr/>
                <p:nvPr/>
              </p:nvSpPr>
              <p:spPr>
                <a:xfrm>
                  <a:off x="3503326" y="4743148"/>
                  <a:ext cx="1094074" cy="629991"/>
                </a:xfrm>
                <a:prstGeom prst="parallelogram">
                  <a:avLst>
                    <a:gd name="adj" fmla="val 44592"/>
                  </a:avLst>
                </a:prstGeom>
                <a:solidFill>
                  <a:srgbClr val="E1E7E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75" name="任意多边形 82"/>
                <p:cNvSpPr/>
                <p:nvPr/>
              </p:nvSpPr>
              <p:spPr>
                <a:xfrm rot="16200000" flipV="1">
                  <a:off x="4020418" y="5045244"/>
                  <a:ext cx="874564" cy="279400"/>
                </a:xfrm>
                <a:custGeom>
                  <a:avLst/>
                  <a:gdLst>
                    <a:gd name="connsiteX0" fmla="*/ 874564 w 874564"/>
                    <a:gd name="connsiteY0" fmla="*/ 0 h 279400"/>
                    <a:gd name="connsiteX1" fmla="*/ 628972 w 874564"/>
                    <a:gd name="connsiteY1" fmla="*/ 0 h 279400"/>
                    <a:gd name="connsiteX2" fmla="*/ 0 w 874564"/>
                    <a:gd name="connsiteY2" fmla="*/ 279400 h 279400"/>
                    <a:gd name="connsiteX3" fmla="*/ 245592 w 874564"/>
                    <a:gd name="connsiteY3" fmla="*/ 279400 h 279400"/>
                  </a:gdLst>
                  <a:ahLst/>
                  <a:cxnLst>
                    <a:cxn ang="0">
                      <a:pos x="connsiteX0" y="connsiteY0"/>
                    </a:cxn>
                    <a:cxn ang="0">
                      <a:pos x="connsiteX1" y="connsiteY1"/>
                    </a:cxn>
                    <a:cxn ang="0">
                      <a:pos x="connsiteX2" y="connsiteY2"/>
                    </a:cxn>
                    <a:cxn ang="0">
                      <a:pos x="connsiteX3" y="connsiteY3"/>
                    </a:cxn>
                  </a:cxnLst>
                  <a:rect l="l" t="t" r="r" b="b"/>
                  <a:pathLst>
                    <a:path w="874564" h="279400">
                      <a:moveTo>
                        <a:pt x="874564" y="0"/>
                      </a:moveTo>
                      <a:lnTo>
                        <a:pt x="628972" y="0"/>
                      </a:lnTo>
                      <a:lnTo>
                        <a:pt x="0" y="279400"/>
                      </a:lnTo>
                      <a:lnTo>
                        <a:pt x="245592" y="279400"/>
                      </a:lnTo>
                      <a:close/>
                    </a:path>
                  </a:pathLst>
                </a:cu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grpSp>
            <p:nvGrpSpPr>
              <p:cNvPr id="145" name="组合 144"/>
              <p:cNvGrpSpPr/>
              <p:nvPr/>
            </p:nvGrpSpPr>
            <p:grpSpPr>
              <a:xfrm>
                <a:off x="5804676" y="2534143"/>
                <a:ext cx="640030" cy="514073"/>
                <a:chOff x="3503326" y="4743148"/>
                <a:chExt cx="1094074" cy="879079"/>
              </a:xfrm>
            </p:grpSpPr>
            <p:sp>
              <p:nvSpPr>
                <p:cNvPr id="170" name="矩形 169"/>
                <p:cNvSpPr/>
                <p:nvPr/>
              </p:nvSpPr>
              <p:spPr>
                <a:xfrm>
                  <a:off x="3503327" y="5373140"/>
                  <a:ext cx="814673" cy="249087"/>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71" name="平行四边形 170"/>
                <p:cNvSpPr/>
                <p:nvPr/>
              </p:nvSpPr>
              <p:spPr>
                <a:xfrm>
                  <a:off x="3503326" y="4743148"/>
                  <a:ext cx="1094074" cy="629991"/>
                </a:xfrm>
                <a:prstGeom prst="parallelogram">
                  <a:avLst>
                    <a:gd name="adj" fmla="val 44592"/>
                  </a:avLst>
                </a:prstGeom>
                <a:solidFill>
                  <a:srgbClr val="E1E7E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72" name="任意多边形 86"/>
                <p:cNvSpPr/>
                <p:nvPr/>
              </p:nvSpPr>
              <p:spPr>
                <a:xfrm rot="16200000" flipV="1">
                  <a:off x="4020418" y="5045244"/>
                  <a:ext cx="874564" cy="279400"/>
                </a:xfrm>
                <a:custGeom>
                  <a:avLst/>
                  <a:gdLst>
                    <a:gd name="connsiteX0" fmla="*/ 874564 w 874564"/>
                    <a:gd name="connsiteY0" fmla="*/ 0 h 279400"/>
                    <a:gd name="connsiteX1" fmla="*/ 628972 w 874564"/>
                    <a:gd name="connsiteY1" fmla="*/ 0 h 279400"/>
                    <a:gd name="connsiteX2" fmla="*/ 0 w 874564"/>
                    <a:gd name="connsiteY2" fmla="*/ 279400 h 279400"/>
                    <a:gd name="connsiteX3" fmla="*/ 245592 w 874564"/>
                    <a:gd name="connsiteY3" fmla="*/ 279400 h 279400"/>
                  </a:gdLst>
                  <a:ahLst/>
                  <a:cxnLst>
                    <a:cxn ang="0">
                      <a:pos x="connsiteX0" y="connsiteY0"/>
                    </a:cxn>
                    <a:cxn ang="0">
                      <a:pos x="connsiteX1" y="connsiteY1"/>
                    </a:cxn>
                    <a:cxn ang="0">
                      <a:pos x="connsiteX2" y="connsiteY2"/>
                    </a:cxn>
                    <a:cxn ang="0">
                      <a:pos x="connsiteX3" y="connsiteY3"/>
                    </a:cxn>
                  </a:cxnLst>
                  <a:rect l="l" t="t" r="r" b="b"/>
                  <a:pathLst>
                    <a:path w="874564" h="279400">
                      <a:moveTo>
                        <a:pt x="874564" y="0"/>
                      </a:moveTo>
                      <a:lnTo>
                        <a:pt x="628972" y="0"/>
                      </a:lnTo>
                      <a:lnTo>
                        <a:pt x="0" y="279400"/>
                      </a:lnTo>
                      <a:lnTo>
                        <a:pt x="245592" y="279400"/>
                      </a:lnTo>
                      <a:close/>
                    </a:path>
                  </a:pathLst>
                </a:cu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grpSp>
            <p:nvGrpSpPr>
              <p:cNvPr id="146" name="组合 145"/>
              <p:cNvGrpSpPr/>
              <p:nvPr/>
            </p:nvGrpSpPr>
            <p:grpSpPr>
              <a:xfrm>
                <a:off x="5326657" y="2389946"/>
                <a:ext cx="640030" cy="514073"/>
                <a:chOff x="3503326" y="4743148"/>
                <a:chExt cx="1094074" cy="879079"/>
              </a:xfrm>
            </p:grpSpPr>
            <p:sp>
              <p:nvSpPr>
                <p:cNvPr id="167" name="矩形 166"/>
                <p:cNvSpPr/>
                <p:nvPr/>
              </p:nvSpPr>
              <p:spPr>
                <a:xfrm>
                  <a:off x="3503327" y="5373140"/>
                  <a:ext cx="814673" cy="249087"/>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68" name="平行四边形 167"/>
                <p:cNvSpPr/>
                <p:nvPr/>
              </p:nvSpPr>
              <p:spPr>
                <a:xfrm>
                  <a:off x="3503326" y="4743148"/>
                  <a:ext cx="1094074" cy="629991"/>
                </a:xfrm>
                <a:prstGeom prst="parallelogram">
                  <a:avLst>
                    <a:gd name="adj" fmla="val 44592"/>
                  </a:avLst>
                </a:prstGeom>
                <a:solidFill>
                  <a:srgbClr val="E1E7E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69" name="任意多边形 90"/>
                <p:cNvSpPr/>
                <p:nvPr/>
              </p:nvSpPr>
              <p:spPr>
                <a:xfrm rot="16200000" flipV="1">
                  <a:off x="4020418" y="5045244"/>
                  <a:ext cx="874564" cy="279400"/>
                </a:xfrm>
                <a:custGeom>
                  <a:avLst/>
                  <a:gdLst>
                    <a:gd name="connsiteX0" fmla="*/ 874564 w 874564"/>
                    <a:gd name="connsiteY0" fmla="*/ 0 h 279400"/>
                    <a:gd name="connsiteX1" fmla="*/ 628972 w 874564"/>
                    <a:gd name="connsiteY1" fmla="*/ 0 h 279400"/>
                    <a:gd name="connsiteX2" fmla="*/ 0 w 874564"/>
                    <a:gd name="connsiteY2" fmla="*/ 279400 h 279400"/>
                    <a:gd name="connsiteX3" fmla="*/ 245592 w 874564"/>
                    <a:gd name="connsiteY3" fmla="*/ 279400 h 279400"/>
                  </a:gdLst>
                  <a:ahLst/>
                  <a:cxnLst>
                    <a:cxn ang="0">
                      <a:pos x="connsiteX0" y="connsiteY0"/>
                    </a:cxn>
                    <a:cxn ang="0">
                      <a:pos x="connsiteX1" y="connsiteY1"/>
                    </a:cxn>
                    <a:cxn ang="0">
                      <a:pos x="connsiteX2" y="connsiteY2"/>
                    </a:cxn>
                    <a:cxn ang="0">
                      <a:pos x="connsiteX3" y="connsiteY3"/>
                    </a:cxn>
                  </a:cxnLst>
                  <a:rect l="l" t="t" r="r" b="b"/>
                  <a:pathLst>
                    <a:path w="874564" h="279400">
                      <a:moveTo>
                        <a:pt x="874564" y="0"/>
                      </a:moveTo>
                      <a:lnTo>
                        <a:pt x="628972" y="0"/>
                      </a:lnTo>
                      <a:lnTo>
                        <a:pt x="0" y="279400"/>
                      </a:lnTo>
                      <a:lnTo>
                        <a:pt x="245592" y="279400"/>
                      </a:lnTo>
                      <a:close/>
                    </a:path>
                  </a:pathLst>
                </a:cu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grpSp>
            <p:nvGrpSpPr>
              <p:cNvPr id="147" name="组合 146"/>
              <p:cNvGrpSpPr/>
              <p:nvPr/>
            </p:nvGrpSpPr>
            <p:grpSpPr>
              <a:xfrm>
                <a:off x="4427846" y="1534570"/>
                <a:ext cx="1241668" cy="1225810"/>
                <a:chOff x="4427270" y="1014105"/>
                <a:chExt cx="1241506" cy="1226094"/>
              </a:xfrm>
            </p:grpSpPr>
            <p:grpSp>
              <p:nvGrpSpPr>
                <p:cNvPr id="157" name="组合 156"/>
                <p:cNvGrpSpPr/>
                <p:nvPr/>
              </p:nvGrpSpPr>
              <p:grpSpPr>
                <a:xfrm>
                  <a:off x="4427270" y="1320060"/>
                  <a:ext cx="1241506" cy="920139"/>
                  <a:chOff x="2144682" y="3719890"/>
                  <a:chExt cx="3280758" cy="2431526"/>
                </a:xfrm>
              </p:grpSpPr>
              <p:sp>
                <p:nvSpPr>
                  <p:cNvPr id="164" name="矩形 163"/>
                  <p:cNvSpPr/>
                  <p:nvPr/>
                </p:nvSpPr>
                <p:spPr>
                  <a:xfrm>
                    <a:off x="2144683" y="5766405"/>
                    <a:ext cx="2369260" cy="385011"/>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65" name="平行四边形 164"/>
                  <p:cNvSpPr/>
                  <p:nvPr/>
                </p:nvSpPr>
                <p:spPr>
                  <a:xfrm>
                    <a:off x="2144682" y="3719890"/>
                    <a:ext cx="3280758" cy="2046515"/>
                  </a:xfrm>
                  <a:prstGeom prst="parallelogram">
                    <a:avLst>
                      <a:gd name="adj" fmla="val 44592"/>
                    </a:avLst>
                  </a:prstGeom>
                  <a:solidFill>
                    <a:srgbClr val="E1E7E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66" name="平行四边形 165"/>
                  <p:cNvSpPr/>
                  <p:nvPr/>
                </p:nvSpPr>
                <p:spPr>
                  <a:xfrm rot="16200000" flipV="1">
                    <a:off x="3753929" y="4479904"/>
                    <a:ext cx="2431526" cy="911497"/>
                  </a:xfrm>
                  <a:prstGeom prst="parallelogram">
                    <a:avLst>
                      <a:gd name="adj" fmla="val 225115"/>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sp>
              <p:nvSpPr>
                <p:cNvPr id="158" name="任意多边形 103"/>
                <p:cNvSpPr/>
                <p:nvPr/>
              </p:nvSpPr>
              <p:spPr>
                <a:xfrm>
                  <a:off x="4657725" y="1314451"/>
                  <a:ext cx="546100" cy="260350"/>
                </a:xfrm>
                <a:custGeom>
                  <a:avLst/>
                  <a:gdLst>
                    <a:gd name="connsiteX0" fmla="*/ 0 w 511175"/>
                    <a:gd name="connsiteY0" fmla="*/ 238125 h 238125"/>
                    <a:gd name="connsiteX1" fmla="*/ 114300 w 511175"/>
                    <a:gd name="connsiteY1" fmla="*/ 0 h 238125"/>
                    <a:gd name="connsiteX2" fmla="*/ 511175 w 511175"/>
                    <a:gd name="connsiteY2" fmla="*/ 0 h 238125"/>
                    <a:gd name="connsiteX3" fmla="*/ 0 w 511175"/>
                    <a:gd name="connsiteY3" fmla="*/ 238125 h 238125"/>
                    <a:gd name="connsiteX0-1" fmla="*/ 0 w 546100"/>
                    <a:gd name="connsiteY0-2" fmla="*/ 260350 h 260350"/>
                    <a:gd name="connsiteX1-3" fmla="*/ 149225 w 546100"/>
                    <a:gd name="connsiteY1-4" fmla="*/ 0 h 260350"/>
                    <a:gd name="connsiteX2-5" fmla="*/ 546100 w 546100"/>
                    <a:gd name="connsiteY2-6" fmla="*/ 0 h 260350"/>
                    <a:gd name="connsiteX3-7" fmla="*/ 0 w 546100"/>
                    <a:gd name="connsiteY3-8" fmla="*/ 260350 h 260350"/>
                    <a:gd name="connsiteX0-9" fmla="*/ 0 w 546100"/>
                    <a:gd name="connsiteY0-10" fmla="*/ 260350 h 260350"/>
                    <a:gd name="connsiteX1-11" fmla="*/ 114300 w 546100"/>
                    <a:gd name="connsiteY1-12" fmla="*/ 3175 h 260350"/>
                    <a:gd name="connsiteX2-13" fmla="*/ 546100 w 546100"/>
                    <a:gd name="connsiteY2-14" fmla="*/ 0 h 260350"/>
                    <a:gd name="connsiteX3-15" fmla="*/ 0 w 546100"/>
                    <a:gd name="connsiteY3-16" fmla="*/ 260350 h 260350"/>
                  </a:gdLst>
                  <a:ahLst/>
                  <a:cxnLst>
                    <a:cxn ang="0">
                      <a:pos x="connsiteX0-1" y="connsiteY0-2"/>
                    </a:cxn>
                    <a:cxn ang="0">
                      <a:pos x="connsiteX1-3" y="connsiteY1-4"/>
                    </a:cxn>
                    <a:cxn ang="0">
                      <a:pos x="connsiteX2-5" y="connsiteY2-6"/>
                    </a:cxn>
                    <a:cxn ang="0">
                      <a:pos x="connsiteX3-7" y="connsiteY3-8"/>
                    </a:cxn>
                  </a:cxnLst>
                  <a:rect l="l" t="t" r="r" b="b"/>
                  <a:pathLst>
                    <a:path w="546100" h="260350">
                      <a:moveTo>
                        <a:pt x="0" y="260350"/>
                      </a:moveTo>
                      <a:lnTo>
                        <a:pt x="114300" y="3175"/>
                      </a:lnTo>
                      <a:lnTo>
                        <a:pt x="546100" y="0"/>
                      </a:lnTo>
                      <a:lnTo>
                        <a:pt x="0" y="260350"/>
                      </a:lnTo>
                      <a:close/>
                    </a:path>
                  </a:pathLst>
                </a:custGeom>
                <a:gradFill flip="none" rotWithShape="1">
                  <a:gsLst>
                    <a:gs pos="0">
                      <a:schemeClr val="tx1"/>
                    </a:gs>
                    <a:gs pos="100000">
                      <a:schemeClr val="bg1">
                        <a:lumMod val="65000"/>
                        <a:alpha val="0"/>
                      </a:schemeClr>
                    </a:gs>
                  </a:gsLst>
                  <a:lin ang="8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nvGrpSpPr>
                <p:cNvPr id="159" name="组合 158"/>
                <p:cNvGrpSpPr/>
                <p:nvPr/>
              </p:nvGrpSpPr>
              <p:grpSpPr>
                <a:xfrm>
                  <a:off x="4887974" y="1014105"/>
                  <a:ext cx="118253" cy="164332"/>
                  <a:chOff x="6042180" y="1520825"/>
                  <a:chExt cx="249730" cy="347048"/>
                </a:xfrm>
              </p:grpSpPr>
              <p:sp>
                <p:nvSpPr>
                  <p:cNvPr id="161" name="圆角矩形 111"/>
                  <p:cNvSpPr/>
                  <p:nvPr/>
                </p:nvSpPr>
                <p:spPr>
                  <a:xfrm>
                    <a:off x="6042180" y="1520825"/>
                    <a:ext cx="57464" cy="347048"/>
                  </a:xfrm>
                  <a:prstGeom prst="roundRect">
                    <a:avLst>
                      <a:gd name="adj" fmla="val 50000"/>
                    </a:avLst>
                  </a:prstGeom>
                  <a:gradFill flip="none" rotWithShape="1">
                    <a:gsLst>
                      <a:gs pos="0">
                        <a:schemeClr val="bg1">
                          <a:lumMod val="75000"/>
                        </a:schemeClr>
                      </a:gs>
                      <a:gs pos="100000">
                        <a:schemeClr val="bg1">
                          <a:lumMod val="65000"/>
                        </a:schemeClr>
                      </a:gs>
                    </a:gsLst>
                    <a:lin ang="5400000" scaled="0"/>
                    <a:tileRect/>
                  </a:gradFill>
                  <a:ln w="3175">
                    <a:gradFill flip="none" rotWithShape="1">
                      <a:gsLst>
                        <a:gs pos="0">
                          <a:schemeClr val="bg1">
                            <a:lumMod val="50000"/>
                          </a:schemeClr>
                        </a:gs>
                        <a:gs pos="100000">
                          <a:schemeClr val="bg1">
                            <a:lumMod val="95000"/>
                          </a:schemeClr>
                        </a:gs>
                      </a:gsLst>
                      <a:lin ang="0" scaled="0"/>
                      <a:tileRect/>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62" name="圆角矩形 112"/>
                  <p:cNvSpPr/>
                  <p:nvPr/>
                </p:nvSpPr>
                <p:spPr>
                  <a:xfrm>
                    <a:off x="6061577" y="1684824"/>
                    <a:ext cx="16024" cy="86353"/>
                  </a:xfrm>
                  <a:prstGeom prst="round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63" name="圆角矩形 113"/>
                  <p:cNvSpPr/>
                  <p:nvPr/>
                </p:nvSpPr>
                <p:spPr>
                  <a:xfrm>
                    <a:off x="6067080" y="1586638"/>
                    <a:ext cx="224830" cy="41366"/>
                  </a:xfrm>
                  <a:prstGeom prst="roundRect">
                    <a:avLst>
                      <a:gd name="adj" fmla="val 50000"/>
                    </a:avLst>
                  </a:prstGeom>
                  <a:gradFill flip="none" rotWithShape="1">
                    <a:gsLst>
                      <a:gs pos="65500">
                        <a:schemeClr val="bg1">
                          <a:lumMod val="95000"/>
                        </a:schemeClr>
                      </a:gs>
                      <a:gs pos="31000">
                        <a:schemeClr val="bg1">
                          <a:lumMod val="85000"/>
                        </a:schemeClr>
                      </a:gs>
                      <a:gs pos="0">
                        <a:srgbClr val="B4B1A9"/>
                      </a:gs>
                      <a:gs pos="100000">
                        <a:schemeClr val="bg1"/>
                      </a:gs>
                    </a:gsLst>
                    <a:lin ang="0" scaled="0"/>
                    <a:tileRect/>
                  </a:gradFill>
                  <a:ln w="3175">
                    <a:gradFill>
                      <a:gsLst>
                        <a:gs pos="0">
                          <a:schemeClr val="bg1">
                            <a:lumMod val="50000"/>
                          </a:schemeClr>
                        </a:gs>
                        <a:gs pos="100000">
                          <a:schemeClr val="bg1">
                            <a:lumMod val="95000"/>
                          </a:schemeClr>
                        </a:gs>
                      </a:gsLst>
                      <a:lin ang="0" scaled="0"/>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sp>
              <p:nvSpPr>
                <p:cNvPr id="160" name="任意多边形 114"/>
                <p:cNvSpPr/>
                <p:nvPr/>
              </p:nvSpPr>
              <p:spPr>
                <a:xfrm>
                  <a:off x="4434840" y="1318260"/>
                  <a:ext cx="1082040" cy="792480"/>
                </a:xfrm>
                <a:custGeom>
                  <a:avLst/>
                  <a:gdLst>
                    <a:gd name="connsiteX0" fmla="*/ 739140 w 1082040"/>
                    <a:gd name="connsiteY0" fmla="*/ 0 h 792480"/>
                    <a:gd name="connsiteX1" fmla="*/ 228600 w 1082040"/>
                    <a:gd name="connsiteY1" fmla="*/ 236220 h 792480"/>
                    <a:gd name="connsiteX2" fmla="*/ 0 w 1082040"/>
                    <a:gd name="connsiteY2" fmla="*/ 777240 h 792480"/>
                    <a:gd name="connsiteX3" fmla="*/ 899160 w 1082040"/>
                    <a:gd name="connsiteY3" fmla="*/ 792480 h 792480"/>
                    <a:gd name="connsiteX4" fmla="*/ 1082040 w 1082040"/>
                    <a:gd name="connsiteY4" fmla="*/ 15240 h 792480"/>
                    <a:gd name="connsiteX5" fmla="*/ 739140 w 1082040"/>
                    <a:gd name="connsiteY5" fmla="*/ 0 h 792480"/>
                    <a:gd name="connsiteX0-1" fmla="*/ 739140 w 1082040"/>
                    <a:gd name="connsiteY0-2" fmla="*/ 0 h 792480"/>
                    <a:gd name="connsiteX1-3" fmla="*/ 228600 w 1082040"/>
                    <a:gd name="connsiteY1-4" fmla="*/ 252095 h 792480"/>
                    <a:gd name="connsiteX2-5" fmla="*/ 0 w 1082040"/>
                    <a:gd name="connsiteY2-6" fmla="*/ 777240 h 792480"/>
                    <a:gd name="connsiteX3-7" fmla="*/ 899160 w 1082040"/>
                    <a:gd name="connsiteY3-8" fmla="*/ 792480 h 792480"/>
                    <a:gd name="connsiteX4-9" fmla="*/ 1082040 w 1082040"/>
                    <a:gd name="connsiteY4-10" fmla="*/ 15240 h 792480"/>
                    <a:gd name="connsiteX5-11" fmla="*/ 739140 w 1082040"/>
                    <a:gd name="connsiteY5-12" fmla="*/ 0 h 792480"/>
                    <a:gd name="connsiteX0-13" fmla="*/ 739140 w 1082040"/>
                    <a:gd name="connsiteY0-14" fmla="*/ 0 h 792480"/>
                    <a:gd name="connsiteX1-15" fmla="*/ 222250 w 1082040"/>
                    <a:gd name="connsiteY1-16" fmla="*/ 267970 h 792480"/>
                    <a:gd name="connsiteX2-17" fmla="*/ 0 w 1082040"/>
                    <a:gd name="connsiteY2-18" fmla="*/ 777240 h 792480"/>
                    <a:gd name="connsiteX3-19" fmla="*/ 899160 w 1082040"/>
                    <a:gd name="connsiteY3-20" fmla="*/ 792480 h 792480"/>
                    <a:gd name="connsiteX4-21" fmla="*/ 1082040 w 1082040"/>
                    <a:gd name="connsiteY4-22" fmla="*/ 15240 h 792480"/>
                    <a:gd name="connsiteX5-23" fmla="*/ 739140 w 1082040"/>
                    <a:gd name="connsiteY5-24" fmla="*/ 0 h 792480"/>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Lst>
                  <a:rect l="l" t="t" r="r" b="b"/>
                  <a:pathLst>
                    <a:path w="1082040" h="792480">
                      <a:moveTo>
                        <a:pt x="739140" y="0"/>
                      </a:moveTo>
                      <a:lnTo>
                        <a:pt x="222250" y="267970"/>
                      </a:lnTo>
                      <a:lnTo>
                        <a:pt x="0" y="777240"/>
                      </a:lnTo>
                      <a:lnTo>
                        <a:pt x="899160" y="792480"/>
                      </a:lnTo>
                      <a:lnTo>
                        <a:pt x="1082040" y="15240"/>
                      </a:lnTo>
                      <a:lnTo>
                        <a:pt x="739140" y="0"/>
                      </a:lnTo>
                      <a:close/>
                    </a:path>
                  </a:pathLst>
                </a:custGeom>
                <a:gradFill flip="none" rotWithShape="1">
                  <a:gsLst>
                    <a:gs pos="0">
                      <a:schemeClr val="bg1"/>
                    </a:gs>
                    <a:gs pos="100000">
                      <a:schemeClr val="bg1">
                        <a:lumMod val="75000"/>
                        <a:alpha val="5000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grpSp>
            <p:nvGrpSpPr>
              <p:cNvPr id="148" name="组合 147"/>
              <p:cNvGrpSpPr/>
              <p:nvPr/>
            </p:nvGrpSpPr>
            <p:grpSpPr>
              <a:xfrm>
                <a:off x="4805505" y="1064481"/>
                <a:ext cx="807673" cy="929141"/>
                <a:chOff x="4452612" y="333710"/>
                <a:chExt cx="1116901" cy="1285340"/>
              </a:xfrm>
            </p:grpSpPr>
            <p:sp>
              <p:nvSpPr>
                <p:cNvPr id="152" name="矩形 151"/>
                <p:cNvSpPr/>
                <p:nvPr/>
              </p:nvSpPr>
              <p:spPr>
                <a:xfrm>
                  <a:off x="4817523" y="333710"/>
                  <a:ext cx="751990" cy="1079089"/>
                </a:xfrm>
                <a:prstGeom prst="rect">
                  <a:avLst/>
                </a:prstGeom>
                <a:gradFill flip="none" rotWithShape="1">
                  <a:gsLst>
                    <a:gs pos="0">
                      <a:schemeClr val="bg1"/>
                    </a:gs>
                    <a:gs pos="100000">
                      <a:schemeClr val="bg1">
                        <a:lumMod val="8500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53" name="矩形 152"/>
                <p:cNvSpPr/>
                <p:nvPr/>
              </p:nvSpPr>
              <p:spPr>
                <a:xfrm>
                  <a:off x="4901424" y="409913"/>
                  <a:ext cx="577432" cy="1002886"/>
                </a:xfrm>
                <a:prstGeom prst="rect">
                  <a:avLst/>
                </a:prstGeom>
                <a:solidFill>
                  <a:schemeClr val="accent4"/>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54" name="任意多边形 107"/>
                <p:cNvSpPr/>
                <p:nvPr/>
              </p:nvSpPr>
              <p:spPr>
                <a:xfrm>
                  <a:off x="4902032" y="412247"/>
                  <a:ext cx="577431" cy="1002886"/>
                </a:xfrm>
                <a:custGeom>
                  <a:avLst/>
                  <a:gdLst>
                    <a:gd name="connsiteX0" fmla="*/ 0 w 577432"/>
                    <a:gd name="connsiteY0" fmla="*/ 0 h 1002886"/>
                    <a:gd name="connsiteX1" fmla="*/ 577432 w 577432"/>
                    <a:gd name="connsiteY1" fmla="*/ 0 h 1002886"/>
                    <a:gd name="connsiteX2" fmla="*/ 577432 w 577432"/>
                    <a:gd name="connsiteY2" fmla="*/ 1002886 h 1002886"/>
                    <a:gd name="connsiteX3" fmla="*/ 544147 w 577432"/>
                    <a:gd name="connsiteY3" fmla="*/ 1002886 h 1002886"/>
                    <a:gd name="connsiteX4" fmla="*/ 544147 w 577432"/>
                    <a:gd name="connsiteY4" fmla="*/ 30405 h 1002886"/>
                    <a:gd name="connsiteX5" fmla="*/ 32488 w 577432"/>
                    <a:gd name="connsiteY5" fmla="*/ 30405 h 1002886"/>
                    <a:gd name="connsiteX6" fmla="*/ 32488 w 577432"/>
                    <a:gd name="connsiteY6" fmla="*/ 1002886 h 1002886"/>
                    <a:gd name="connsiteX7" fmla="*/ 0 w 577432"/>
                    <a:gd name="connsiteY7" fmla="*/ 1002886 h 10028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77432" h="1002886">
                      <a:moveTo>
                        <a:pt x="0" y="0"/>
                      </a:moveTo>
                      <a:lnTo>
                        <a:pt x="577432" y="0"/>
                      </a:lnTo>
                      <a:lnTo>
                        <a:pt x="577432" y="1002886"/>
                      </a:lnTo>
                      <a:lnTo>
                        <a:pt x="544147" y="1002886"/>
                      </a:lnTo>
                      <a:lnTo>
                        <a:pt x="544147" y="30405"/>
                      </a:lnTo>
                      <a:lnTo>
                        <a:pt x="32488" y="30405"/>
                      </a:lnTo>
                      <a:lnTo>
                        <a:pt x="32488" y="1002886"/>
                      </a:lnTo>
                      <a:lnTo>
                        <a:pt x="0" y="1002886"/>
                      </a:lnTo>
                      <a:close/>
                    </a:path>
                  </a:pathLst>
                </a:custGeom>
                <a:gradFill flip="none" rotWithShape="1">
                  <a:gsLst>
                    <a:gs pos="0">
                      <a:schemeClr val="bg1">
                        <a:lumMod val="75000"/>
                      </a:schemeClr>
                    </a:gs>
                    <a:gs pos="100000">
                      <a:schemeClr val="bg1">
                        <a:lumMod val="95000"/>
                      </a:schemeClr>
                    </a:gs>
                  </a:gsLst>
                  <a:lin ang="3600000" scaled="0"/>
                  <a:tileRect/>
                </a:gra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55" name="任意多边形 108"/>
                <p:cNvSpPr/>
                <p:nvPr/>
              </p:nvSpPr>
              <p:spPr>
                <a:xfrm>
                  <a:off x="4497660" y="348707"/>
                  <a:ext cx="458457" cy="1268955"/>
                </a:xfrm>
                <a:custGeom>
                  <a:avLst/>
                  <a:gdLst>
                    <a:gd name="connsiteX0" fmla="*/ 6350 w 723900"/>
                    <a:gd name="connsiteY0" fmla="*/ 2349500 h 2349500"/>
                    <a:gd name="connsiteX1" fmla="*/ 723900 w 723900"/>
                    <a:gd name="connsiteY1" fmla="*/ 1993900 h 2349500"/>
                    <a:gd name="connsiteX2" fmla="*/ 723900 w 723900"/>
                    <a:gd name="connsiteY2" fmla="*/ 158750 h 2349500"/>
                    <a:gd name="connsiteX3" fmla="*/ 0 w 723900"/>
                    <a:gd name="connsiteY3" fmla="*/ 0 h 2349500"/>
                    <a:gd name="connsiteX4" fmla="*/ 6350 w 723900"/>
                    <a:gd name="connsiteY4" fmla="*/ 2349500 h 23495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23900" h="2349500">
                      <a:moveTo>
                        <a:pt x="6350" y="2349500"/>
                      </a:moveTo>
                      <a:lnTo>
                        <a:pt x="723900" y="1993900"/>
                      </a:lnTo>
                      <a:lnTo>
                        <a:pt x="723900" y="158750"/>
                      </a:lnTo>
                      <a:lnTo>
                        <a:pt x="0" y="0"/>
                      </a:lnTo>
                      <a:cubicBezTo>
                        <a:pt x="2117" y="783167"/>
                        <a:pt x="4233" y="1566333"/>
                        <a:pt x="6350" y="2349500"/>
                      </a:cubicBezTo>
                      <a:close/>
                    </a:path>
                  </a:pathLst>
                </a:custGeom>
                <a:gradFill flip="none" rotWithShape="1">
                  <a:gsLst>
                    <a:gs pos="0">
                      <a:schemeClr val="bg1"/>
                    </a:gs>
                    <a:gs pos="100000">
                      <a:schemeClr val="bg1">
                        <a:lumMod val="8500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56" name="矩形 155"/>
                <p:cNvSpPr/>
                <p:nvPr/>
              </p:nvSpPr>
              <p:spPr>
                <a:xfrm>
                  <a:off x="4452612" y="348249"/>
                  <a:ext cx="47733" cy="1270801"/>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pic>
            <p:nvPicPr>
              <p:cNvPr id="149" name="图片 148"/>
              <p:cNvPicPr>
                <a:picLocks noChangeAspect="1"/>
              </p:cNvPicPr>
              <p:nvPr/>
            </p:nvPicPr>
            <p:blipFill rotWithShape="1">
              <a:blip r:embed="rId1">
                <a:grayscl/>
                <a:extLst>
                  <a:ext uri="{BEBA8EAE-BF5A-486C-A8C5-ECC9F3942E4B}">
                    <a14:imgProps xmlns:a14="http://schemas.microsoft.com/office/drawing/2010/main">
                      <a14:imgLayer r:embed="rId2">
                        <a14:imgEffect>
                          <a14:colorTemperature colorTemp="2000"/>
                        </a14:imgEffect>
                        <a14:imgEffect>
                          <a14:saturation sat="400000"/>
                        </a14:imgEffect>
                      </a14:imgLayer>
                    </a14:imgProps>
                  </a:ext>
                </a:extLst>
              </a:blip>
              <a:srcRect b="72279"/>
              <a:stretch>
                <a:fillRect/>
              </a:stretch>
            </p:blipFill>
            <p:spPr>
              <a:xfrm rot="5400000">
                <a:off x="5214237" y="1428884"/>
                <a:ext cx="1103444" cy="92561"/>
              </a:xfrm>
              <a:prstGeom prst="rect">
                <a:avLst/>
              </a:prstGeom>
            </p:spPr>
          </p:pic>
          <p:sp>
            <p:nvSpPr>
              <p:cNvPr id="150" name="文本框 787"/>
              <p:cNvSpPr txBox="1"/>
              <p:nvPr/>
            </p:nvSpPr>
            <p:spPr>
              <a:xfrm>
                <a:off x="6305307" y="1221282"/>
                <a:ext cx="2078666" cy="461558"/>
              </a:xfrm>
              <a:prstGeom prst="rect">
                <a:avLst/>
              </a:prstGeom>
              <a:noFill/>
            </p:spPr>
            <p:txBody>
              <a:bodyPr wrap="square" rtlCol="0">
                <a:spAutoFit/>
              </a:bodyPr>
              <a:lstStyle/>
              <a:p>
                <a:pPr algn="ctr"/>
                <a:r>
                  <a:rPr lang="zh-CN" altLang="en-US" sz="2400" dirty="0">
                    <a:latin typeface="思源黑体 CN Bold" panose="020B0800000000000000" pitchFamily="34" charset="-122"/>
                    <a:ea typeface="思源黑体 CN Bold" panose="020B0800000000000000" pitchFamily="34" charset="-122"/>
                  </a:rPr>
                  <a:t>添加标题</a:t>
                </a:r>
                <a:endParaRPr lang="zh-CN" altLang="en-US" sz="2400" dirty="0">
                  <a:latin typeface="思源黑体 CN Bold" panose="020B0800000000000000" pitchFamily="34" charset="-122"/>
                  <a:ea typeface="思源黑体 CN Bold" panose="020B0800000000000000" pitchFamily="34" charset="-122"/>
                </a:endParaRPr>
              </a:p>
            </p:txBody>
          </p:sp>
          <p:sp>
            <p:nvSpPr>
              <p:cNvPr id="151" name="AutoShape 112"/>
              <p:cNvSpPr/>
              <p:nvPr/>
            </p:nvSpPr>
            <p:spPr bwMode="auto">
              <a:xfrm>
                <a:off x="4798862" y="2204994"/>
                <a:ext cx="285287" cy="285775"/>
              </a:xfrm>
              <a:custGeom>
                <a:avLst/>
                <a:gdLst>
                  <a:gd name="T0" fmla="*/ 10510 w 21020"/>
                  <a:gd name="T1" fmla="*/ 10800 h 21600"/>
                  <a:gd name="T2" fmla="*/ 10510 w 21020"/>
                  <a:gd name="T3" fmla="*/ 10800 h 21600"/>
                  <a:gd name="T4" fmla="*/ 10510 w 21020"/>
                  <a:gd name="T5" fmla="*/ 10800 h 21600"/>
                  <a:gd name="T6" fmla="*/ 10510 w 21020"/>
                  <a:gd name="T7" fmla="*/ 10800 h 21600"/>
                </a:gdLst>
                <a:ahLst/>
                <a:cxnLst>
                  <a:cxn ang="0">
                    <a:pos x="T0" y="T1"/>
                  </a:cxn>
                  <a:cxn ang="0">
                    <a:pos x="T2" y="T3"/>
                  </a:cxn>
                  <a:cxn ang="0">
                    <a:pos x="T4" y="T5"/>
                  </a:cxn>
                  <a:cxn ang="0">
                    <a:pos x="T6" y="T7"/>
                  </a:cxn>
                </a:cxnLst>
                <a:rect l="0" t="0" r="r" b="b"/>
                <a:pathLst>
                  <a:path w="21020" h="21600">
                    <a:moveTo>
                      <a:pt x="18846" y="7946"/>
                    </a:moveTo>
                    <a:lnTo>
                      <a:pt x="17740" y="9091"/>
                    </a:lnTo>
                    <a:cubicBezTo>
                      <a:pt x="17740" y="8939"/>
                      <a:pt x="17758" y="8792"/>
                      <a:pt x="17744" y="8636"/>
                    </a:cubicBezTo>
                    <a:cubicBezTo>
                      <a:pt x="17629" y="7331"/>
                      <a:pt x="17036" y="6068"/>
                      <a:pt x="16074" y="5080"/>
                    </a:cubicBezTo>
                    <a:cubicBezTo>
                      <a:pt x="15004" y="3980"/>
                      <a:pt x="13585" y="3348"/>
                      <a:pt x="12180" y="3345"/>
                    </a:cubicBezTo>
                    <a:lnTo>
                      <a:pt x="13268" y="2218"/>
                    </a:lnTo>
                    <a:cubicBezTo>
                      <a:pt x="13812" y="1659"/>
                      <a:pt x="14572" y="1350"/>
                      <a:pt x="15403" y="1350"/>
                    </a:cubicBezTo>
                    <a:cubicBezTo>
                      <a:pt x="16460" y="1350"/>
                      <a:pt x="17546" y="1840"/>
                      <a:pt x="18381" y="2696"/>
                    </a:cubicBezTo>
                    <a:cubicBezTo>
                      <a:pt x="19165" y="3500"/>
                      <a:pt x="19631" y="4499"/>
                      <a:pt x="19698" y="5510"/>
                    </a:cubicBezTo>
                    <a:cubicBezTo>
                      <a:pt x="19760" y="6453"/>
                      <a:pt x="19457" y="7317"/>
                      <a:pt x="18846" y="7946"/>
                    </a:cubicBezTo>
                    <a:moveTo>
                      <a:pt x="5828" y="19329"/>
                    </a:moveTo>
                    <a:cubicBezTo>
                      <a:pt x="5813" y="18424"/>
                      <a:pt x="5454" y="17481"/>
                      <a:pt x="4730" y="16739"/>
                    </a:cubicBezTo>
                    <a:cubicBezTo>
                      <a:pt x="4046" y="16034"/>
                      <a:pt x="3150" y="15628"/>
                      <a:pt x="2257" y="15592"/>
                    </a:cubicBezTo>
                    <a:lnTo>
                      <a:pt x="2911" y="13157"/>
                    </a:lnTo>
                    <a:cubicBezTo>
                      <a:pt x="2959" y="12995"/>
                      <a:pt x="3052" y="12835"/>
                      <a:pt x="3168" y="12695"/>
                    </a:cubicBezTo>
                    <a:cubicBezTo>
                      <a:pt x="4485" y="11726"/>
                      <a:pt x="6512" y="12012"/>
                      <a:pt x="7920" y="13460"/>
                    </a:cubicBezTo>
                    <a:cubicBezTo>
                      <a:pt x="9409" y="14990"/>
                      <a:pt x="9639" y="17230"/>
                      <a:pt x="8492" y="18568"/>
                    </a:cubicBezTo>
                    <a:cubicBezTo>
                      <a:pt x="8416" y="18609"/>
                      <a:pt x="8339" y="18648"/>
                      <a:pt x="8256" y="18675"/>
                    </a:cubicBezTo>
                    <a:cubicBezTo>
                      <a:pt x="8256" y="18675"/>
                      <a:pt x="5828" y="19329"/>
                      <a:pt x="5828" y="19329"/>
                    </a:cubicBezTo>
                    <a:close/>
                    <a:moveTo>
                      <a:pt x="2737" y="20164"/>
                    </a:moveTo>
                    <a:cubicBezTo>
                      <a:pt x="2665" y="20181"/>
                      <a:pt x="2443" y="20239"/>
                      <a:pt x="2291" y="20249"/>
                    </a:cubicBezTo>
                    <a:cubicBezTo>
                      <a:pt x="1751" y="20244"/>
                      <a:pt x="1313" y="19792"/>
                      <a:pt x="1313" y="19237"/>
                    </a:cubicBezTo>
                    <a:cubicBezTo>
                      <a:pt x="1321" y="19124"/>
                      <a:pt x="1365" y="18929"/>
                      <a:pt x="1380" y="18857"/>
                    </a:cubicBezTo>
                    <a:lnTo>
                      <a:pt x="2071" y="16283"/>
                    </a:lnTo>
                    <a:cubicBezTo>
                      <a:pt x="2822" y="16261"/>
                      <a:pt x="3630" y="16562"/>
                      <a:pt x="4265" y="17215"/>
                    </a:cubicBezTo>
                    <a:cubicBezTo>
                      <a:pt x="4911" y="17878"/>
                      <a:pt x="5214" y="18725"/>
                      <a:pt x="5181" y="19504"/>
                    </a:cubicBezTo>
                    <a:cubicBezTo>
                      <a:pt x="5181" y="19504"/>
                      <a:pt x="2737" y="20164"/>
                      <a:pt x="2737" y="20164"/>
                    </a:cubicBezTo>
                    <a:close/>
                    <a:moveTo>
                      <a:pt x="6888" y="11179"/>
                    </a:moveTo>
                    <a:cubicBezTo>
                      <a:pt x="6280" y="10927"/>
                      <a:pt x="5642" y="10783"/>
                      <a:pt x="5004" y="10774"/>
                    </a:cubicBezTo>
                    <a:lnTo>
                      <a:pt x="10063" y="5536"/>
                    </a:lnTo>
                    <a:cubicBezTo>
                      <a:pt x="10838" y="4759"/>
                      <a:pt x="11966" y="4536"/>
                      <a:pt x="13077" y="4819"/>
                    </a:cubicBezTo>
                    <a:cubicBezTo>
                      <a:pt x="13077" y="4819"/>
                      <a:pt x="6888" y="11179"/>
                      <a:pt x="6888" y="11179"/>
                    </a:cubicBezTo>
                    <a:close/>
                    <a:moveTo>
                      <a:pt x="9717" y="13672"/>
                    </a:moveTo>
                    <a:cubicBezTo>
                      <a:pt x="9473" y="13258"/>
                      <a:pt x="9194" y="12859"/>
                      <a:pt x="8848" y="12505"/>
                    </a:cubicBezTo>
                    <a:cubicBezTo>
                      <a:pt x="8447" y="12093"/>
                      <a:pt x="7986" y="11770"/>
                      <a:pt x="7507" y="11498"/>
                    </a:cubicBezTo>
                    <a:lnTo>
                      <a:pt x="13767" y="5064"/>
                    </a:lnTo>
                    <a:cubicBezTo>
                      <a:pt x="14259" y="5288"/>
                      <a:pt x="14729" y="5607"/>
                      <a:pt x="15145" y="6035"/>
                    </a:cubicBezTo>
                    <a:cubicBezTo>
                      <a:pt x="15500" y="6398"/>
                      <a:pt x="15775" y="6806"/>
                      <a:pt x="15987" y="7229"/>
                    </a:cubicBezTo>
                    <a:cubicBezTo>
                      <a:pt x="15987" y="7229"/>
                      <a:pt x="9717" y="13672"/>
                      <a:pt x="9717" y="13672"/>
                    </a:cubicBezTo>
                    <a:close/>
                    <a:moveTo>
                      <a:pt x="10519" y="16061"/>
                    </a:moveTo>
                    <a:cubicBezTo>
                      <a:pt x="10465" y="15452"/>
                      <a:pt x="10298" y="14854"/>
                      <a:pt x="10047" y="14288"/>
                    </a:cubicBezTo>
                    <a:lnTo>
                      <a:pt x="16257" y="7906"/>
                    </a:lnTo>
                    <a:cubicBezTo>
                      <a:pt x="16637" y="9140"/>
                      <a:pt x="16442" y="10429"/>
                      <a:pt x="15610" y="11284"/>
                    </a:cubicBezTo>
                    <a:cubicBezTo>
                      <a:pt x="15604" y="11290"/>
                      <a:pt x="15598" y="11293"/>
                      <a:pt x="15593" y="11298"/>
                    </a:cubicBezTo>
                    <a:lnTo>
                      <a:pt x="15602" y="11306"/>
                    </a:lnTo>
                    <a:lnTo>
                      <a:pt x="10525" y="16565"/>
                    </a:lnTo>
                    <a:cubicBezTo>
                      <a:pt x="10527" y="16397"/>
                      <a:pt x="10534" y="16232"/>
                      <a:pt x="10519" y="16061"/>
                    </a:cubicBezTo>
                    <a:moveTo>
                      <a:pt x="19308" y="1741"/>
                    </a:moveTo>
                    <a:cubicBezTo>
                      <a:pt x="18228" y="632"/>
                      <a:pt x="16805" y="0"/>
                      <a:pt x="15403" y="0"/>
                    </a:cubicBezTo>
                    <a:cubicBezTo>
                      <a:pt x="14220" y="0"/>
                      <a:pt x="13131" y="450"/>
                      <a:pt x="12335" y="1266"/>
                    </a:cubicBezTo>
                    <a:lnTo>
                      <a:pt x="9138" y="4577"/>
                    </a:lnTo>
                    <a:cubicBezTo>
                      <a:pt x="9129" y="4585"/>
                      <a:pt x="9118" y="4592"/>
                      <a:pt x="9108" y="4602"/>
                    </a:cubicBezTo>
                    <a:cubicBezTo>
                      <a:pt x="9103" y="4608"/>
                      <a:pt x="9100" y="4614"/>
                      <a:pt x="9095" y="4620"/>
                    </a:cubicBezTo>
                    <a:lnTo>
                      <a:pt x="9096" y="4621"/>
                    </a:lnTo>
                    <a:lnTo>
                      <a:pt x="2310" y="11647"/>
                    </a:lnTo>
                    <a:cubicBezTo>
                      <a:pt x="1998" y="11966"/>
                      <a:pt x="1771" y="12364"/>
                      <a:pt x="1645" y="12797"/>
                    </a:cubicBezTo>
                    <a:lnTo>
                      <a:pt x="102" y="18541"/>
                    </a:lnTo>
                    <a:cubicBezTo>
                      <a:pt x="100" y="18557"/>
                      <a:pt x="0" y="19008"/>
                      <a:pt x="0" y="19237"/>
                    </a:cubicBezTo>
                    <a:cubicBezTo>
                      <a:pt x="0" y="20541"/>
                      <a:pt x="1030" y="21599"/>
                      <a:pt x="2302" y="21599"/>
                    </a:cubicBezTo>
                    <a:cubicBezTo>
                      <a:pt x="2554" y="21599"/>
                      <a:pt x="3044" y="21475"/>
                      <a:pt x="3062" y="21473"/>
                    </a:cubicBezTo>
                    <a:lnTo>
                      <a:pt x="8630" y="19969"/>
                    </a:lnTo>
                    <a:cubicBezTo>
                      <a:pt x="9054" y="19839"/>
                      <a:pt x="9439" y="19604"/>
                      <a:pt x="9750" y="19283"/>
                    </a:cubicBezTo>
                    <a:lnTo>
                      <a:pt x="19776" y="8899"/>
                    </a:lnTo>
                    <a:cubicBezTo>
                      <a:pt x="21600" y="7023"/>
                      <a:pt x="21394" y="3881"/>
                      <a:pt x="19308" y="1741"/>
                    </a:cubicBezTo>
                  </a:path>
                </a:pathLst>
              </a:custGeom>
              <a:solidFill>
                <a:schemeClr val="accent4"/>
              </a:solidFill>
              <a:ln>
                <a:noFill/>
              </a:ln>
              <a:effectLst/>
            </p:spPr>
            <p:txBody>
              <a:bodyPr lIns="19050" tIns="19050" rIns="19050" bIns="19050" anchor="ctr"/>
              <a:lstStyle/>
              <a:p>
                <a:pPr algn="ctr" defTabSz="228600" fontAlgn="base" hangingPunct="0">
                  <a:spcBef>
                    <a:spcPct val="0"/>
                  </a:spcBef>
                  <a:spcAft>
                    <a:spcPct val="0"/>
                  </a:spcAft>
                </a:pPr>
                <a:endParaRPr lang="en-US" sz="1500">
                  <a:solidFill>
                    <a:srgbClr val="FFFFFF"/>
                  </a:solidFill>
                  <a:effectLst>
                    <a:outerShdw blurRad="38100" dist="38100" dir="2700000" algn="tl">
                      <a:srgbClr val="000000"/>
                    </a:outerShdw>
                  </a:effectLst>
                  <a:latin typeface="Gill Sans" charset="0"/>
                  <a:sym typeface="Gill Sans" charset="0"/>
                </a:endParaRPr>
              </a:p>
            </p:txBody>
          </p:sp>
        </p:grpSp>
        <p:grpSp>
          <p:nvGrpSpPr>
            <p:cNvPr id="91" name="组合 90"/>
            <p:cNvGrpSpPr/>
            <p:nvPr/>
          </p:nvGrpSpPr>
          <p:grpSpPr>
            <a:xfrm>
              <a:off x="5147275" y="2970180"/>
              <a:ext cx="3150065" cy="1500236"/>
              <a:chOff x="5147275" y="2970180"/>
              <a:chExt cx="3150065" cy="1500236"/>
            </a:xfrm>
          </p:grpSpPr>
          <p:grpSp>
            <p:nvGrpSpPr>
              <p:cNvPr id="121" name="组合 120"/>
              <p:cNvGrpSpPr/>
              <p:nvPr/>
            </p:nvGrpSpPr>
            <p:grpSpPr>
              <a:xfrm>
                <a:off x="5147275" y="3956343"/>
                <a:ext cx="640030" cy="514073"/>
                <a:chOff x="3503326" y="4743148"/>
                <a:chExt cx="1094074" cy="879079"/>
              </a:xfrm>
            </p:grpSpPr>
            <p:sp>
              <p:nvSpPr>
                <p:cNvPr id="139" name="矩形 138"/>
                <p:cNvSpPr/>
                <p:nvPr/>
              </p:nvSpPr>
              <p:spPr>
                <a:xfrm>
                  <a:off x="3503327" y="5373140"/>
                  <a:ext cx="814673" cy="249087"/>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40" name="平行四边形 139"/>
                <p:cNvSpPr/>
                <p:nvPr/>
              </p:nvSpPr>
              <p:spPr>
                <a:xfrm>
                  <a:off x="3503326" y="4743148"/>
                  <a:ext cx="1094074" cy="629991"/>
                </a:xfrm>
                <a:prstGeom prst="parallelogram">
                  <a:avLst>
                    <a:gd name="adj" fmla="val 44592"/>
                  </a:avLst>
                </a:prstGeom>
                <a:solidFill>
                  <a:srgbClr val="E1E7E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41" name="任意多边形 57"/>
                <p:cNvSpPr/>
                <p:nvPr/>
              </p:nvSpPr>
              <p:spPr>
                <a:xfrm rot="16200000" flipV="1">
                  <a:off x="4020418" y="5045244"/>
                  <a:ext cx="874564" cy="279400"/>
                </a:xfrm>
                <a:custGeom>
                  <a:avLst/>
                  <a:gdLst>
                    <a:gd name="connsiteX0" fmla="*/ 874564 w 874564"/>
                    <a:gd name="connsiteY0" fmla="*/ 0 h 279400"/>
                    <a:gd name="connsiteX1" fmla="*/ 628972 w 874564"/>
                    <a:gd name="connsiteY1" fmla="*/ 0 h 279400"/>
                    <a:gd name="connsiteX2" fmla="*/ 0 w 874564"/>
                    <a:gd name="connsiteY2" fmla="*/ 279400 h 279400"/>
                    <a:gd name="connsiteX3" fmla="*/ 245592 w 874564"/>
                    <a:gd name="connsiteY3" fmla="*/ 279400 h 279400"/>
                  </a:gdLst>
                  <a:ahLst/>
                  <a:cxnLst>
                    <a:cxn ang="0">
                      <a:pos x="connsiteX0" y="connsiteY0"/>
                    </a:cxn>
                    <a:cxn ang="0">
                      <a:pos x="connsiteX1" y="connsiteY1"/>
                    </a:cxn>
                    <a:cxn ang="0">
                      <a:pos x="connsiteX2" y="connsiteY2"/>
                    </a:cxn>
                    <a:cxn ang="0">
                      <a:pos x="connsiteX3" y="connsiteY3"/>
                    </a:cxn>
                  </a:cxnLst>
                  <a:rect l="l" t="t" r="r" b="b"/>
                  <a:pathLst>
                    <a:path w="874564" h="279400">
                      <a:moveTo>
                        <a:pt x="874564" y="0"/>
                      </a:moveTo>
                      <a:lnTo>
                        <a:pt x="628972" y="0"/>
                      </a:lnTo>
                      <a:lnTo>
                        <a:pt x="0" y="279400"/>
                      </a:lnTo>
                      <a:lnTo>
                        <a:pt x="245592" y="279400"/>
                      </a:lnTo>
                      <a:close/>
                    </a:path>
                  </a:pathLst>
                </a:cu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grpSp>
            <p:nvGrpSpPr>
              <p:cNvPr id="122" name="组合 121"/>
              <p:cNvGrpSpPr/>
              <p:nvPr/>
            </p:nvGrpSpPr>
            <p:grpSpPr>
              <a:xfrm>
                <a:off x="5623857" y="3809361"/>
                <a:ext cx="640030" cy="514073"/>
                <a:chOff x="3503326" y="4743148"/>
                <a:chExt cx="1094074" cy="879079"/>
              </a:xfrm>
            </p:grpSpPr>
            <p:sp>
              <p:nvSpPr>
                <p:cNvPr id="136" name="矩形 135"/>
                <p:cNvSpPr/>
                <p:nvPr/>
              </p:nvSpPr>
              <p:spPr>
                <a:xfrm>
                  <a:off x="3503327" y="5373140"/>
                  <a:ext cx="814673" cy="249087"/>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37" name="平行四边形 136"/>
                <p:cNvSpPr/>
                <p:nvPr/>
              </p:nvSpPr>
              <p:spPr>
                <a:xfrm>
                  <a:off x="3503326" y="4743148"/>
                  <a:ext cx="1094074" cy="629991"/>
                </a:xfrm>
                <a:prstGeom prst="parallelogram">
                  <a:avLst>
                    <a:gd name="adj" fmla="val 44592"/>
                  </a:avLst>
                </a:prstGeom>
                <a:solidFill>
                  <a:srgbClr val="E1E7E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38" name="任意多边形 61"/>
                <p:cNvSpPr/>
                <p:nvPr/>
              </p:nvSpPr>
              <p:spPr>
                <a:xfrm rot="16200000" flipV="1">
                  <a:off x="4020418" y="5045244"/>
                  <a:ext cx="874564" cy="279400"/>
                </a:xfrm>
                <a:custGeom>
                  <a:avLst/>
                  <a:gdLst>
                    <a:gd name="connsiteX0" fmla="*/ 874564 w 874564"/>
                    <a:gd name="connsiteY0" fmla="*/ 0 h 279400"/>
                    <a:gd name="connsiteX1" fmla="*/ 628972 w 874564"/>
                    <a:gd name="connsiteY1" fmla="*/ 0 h 279400"/>
                    <a:gd name="connsiteX2" fmla="*/ 0 w 874564"/>
                    <a:gd name="connsiteY2" fmla="*/ 279400 h 279400"/>
                    <a:gd name="connsiteX3" fmla="*/ 245592 w 874564"/>
                    <a:gd name="connsiteY3" fmla="*/ 279400 h 279400"/>
                  </a:gdLst>
                  <a:ahLst/>
                  <a:cxnLst>
                    <a:cxn ang="0">
                      <a:pos x="connsiteX0" y="connsiteY0"/>
                    </a:cxn>
                    <a:cxn ang="0">
                      <a:pos x="connsiteX1" y="connsiteY1"/>
                    </a:cxn>
                    <a:cxn ang="0">
                      <a:pos x="connsiteX2" y="connsiteY2"/>
                    </a:cxn>
                    <a:cxn ang="0">
                      <a:pos x="connsiteX3" y="connsiteY3"/>
                    </a:cxn>
                  </a:cxnLst>
                  <a:rect l="l" t="t" r="r" b="b"/>
                  <a:pathLst>
                    <a:path w="874564" h="279400">
                      <a:moveTo>
                        <a:pt x="874564" y="0"/>
                      </a:moveTo>
                      <a:lnTo>
                        <a:pt x="628972" y="0"/>
                      </a:lnTo>
                      <a:lnTo>
                        <a:pt x="0" y="279400"/>
                      </a:lnTo>
                      <a:lnTo>
                        <a:pt x="245592" y="279400"/>
                      </a:lnTo>
                      <a:close/>
                    </a:path>
                  </a:pathLst>
                </a:cu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grpSp>
            <p:nvGrpSpPr>
              <p:cNvPr id="123" name="组合 122"/>
              <p:cNvGrpSpPr/>
              <p:nvPr/>
            </p:nvGrpSpPr>
            <p:grpSpPr>
              <a:xfrm>
                <a:off x="6102317" y="3669998"/>
                <a:ext cx="640030" cy="514073"/>
                <a:chOff x="3503326" y="4743148"/>
                <a:chExt cx="1094074" cy="879079"/>
              </a:xfrm>
            </p:grpSpPr>
            <p:sp>
              <p:nvSpPr>
                <p:cNvPr id="133" name="矩形 132"/>
                <p:cNvSpPr/>
                <p:nvPr/>
              </p:nvSpPr>
              <p:spPr>
                <a:xfrm>
                  <a:off x="3503327" y="5373140"/>
                  <a:ext cx="814673" cy="249087"/>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34" name="平行四边形 133"/>
                <p:cNvSpPr/>
                <p:nvPr/>
              </p:nvSpPr>
              <p:spPr>
                <a:xfrm>
                  <a:off x="3503326" y="4743148"/>
                  <a:ext cx="1094074" cy="629991"/>
                </a:xfrm>
                <a:prstGeom prst="parallelogram">
                  <a:avLst>
                    <a:gd name="adj" fmla="val 44592"/>
                  </a:avLst>
                </a:prstGeom>
                <a:solidFill>
                  <a:srgbClr val="E1E7E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35" name="任意多边形 65"/>
                <p:cNvSpPr/>
                <p:nvPr/>
              </p:nvSpPr>
              <p:spPr>
                <a:xfrm rot="16200000" flipV="1">
                  <a:off x="4020418" y="5045244"/>
                  <a:ext cx="874564" cy="279400"/>
                </a:xfrm>
                <a:custGeom>
                  <a:avLst/>
                  <a:gdLst>
                    <a:gd name="connsiteX0" fmla="*/ 874564 w 874564"/>
                    <a:gd name="connsiteY0" fmla="*/ 0 h 279400"/>
                    <a:gd name="connsiteX1" fmla="*/ 628972 w 874564"/>
                    <a:gd name="connsiteY1" fmla="*/ 0 h 279400"/>
                    <a:gd name="connsiteX2" fmla="*/ 0 w 874564"/>
                    <a:gd name="connsiteY2" fmla="*/ 279400 h 279400"/>
                    <a:gd name="connsiteX3" fmla="*/ 245592 w 874564"/>
                    <a:gd name="connsiteY3" fmla="*/ 279400 h 279400"/>
                  </a:gdLst>
                  <a:ahLst/>
                  <a:cxnLst>
                    <a:cxn ang="0">
                      <a:pos x="connsiteX0" y="connsiteY0"/>
                    </a:cxn>
                    <a:cxn ang="0">
                      <a:pos x="connsiteX1" y="connsiteY1"/>
                    </a:cxn>
                    <a:cxn ang="0">
                      <a:pos x="connsiteX2" y="connsiteY2"/>
                    </a:cxn>
                    <a:cxn ang="0">
                      <a:pos x="connsiteX3" y="connsiteY3"/>
                    </a:cxn>
                  </a:cxnLst>
                  <a:rect l="l" t="t" r="r" b="b"/>
                  <a:pathLst>
                    <a:path w="874564" h="279400">
                      <a:moveTo>
                        <a:pt x="874564" y="0"/>
                      </a:moveTo>
                      <a:lnTo>
                        <a:pt x="628972" y="0"/>
                      </a:lnTo>
                      <a:lnTo>
                        <a:pt x="0" y="279400"/>
                      </a:lnTo>
                      <a:lnTo>
                        <a:pt x="245592" y="279400"/>
                      </a:lnTo>
                      <a:close/>
                    </a:path>
                  </a:pathLst>
                </a:cu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grpSp>
            <p:nvGrpSpPr>
              <p:cNvPr id="124" name="组合 123"/>
              <p:cNvGrpSpPr/>
              <p:nvPr/>
            </p:nvGrpSpPr>
            <p:grpSpPr>
              <a:xfrm>
                <a:off x="6578899" y="3523016"/>
                <a:ext cx="640030" cy="514073"/>
                <a:chOff x="3503326" y="4743148"/>
                <a:chExt cx="1094074" cy="879079"/>
              </a:xfrm>
            </p:grpSpPr>
            <p:sp>
              <p:nvSpPr>
                <p:cNvPr id="130" name="矩形 129"/>
                <p:cNvSpPr/>
                <p:nvPr/>
              </p:nvSpPr>
              <p:spPr>
                <a:xfrm>
                  <a:off x="3503327" y="5373140"/>
                  <a:ext cx="814673" cy="249087"/>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31" name="平行四边形 130"/>
                <p:cNvSpPr/>
                <p:nvPr/>
              </p:nvSpPr>
              <p:spPr>
                <a:xfrm>
                  <a:off x="3503326" y="4743148"/>
                  <a:ext cx="1094074" cy="629991"/>
                </a:xfrm>
                <a:prstGeom prst="parallelogram">
                  <a:avLst>
                    <a:gd name="adj" fmla="val 44592"/>
                  </a:avLst>
                </a:prstGeom>
                <a:solidFill>
                  <a:srgbClr val="E1E7E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32" name="任意多边形 69"/>
                <p:cNvSpPr/>
                <p:nvPr/>
              </p:nvSpPr>
              <p:spPr>
                <a:xfrm rot="16200000" flipV="1">
                  <a:off x="4020418" y="5045244"/>
                  <a:ext cx="874564" cy="279400"/>
                </a:xfrm>
                <a:custGeom>
                  <a:avLst/>
                  <a:gdLst>
                    <a:gd name="connsiteX0" fmla="*/ 874564 w 874564"/>
                    <a:gd name="connsiteY0" fmla="*/ 0 h 279400"/>
                    <a:gd name="connsiteX1" fmla="*/ 628972 w 874564"/>
                    <a:gd name="connsiteY1" fmla="*/ 0 h 279400"/>
                    <a:gd name="connsiteX2" fmla="*/ 0 w 874564"/>
                    <a:gd name="connsiteY2" fmla="*/ 279400 h 279400"/>
                    <a:gd name="connsiteX3" fmla="*/ 245592 w 874564"/>
                    <a:gd name="connsiteY3" fmla="*/ 279400 h 279400"/>
                  </a:gdLst>
                  <a:ahLst/>
                  <a:cxnLst>
                    <a:cxn ang="0">
                      <a:pos x="connsiteX0" y="connsiteY0"/>
                    </a:cxn>
                    <a:cxn ang="0">
                      <a:pos x="connsiteX1" y="connsiteY1"/>
                    </a:cxn>
                    <a:cxn ang="0">
                      <a:pos x="connsiteX2" y="connsiteY2"/>
                    </a:cxn>
                    <a:cxn ang="0">
                      <a:pos x="connsiteX3" y="connsiteY3"/>
                    </a:cxn>
                  </a:cxnLst>
                  <a:rect l="l" t="t" r="r" b="b"/>
                  <a:pathLst>
                    <a:path w="874564" h="279400">
                      <a:moveTo>
                        <a:pt x="874564" y="0"/>
                      </a:moveTo>
                      <a:lnTo>
                        <a:pt x="628972" y="0"/>
                      </a:lnTo>
                      <a:lnTo>
                        <a:pt x="0" y="279400"/>
                      </a:lnTo>
                      <a:lnTo>
                        <a:pt x="245592" y="279400"/>
                      </a:lnTo>
                      <a:close/>
                    </a:path>
                  </a:pathLst>
                </a:cu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grpSp>
            <p:nvGrpSpPr>
              <p:cNvPr id="125" name="组合 124"/>
              <p:cNvGrpSpPr/>
              <p:nvPr/>
            </p:nvGrpSpPr>
            <p:grpSpPr>
              <a:xfrm>
                <a:off x="7055672" y="2970180"/>
                <a:ext cx="1241668" cy="919926"/>
                <a:chOff x="2144682" y="3719890"/>
                <a:chExt cx="3280758" cy="2431526"/>
              </a:xfrm>
            </p:grpSpPr>
            <p:sp>
              <p:nvSpPr>
                <p:cNvPr id="127" name="矩形 126"/>
                <p:cNvSpPr/>
                <p:nvPr/>
              </p:nvSpPr>
              <p:spPr>
                <a:xfrm>
                  <a:off x="2144683" y="5766405"/>
                  <a:ext cx="2369260" cy="385011"/>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28" name="平行四边形 127"/>
                <p:cNvSpPr/>
                <p:nvPr/>
              </p:nvSpPr>
              <p:spPr>
                <a:xfrm>
                  <a:off x="2144682" y="3719890"/>
                  <a:ext cx="3280758" cy="2046515"/>
                </a:xfrm>
                <a:prstGeom prst="parallelogram">
                  <a:avLst>
                    <a:gd name="adj" fmla="val 44592"/>
                  </a:avLst>
                </a:prstGeom>
                <a:solidFill>
                  <a:srgbClr val="E1E7E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29" name="平行四边形 128"/>
                <p:cNvSpPr/>
                <p:nvPr/>
              </p:nvSpPr>
              <p:spPr>
                <a:xfrm rot="16200000" flipV="1">
                  <a:off x="3753929" y="4479904"/>
                  <a:ext cx="2431526" cy="911497"/>
                </a:xfrm>
                <a:prstGeom prst="parallelogram">
                  <a:avLst>
                    <a:gd name="adj" fmla="val 225115"/>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sp>
            <p:nvSpPr>
              <p:cNvPr id="126" name="AutoShape 126"/>
              <p:cNvSpPr/>
              <p:nvPr/>
            </p:nvSpPr>
            <p:spPr bwMode="auto">
              <a:xfrm>
                <a:off x="7646273" y="3182647"/>
                <a:ext cx="285287" cy="28528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3499" y="14850"/>
                    </a:moveTo>
                    <a:cubicBezTo>
                      <a:pt x="9772" y="14850"/>
                      <a:pt x="6749" y="11827"/>
                      <a:pt x="6749" y="8100"/>
                    </a:cubicBezTo>
                    <a:cubicBezTo>
                      <a:pt x="6749" y="4372"/>
                      <a:pt x="9772" y="1350"/>
                      <a:pt x="13499" y="1350"/>
                    </a:cubicBezTo>
                    <a:cubicBezTo>
                      <a:pt x="17227" y="1350"/>
                      <a:pt x="20249" y="4372"/>
                      <a:pt x="20249" y="8100"/>
                    </a:cubicBezTo>
                    <a:cubicBezTo>
                      <a:pt x="20249" y="11827"/>
                      <a:pt x="17227" y="14850"/>
                      <a:pt x="13499" y="14850"/>
                    </a:cubicBezTo>
                    <a:moveTo>
                      <a:pt x="3236" y="20042"/>
                    </a:moveTo>
                    <a:cubicBezTo>
                      <a:pt x="3019" y="20266"/>
                      <a:pt x="2718" y="20408"/>
                      <a:pt x="2382" y="20408"/>
                    </a:cubicBezTo>
                    <a:cubicBezTo>
                      <a:pt x="1724" y="20408"/>
                      <a:pt x="1191" y="19875"/>
                      <a:pt x="1191" y="19218"/>
                    </a:cubicBezTo>
                    <a:cubicBezTo>
                      <a:pt x="1191" y="18881"/>
                      <a:pt x="1332" y="18580"/>
                      <a:pt x="1557" y="18363"/>
                    </a:cubicBezTo>
                    <a:lnTo>
                      <a:pt x="1551" y="18358"/>
                    </a:lnTo>
                    <a:lnTo>
                      <a:pt x="6996" y="12913"/>
                    </a:lnTo>
                    <a:cubicBezTo>
                      <a:pt x="7472" y="13555"/>
                      <a:pt x="8039" y="14122"/>
                      <a:pt x="8680" y="14599"/>
                    </a:cubicBezTo>
                    <a:cubicBezTo>
                      <a:pt x="8680" y="14599"/>
                      <a:pt x="3236" y="20042"/>
                      <a:pt x="3236" y="20042"/>
                    </a:cubicBezTo>
                    <a:close/>
                    <a:moveTo>
                      <a:pt x="13499" y="0"/>
                    </a:moveTo>
                    <a:cubicBezTo>
                      <a:pt x="9026" y="0"/>
                      <a:pt x="5399" y="3626"/>
                      <a:pt x="5399" y="8100"/>
                    </a:cubicBezTo>
                    <a:cubicBezTo>
                      <a:pt x="5399" y="9467"/>
                      <a:pt x="5742" y="10754"/>
                      <a:pt x="6341" y="11884"/>
                    </a:cubicBezTo>
                    <a:lnTo>
                      <a:pt x="709" y="17515"/>
                    </a:lnTo>
                    <a:lnTo>
                      <a:pt x="713" y="17520"/>
                    </a:lnTo>
                    <a:cubicBezTo>
                      <a:pt x="274" y="17953"/>
                      <a:pt x="0" y="18552"/>
                      <a:pt x="0" y="19218"/>
                    </a:cubicBezTo>
                    <a:cubicBezTo>
                      <a:pt x="0" y="20533"/>
                      <a:pt x="1066" y="21599"/>
                      <a:pt x="2382" y="21599"/>
                    </a:cubicBezTo>
                    <a:cubicBezTo>
                      <a:pt x="3047" y="21599"/>
                      <a:pt x="3647" y="21326"/>
                      <a:pt x="4079" y="20885"/>
                    </a:cubicBezTo>
                    <a:lnTo>
                      <a:pt x="4078" y="20884"/>
                    </a:lnTo>
                    <a:lnTo>
                      <a:pt x="9708" y="15255"/>
                    </a:lnTo>
                    <a:cubicBezTo>
                      <a:pt x="10839" y="15856"/>
                      <a:pt x="12128" y="16200"/>
                      <a:pt x="13499" y="16200"/>
                    </a:cubicBezTo>
                    <a:cubicBezTo>
                      <a:pt x="17973" y="16200"/>
                      <a:pt x="21600" y="12573"/>
                      <a:pt x="21600" y="8100"/>
                    </a:cubicBezTo>
                    <a:cubicBezTo>
                      <a:pt x="21600" y="3626"/>
                      <a:pt x="17973" y="0"/>
                      <a:pt x="13499" y="0"/>
                    </a:cubicBezTo>
                  </a:path>
                </a:pathLst>
              </a:custGeom>
              <a:solidFill>
                <a:schemeClr val="accent3"/>
              </a:solidFill>
              <a:ln>
                <a:noFill/>
              </a:ln>
              <a:effectLst/>
            </p:spPr>
            <p:txBody>
              <a:bodyPr lIns="19050" tIns="19050" rIns="19050" bIns="19050" anchor="ctr"/>
              <a:lstStyle/>
              <a:p>
                <a:pPr algn="ctr" defTabSz="228600" fontAlgn="base" hangingPunct="0">
                  <a:spcBef>
                    <a:spcPct val="0"/>
                  </a:spcBef>
                  <a:spcAft>
                    <a:spcPct val="0"/>
                  </a:spcAft>
                </a:pPr>
                <a:endParaRPr lang="en-US" sz="1500">
                  <a:solidFill>
                    <a:srgbClr val="FFFFFF"/>
                  </a:solidFill>
                  <a:effectLst>
                    <a:outerShdw blurRad="38100" dist="38100" dir="2700000" algn="tl">
                      <a:srgbClr val="000000"/>
                    </a:outerShdw>
                  </a:effectLst>
                  <a:latin typeface="Gill Sans" charset="0"/>
                  <a:sym typeface="Gill Sans" charset="0"/>
                </a:endParaRPr>
              </a:p>
            </p:txBody>
          </p:sp>
        </p:grpSp>
        <p:grpSp>
          <p:nvGrpSpPr>
            <p:cNvPr id="92" name="组合 91"/>
            <p:cNvGrpSpPr/>
            <p:nvPr/>
          </p:nvGrpSpPr>
          <p:grpSpPr>
            <a:xfrm>
              <a:off x="3858142" y="5206002"/>
              <a:ext cx="4084865" cy="1653516"/>
              <a:chOff x="3858142" y="5206002"/>
              <a:chExt cx="4084865" cy="1653516"/>
            </a:xfrm>
          </p:grpSpPr>
          <p:grpSp>
            <p:nvGrpSpPr>
              <p:cNvPr id="93" name="组合 92"/>
              <p:cNvGrpSpPr/>
              <p:nvPr/>
            </p:nvGrpSpPr>
            <p:grpSpPr>
              <a:xfrm>
                <a:off x="3858142" y="5939592"/>
                <a:ext cx="1241668" cy="919926"/>
                <a:chOff x="2144682" y="3719890"/>
                <a:chExt cx="3280758" cy="2431526"/>
              </a:xfrm>
            </p:grpSpPr>
            <p:sp>
              <p:nvSpPr>
                <p:cNvPr id="118" name="矩形 117"/>
                <p:cNvSpPr/>
                <p:nvPr/>
              </p:nvSpPr>
              <p:spPr>
                <a:xfrm>
                  <a:off x="2144683" y="5766405"/>
                  <a:ext cx="2369260" cy="38501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19" name="平行四边形 118"/>
                <p:cNvSpPr/>
                <p:nvPr/>
              </p:nvSpPr>
              <p:spPr>
                <a:xfrm>
                  <a:off x="2144682" y="3719890"/>
                  <a:ext cx="3280758" cy="2046515"/>
                </a:xfrm>
                <a:prstGeom prst="parallelogram">
                  <a:avLst>
                    <a:gd name="adj" fmla="val 44592"/>
                  </a:avLst>
                </a:prstGeom>
                <a:solidFill>
                  <a:srgbClr val="E1E7E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20" name="平行四边形 119"/>
                <p:cNvSpPr/>
                <p:nvPr/>
              </p:nvSpPr>
              <p:spPr>
                <a:xfrm rot="16200000" flipV="1">
                  <a:off x="3753929" y="4479904"/>
                  <a:ext cx="2431526" cy="911497"/>
                </a:xfrm>
                <a:prstGeom prst="parallelogram">
                  <a:avLst>
                    <a:gd name="adj" fmla="val 225115"/>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grpSp>
            <p:nvGrpSpPr>
              <p:cNvPr id="94" name="组合 93"/>
              <p:cNvGrpSpPr/>
              <p:nvPr/>
            </p:nvGrpSpPr>
            <p:grpSpPr>
              <a:xfrm>
                <a:off x="4754837" y="6199783"/>
                <a:ext cx="640030" cy="514073"/>
                <a:chOff x="3503326" y="4743148"/>
                <a:chExt cx="1094074" cy="879079"/>
              </a:xfrm>
            </p:grpSpPr>
            <p:sp>
              <p:nvSpPr>
                <p:cNvPr id="115" name="矩形 114"/>
                <p:cNvSpPr/>
                <p:nvPr/>
              </p:nvSpPr>
              <p:spPr>
                <a:xfrm>
                  <a:off x="3503327" y="5373140"/>
                  <a:ext cx="814673" cy="24908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16" name="平行四边形 115"/>
                <p:cNvSpPr/>
                <p:nvPr/>
              </p:nvSpPr>
              <p:spPr>
                <a:xfrm>
                  <a:off x="3503326" y="4743148"/>
                  <a:ext cx="1094074" cy="629991"/>
                </a:xfrm>
                <a:prstGeom prst="parallelogram">
                  <a:avLst>
                    <a:gd name="adj" fmla="val 44592"/>
                  </a:avLst>
                </a:prstGeom>
                <a:solidFill>
                  <a:srgbClr val="E1E7E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17" name="任意多边形 13"/>
                <p:cNvSpPr/>
                <p:nvPr/>
              </p:nvSpPr>
              <p:spPr>
                <a:xfrm rot="16200000" flipV="1">
                  <a:off x="4020418" y="5045244"/>
                  <a:ext cx="874564" cy="279400"/>
                </a:xfrm>
                <a:custGeom>
                  <a:avLst/>
                  <a:gdLst>
                    <a:gd name="connsiteX0" fmla="*/ 874564 w 874564"/>
                    <a:gd name="connsiteY0" fmla="*/ 0 h 279400"/>
                    <a:gd name="connsiteX1" fmla="*/ 628972 w 874564"/>
                    <a:gd name="connsiteY1" fmla="*/ 0 h 279400"/>
                    <a:gd name="connsiteX2" fmla="*/ 0 w 874564"/>
                    <a:gd name="connsiteY2" fmla="*/ 279400 h 279400"/>
                    <a:gd name="connsiteX3" fmla="*/ 245592 w 874564"/>
                    <a:gd name="connsiteY3" fmla="*/ 279400 h 279400"/>
                  </a:gdLst>
                  <a:ahLst/>
                  <a:cxnLst>
                    <a:cxn ang="0">
                      <a:pos x="connsiteX0" y="connsiteY0"/>
                    </a:cxn>
                    <a:cxn ang="0">
                      <a:pos x="connsiteX1" y="connsiteY1"/>
                    </a:cxn>
                    <a:cxn ang="0">
                      <a:pos x="connsiteX2" y="connsiteY2"/>
                    </a:cxn>
                    <a:cxn ang="0">
                      <a:pos x="connsiteX3" y="connsiteY3"/>
                    </a:cxn>
                  </a:cxnLst>
                  <a:rect l="l" t="t" r="r" b="b"/>
                  <a:pathLst>
                    <a:path w="874564" h="279400">
                      <a:moveTo>
                        <a:pt x="874564" y="0"/>
                      </a:moveTo>
                      <a:lnTo>
                        <a:pt x="628972" y="0"/>
                      </a:lnTo>
                      <a:lnTo>
                        <a:pt x="0" y="279400"/>
                      </a:lnTo>
                      <a:lnTo>
                        <a:pt x="245592" y="279400"/>
                      </a:lnTo>
                      <a:close/>
                    </a:path>
                  </a:pathLst>
                </a:cu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grpSp>
            <p:nvGrpSpPr>
              <p:cNvPr id="95" name="组合 94"/>
              <p:cNvGrpSpPr/>
              <p:nvPr/>
            </p:nvGrpSpPr>
            <p:grpSpPr>
              <a:xfrm>
                <a:off x="5231418" y="6052801"/>
                <a:ext cx="640030" cy="514073"/>
                <a:chOff x="3503326" y="4743148"/>
                <a:chExt cx="1094074" cy="879079"/>
              </a:xfrm>
            </p:grpSpPr>
            <p:sp>
              <p:nvSpPr>
                <p:cNvPr id="112" name="矩形 111"/>
                <p:cNvSpPr/>
                <p:nvPr/>
              </p:nvSpPr>
              <p:spPr>
                <a:xfrm>
                  <a:off x="3503327" y="5373140"/>
                  <a:ext cx="814673" cy="24908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13" name="平行四边形 112"/>
                <p:cNvSpPr/>
                <p:nvPr/>
              </p:nvSpPr>
              <p:spPr>
                <a:xfrm>
                  <a:off x="3503326" y="4743148"/>
                  <a:ext cx="1094074" cy="629991"/>
                </a:xfrm>
                <a:prstGeom prst="parallelogram">
                  <a:avLst>
                    <a:gd name="adj" fmla="val 44592"/>
                  </a:avLst>
                </a:prstGeom>
                <a:solidFill>
                  <a:srgbClr val="E1E7E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14" name="任意多边形 17"/>
                <p:cNvSpPr/>
                <p:nvPr/>
              </p:nvSpPr>
              <p:spPr>
                <a:xfrm rot="16200000" flipV="1">
                  <a:off x="4020418" y="5045244"/>
                  <a:ext cx="874564" cy="279400"/>
                </a:xfrm>
                <a:custGeom>
                  <a:avLst/>
                  <a:gdLst>
                    <a:gd name="connsiteX0" fmla="*/ 874564 w 874564"/>
                    <a:gd name="connsiteY0" fmla="*/ 0 h 279400"/>
                    <a:gd name="connsiteX1" fmla="*/ 628972 w 874564"/>
                    <a:gd name="connsiteY1" fmla="*/ 0 h 279400"/>
                    <a:gd name="connsiteX2" fmla="*/ 0 w 874564"/>
                    <a:gd name="connsiteY2" fmla="*/ 279400 h 279400"/>
                    <a:gd name="connsiteX3" fmla="*/ 245592 w 874564"/>
                    <a:gd name="connsiteY3" fmla="*/ 279400 h 279400"/>
                  </a:gdLst>
                  <a:ahLst/>
                  <a:cxnLst>
                    <a:cxn ang="0">
                      <a:pos x="connsiteX0" y="connsiteY0"/>
                    </a:cxn>
                    <a:cxn ang="0">
                      <a:pos x="connsiteX1" y="connsiteY1"/>
                    </a:cxn>
                    <a:cxn ang="0">
                      <a:pos x="connsiteX2" y="connsiteY2"/>
                    </a:cxn>
                    <a:cxn ang="0">
                      <a:pos x="connsiteX3" y="connsiteY3"/>
                    </a:cxn>
                  </a:cxnLst>
                  <a:rect l="l" t="t" r="r" b="b"/>
                  <a:pathLst>
                    <a:path w="874564" h="279400">
                      <a:moveTo>
                        <a:pt x="874564" y="0"/>
                      </a:moveTo>
                      <a:lnTo>
                        <a:pt x="628972" y="0"/>
                      </a:lnTo>
                      <a:lnTo>
                        <a:pt x="0" y="279400"/>
                      </a:lnTo>
                      <a:lnTo>
                        <a:pt x="245592" y="279400"/>
                      </a:lnTo>
                      <a:close/>
                    </a:path>
                  </a:pathLst>
                </a:cu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grpSp>
            <p:nvGrpSpPr>
              <p:cNvPr id="96" name="组合 95"/>
              <p:cNvGrpSpPr/>
              <p:nvPr/>
            </p:nvGrpSpPr>
            <p:grpSpPr>
              <a:xfrm>
                <a:off x="5747984" y="5905818"/>
                <a:ext cx="640030" cy="514073"/>
                <a:chOff x="3503326" y="4743148"/>
                <a:chExt cx="1094074" cy="879079"/>
              </a:xfrm>
            </p:grpSpPr>
            <p:sp>
              <p:nvSpPr>
                <p:cNvPr id="109" name="矩形 108"/>
                <p:cNvSpPr/>
                <p:nvPr/>
              </p:nvSpPr>
              <p:spPr>
                <a:xfrm>
                  <a:off x="3503327" y="5373140"/>
                  <a:ext cx="814673" cy="24908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10" name="平行四边形 109"/>
                <p:cNvSpPr/>
                <p:nvPr/>
              </p:nvSpPr>
              <p:spPr>
                <a:xfrm>
                  <a:off x="3503326" y="4743148"/>
                  <a:ext cx="1094074" cy="629991"/>
                </a:xfrm>
                <a:prstGeom prst="parallelogram">
                  <a:avLst>
                    <a:gd name="adj" fmla="val 44592"/>
                  </a:avLst>
                </a:prstGeom>
                <a:solidFill>
                  <a:srgbClr val="E1E7E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11" name="任意多边形 25"/>
                <p:cNvSpPr/>
                <p:nvPr/>
              </p:nvSpPr>
              <p:spPr>
                <a:xfrm rot="16200000" flipV="1">
                  <a:off x="4020418" y="5045244"/>
                  <a:ext cx="874564" cy="279400"/>
                </a:xfrm>
                <a:custGeom>
                  <a:avLst/>
                  <a:gdLst>
                    <a:gd name="connsiteX0" fmla="*/ 874564 w 874564"/>
                    <a:gd name="connsiteY0" fmla="*/ 0 h 279400"/>
                    <a:gd name="connsiteX1" fmla="*/ 628972 w 874564"/>
                    <a:gd name="connsiteY1" fmla="*/ 0 h 279400"/>
                    <a:gd name="connsiteX2" fmla="*/ 0 w 874564"/>
                    <a:gd name="connsiteY2" fmla="*/ 279400 h 279400"/>
                    <a:gd name="connsiteX3" fmla="*/ 245592 w 874564"/>
                    <a:gd name="connsiteY3" fmla="*/ 279400 h 279400"/>
                  </a:gdLst>
                  <a:ahLst/>
                  <a:cxnLst>
                    <a:cxn ang="0">
                      <a:pos x="connsiteX0" y="connsiteY0"/>
                    </a:cxn>
                    <a:cxn ang="0">
                      <a:pos x="connsiteX1" y="connsiteY1"/>
                    </a:cxn>
                    <a:cxn ang="0">
                      <a:pos x="connsiteX2" y="connsiteY2"/>
                    </a:cxn>
                    <a:cxn ang="0">
                      <a:pos x="connsiteX3" y="connsiteY3"/>
                    </a:cxn>
                  </a:cxnLst>
                  <a:rect l="l" t="t" r="r" b="b"/>
                  <a:pathLst>
                    <a:path w="874564" h="279400">
                      <a:moveTo>
                        <a:pt x="874564" y="0"/>
                      </a:moveTo>
                      <a:lnTo>
                        <a:pt x="628972" y="0"/>
                      </a:lnTo>
                      <a:lnTo>
                        <a:pt x="0" y="279400"/>
                      </a:lnTo>
                      <a:lnTo>
                        <a:pt x="245592" y="279400"/>
                      </a:lnTo>
                      <a:close/>
                    </a:path>
                  </a:pathLst>
                </a:cu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grpSp>
            <p:nvGrpSpPr>
              <p:cNvPr id="97" name="组合 96"/>
              <p:cNvGrpSpPr/>
              <p:nvPr/>
            </p:nvGrpSpPr>
            <p:grpSpPr>
              <a:xfrm>
                <a:off x="6224565" y="5758836"/>
                <a:ext cx="640030" cy="514073"/>
                <a:chOff x="3503326" y="4743148"/>
                <a:chExt cx="1094074" cy="879079"/>
              </a:xfrm>
            </p:grpSpPr>
            <p:sp>
              <p:nvSpPr>
                <p:cNvPr id="106" name="矩形 105"/>
                <p:cNvSpPr/>
                <p:nvPr/>
              </p:nvSpPr>
              <p:spPr>
                <a:xfrm>
                  <a:off x="3503327" y="5373140"/>
                  <a:ext cx="814673" cy="24908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07" name="平行四边形 106"/>
                <p:cNvSpPr/>
                <p:nvPr/>
              </p:nvSpPr>
              <p:spPr>
                <a:xfrm>
                  <a:off x="3503326" y="4743148"/>
                  <a:ext cx="1094074" cy="629991"/>
                </a:xfrm>
                <a:prstGeom prst="parallelogram">
                  <a:avLst>
                    <a:gd name="adj" fmla="val 44592"/>
                  </a:avLst>
                </a:prstGeom>
                <a:solidFill>
                  <a:srgbClr val="E1E7E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08" name="任意多边形 29"/>
                <p:cNvSpPr/>
                <p:nvPr/>
              </p:nvSpPr>
              <p:spPr>
                <a:xfrm rot="16200000" flipV="1">
                  <a:off x="4020418" y="5045244"/>
                  <a:ext cx="874564" cy="279400"/>
                </a:xfrm>
                <a:custGeom>
                  <a:avLst/>
                  <a:gdLst>
                    <a:gd name="connsiteX0" fmla="*/ 874564 w 874564"/>
                    <a:gd name="connsiteY0" fmla="*/ 0 h 279400"/>
                    <a:gd name="connsiteX1" fmla="*/ 628972 w 874564"/>
                    <a:gd name="connsiteY1" fmla="*/ 0 h 279400"/>
                    <a:gd name="connsiteX2" fmla="*/ 0 w 874564"/>
                    <a:gd name="connsiteY2" fmla="*/ 279400 h 279400"/>
                    <a:gd name="connsiteX3" fmla="*/ 245592 w 874564"/>
                    <a:gd name="connsiteY3" fmla="*/ 279400 h 279400"/>
                  </a:gdLst>
                  <a:ahLst/>
                  <a:cxnLst>
                    <a:cxn ang="0">
                      <a:pos x="connsiteX0" y="connsiteY0"/>
                    </a:cxn>
                    <a:cxn ang="0">
                      <a:pos x="connsiteX1" y="connsiteY1"/>
                    </a:cxn>
                    <a:cxn ang="0">
                      <a:pos x="connsiteX2" y="connsiteY2"/>
                    </a:cxn>
                    <a:cxn ang="0">
                      <a:pos x="connsiteX3" y="connsiteY3"/>
                    </a:cxn>
                  </a:cxnLst>
                  <a:rect l="l" t="t" r="r" b="b"/>
                  <a:pathLst>
                    <a:path w="874564" h="279400">
                      <a:moveTo>
                        <a:pt x="874564" y="0"/>
                      </a:moveTo>
                      <a:lnTo>
                        <a:pt x="628972" y="0"/>
                      </a:lnTo>
                      <a:lnTo>
                        <a:pt x="0" y="279400"/>
                      </a:lnTo>
                      <a:lnTo>
                        <a:pt x="245592" y="279400"/>
                      </a:lnTo>
                      <a:close/>
                    </a:path>
                  </a:pathLst>
                </a:cu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grpSp>
            <p:nvGrpSpPr>
              <p:cNvPr id="98" name="组合 97"/>
              <p:cNvGrpSpPr/>
              <p:nvPr/>
            </p:nvGrpSpPr>
            <p:grpSpPr>
              <a:xfrm>
                <a:off x="6701339" y="5206002"/>
                <a:ext cx="1241668" cy="919926"/>
                <a:chOff x="2144682" y="3719890"/>
                <a:chExt cx="3280758" cy="2431526"/>
              </a:xfrm>
            </p:grpSpPr>
            <p:sp>
              <p:nvSpPr>
                <p:cNvPr id="103" name="矩形 102"/>
                <p:cNvSpPr/>
                <p:nvPr/>
              </p:nvSpPr>
              <p:spPr>
                <a:xfrm>
                  <a:off x="2144683" y="5766405"/>
                  <a:ext cx="2369260" cy="38501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04" name="平行四边形 103"/>
                <p:cNvSpPr/>
                <p:nvPr/>
              </p:nvSpPr>
              <p:spPr>
                <a:xfrm>
                  <a:off x="2144682" y="3719890"/>
                  <a:ext cx="3280758" cy="2046515"/>
                </a:xfrm>
                <a:prstGeom prst="parallelogram">
                  <a:avLst>
                    <a:gd name="adj" fmla="val 44592"/>
                  </a:avLst>
                </a:prstGeom>
                <a:solidFill>
                  <a:srgbClr val="E1E7E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05" name="平行四边形 104"/>
                <p:cNvSpPr/>
                <p:nvPr/>
              </p:nvSpPr>
              <p:spPr>
                <a:xfrm rot="16200000" flipV="1">
                  <a:off x="3753929" y="4479904"/>
                  <a:ext cx="2431526" cy="911497"/>
                </a:xfrm>
                <a:prstGeom prst="parallelogram">
                  <a:avLst>
                    <a:gd name="adj" fmla="val 225115"/>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grpSp>
            <p:nvGrpSpPr>
              <p:cNvPr id="99" name="Group 8"/>
              <p:cNvGrpSpPr/>
              <p:nvPr/>
            </p:nvGrpSpPr>
            <p:grpSpPr>
              <a:xfrm>
                <a:off x="4302458" y="6115212"/>
                <a:ext cx="214087" cy="285775"/>
                <a:chOff x="2639219" y="3510757"/>
                <a:chExt cx="348456" cy="465138"/>
              </a:xfrm>
              <a:solidFill>
                <a:schemeClr val="accent1"/>
              </a:solidFill>
            </p:grpSpPr>
            <p:sp>
              <p:nvSpPr>
                <p:cNvPr id="101" name="AutoShape 115"/>
                <p:cNvSpPr/>
                <p:nvPr/>
              </p:nvSpPr>
              <p:spPr bwMode="auto">
                <a:xfrm>
                  <a:off x="2639219" y="3510757"/>
                  <a:ext cx="348456" cy="46513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800" y="12825"/>
                      </a:moveTo>
                      <a:lnTo>
                        <a:pt x="19800" y="13500"/>
                      </a:lnTo>
                      <a:lnTo>
                        <a:pt x="19800" y="14850"/>
                      </a:lnTo>
                      <a:lnTo>
                        <a:pt x="19800" y="15525"/>
                      </a:lnTo>
                      <a:cubicBezTo>
                        <a:pt x="19800" y="18129"/>
                        <a:pt x="16972" y="20249"/>
                        <a:pt x="13499" y="20249"/>
                      </a:cubicBezTo>
                      <a:lnTo>
                        <a:pt x="8099" y="20249"/>
                      </a:lnTo>
                      <a:cubicBezTo>
                        <a:pt x="4627" y="20249"/>
                        <a:pt x="1800" y="18129"/>
                        <a:pt x="1800" y="15525"/>
                      </a:cubicBezTo>
                      <a:lnTo>
                        <a:pt x="1800" y="14850"/>
                      </a:lnTo>
                      <a:lnTo>
                        <a:pt x="1800" y="13500"/>
                      </a:lnTo>
                      <a:lnTo>
                        <a:pt x="1800" y="12825"/>
                      </a:lnTo>
                      <a:lnTo>
                        <a:pt x="1800" y="10800"/>
                      </a:lnTo>
                      <a:cubicBezTo>
                        <a:pt x="1800" y="10427"/>
                        <a:pt x="2203" y="10124"/>
                        <a:pt x="2699" y="10124"/>
                      </a:cubicBezTo>
                      <a:lnTo>
                        <a:pt x="4499" y="10124"/>
                      </a:lnTo>
                      <a:lnTo>
                        <a:pt x="17100" y="10124"/>
                      </a:lnTo>
                      <a:lnTo>
                        <a:pt x="18899" y="10124"/>
                      </a:lnTo>
                      <a:cubicBezTo>
                        <a:pt x="19396" y="10124"/>
                        <a:pt x="19800" y="10427"/>
                        <a:pt x="19800" y="10800"/>
                      </a:cubicBezTo>
                      <a:cubicBezTo>
                        <a:pt x="19800" y="10800"/>
                        <a:pt x="19800" y="12825"/>
                        <a:pt x="19800" y="12825"/>
                      </a:cubicBezTo>
                      <a:close/>
                      <a:moveTo>
                        <a:pt x="14400" y="6075"/>
                      </a:moveTo>
                      <a:lnTo>
                        <a:pt x="14400" y="6076"/>
                      </a:lnTo>
                      <a:lnTo>
                        <a:pt x="14400" y="8774"/>
                      </a:lnTo>
                      <a:lnTo>
                        <a:pt x="7200" y="8774"/>
                      </a:lnTo>
                      <a:lnTo>
                        <a:pt x="7200" y="6076"/>
                      </a:lnTo>
                      <a:lnTo>
                        <a:pt x="7200" y="6075"/>
                      </a:lnTo>
                      <a:cubicBezTo>
                        <a:pt x="7200" y="4583"/>
                        <a:pt x="8811" y="3375"/>
                        <a:pt x="10800" y="3375"/>
                      </a:cubicBezTo>
                      <a:cubicBezTo>
                        <a:pt x="12788" y="3375"/>
                        <a:pt x="14400" y="4583"/>
                        <a:pt x="14400" y="6075"/>
                      </a:cubicBezTo>
                      <a:moveTo>
                        <a:pt x="4499" y="6075"/>
                      </a:moveTo>
                      <a:cubicBezTo>
                        <a:pt x="4499" y="3465"/>
                        <a:pt x="7320" y="1350"/>
                        <a:pt x="10800" y="1350"/>
                      </a:cubicBezTo>
                      <a:cubicBezTo>
                        <a:pt x="14279" y="1350"/>
                        <a:pt x="17100" y="3465"/>
                        <a:pt x="17100" y="6075"/>
                      </a:cubicBezTo>
                      <a:lnTo>
                        <a:pt x="17100" y="8774"/>
                      </a:lnTo>
                      <a:lnTo>
                        <a:pt x="15299" y="8774"/>
                      </a:lnTo>
                      <a:lnTo>
                        <a:pt x="15299" y="6076"/>
                      </a:lnTo>
                      <a:cubicBezTo>
                        <a:pt x="15299" y="4212"/>
                        <a:pt x="13285" y="2701"/>
                        <a:pt x="10800" y="2701"/>
                      </a:cubicBezTo>
                      <a:cubicBezTo>
                        <a:pt x="8314" y="2701"/>
                        <a:pt x="6299" y="4212"/>
                        <a:pt x="6299" y="6076"/>
                      </a:cubicBezTo>
                      <a:lnTo>
                        <a:pt x="6299" y="8774"/>
                      </a:lnTo>
                      <a:lnTo>
                        <a:pt x="4499" y="8774"/>
                      </a:lnTo>
                      <a:cubicBezTo>
                        <a:pt x="4499" y="8774"/>
                        <a:pt x="4499" y="6075"/>
                        <a:pt x="4499" y="6075"/>
                      </a:cubicBezTo>
                      <a:close/>
                      <a:moveTo>
                        <a:pt x="18899" y="8774"/>
                      </a:moveTo>
                      <a:lnTo>
                        <a:pt x="18899" y="6075"/>
                      </a:lnTo>
                      <a:cubicBezTo>
                        <a:pt x="18899" y="2719"/>
                        <a:pt x="15274" y="0"/>
                        <a:pt x="10800" y="0"/>
                      </a:cubicBezTo>
                      <a:cubicBezTo>
                        <a:pt x="6325" y="0"/>
                        <a:pt x="2699" y="2719"/>
                        <a:pt x="2699" y="6075"/>
                      </a:cubicBezTo>
                      <a:lnTo>
                        <a:pt x="2699" y="8774"/>
                      </a:lnTo>
                      <a:cubicBezTo>
                        <a:pt x="1208" y="8774"/>
                        <a:pt x="0" y="9681"/>
                        <a:pt x="0" y="10800"/>
                      </a:cubicBezTo>
                      <a:lnTo>
                        <a:pt x="0" y="12825"/>
                      </a:lnTo>
                      <a:lnTo>
                        <a:pt x="0" y="13500"/>
                      </a:lnTo>
                      <a:lnTo>
                        <a:pt x="0" y="14850"/>
                      </a:lnTo>
                      <a:lnTo>
                        <a:pt x="0" y="15525"/>
                      </a:lnTo>
                      <a:cubicBezTo>
                        <a:pt x="0" y="18880"/>
                        <a:pt x="3625" y="21599"/>
                        <a:pt x="8099" y="21599"/>
                      </a:cubicBezTo>
                      <a:lnTo>
                        <a:pt x="13499" y="21599"/>
                      </a:lnTo>
                      <a:cubicBezTo>
                        <a:pt x="17974" y="21599"/>
                        <a:pt x="21600" y="18880"/>
                        <a:pt x="21600" y="15525"/>
                      </a:cubicBezTo>
                      <a:lnTo>
                        <a:pt x="21600" y="14850"/>
                      </a:lnTo>
                      <a:lnTo>
                        <a:pt x="21600" y="13500"/>
                      </a:lnTo>
                      <a:lnTo>
                        <a:pt x="21600" y="12825"/>
                      </a:lnTo>
                      <a:lnTo>
                        <a:pt x="21600" y="10800"/>
                      </a:lnTo>
                      <a:cubicBezTo>
                        <a:pt x="21600" y="9681"/>
                        <a:pt x="20391" y="8774"/>
                        <a:pt x="18899" y="8774"/>
                      </a:cubicBezTo>
                    </a:path>
                  </a:pathLst>
                </a:custGeom>
                <a:grpFill/>
                <a:ln>
                  <a:noFill/>
                </a:ln>
                <a:effectLst/>
              </p:spPr>
              <p:txBody>
                <a:bodyPr lIns="19050" tIns="19050" rIns="19050" bIns="19050" anchor="ctr"/>
                <a:lstStyle/>
                <a:p>
                  <a:pPr algn="ctr" defTabSz="228600" fontAlgn="base" hangingPunct="0">
                    <a:spcBef>
                      <a:spcPct val="0"/>
                    </a:spcBef>
                    <a:spcAft>
                      <a:spcPct val="0"/>
                    </a:spcAft>
                  </a:pPr>
                  <a:endParaRPr lang="en-US" sz="1500">
                    <a:solidFill>
                      <a:srgbClr val="FFFFFF"/>
                    </a:solidFill>
                    <a:effectLst>
                      <a:outerShdw blurRad="38100" dist="38100" dir="2700000" algn="tl">
                        <a:srgbClr val="000000"/>
                      </a:outerShdw>
                    </a:effectLst>
                    <a:latin typeface="Gill Sans" charset="0"/>
                    <a:sym typeface="Gill Sans" charset="0"/>
                  </a:endParaRPr>
                </a:p>
              </p:txBody>
            </p:sp>
            <p:sp>
              <p:nvSpPr>
                <p:cNvPr id="102" name="AutoShape 116"/>
                <p:cNvSpPr/>
                <p:nvPr/>
              </p:nvSpPr>
              <p:spPr bwMode="auto">
                <a:xfrm>
                  <a:off x="2784475" y="3786982"/>
                  <a:ext cx="57944" cy="8731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0"/>
                      </a:moveTo>
                      <a:cubicBezTo>
                        <a:pt x="4838" y="0"/>
                        <a:pt x="0" y="3226"/>
                        <a:pt x="0" y="7201"/>
                      </a:cubicBezTo>
                      <a:cubicBezTo>
                        <a:pt x="0" y="9390"/>
                        <a:pt x="1798" y="13537"/>
                        <a:pt x="3601" y="16821"/>
                      </a:cubicBezTo>
                      <a:cubicBezTo>
                        <a:pt x="5070" y="19493"/>
                        <a:pt x="6916" y="21600"/>
                        <a:pt x="10800" y="21600"/>
                      </a:cubicBezTo>
                      <a:cubicBezTo>
                        <a:pt x="15016" y="21600"/>
                        <a:pt x="16529" y="19514"/>
                        <a:pt x="18003" y="16858"/>
                      </a:cubicBezTo>
                      <a:cubicBezTo>
                        <a:pt x="19828" y="13567"/>
                        <a:pt x="21600" y="9397"/>
                        <a:pt x="21600" y="7201"/>
                      </a:cubicBezTo>
                      <a:cubicBezTo>
                        <a:pt x="21600" y="3226"/>
                        <a:pt x="16761" y="0"/>
                        <a:pt x="10800" y="0"/>
                      </a:cubicBezTo>
                    </a:path>
                  </a:pathLst>
                </a:custGeom>
                <a:grpFill/>
                <a:ln>
                  <a:noFill/>
                </a:ln>
                <a:effectLst/>
              </p:spPr>
              <p:txBody>
                <a:bodyPr lIns="19050" tIns="19050" rIns="19050" bIns="19050" anchor="ctr"/>
                <a:lstStyle/>
                <a:p>
                  <a:pPr algn="ctr" defTabSz="228600" fontAlgn="base" hangingPunct="0">
                    <a:spcBef>
                      <a:spcPct val="0"/>
                    </a:spcBef>
                    <a:spcAft>
                      <a:spcPct val="0"/>
                    </a:spcAft>
                  </a:pPr>
                  <a:endParaRPr lang="en-US" sz="1500">
                    <a:solidFill>
                      <a:srgbClr val="FFFFFF"/>
                    </a:solidFill>
                    <a:effectLst>
                      <a:outerShdw blurRad="38100" dist="38100" dir="2700000" algn="tl">
                        <a:srgbClr val="000000"/>
                      </a:outerShdw>
                    </a:effectLst>
                    <a:latin typeface="Gill Sans" charset="0"/>
                    <a:sym typeface="Gill Sans" charset="0"/>
                  </a:endParaRPr>
                </a:p>
              </p:txBody>
            </p:sp>
          </p:grpSp>
          <p:sp>
            <p:nvSpPr>
              <p:cNvPr id="100" name="AutoShape 59"/>
              <p:cNvSpPr/>
              <p:nvPr/>
            </p:nvSpPr>
            <p:spPr bwMode="auto">
              <a:xfrm>
                <a:off x="7246306" y="5368470"/>
                <a:ext cx="268707" cy="268248"/>
              </a:xfrm>
              <a:custGeom>
                <a:avLst/>
                <a:gdLst>
                  <a:gd name="T0" fmla="+- 0 10794 23"/>
                  <a:gd name="T1" fmla="*/ T0 w 21543"/>
                  <a:gd name="T2" fmla="*/ 10800 h 21600"/>
                  <a:gd name="T3" fmla="+- 0 10794 23"/>
                  <a:gd name="T4" fmla="*/ T3 w 21543"/>
                  <a:gd name="T5" fmla="*/ 10800 h 21600"/>
                  <a:gd name="T6" fmla="+- 0 10794 23"/>
                  <a:gd name="T7" fmla="*/ T6 w 21543"/>
                  <a:gd name="T8" fmla="*/ 10800 h 21600"/>
                  <a:gd name="T9" fmla="+- 0 10794 23"/>
                  <a:gd name="T10" fmla="*/ T9 w 21543"/>
                  <a:gd name="T11" fmla="*/ 10800 h 21600"/>
                </a:gdLst>
                <a:ahLst/>
                <a:cxnLst>
                  <a:cxn ang="0">
                    <a:pos x="T1" y="T2"/>
                  </a:cxn>
                  <a:cxn ang="0">
                    <a:pos x="T4" y="T5"/>
                  </a:cxn>
                  <a:cxn ang="0">
                    <a:pos x="T7" y="T8"/>
                  </a:cxn>
                  <a:cxn ang="0">
                    <a:pos x="T10" y="T11"/>
                  </a:cxn>
                </a:cxnLst>
                <a:rect l="0" t="0" r="r" b="b"/>
                <a:pathLst>
                  <a:path w="21543" h="21600">
                    <a:moveTo>
                      <a:pt x="16976" y="19986"/>
                    </a:moveTo>
                    <a:lnTo>
                      <a:pt x="11226" y="17680"/>
                    </a:lnTo>
                    <a:cubicBezTo>
                      <a:pt x="11088" y="17626"/>
                      <a:pt x="10946" y="17608"/>
                      <a:pt x="10806" y="17600"/>
                    </a:cubicBezTo>
                    <a:lnTo>
                      <a:pt x="19660" y="3837"/>
                    </a:lnTo>
                    <a:cubicBezTo>
                      <a:pt x="19660" y="3837"/>
                      <a:pt x="16976" y="19986"/>
                      <a:pt x="16976" y="19986"/>
                    </a:cubicBezTo>
                    <a:close/>
                    <a:moveTo>
                      <a:pt x="6859" y="16244"/>
                    </a:moveTo>
                    <a:cubicBezTo>
                      <a:pt x="6858" y="16242"/>
                      <a:pt x="6855" y="16240"/>
                      <a:pt x="6854" y="16238"/>
                    </a:cubicBezTo>
                    <a:lnTo>
                      <a:pt x="19606" y="2552"/>
                    </a:lnTo>
                    <a:lnTo>
                      <a:pt x="8735" y="19536"/>
                    </a:lnTo>
                    <a:cubicBezTo>
                      <a:pt x="8735" y="19536"/>
                      <a:pt x="6859" y="16244"/>
                      <a:pt x="6859" y="16244"/>
                    </a:cubicBezTo>
                    <a:close/>
                    <a:moveTo>
                      <a:pt x="2111" y="14024"/>
                    </a:moveTo>
                    <a:lnTo>
                      <a:pt x="17712" y="3595"/>
                    </a:lnTo>
                    <a:lnTo>
                      <a:pt x="6369" y="15770"/>
                    </a:lnTo>
                    <a:cubicBezTo>
                      <a:pt x="6309" y="15734"/>
                      <a:pt x="6256" y="15687"/>
                      <a:pt x="6190" y="15660"/>
                    </a:cubicBezTo>
                    <a:cubicBezTo>
                      <a:pt x="6190" y="15660"/>
                      <a:pt x="2111" y="14024"/>
                      <a:pt x="2111" y="14024"/>
                    </a:cubicBezTo>
                    <a:close/>
                    <a:moveTo>
                      <a:pt x="21234" y="108"/>
                    </a:moveTo>
                    <a:cubicBezTo>
                      <a:pt x="21123" y="35"/>
                      <a:pt x="20996" y="0"/>
                      <a:pt x="20868" y="0"/>
                    </a:cubicBezTo>
                    <a:cubicBezTo>
                      <a:pt x="20738" y="0"/>
                      <a:pt x="20608" y="36"/>
                      <a:pt x="20495" y="113"/>
                    </a:cubicBezTo>
                    <a:lnTo>
                      <a:pt x="299" y="13613"/>
                    </a:lnTo>
                    <a:cubicBezTo>
                      <a:pt x="91" y="13751"/>
                      <a:pt x="-23" y="13995"/>
                      <a:pt x="3" y="14244"/>
                    </a:cubicBezTo>
                    <a:cubicBezTo>
                      <a:pt x="28" y="14494"/>
                      <a:pt x="190" y="14708"/>
                      <a:pt x="422" y="14801"/>
                    </a:cubicBezTo>
                    <a:lnTo>
                      <a:pt x="5689" y="16914"/>
                    </a:lnTo>
                    <a:lnTo>
                      <a:pt x="8166" y="21259"/>
                    </a:lnTo>
                    <a:cubicBezTo>
                      <a:pt x="8284" y="21468"/>
                      <a:pt x="8505" y="21597"/>
                      <a:pt x="8743" y="21599"/>
                    </a:cubicBezTo>
                    <a:lnTo>
                      <a:pt x="8751" y="21599"/>
                    </a:lnTo>
                    <a:cubicBezTo>
                      <a:pt x="8987" y="21599"/>
                      <a:pt x="9206" y="21474"/>
                      <a:pt x="9328" y="21271"/>
                    </a:cubicBezTo>
                    <a:lnTo>
                      <a:pt x="10726" y="18934"/>
                    </a:lnTo>
                    <a:lnTo>
                      <a:pt x="17253" y="21551"/>
                    </a:lnTo>
                    <a:cubicBezTo>
                      <a:pt x="17332" y="21584"/>
                      <a:pt x="17418" y="21599"/>
                      <a:pt x="17502" y="21599"/>
                    </a:cubicBezTo>
                    <a:cubicBezTo>
                      <a:pt x="17617" y="21599"/>
                      <a:pt x="17731" y="21571"/>
                      <a:pt x="17832" y="21512"/>
                    </a:cubicBezTo>
                    <a:cubicBezTo>
                      <a:pt x="18010" y="21412"/>
                      <a:pt x="18133" y="21238"/>
                      <a:pt x="18167" y="21035"/>
                    </a:cubicBezTo>
                    <a:lnTo>
                      <a:pt x="21533" y="785"/>
                    </a:lnTo>
                    <a:cubicBezTo>
                      <a:pt x="21576" y="520"/>
                      <a:pt x="21459" y="254"/>
                      <a:pt x="21234" y="108"/>
                    </a:cubicBezTo>
                  </a:path>
                </a:pathLst>
              </a:custGeom>
              <a:solidFill>
                <a:schemeClr val="accent1"/>
              </a:solidFill>
              <a:ln>
                <a:noFill/>
              </a:ln>
              <a:effectLst/>
            </p:spPr>
            <p:txBody>
              <a:bodyPr lIns="19050" tIns="19050" rIns="19050" bIns="19050" anchor="ctr"/>
              <a:lstStyle/>
              <a:p>
                <a:pPr algn="ctr" defTabSz="228600" fontAlgn="base" hangingPunct="0">
                  <a:spcBef>
                    <a:spcPct val="0"/>
                  </a:spcBef>
                  <a:spcAft>
                    <a:spcPct val="0"/>
                  </a:spcAft>
                </a:pPr>
                <a:endParaRPr lang="en-US" sz="1500">
                  <a:solidFill>
                    <a:srgbClr val="FFFFFF"/>
                  </a:solidFill>
                  <a:effectLst>
                    <a:outerShdw blurRad="38100" dist="38100" dir="2700000" algn="tl">
                      <a:srgbClr val="000000"/>
                    </a:outerShdw>
                  </a:effectLst>
                  <a:latin typeface="Gill Sans" charset="0"/>
                  <a:sym typeface="Gill Sans" charset="0"/>
                </a:endParaRPr>
              </a:p>
            </p:txBody>
          </p:sp>
        </p:grpSp>
      </p:grpSp>
      <p:sp>
        <p:nvSpPr>
          <p:cNvPr id="202" name="郑少PPT"/>
          <p:cNvSpPr txBox="1"/>
          <p:nvPr/>
        </p:nvSpPr>
        <p:spPr>
          <a:xfrm>
            <a:off x="1060554" y="5609682"/>
            <a:ext cx="2662406" cy="1032783"/>
          </a:xfrm>
          <a:prstGeom prst="rect">
            <a:avLst/>
          </a:prstGeom>
          <a:noFill/>
        </p:spPr>
        <p:txBody>
          <a:bodyPr wrap="square" rtlCol="0">
            <a:spAutoFit/>
          </a:bodyPr>
          <a:lstStyle/>
          <a:p>
            <a:pPr algn="r">
              <a:lnSpc>
                <a:spcPct val="150000"/>
              </a:lnSpc>
            </a:pPr>
            <a:r>
              <a:rPr lang="zh-CN" altLang="en-US" b="1" dirty="0">
                <a:solidFill>
                  <a:schemeClr val="accent1"/>
                </a:solidFill>
                <a:latin typeface="+mj-ea"/>
                <a:ea typeface="+mj-ea"/>
              </a:rPr>
              <a:t>添加标题</a:t>
            </a:r>
            <a:endParaRPr lang="en-US" altLang="zh-CN" b="1" dirty="0">
              <a:solidFill>
                <a:schemeClr val="accent1"/>
              </a:solidFill>
              <a:latin typeface="+mj-ea"/>
              <a:ea typeface="+mj-ea"/>
            </a:endParaRPr>
          </a:p>
          <a:p>
            <a:pPr algn="r">
              <a:lnSpc>
                <a:spcPct val="150000"/>
              </a:lnSpc>
            </a:pPr>
            <a:r>
              <a:rPr lang="zh-CN" altLang="en-US" sz="1200" dirty="0">
                <a:solidFill>
                  <a:schemeClr val="tx2"/>
                </a:solidFill>
                <a:latin typeface="+mn-ea"/>
              </a:rPr>
              <a:t>单击此处添加标题单击此处添加标题单击此处添加标题单击此处添加标题</a:t>
            </a:r>
            <a:endParaRPr lang="zh-CN" altLang="en-US" sz="1200" dirty="0">
              <a:solidFill>
                <a:schemeClr val="tx2"/>
              </a:solidFill>
              <a:latin typeface="+mn-ea"/>
            </a:endParaRPr>
          </a:p>
        </p:txBody>
      </p:sp>
      <p:sp>
        <p:nvSpPr>
          <p:cNvPr id="203" name="郑少PPT"/>
          <p:cNvSpPr txBox="1"/>
          <p:nvPr/>
        </p:nvSpPr>
        <p:spPr>
          <a:xfrm>
            <a:off x="1233688" y="3489288"/>
            <a:ext cx="2646339" cy="1032783"/>
          </a:xfrm>
          <a:prstGeom prst="rect">
            <a:avLst/>
          </a:prstGeom>
          <a:noFill/>
        </p:spPr>
        <p:txBody>
          <a:bodyPr wrap="square" rtlCol="0">
            <a:spAutoFit/>
          </a:bodyPr>
          <a:lstStyle/>
          <a:p>
            <a:pPr algn="r">
              <a:lnSpc>
                <a:spcPct val="150000"/>
              </a:lnSpc>
            </a:pPr>
            <a:r>
              <a:rPr lang="zh-CN" altLang="en-US" b="1" dirty="0">
                <a:solidFill>
                  <a:schemeClr val="accent3"/>
                </a:solidFill>
                <a:latin typeface="+mj-ea"/>
                <a:ea typeface="+mj-ea"/>
              </a:rPr>
              <a:t>添加标题</a:t>
            </a:r>
            <a:endParaRPr lang="en-US" altLang="zh-CN" b="1" dirty="0">
              <a:solidFill>
                <a:schemeClr val="accent3"/>
              </a:solidFill>
              <a:latin typeface="+mj-ea"/>
              <a:ea typeface="+mj-ea"/>
            </a:endParaRPr>
          </a:p>
          <a:p>
            <a:pPr algn="r">
              <a:lnSpc>
                <a:spcPct val="150000"/>
              </a:lnSpc>
            </a:pPr>
            <a:r>
              <a:rPr lang="zh-CN" altLang="en-US" sz="1200" dirty="0">
                <a:solidFill>
                  <a:schemeClr val="tx2"/>
                </a:solidFill>
                <a:latin typeface="+mn-ea"/>
              </a:rPr>
              <a:t>单击此处添加标题单击此处添加标题单击此处添加标题单击此处添加标题</a:t>
            </a:r>
            <a:endParaRPr lang="zh-CN" altLang="en-US" sz="1200" dirty="0">
              <a:solidFill>
                <a:schemeClr val="tx2"/>
              </a:solidFill>
              <a:latin typeface="+mn-ea"/>
            </a:endParaRPr>
          </a:p>
        </p:txBody>
      </p:sp>
      <p:sp>
        <p:nvSpPr>
          <p:cNvPr id="204" name="郑少PPT"/>
          <p:cNvSpPr txBox="1"/>
          <p:nvPr/>
        </p:nvSpPr>
        <p:spPr>
          <a:xfrm>
            <a:off x="8404839" y="4751846"/>
            <a:ext cx="2662406" cy="1032783"/>
          </a:xfrm>
          <a:prstGeom prst="rect">
            <a:avLst/>
          </a:prstGeom>
          <a:noFill/>
        </p:spPr>
        <p:txBody>
          <a:bodyPr wrap="square" rtlCol="0">
            <a:spAutoFit/>
          </a:bodyPr>
          <a:lstStyle/>
          <a:p>
            <a:pPr>
              <a:lnSpc>
                <a:spcPct val="150000"/>
              </a:lnSpc>
            </a:pPr>
            <a:r>
              <a:rPr lang="zh-CN" altLang="en-US" b="1" dirty="0">
                <a:solidFill>
                  <a:schemeClr val="accent2"/>
                </a:solidFill>
                <a:latin typeface="+mj-ea"/>
                <a:ea typeface="+mj-ea"/>
              </a:rPr>
              <a:t>添加标题</a:t>
            </a:r>
            <a:endParaRPr lang="en-US" altLang="zh-CN" b="1" dirty="0">
              <a:solidFill>
                <a:schemeClr val="accent2"/>
              </a:solidFill>
              <a:latin typeface="+mj-ea"/>
              <a:ea typeface="+mj-ea"/>
            </a:endParaRPr>
          </a:p>
          <a:p>
            <a:pPr>
              <a:lnSpc>
                <a:spcPct val="150000"/>
              </a:lnSpc>
            </a:pPr>
            <a:r>
              <a:rPr lang="zh-CN" altLang="en-US" sz="1200" dirty="0">
                <a:solidFill>
                  <a:schemeClr val="tx2"/>
                </a:solidFill>
                <a:latin typeface="+mn-ea"/>
              </a:rPr>
              <a:t>单击此处添加标题单击此处添加标题单击此处添加标题单击此处添加标题</a:t>
            </a:r>
            <a:endParaRPr lang="zh-CN" altLang="en-US" sz="1200" dirty="0">
              <a:solidFill>
                <a:schemeClr val="tx2"/>
              </a:solidFill>
              <a:latin typeface="+mn-ea"/>
            </a:endParaRPr>
          </a:p>
        </p:txBody>
      </p:sp>
      <p:sp>
        <p:nvSpPr>
          <p:cNvPr id="205" name="郑少PPT"/>
          <p:cNvSpPr txBox="1"/>
          <p:nvPr/>
        </p:nvSpPr>
        <p:spPr>
          <a:xfrm>
            <a:off x="8412873" y="2422437"/>
            <a:ext cx="2646339" cy="1032783"/>
          </a:xfrm>
          <a:prstGeom prst="rect">
            <a:avLst/>
          </a:prstGeom>
          <a:noFill/>
        </p:spPr>
        <p:txBody>
          <a:bodyPr wrap="square" rtlCol="0">
            <a:spAutoFit/>
          </a:bodyPr>
          <a:lstStyle/>
          <a:p>
            <a:pPr>
              <a:lnSpc>
                <a:spcPct val="150000"/>
              </a:lnSpc>
            </a:pPr>
            <a:r>
              <a:rPr lang="zh-CN" altLang="en-US" b="1" dirty="0">
                <a:solidFill>
                  <a:schemeClr val="accent4"/>
                </a:solidFill>
                <a:latin typeface="+mj-ea"/>
                <a:ea typeface="+mj-ea"/>
              </a:rPr>
              <a:t>添加标题</a:t>
            </a:r>
            <a:endParaRPr lang="en-US" altLang="zh-CN" b="1" dirty="0">
              <a:solidFill>
                <a:schemeClr val="accent4"/>
              </a:solidFill>
              <a:latin typeface="+mj-ea"/>
              <a:ea typeface="+mj-ea"/>
            </a:endParaRPr>
          </a:p>
          <a:p>
            <a:pPr>
              <a:lnSpc>
                <a:spcPct val="150000"/>
              </a:lnSpc>
            </a:pPr>
            <a:r>
              <a:rPr lang="zh-CN" altLang="en-US" sz="1200" dirty="0">
                <a:solidFill>
                  <a:schemeClr val="tx2"/>
                </a:solidFill>
                <a:latin typeface="+mn-ea"/>
              </a:rPr>
              <a:t>单击此处添加标题单击此处添加标题单击此处添加标题单击此处添加标题</a:t>
            </a:r>
            <a:endParaRPr lang="zh-CN" altLang="en-US" sz="1200" dirty="0">
              <a:solidFill>
                <a:schemeClr val="tx2"/>
              </a:solidFill>
              <a:latin typeface="+mn-ea"/>
            </a:endParaRPr>
          </a:p>
        </p:txBody>
      </p:sp>
    </p:spTree>
  </p:cSld>
  <p:clrMapOvr>
    <a:masterClrMapping/>
  </p:clrMapOvr>
  <mc:AlternateContent xmlns:mc="http://schemas.openxmlformats.org/markup-compatibility/2006">
    <mc:Choice xmlns:p14="http://schemas.microsoft.com/office/powerpoint/2010/main" Requires="p14">
      <p:transition spd="med" p14:dur="700" advClick="0" advTm="2000">
        <p:fade/>
      </p:transition>
    </mc:Choice>
    <mc:Fallback>
      <p:transition spd="med" advClick="0" advTm="2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88"/>
                                        </p:tgtEl>
                                        <p:attrNameLst>
                                          <p:attrName>style.visibility</p:attrName>
                                        </p:attrNameLst>
                                      </p:cBhvr>
                                      <p:to>
                                        <p:strVal val="visible"/>
                                      </p:to>
                                    </p:set>
                                    <p:animEffect transition="in" filter="wipe(down)">
                                      <p:cBhvr>
                                        <p:cTn id="7" dur="500"/>
                                        <p:tgtEl>
                                          <p:spTgt spid="88"/>
                                        </p:tgtEl>
                                      </p:cBhvr>
                                    </p:animEffect>
                                  </p:childTnLst>
                                </p:cTn>
                              </p:par>
                            </p:childTnLst>
                          </p:cTn>
                        </p:par>
                        <p:par>
                          <p:cTn id="8" fill="hold">
                            <p:stCondLst>
                              <p:cond delay="500"/>
                            </p:stCondLst>
                            <p:childTnLst>
                              <p:par>
                                <p:cTn id="9" presetID="22" presetClass="entr" presetSubtype="2" fill="hold" nodeType="afterEffect">
                                  <p:stCondLst>
                                    <p:cond delay="0"/>
                                  </p:stCondLst>
                                  <p:childTnLst>
                                    <p:set>
                                      <p:cBhvr>
                                        <p:cTn id="10" dur="1" fill="hold">
                                          <p:stCondLst>
                                            <p:cond delay="0"/>
                                          </p:stCondLst>
                                        </p:cTn>
                                        <p:tgtEl>
                                          <p:spTgt spid="52"/>
                                        </p:tgtEl>
                                        <p:attrNameLst>
                                          <p:attrName>style.visibility</p:attrName>
                                        </p:attrNameLst>
                                      </p:cBhvr>
                                      <p:to>
                                        <p:strVal val="visible"/>
                                      </p:to>
                                    </p:set>
                                    <p:animEffect transition="in" filter="wipe(right)">
                                      <p:cBhvr>
                                        <p:cTn id="11" dur="500"/>
                                        <p:tgtEl>
                                          <p:spTgt spid="52"/>
                                        </p:tgtEl>
                                      </p:cBhvr>
                                    </p:animEffect>
                                  </p:childTnLst>
                                </p:cTn>
                              </p:par>
                            </p:childTnLst>
                          </p:cTn>
                        </p:par>
                        <p:par>
                          <p:cTn id="12" fill="hold">
                            <p:stCondLst>
                              <p:cond delay="1000"/>
                            </p:stCondLst>
                            <p:childTnLst>
                              <p:par>
                                <p:cTn id="13" presetID="22" presetClass="entr" presetSubtype="8" fill="hold" nodeType="afterEffect">
                                  <p:stCondLst>
                                    <p:cond delay="0"/>
                                  </p:stCondLst>
                                  <p:childTnLst>
                                    <p:set>
                                      <p:cBhvr>
                                        <p:cTn id="14" dur="1" fill="hold">
                                          <p:stCondLst>
                                            <p:cond delay="0"/>
                                          </p:stCondLst>
                                        </p:cTn>
                                        <p:tgtEl>
                                          <p:spTgt spid="70"/>
                                        </p:tgtEl>
                                        <p:attrNameLst>
                                          <p:attrName>style.visibility</p:attrName>
                                        </p:attrNameLst>
                                      </p:cBhvr>
                                      <p:to>
                                        <p:strVal val="visible"/>
                                      </p:to>
                                    </p:set>
                                    <p:animEffect transition="in" filter="wipe(left)">
                                      <p:cBhvr>
                                        <p:cTn id="15" dur="500"/>
                                        <p:tgtEl>
                                          <p:spTgt spid="70"/>
                                        </p:tgtEl>
                                      </p:cBhvr>
                                    </p:animEffect>
                                  </p:childTnLst>
                                </p:cTn>
                              </p:par>
                            </p:childTnLst>
                          </p:cTn>
                        </p:par>
                        <p:par>
                          <p:cTn id="16" fill="hold">
                            <p:stCondLst>
                              <p:cond delay="1500"/>
                            </p:stCondLst>
                            <p:childTnLst>
                              <p:par>
                                <p:cTn id="17" presetID="22" presetClass="entr" presetSubtype="2" fill="hold" nodeType="afterEffect">
                                  <p:stCondLst>
                                    <p:cond delay="0"/>
                                  </p:stCondLst>
                                  <p:childTnLst>
                                    <p:set>
                                      <p:cBhvr>
                                        <p:cTn id="18" dur="1" fill="hold">
                                          <p:stCondLst>
                                            <p:cond delay="0"/>
                                          </p:stCondLst>
                                        </p:cTn>
                                        <p:tgtEl>
                                          <p:spTgt spid="61"/>
                                        </p:tgtEl>
                                        <p:attrNameLst>
                                          <p:attrName>style.visibility</p:attrName>
                                        </p:attrNameLst>
                                      </p:cBhvr>
                                      <p:to>
                                        <p:strVal val="visible"/>
                                      </p:to>
                                    </p:set>
                                    <p:animEffect transition="in" filter="wipe(right)">
                                      <p:cBhvr>
                                        <p:cTn id="19" dur="500"/>
                                        <p:tgtEl>
                                          <p:spTgt spid="61"/>
                                        </p:tgtEl>
                                      </p:cBhvr>
                                    </p:animEffect>
                                  </p:childTnLst>
                                </p:cTn>
                              </p:par>
                            </p:childTnLst>
                          </p:cTn>
                        </p:par>
                        <p:par>
                          <p:cTn id="20" fill="hold">
                            <p:stCondLst>
                              <p:cond delay="2000"/>
                            </p:stCondLst>
                            <p:childTnLst>
                              <p:par>
                                <p:cTn id="21" presetID="22" presetClass="entr" presetSubtype="8" fill="hold" nodeType="afterEffect">
                                  <p:stCondLst>
                                    <p:cond delay="0"/>
                                  </p:stCondLst>
                                  <p:childTnLst>
                                    <p:set>
                                      <p:cBhvr>
                                        <p:cTn id="22" dur="1" fill="hold">
                                          <p:stCondLst>
                                            <p:cond delay="0"/>
                                          </p:stCondLst>
                                        </p:cTn>
                                        <p:tgtEl>
                                          <p:spTgt spid="79"/>
                                        </p:tgtEl>
                                        <p:attrNameLst>
                                          <p:attrName>style.visibility</p:attrName>
                                        </p:attrNameLst>
                                      </p:cBhvr>
                                      <p:to>
                                        <p:strVal val="visible"/>
                                      </p:to>
                                    </p:set>
                                    <p:animEffect transition="in" filter="wipe(left)">
                                      <p:cBhvr>
                                        <p:cTn id="23" dur="500"/>
                                        <p:tgtEl>
                                          <p:spTgt spid="79"/>
                                        </p:tgtEl>
                                      </p:cBhvr>
                                    </p:animEffect>
                                  </p:childTnLst>
                                </p:cTn>
                              </p:par>
                            </p:childTnLst>
                          </p:cTn>
                        </p:par>
                        <p:par>
                          <p:cTn id="24" fill="hold">
                            <p:stCondLst>
                              <p:cond delay="2500"/>
                            </p:stCondLst>
                            <p:childTnLst>
                              <p:par>
                                <p:cTn id="25" presetID="2" presetClass="entr" presetSubtype="4" fill="hold" grpId="0" nodeType="afterEffect">
                                  <p:stCondLst>
                                    <p:cond delay="0"/>
                                  </p:stCondLst>
                                  <p:childTnLst>
                                    <p:set>
                                      <p:cBhvr>
                                        <p:cTn id="26" dur="1" fill="hold">
                                          <p:stCondLst>
                                            <p:cond delay="0"/>
                                          </p:stCondLst>
                                        </p:cTn>
                                        <p:tgtEl>
                                          <p:spTgt spid="202"/>
                                        </p:tgtEl>
                                        <p:attrNameLst>
                                          <p:attrName>style.visibility</p:attrName>
                                        </p:attrNameLst>
                                      </p:cBhvr>
                                      <p:to>
                                        <p:strVal val="visible"/>
                                      </p:to>
                                    </p:set>
                                    <p:anim calcmode="lin" valueType="num">
                                      <p:cBhvr additive="base">
                                        <p:cTn id="27" dur="500" fill="hold"/>
                                        <p:tgtEl>
                                          <p:spTgt spid="202"/>
                                        </p:tgtEl>
                                        <p:attrNameLst>
                                          <p:attrName>ppt_x</p:attrName>
                                        </p:attrNameLst>
                                      </p:cBhvr>
                                      <p:tavLst>
                                        <p:tav tm="0">
                                          <p:val>
                                            <p:strVal val="#ppt_x"/>
                                          </p:val>
                                        </p:tav>
                                        <p:tav tm="100000">
                                          <p:val>
                                            <p:strVal val="#ppt_x"/>
                                          </p:val>
                                        </p:tav>
                                      </p:tavLst>
                                    </p:anim>
                                    <p:anim calcmode="lin" valueType="num">
                                      <p:cBhvr additive="base">
                                        <p:cTn id="28" dur="500" fill="hold"/>
                                        <p:tgtEl>
                                          <p:spTgt spid="202"/>
                                        </p:tgtEl>
                                        <p:attrNameLst>
                                          <p:attrName>ppt_y</p:attrName>
                                        </p:attrNameLst>
                                      </p:cBhvr>
                                      <p:tavLst>
                                        <p:tav tm="0">
                                          <p:val>
                                            <p:strVal val="1+#ppt_h/2"/>
                                          </p:val>
                                        </p:tav>
                                        <p:tav tm="100000">
                                          <p:val>
                                            <p:strVal val="#ppt_y"/>
                                          </p:val>
                                        </p:tav>
                                      </p:tavLst>
                                    </p:anim>
                                  </p:childTnLst>
                                </p:cTn>
                              </p:par>
                            </p:childTnLst>
                          </p:cTn>
                        </p:par>
                        <p:par>
                          <p:cTn id="29" fill="hold">
                            <p:stCondLst>
                              <p:cond delay="3000"/>
                            </p:stCondLst>
                            <p:childTnLst>
                              <p:par>
                                <p:cTn id="30" presetID="2" presetClass="entr" presetSubtype="4" fill="hold" grpId="0" nodeType="afterEffect">
                                  <p:stCondLst>
                                    <p:cond delay="0"/>
                                  </p:stCondLst>
                                  <p:childTnLst>
                                    <p:set>
                                      <p:cBhvr>
                                        <p:cTn id="31" dur="1" fill="hold">
                                          <p:stCondLst>
                                            <p:cond delay="0"/>
                                          </p:stCondLst>
                                        </p:cTn>
                                        <p:tgtEl>
                                          <p:spTgt spid="204"/>
                                        </p:tgtEl>
                                        <p:attrNameLst>
                                          <p:attrName>style.visibility</p:attrName>
                                        </p:attrNameLst>
                                      </p:cBhvr>
                                      <p:to>
                                        <p:strVal val="visible"/>
                                      </p:to>
                                    </p:set>
                                    <p:anim calcmode="lin" valueType="num">
                                      <p:cBhvr additive="base">
                                        <p:cTn id="32" dur="500" fill="hold"/>
                                        <p:tgtEl>
                                          <p:spTgt spid="204"/>
                                        </p:tgtEl>
                                        <p:attrNameLst>
                                          <p:attrName>ppt_x</p:attrName>
                                        </p:attrNameLst>
                                      </p:cBhvr>
                                      <p:tavLst>
                                        <p:tav tm="0">
                                          <p:val>
                                            <p:strVal val="#ppt_x"/>
                                          </p:val>
                                        </p:tav>
                                        <p:tav tm="100000">
                                          <p:val>
                                            <p:strVal val="#ppt_x"/>
                                          </p:val>
                                        </p:tav>
                                      </p:tavLst>
                                    </p:anim>
                                    <p:anim calcmode="lin" valueType="num">
                                      <p:cBhvr additive="base">
                                        <p:cTn id="33" dur="500" fill="hold"/>
                                        <p:tgtEl>
                                          <p:spTgt spid="204"/>
                                        </p:tgtEl>
                                        <p:attrNameLst>
                                          <p:attrName>ppt_y</p:attrName>
                                        </p:attrNameLst>
                                      </p:cBhvr>
                                      <p:tavLst>
                                        <p:tav tm="0">
                                          <p:val>
                                            <p:strVal val="1+#ppt_h/2"/>
                                          </p:val>
                                        </p:tav>
                                        <p:tav tm="100000">
                                          <p:val>
                                            <p:strVal val="#ppt_y"/>
                                          </p:val>
                                        </p:tav>
                                      </p:tavLst>
                                    </p:anim>
                                  </p:childTnLst>
                                </p:cTn>
                              </p:par>
                            </p:childTnLst>
                          </p:cTn>
                        </p:par>
                        <p:par>
                          <p:cTn id="34" fill="hold">
                            <p:stCondLst>
                              <p:cond delay="3500"/>
                            </p:stCondLst>
                            <p:childTnLst>
                              <p:par>
                                <p:cTn id="35" presetID="2" presetClass="entr" presetSubtype="4" fill="hold" grpId="0" nodeType="afterEffect">
                                  <p:stCondLst>
                                    <p:cond delay="0"/>
                                  </p:stCondLst>
                                  <p:childTnLst>
                                    <p:set>
                                      <p:cBhvr>
                                        <p:cTn id="36" dur="1" fill="hold">
                                          <p:stCondLst>
                                            <p:cond delay="0"/>
                                          </p:stCondLst>
                                        </p:cTn>
                                        <p:tgtEl>
                                          <p:spTgt spid="203"/>
                                        </p:tgtEl>
                                        <p:attrNameLst>
                                          <p:attrName>style.visibility</p:attrName>
                                        </p:attrNameLst>
                                      </p:cBhvr>
                                      <p:to>
                                        <p:strVal val="visible"/>
                                      </p:to>
                                    </p:set>
                                    <p:anim calcmode="lin" valueType="num">
                                      <p:cBhvr additive="base">
                                        <p:cTn id="37" dur="500" fill="hold"/>
                                        <p:tgtEl>
                                          <p:spTgt spid="203"/>
                                        </p:tgtEl>
                                        <p:attrNameLst>
                                          <p:attrName>ppt_x</p:attrName>
                                        </p:attrNameLst>
                                      </p:cBhvr>
                                      <p:tavLst>
                                        <p:tav tm="0">
                                          <p:val>
                                            <p:strVal val="#ppt_x"/>
                                          </p:val>
                                        </p:tav>
                                        <p:tav tm="100000">
                                          <p:val>
                                            <p:strVal val="#ppt_x"/>
                                          </p:val>
                                        </p:tav>
                                      </p:tavLst>
                                    </p:anim>
                                    <p:anim calcmode="lin" valueType="num">
                                      <p:cBhvr additive="base">
                                        <p:cTn id="38" dur="500" fill="hold"/>
                                        <p:tgtEl>
                                          <p:spTgt spid="203"/>
                                        </p:tgtEl>
                                        <p:attrNameLst>
                                          <p:attrName>ppt_y</p:attrName>
                                        </p:attrNameLst>
                                      </p:cBhvr>
                                      <p:tavLst>
                                        <p:tav tm="0">
                                          <p:val>
                                            <p:strVal val="1+#ppt_h/2"/>
                                          </p:val>
                                        </p:tav>
                                        <p:tav tm="100000">
                                          <p:val>
                                            <p:strVal val="#ppt_y"/>
                                          </p:val>
                                        </p:tav>
                                      </p:tavLst>
                                    </p:anim>
                                  </p:childTnLst>
                                </p:cTn>
                              </p:par>
                            </p:childTnLst>
                          </p:cTn>
                        </p:par>
                        <p:par>
                          <p:cTn id="39" fill="hold">
                            <p:stCondLst>
                              <p:cond delay="4000"/>
                            </p:stCondLst>
                            <p:childTnLst>
                              <p:par>
                                <p:cTn id="40" presetID="2" presetClass="entr" presetSubtype="4" fill="hold" grpId="0" nodeType="afterEffect">
                                  <p:stCondLst>
                                    <p:cond delay="0"/>
                                  </p:stCondLst>
                                  <p:childTnLst>
                                    <p:set>
                                      <p:cBhvr>
                                        <p:cTn id="41" dur="1" fill="hold">
                                          <p:stCondLst>
                                            <p:cond delay="0"/>
                                          </p:stCondLst>
                                        </p:cTn>
                                        <p:tgtEl>
                                          <p:spTgt spid="205"/>
                                        </p:tgtEl>
                                        <p:attrNameLst>
                                          <p:attrName>style.visibility</p:attrName>
                                        </p:attrNameLst>
                                      </p:cBhvr>
                                      <p:to>
                                        <p:strVal val="visible"/>
                                      </p:to>
                                    </p:set>
                                    <p:anim calcmode="lin" valueType="num">
                                      <p:cBhvr additive="base">
                                        <p:cTn id="42" dur="500" fill="hold"/>
                                        <p:tgtEl>
                                          <p:spTgt spid="205"/>
                                        </p:tgtEl>
                                        <p:attrNameLst>
                                          <p:attrName>ppt_x</p:attrName>
                                        </p:attrNameLst>
                                      </p:cBhvr>
                                      <p:tavLst>
                                        <p:tav tm="0">
                                          <p:val>
                                            <p:strVal val="#ppt_x"/>
                                          </p:val>
                                        </p:tav>
                                        <p:tav tm="100000">
                                          <p:val>
                                            <p:strVal val="#ppt_x"/>
                                          </p:val>
                                        </p:tav>
                                      </p:tavLst>
                                    </p:anim>
                                    <p:anim calcmode="lin" valueType="num">
                                      <p:cBhvr additive="base">
                                        <p:cTn id="43" dur="500" fill="hold"/>
                                        <p:tgtEl>
                                          <p:spTgt spid="20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2" grpId="0"/>
      <p:bldP spid="203" grpId="0"/>
      <p:bldP spid="204" grpId="0"/>
      <p:bldP spid="205"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单击此处添加标题</a:t>
            </a:r>
            <a:endParaRPr lang="en-US" altLang="zh-CN" dirty="0"/>
          </a:p>
        </p:txBody>
      </p:sp>
      <p:grpSp>
        <p:nvGrpSpPr>
          <p:cNvPr id="36" name="组合 35"/>
          <p:cNvGrpSpPr/>
          <p:nvPr/>
        </p:nvGrpSpPr>
        <p:grpSpPr>
          <a:xfrm>
            <a:off x="6350569" y="2000996"/>
            <a:ext cx="5132768" cy="3842738"/>
            <a:chOff x="6443927" y="1577675"/>
            <a:chExt cx="5132768" cy="3842738"/>
          </a:xfrm>
        </p:grpSpPr>
        <p:grpSp>
          <p:nvGrpSpPr>
            <p:cNvPr id="37" name="Group 73"/>
            <p:cNvGrpSpPr/>
            <p:nvPr/>
          </p:nvGrpSpPr>
          <p:grpSpPr>
            <a:xfrm>
              <a:off x="6443927" y="1970513"/>
              <a:ext cx="1432868" cy="2356854"/>
              <a:chOff x="2416176" y="3386978"/>
              <a:chExt cx="852489" cy="1516062"/>
            </a:xfrm>
          </p:grpSpPr>
          <p:sp>
            <p:nvSpPr>
              <p:cNvPr id="56" name="Freeform 294"/>
              <p:cNvSpPr/>
              <p:nvPr/>
            </p:nvSpPr>
            <p:spPr bwMode="auto">
              <a:xfrm>
                <a:off x="2716213" y="3386978"/>
                <a:ext cx="125413" cy="400050"/>
              </a:xfrm>
              <a:custGeom>
                <a:avLst/>
                <a:gdLst>
                  <a:gd name="T0" fmla="*/ 0 w 79"/>
                  <a:gd name="T1" fmla="*/ 252 h 252"/>
                  <a:gd name="T2" fmla="*/ 79 w 79"/>
                  <a:gd name="T3" fmla="*/ 0 h 252"/>
                  <a:gd name="T4" fmla="*/ 79 w 79"/>
                  <a:gd name="T5" fmla="*/ 211 h 252"/>
                  <a:gd name="T6" fmla="*/ 49 w 79"/>
                  <a:gd name="T7" fmla="*/ 167 h 252"/>
                  <a:gd name="T8" fmla="*/ 0 w 79"/>
                  <a:gd name="T9" fmla="*/ 252 h 252"/>
                </a:gdLst>
                <a:ahLst/>
                <a:cxnLst>
                  <a:cxn ang="0">
                    <a:pos x="T0" y="T1"/>
                  </a:cxn>
                  <a:cxn ang="0">
                    <a:pos x="T2" y="T3"/>
                  </a:cxn>
                  <a:cxn ang="0">
                    <a:pos x="T4" y="T5"/>
                  </a:cxn>
                  <a:cxn ang="0">
                    <a:pos x="T6" y="T7"/>
                  </a:cxn>
                  <a:cxn ang="0">
                    <a:pos x="T8" y="T9"/>
                  </a:cxn>
                </a:cxnLst>
                <a:rect l="0" t="0" r="r" b="b"/>
                <a:pathLst>
                  <a:path w="79" h="252">
                    <a:moveTo>
                      <a:pt x="0" y="252"/>
                    </a:moveTo>
                    <a:lnTo>
                      <a:pt x="79" y="0"/>
                    </a:lnTo>
                    <a:lnTo>
                      <a:pt x="79" y="211"/>
                    </a:lnTo>
                    <a:lnTo>
                      <a:pt x="49" y="167"/>
                    </a:lnTo>
                    <a:lnTo>
                      <a:pt x="0" y="252"/>
                    </a:lnTo>
                    <a:close/>
                  </a:path>
                </a:pathLst>
              </a:custGeom>
              <a:solidFill>
                <a:srgbClr val="98AFC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57" name="Freeform 295"/>
              <p:cNvSpPr/>
              <p:nvPr/>
            </p:nvSpPr>
            <p:spPr bwMode="auto">
              <a:xfrm>
                <a:off x="2416176" y="3652090"/>
                <a:ext cx="425450" cy="1250950"/>
              </a:xfrm>
              <a:custGeom>
                <a:avLst/>
                <a:gdLst>
                  <a:gd name="T0" fmla="*/ 268 w 268"/>
                  <a:gd name="T1" fmla="*/ 44 h 788"/>
                  <a:gd name="T2" fmla="*/ 268 w 268"/>
                  <a:gd name="T3" fmla="*/ 788 h 788"/>
                  <a:gd name="T4" fmla="*/ 0 w 268"/>
                  <a:gd name="T5" fmla="*/ 685 h 788"/>
                  <a:gd name="T6" fmla="*/ 189 w 268"/>
                  <a:gd name="T7" fmla="*/ 85 h 788"/>
                  <a:gd name="T8" fmla="*/ 238 w 268"/>
                  <a:gd name="T9" fmla="*/ 0 h 788"/>
                  <a:gd name="T10" fmla="*/ 268 w 268"/>
                  <a:gd name="T11" fmla="*/ 44 h 788"/>
                </a:gdLst>
                <a:ahLst/>
                <a:cxnLst>
                  <a:cxn ang="0">
                    <a:pos x="T0" y="T1"/>
                  </a:cxn>
                  <a:cxn ang="0">
                    <a:pos x="T2" y="T3"/>
                  </a:cxn>
                  <a:cxn ang="0">
                    <a:pos x="T4" y="T5"/>
                  </a:cxn>
                  <a:cxn ang="0">
                    <a:pos x="T6" y="T7"/>
                  </a:cxn>
                  <a:cxn ang="0">
                    <a:pos x="T8" y="T9"/>
                  </a:cxn>
                  <a:cxn ang="0">
                    <a:pos x="T10" y="T11"/>
                  </a:cxn>
                </a:cxnLst>
                <a:rect l="0" t="0" r="r" b="b"/>
                <a:pathLst>
                  <a:path w="268" h="788">
                    <a:moveTo>
                      <a:pt x="268" y="44"/>
                    </a:moveTo>
                    <a:lnTo>
                      <a:pt x="268" y="788"/>
                    </a:lnTo>
                    <a:lnTo>
                      <a:pt x="0" y="685"/>
                    </a:lnTo>
                    <a:lnTo>
                      <a:pt x="189" y="85"/>
                    </a:lnTo>
                    <a:lnTo>
                      <a:pt x="238" y="0"/>
                    </a:lnTo>
                    <a:lnTo>
                      <a:pt x="268" y="44"/>
                    </a:lnTo>
                    <a:close/>
                  </a:path>
                </a:pathLst>
              </a:custGeom>
              <a:solidFill>
                <a:schemeClr val="accent1">
                  <a:lumMod val="7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58" name="Freeform 297"/>
              <p:cNvSpPr/>
              <p:nvPr/>
            </p:nvSpPr>
            <p:spPr bwMode="auto">
              <a:xfrm>
                <a:off x="2841626" y="3386978"/>
                <a:ext cx="127000" cy="400050"/>
              </a:xfrm>
              <a:custGeom>
                <a:avLst/>
                <a:gdLst>
                  <a:gd name="T0" fmla="*/ 0 w 80"/>
                  <a:gd name="T1" fmla="*/ 211 h 252"/>
                  <a:gd name="T2" fmla="*/ 0 w 80"/>
                  <a:gd name="T3" fmla="*/ 0 h 252"/>
                  <a:gd name="T4" fmla="*/ 80 w 80"/>
                  <a:gd name="T5" fmla="*/ 252 h 252"/>
                  <a:gd name="T6" fmla="*/ 33 w 80"/>
                  <a:gd name="T7" fmla="*/ 157 h 252"/>
                  <a:gd name="T8" fmla="*/ 29 w 80"/>
                  <a:gd name="T9" fmla="*/ 211 h 252"/>
                  <a:gd name="T10" fmla="*/ 15 w 80"/>
                  <a:gd name="T11" fmla="*/ 175 h 252"/>
                  <a:gd name="T12" fmla="*/ 0 w 80"/>
                  <a:gd name="T13" fmla="*/ 211 h 252"/>
                </a:gdLst>
                <a:ahLst/>
                <a:cxnLst>
                  <a:cxn ang="0">
                    <a:pos x="T0" y="T1"/>
                  </a:cxn>
                  <a:cxn ang="0">
                    <a:pos x="T2" y="T3"/>
                  </a:cxn>
                  <a:cxn ang="0">
                    <a:pos x="T4" y="T5"/>
                  </a:cxn>
                  <a:cxn ang="0">
                    <a:pos x="T6" y="T7"/>
                  </a:cxn>
                  <a:cxn ang="0">
                    <a:pos x="T8" y="T9"/>
                  </a:cxn>
                  <a:cxn ang="0">
                    <a:pos x="T10" y="T11"/>
                  </a:cxn>
                  <a:cxn ang="0">
                    <a:pos x="T12" y="T13"/>
                  </a:cxn>
                </a:cxnLst>
                <a:rect l="0" t="0" r="r" b="b"/>
                <a:pathLst>
                  <a:path w="80" h="252">
                    <a:moveTo>
                      <a:pt x="0" y="211"/>
                    </a:moveTo>
                    <a:lnTo>
                      <a:pt x="0" y="0"/>
                    </a:lnTo>
                    <a:lnTo>
                      <a:pt x="80" y="252"/>
                    </a:lnTo>
                    <a:lnTo>
                      <a:pt x="33" y="157"/>
                    </a:lnTo>
                    <a:lnTo>
                      <a:pt x="29" y="211"/>
                    </a:lnTo>
                    <a:lnTo>
                      <a:pt x="15" y="175"/>
                    </a:lnTo>
                    <a:lnTo>
                      <a:pt x="0" y="211"/>
                    </a:lnTo>
                    <a:close/>
                  </a:path>
                </a:pathLst>
              </a:custGeom>
              <a:solidFill>
                <a:srgbClr val="F1EEE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59" name="Freeform 298"/>
              <p:cNvSpPr/>
              <p:nvPr/>
            </p:nvSpPr>
            <p:spPr bwMode="auto">
              <a:xfrm>
                <a:off x="2841627" y="3636215"/>
                <a:ext cx="427038" cy="1266825"/>
              </a:xfrm>
              <a:custGeom>
                <a:avLst/>
                <a:gdLst>
                  <a:gd name="T0" fmla="*/ 0 w 269"/>
                  <a:gd name="T1" fmla="*/ 798 h 798"/>
                  <a:gd name="T2" fmla="*/ 0 w 269"/>
                  <a:gd name="T3" fmla="*/ 54 h 798"/>
                  <a:gd name="T4" fmla="*/ 15 w 269"/>
                  <a:gd name="T5" fmla="*/ 18 h 798"/>
                  <a:gd name="T6" fmla="*/ 29 w 269"/>
                  <a:gd name="T7" fmla="*/ 54 h 798"/>
                  <a:gd name="T8" fmla="*/ 33 w 269"/>
                  <a:gd name="T9" fmla="*/ 0 h 798"/>
                  <a:gd name="T10" fmla="*/ 80 w 269"/>
                  <a:gd name="T11" fmla="*/ 95 h 798"/>
                  <a:gd name="T12" fmla="*/ 269 w 269"/>
                  <a:gd name="T13" fmla="*/ 695 h 798"/>
                  <a:gd name="T14" fmla="*/ 0 w 269"/>
                  <a:gd name="T15" fmla="*/ 798 h 7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69" h="798">
                    <a:moveTo>
                      <a:pt x="0" y="798"/>
                    </a:moveTo>
                    <a:lnTo>
                      <a:pt x="0" y="54"/>
                    </a:lnTo>
                    <a:lnTo>
                      <a:pt x="15" y="18"/>
                    </a:lnTo>
                    <a:lnTo>
                      <a:pt x="29" y="54"/>
                    </a:lnTo>
                    <a:lnTo>
                      <a:pt x="33" y="0"/>
                    </a:lnTo>
                    <a:lnTo>
                      <a:pt x="80" y="95"/>
                    </a:lnTo>
                    <a:lnTo>
                      <a:pt x="269" y="695"/>
                    </a:lnTo>
                    <a:lnTo>
                      <a:pt x="0" y="798"/>
                    </a:lnTo>
                    <a:close/>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60" name="Freeform 302"/>
              <p:cNvSpPr/>
              <p:nvPr/>
            </p:nvSpPr>
            <p:spPr bwMode="auto">
              <a:xfrm>
                <a:off x="2841626" y="4347415"/>
                <a:ext cx="274638" cy="539750"/>
              </a:xfrm>
              <a:custGeom>
                <a:avLst/>
                <a:gdLst>
                  <a:gd name="T0" fmla="*/ 84 w 173"/>
                  <a:gd name="T1" fmla="*/ 0 h 340"/>
                  <a:gd name="T2" fmla="*/ 0 w 173"/>
                  <a:gd name="T3" fmla="*/ 265 h 340"/>
                  <a:gd name="T4" fmla="*/ 0 w 173"/>
                  <a:gd name="T5" fmla="*/ 331 h 340"/>
                  <a:gd name="T6" fmla="*/ 25 w 173"/>
                  <a:gd name="T7" fmla="*/ 340 h 340"/>
                  <a:gd name="T8" fmla="*/ 173 w 173"/>
                  <a:gd name="T9" fmla="*/ 283 h 340"/>
                  <a:gd name="T10" fmla="*/ 123 w 173"/>
                  <a:gd name="T11" fmla="*/ 123 h 340"/>
                  <a:gd name="T12" fmla="*/ 122 w 173"/>
                  <a:gd name="T13" fmla="*/ 123 h 340"/>
                  <a:gd name="T14" fmla="*/ 84 w 173"/>
                  <a:gd name="T15" fmla="*/ 0 h 34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73" h="340">
                    <a:moveTo>
                      <a:pt x="84" y="0"/>
                    </a:moveTo>
                    <a:lnTo>
                      <a:pt x="0" y="265"/>
                    </a:lnTo>
                    <a:lnTo>
                      <a:pt x="0" y="331"/>
                    </a:lnTo>
                    <a:lnTo>
                      <a:pt x="25" y="340"/>
                    </a:lnTo>
                    <a:lnTo>
                      <a:pt x="173" y="283"/>
                    </a:lnTo>
                    <a:lnTo>
                      <a:pt x="123" y="123"/>
                    </a:lnTo>
                    <a:lnTo>
                      <a:pt x="122" y="123"/>
                    </a:lnTo>
                    <a:lnTo>
                      <a:pt x="84" y="0"/>
                    </a:lnTo>
                    <a:close/>
                  </a:path>
                </a:pathLst>
              </a:custGeom>
              <a:solidFill>
                <a:schemeClr val="accent1">
                  <a:lumMod val="50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grpSp>
        <p:grpSp>
          <p:nvGrpSpPr>
            <p:cNvPr id="38" name="Group 79"/>
            <p:cNvGrpSpPr/>
            <p:nvPr/>
          </p:nvGrpSpPr>
          <p:grpSpPr>
            <a:xfrm>
              <a:off x="7402039" y="1577675"/>
              <a:ext cx="1735019" cy="3152216"/>
              <a:chOff x="2416176" y="3386978"/>
              <a:chExt cx="852488" cy="1516062"/>
            </a:xfrm>
          </p:grpSpPr>
          <p:sp>
            <p:nvSpPr>
              <p:cNvPr id="51" name="Freeform 294"/>
              <p:cNvSpPr/>
              <p:nvPr/>
            </p:nvSpPr>
            <p:spPr bwMode="auto">
              <a:xfrm>
                <a:off x="2716213" y="3386978"/>
                <a:ext cx="125413" cy="400050"/>
              </a:xfrm>
              <a:custGeom>
                <a:avLst/>
                <a:gdLst>
                  <a:gd name="T0" fmla="*/ 0 w 79"/>
                  <a:gd name="T1" fmla="*/ 252 h 252"/>
                  <a:gd name="T2" fmla="*/ 79 w 79"/>
                  <a:gd name="T3" fmla="*/ 0 h 252"/>
                  <a:gd name="T4" fmla="*/ 79 w 79"/>
                  <a:gd name="T5" fmla="*/ 211 h 252"/>
                  <a:gd name="T6" fmla="*/ 49 w 79"/>
                  <a:gd name="T7" fmla="*/ 167 h 252"/>
                  <a:gd name="T8" fmla="*/ 0 w 79"/>
                  <a:gd name="T9" fmla="*/ 252 h 252"/>
                </a:gdLst>
                <a:ahLst/>
                <a:cxnLst>
                  <a:cxn ang="0">
                    <a:pos x="T0" y="T1"/>
                  </a:cxn>
                  <a:cxn ang="0">
                    <a:pos x="T2" y="T3"/>
                  </a:cxn>
                  <a:cxn ang="0">
                    <a:pos x="T4" y="T5"/>
                  </a:cxn>
                  <a:cxn ang="0">
                    <a:pos x="T6" y="T7"/>
                  </a:cxn>
                  <a:cxn ang="0">
                    <a:pos x="T8" y="T9"/>
                  </a:cxn>
                </a:cxnLst>
                <a:rect l="0" t="0" r="r" b="b"/>
                <a:pathLst>
                  <a:path w="79" h="252">
                    <a:moveTo>
                      <a:pt x="0" y="252"/>
                    </a:moveTo>
                    <a:lnTo>
                      <a:pt x="79" y="0"/>
                    </a:lnTo>
                    <a:lnTo>
                      <a:pt x="79" y="211"/>
                    </a:lnTo>
                    <a:lnTo>
                      <a:pt x="49" y="167"/>
                    </a:lnTo>
                    <a:lnTo>
                      <a:pt x="0" y="252"/>
                    </a:lnTo>
                    <a:close/>
                  </a:path>
                </a:pathLst>
              </a:custGeom>
              <a:solidFill>
                <a:srgbClr val="98AFC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52" name="Freeform 295"/>
              <p:cNvSpPr/>
              <p:nvPr/>
            </p:nvSpPr>
            <p:spPr bwMode="auto">
              <a:xfrm>
                <a:off x="2416176" y="3652090"/>
                <a:ext cx="425450" cy="1250950"/>
              </a:xfrm>
              <a:custGeom>
                <a:avLst/>
                <a:gdLst>
                  <a:gd name="T0" fmla="*/ 268 w 268"/>
                  <a:gd name="T1" fmla="*/ 44 h 788"/>
                  <a:gd name="T2" fmla="*/ 268 w 268"/>
                  <a:gd name="T3" fmla="*/ 788 h 788"/>
                  <a:gd name="T4" fmla="*/ 0 w 268"/>
                  <a:gd name="T5" fmla="*/ 685 h 788"/>
                  <a:gd name="T6" fmla="*/ 189 w 268"/>
                  <a:gd name="T7" fmla="*/ 85 h 788"/>
                  <a:gd name="T8" fmla="*/ 238 w 268"/>
                  <a:gd name="T9" fmla="*/ 0 h 788"/>
                  <a:gd name="T10" fmla="*/ 268 w 268"/>
                  <a:gd name="T11" fmla="*/ 44 h 788"/>
                </a:gdLst>
                <a:ahLst/>
                <a:cxnLst>
                  <a:cxn ang="0">
                    <a:pos x="T0" y="T1"/>
                  </a:cxn>
                  <a:cxn ang="0">
                    <a:pos x="T2" y="T3"/>
                  </a:cxn>
                  <a:cxn ang="0">
                    <a:pos x="T4" y="T5"/>
                  </a:cxn>
                  <a:cxn ang="0">
                    <a:pos x="T6" y="T7"/>
                  </a:cxn>
                  <a:cxn ang="0">
                    <a:pos x="T8" y="T9"/>
                  </a:cxn>
                  <a:cxn ang="0">
                    <a:pos x="T10" y="T11"/>
                  </a:cxn>
                </a:cxnLst>
                <a:rect l="0" t="0" r="r" b="b"/>
                <a:pathLst>
                  <a:path w="268" h="788">
                    <a:moveTo>
                      <a:pt x="268" y="44"/>
                    </a:moveTo>
                    <a:lnTo>
                      <a:pt x="268" y="788"/>
                    </a:lnTo>
                    <a:lnTo>
                      <a:pt x="0" y="685"/>
                    </a:lnTo>
                    <a:lnTo>
                      <a:pt x="189" y="85"/>
                    </a:lnTo>
                    <a:lnTo>
                      <a:pt x="238" y="0"/>
                    </a:lnTo>
                    <a:lnTo>
                      <a:pt x="268" y="44"/>
                    </a:lnTo>
                    <a:close/>
                  </a:path>
                </a:pathLst>
              </a:custGeom>
              <a:solidFill>
                <a:schemeClr val="accent2">
                  <a:lumMod val="7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53" name="Freeform 297"/>
              <p:cNvSpPr/>
              <p:nvPr/>
            </p:nvSpPr>
            <p:spPr bwMode="auto">
              <a:xfrm>
                <a:off x="2841626" y="3386978"/>
                <a:ext cx="127000" cy="400050"/>
              </a:xfrm>
              <a:custGeom>
                <a:avLst/>
                <a:gdLst>
                  <a:gd name="T0" fmla="*/ 0 w 80"/>
                  <a:gd name="T1" fmla="*/ 211 h 252"/>
                  <a:gd name="T2" fmla="*/ 0 w 80"/>
                  <a:gd name="T3" fmla="*/ 0 h 252"/>
                  <a:gd name="T4" fmla="*/ 80 w 80"/>
                  <a:gd name="T5" fmla="*/ 252 h 252"/>
                  <a:gd name="T6" fmla="*/ 33 w 80"/>
                  <a:gd name="T7" fmla="*/ 157 h 252"/>
                  <a:gd name="T8" fmla="*/ 29 w 80"/>
                  <a:gd name="T9" fmla="*/ 211 h 252"/>
                  <a:gd name="T10" fmla="*/ 15 w 80"/>
                  <a:gd name="T11" fmla="*/ 175 h 252"/>
                  <a:gd name="T12" fmla="*/ 0 w 80"/>
                  <a:gd name="T13" fmla="*/ 211 h 252"/>
                </a:gdLst>
                <a:ahLst/>
                <a:cxnLst>
                  <a:cxn ang="0">
                    <a:pos x="T0" y="T1"/>
                  </a:cxn>
                  <a:cxn ang="0">
                    <a:pos x="T2" y="T3"/>
                  </a:cxn>
                  <a:cxn ang="0">
                    <a:pos x="T4" y="T5"/>
                  </a:cxn>
                  <a:cxn ang="0">
                    <a:pos x="T6" y="T7"/>
                  </a:cxn>
                  <a:cxn ang="0">
                    <a:pos x="T8" y="T9"/>
                  </a:cxn>
                  <a:cxn ang="0">
                    <a:pos x="T10" y="T11"/>
                  </a:cxn>
                  <a:cxn ang="0">
                    <a:pos x="T12" y="T13"/>
                  </a:cxn>
                </a:cxnLst>
                <a:rect l="0" t="0" r="r" b="b"/>
                <a:pathLst>
                  <a:path w="80" h="252">
                    <a:moveTo>
                      <a:pt x="0" y="211"/>
                    </a:moveTo>
                    <a:lnTo>
                      <a:pt x="0" y="0"/>
                    </a:lnTo>
                    <a:lnTo>
                      <a:pt x="80" y="252"/>
                    </a:lnTo>
                    <a:lnTo>
                      <a:pt x="33" y="157"/>
                    </a:lnTo>
                    <a:lnTo>
                      <a:pt x="29" y="211"/>
                    </a:lnTo>
                    <a:lnTo>
                      <a:pt x="15" y="175"/>
                    </a:lnTo>
                    <a:lnTo>
                      <a:pt x="0" y="211"/>
                    </a:lnTo>
                    <a:close/>
                  </a:path>
                </a:pathLst>
              </a:custGeom>
              <a:solidFill>
                <a:srgbClr val="F1EEE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54" name="Freeform 298"/>
              <p:cNvSpPr/>
              <p:nvPr/>
            </p:nvSpPr>
            <p:spPr bwMode="auto">
              <a:xfrm>
                <a:off x="2841626" y="3636215"/>
                <a:ext cx="427038" cy="1266825"/>
              </a:xfrm>
              <a:custGeom>
                <a:avLst/>
                <a:gdLst>
                  <a:gd name="T0" fmla="*/ 0 w 269"/>
                  <a:gd name="T1" fmla="*/ 798 h 798"/>
                  <a:gd name="T2" fmla="*/ 0 w 269"/>
                  <a:gd name="T3" fmla="*/ 54 h 798"/>
                  <a:gd name="T4" fmla="*/ 15 w 269"/>
                  <a:gd name="T5" fmla="*/ 18 h 798"/>
                  <a:gd name="T6" fmla="*/ 29 w 269"/>
                  <a:gd name="T7" fmla="*/ 54 h 798"/>
                  <a:gd name="T8" fmla="*/ 33 w 269"/>
                  <a:gd name="T9" fmla="*/ 0 h 798"/>
                  <a:gd name="T10" fmla="*/ 80 w 269"/>
                  <a:gd name="T11" fmla="*/ 95 h 798"/>
                  <a:gd name="T12" fmla="*/ 269 w 269"/>
                  <a:gd name="T13" fmla="*/ 695 h 798"/>
                  <a:gd name="T14" fmla="*/ 0 w 269"/>
                  <a:gd name="T15" fmla="*/ 798 h 7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69" h="798">
                    <a:moveTo>
                      <a:pt x="0" y="798"/>
                    </a:moveTo>
                    <a:lnTo>
                      <a:pt x="0" y="54"/>
                    </a:lnTo>
                    <a:lnTo>
                      <a:pt x="15" y="18"/>
                    </a:lnTo>
                    <a:lnTo>
                      <a:pt x="29" y="54"/>
                    </a:lnTo>
                    <a:lnTo>
                      <a:pt x="33" y="0"/>
                    </a:lnTo>
                    <a:lnTo>
                      <a:pt x="80" y="95"/>
                    </a:lnTo>
                    <a:lnTo>
                      <a:pt x="269" y="695"/>
                    </a:lnTo>
                    <a:lnTo>
                      <a:pt x="0" y="798"/>
                    </a:lnTo>
                    <a:close/>
                  </a:path>
                </a:pathLst>
              </a:custGeom>
              <a:solidFill>
                <a:schemeClr val="accent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55" name="Freeform 302"/>
              <p:cNvSpPr/>
              <p:nvPr/>
            </p:nvSpPr>
            <p:spPr bwMode="auto">
              <a:xfrm>
                <a:off x="2841626" y="4347415"/>
                <a:ext cx="274638" cy="539750"/>
              </a:xfrm>
              <a:custGeom>
                <a:avLst/>
                <a:gdLst>
                  <a:gd name="T0" fmla="*/ 84 w 173"/>
                  <a:gd name="T1" fmla="*/ 0 h 340"/>
                  <a:gd name="T2" fmla="*/ 0 w 173"/>
                  <a:gd name="T3" fmla="*/ 265 h 340"/>
                  <a:gd name="T4" fmla="*/ 0 w 173"/>
                  <a:gd name="T5" fmla="*/ 331 h 340"/>
                  <a:gd name="T6" fmla="*/ 25 w 173"/>
                  <a:gd name="T7" fmla="*/ 340 h 340"/>
                  <a:gd name="T8" fmla="*/ 173 w 173"/>
                  <a:gd name="T9" fmla="*/ 283 h 340"/>
                  <a:gd name="T10" fmla="*/ 123 w 173"/>
                  <a:gd name="T11" fmla="*/ 123 h 340"/>
                  <a:gd name="T12" fmla="*/ 122 w 173"/>
                  <a:gd name="T13" fmla="*/ 123 h 340"/>
                  <a:gd name="T14" fmla="*/ 84 w 173"/>
                  <a:gd name="T15" fmla="*/ 0 h 34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73" h="340">
                    <a:moveTo>
                      <a:pt x="84" y="0"/>
                    </a:moveTo>
                    <a:lnTo>
                      <a:pt x="0" y="265"/>
                    </a:lnTo>
                    <a:lnTo>
                      <a:pt x="0" y="331"/>
                    </a:lnTo>
                    <a:lnTo>
                      <a:pt x="25" y="340"/>
                    </a:lnTo>
                    <a:lnTo>
                      <a:pt x="173" y="283"/>
                    </a:lnTo>
                    <a:lnTo>
                      <a:pt x="123" y="123"/>
                    </a:lnTo>
                    <a:lnTo>
                      <a:pt x="122" y="123"/>
                    </a:lnTo>
                    <a:lnTo>
                      <a:pt x="84" y="0"/>
                    </a:lnTo>
                    <a:close/>
                  </a:path>
                </a:pathLst>
              </a:custGeom>
              <a:solidFill>
                <a:schemeClr val="accent2">
                  <a:lumMod val="50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grpSp>
        <p:grpSp>
          <p:nvGrpSpPr>
            <p:cNvPr id="39" name="Group 85"/>
            <p:cNvGrpSpPr/>
            <p:nvPr/>
          </p:nvGrpSpPr>
          <p:grpSpPr>
            <a:xfrm>
              <a:off x="8545930" y="3221798"/>
              <a:ext cx="1501061" cy="1827914"/>
              <a:chOff x="2416176" y="3386978"/>
              <a:chExt cx="852488" cy="1516062"/>
            </a:xfrm>
          </p:grpSpPr>
          <p:sp>
            <p:nvSpPr>
              <p:cNvPr id="46" name="Freeform 294"/>
              <p:cNvSpPr/>
              <p:nvPr/>
            </p:nvSpPr>
            <p:spPr bwMode="auto">
              <a:xfrm>
                <a:off x="2716213" y="3386978"/>
                <a:ext cx="125413" cy="400050"/>
              </a:xfrm>
              <a:custGeom>
                <a:avLst/>
                <a:gdLst>
                  <a:gd name="T0" fmla="*/ 0 w 79"/>
                  <a:gd name="T1" fmla="*/ 252 h 252"/>
                  <a:gd name="T2" fmla="*/ 79 w 79"/>
                  <a:gd name="T3" fmla="*/ 0 h 252"/>
                  <a:gd name="T4" fmla="*/ 79 w 79"/>
                  <a:gd name="T5" fmla="*/ 211 h 252"/>
                  <a:gd name="T6" fmla="*/ 49 w 79"/>
                  <a:gd name="T7" fmla="*/ 167 h 252"/>
                  <a:gd name="T8" fmla="*/ 0 w 79"/>
                  <a:gd name="T9" fmla="*/ 252 h 252"/>
                </a:gdLst>
                <a:ahLst/>
                <a:cxnLst>
                  <a:cxn ang="0">
                    <a:pos x="T0" y="T1"/>
                  </a:cxn>
                  <a:cxn ang="0">
                    <a:pos x="T2" y="T3"/>
                  </a:cxn>
                  <a:cxn ang="0">
                    <a:pos x="T4" y="T5"/>
                  </a:cxn>
                  <a:cxn ang="0">
                    <a:pos x="T6" y="T7"/>
                  </a:cxn>
                  <a:cxn ang="0">
                    <a:pos x="T8" y="T9"/>
                  </a:cxn>
                </a:cxnLst>
                <a:rect l="0" t="0" r="r" b="b"/>
                <a:pathLst>
                  <a:path w="79" h="252">
                    <a:moveTo>
                      <a:pt x="0" y="252"/>
                    </a:moveTo>
                    <a:lnTo>
                      <a:pt x="79" y="0"/>
                    </a:lnTo>
                    <a:lnTo>
                      <a:pt x="79" y="211"/>
                    </a:lnTo>
                    <a:lnTo>
                      <a:pt x="49" y="167"/>
                    </a:lnTo>
                    <a:lnTo>
                      <a:pt x="0" y="252"/>
                    </a:lnTo>
                    <a:close/>
                  </a:path>
                </a:pathLst>
              </a:custGeom>
              <a:solidFill>
                <a:srgbClr val="98AFC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47" name="Freeform 295"/>
              <p:cNvSpPr/>
              <p:nvPr/>
            </p:nvSpPr>
            <p:spPr bwMode="auto">
              <a:xfrm>
                <a:off x="2416176" y="3652090"/>
                <a:ext cx="425450" cy="1250950"/>
              </a:xfrm>
              <a:custGeom>
                <a:avLst/>
                <a:gdLst>
                  <a:gd name="T0" fmla="*/ 268 w 268"/>
                  <a:gd name="T1" fmla="*/ 44 h 788"/>
                  <a:gd name="T2" fmla="*/ 268 w 268"/>
                  <a:gd name="T3" fmla="*/ 788 h 788"/>
                  <a:gd name="T4" fmla="*/ 0 w 268"/>
                  <a:gd name="T5" fmla="*/ 685 h 788"/>
                  <a:gd name="T6" fmla="*/ 189 w 268"/>
                  <a:gd name="T7" fmla="*/ 85 h 788"/>
                  <a:gd name="T8" fmla="*/ 238 w 268"/>
                  <a:gd name="T9" fmla="*/ 0 h 788"/>
                  <a:gd name="T10" fmla="*/ 268 w 268"/>
                  <a:gd name="T11" fmla="*/ 44 h 788"/>
                </a:gdLst>
                <a:ahLst/>
                <a:cxnLst>
                  <a:cxn ang="0">
                    <a:pos x="T0" y="T1"/>
                  </a:cxn>
                  <a:cxn ang="0">
                    <a:pos x="T2" y="T3"/>
                  </a:cxn>
                  <a:cxn ang="0">
                    <a:pos x="T4" y="T5"/>
                  </a:cxn>
                  <a:cxn ang="0">
                    <a:pos x="T6" y="T7"/>
                  </a:cxn>
                  <a:cxn ang="0">
                    <a:pos x="T8" y="T9"/>
                  </a:cxn>
                  <a:cxn ang="0">
                    <a:pos x="T10" y="T11"/>
                  </a:cxn>
                </a:cxnLst>
                <a:rect l="0" t="0" r="r" b="b"/>
                <a:pathLst>
                  <a:path w="268" h="788">
                    <a:moveTo>
                      <a:pt x="268" y="44"/>
                    </a:moveTo>
                    <a:lnTo>
                      <a:pt x="268" y="788"/>
                    </a:lnTo>
                    <a:lnTo>
                      <a:pt x="0" y="685"/>
                    </a:lnTo>
                    <a:lnTo>
                      <a:pt x="189" y="85"/>
                    </a:lnTo>
                    <a:lnTo>
                      <a:pt x="238" y="0"/>
                    </a:lnTo>
                    <a:lnTo>
                      <a:pt x="268" y="44"/>
                    </a:lnTo>
                    <a:close/>
                  </a:path>
                </a:pathLst>
              </a:custGeom>
              <a:solidFill>
                <a:schemeClr val="accent3">
                  <a:lumMod val="7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48" name="Freeform 297"/>
              <p:cNvSpPr/>
              <p:nvPr/>
            </p:nvSpPr>
            <p:spPr bwMode="auto">
              <a:xfrm>
                <a:off x="2841626" y="3386978"/>
                <a:ext cx="127000" cy="400050"/>
              </a:xfrm>
              <a:custGeom>
                <a:avLst/>
                <a:gdLst>
                  <a:gd name="T0" fmla="*/ 0 w 80"/>
                  <a:gd name="T1" fmla="*/ 211 h 252"/>
                  <a:gd name="T2" fmla="*/ 0 w 80"/>
                  <a:gd name="T3" fmla="*/ 0 h 252"/>
                  <a:gd name="T4" fmla="*/ 80 w 80"/>
                  <a:gd name="T5" fmla="*/ 252 h 252"/>
                  <a:gd name="T6" fmla="*/ 33 w 80"/>
                  <a:gd name="T7" fmla="*/ 157 h 252"/>
                  <a:gd name="T8" fmla="*/ 29 w 80"/>
                  <a:gd name="T9" fmla="*/ 211 h 252"/>
                  <a:gd name="T10" fmla="*/ 15 w 80"/>
                  <a:gd name="T11" fmla="*/ 175 h 252"/>
                  <a:gd name="T12" fmla="*/ 0 w 80"/>
                  <a:gd name="T13" fmla="*/ 211 h 252"/>
                </a:gdLst>
                <a:ahLst/>
                <a:cxnLst>
                  <a:cxn ang="0">
                    <a:pos x="T0" y="T1"/>
                  </a:cxn>
                  <a:cxn ang="0">
                    <a:pos x="T2" y="T3"/>
                  </a:cxn>
                  <a:cxn ang="0">
                    <a:pos x="T4" y="T5"/>
                  </a:cxn>
                  <a:cxn ang="0">
                    <a:pos x="T6" y="T7"/>
                  </a:cxn>
                  <a:cxn ang="0">
                    <a:pos x="T8" y="T9"/>
                  </a:cxn>
                  <a:cxn ang="0">
                    <a:pos x="T10" y="T11"/>
                  </a:cxn>
                  <a:cxn ang="0">
                    <a:pos x="T12" y="T13"/>
                  </a:cxn>
                </a:cxnLst>
                <a:rect l="0" t="0" r="r" b="b"/>
                <a:pathLst>
                  <a:path w="80" h="252">
                    <a:moveTo>
                      <a:pt x="0" y="211"/>
                    </a:moveTo>
                    <a:lnTo>
                      <a:pt x="0" y="0"/>
                    </a:lnTo>
                    <a:lnTo>
                      <a:pt x="80" y="252"/>
                    </a:lnTo>
                    <a:lnTo>
                      <a:pt x="33" y="157"/>
                    </a:lnTo>
                    <a:lnTo>
                      <a:pt x="29" y="211"/>
                    </a:lnTo>
                    <a:lnTo>
                      <a:pt x="15" y="175"/>
                    </a:lnTo>
                    <a:lnTo>
                      <a:pt x="0" y="211"/>
                    </a:lnTo>
                    <a:close/>
                  </a:path>
                </a:pathLst>
              </a:custGeom>
              <a:solidFill>
                <a:srgbClr val="F1EEE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49" name="Freeform 298"/>
              <p:cNvSpPr/>
              <p:nvPr/>
            </p:nvSpPr>
            <p:spPr bwMode="auto">
              <a:xfrm>
                <a:off x="2841626" y="3636215"/>
                <a:ext cx="427038" cy="1266825"/>
              </a:xfrm>
              <a:custGeom>
                <a:avLst/>
                <a:gdLst>
                  <a:gd name="T0" fmla="*/ 0 w 269"/>
                  <a:gd name="T1" fmla="*/ 798 h 798"/>
                  <a:gd name="T2" fmla="*/ 0 w 269"/>
                  <a:gd name="T3" fmla="*/ 54 h 798"/>
                  <a:gd name="T4" fmla="*/ 15 w 269"/>
                  <a:gd name="T5" fmla="*/ 18 h 798"/>
                  <a:gd name="T6" fmla="*/ 29 w 269"/>
                  <a:gd name="T7" fmla="*/ 54 h 798"/>
                  <a:gd name="T8" fmla="*/ 33 w 269"/>
                  <a:gd name="T9" fmla="*/ 0 h 798"/>
                  <a:gd name="T10" fmla="*/ 80 w 269"/>
                  <a:gd name="T11" fmla="*/ 95 h 798"/>
                  <a:gd name="T12" fmla="*/ 269 w 269"/>
                  <a:gd name="T13" fmla="*/ 695 h 798"/>
                  <a:gd name="T14" fmla="*/ 0 w 269"/>
                  <a:gd name="T15" fmla="*/ 798 h 7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69" h="798">
                    <a:moveTo>
                      <a:pt x="0" y="798"/>
                    </a:moveTo>
                    <a:lnTo>
                      <a:pt x="0" y="54"/>
                    </a:lnTo>
                    <a:lnTo>
                      <a:pt x="15" y="18"/>
                    </a:lnTo>
                    <a:lnTo>
                      <a:pt x="29" y="54"/>
                    </a:lnTo>
                    <a:lnTo>
                      <a:pt x="33" y="0"/>
                    </a:lnTo>
                    <a:lnTo>
                      <a:pt x="80" y="95"/>
                    </a:lnTo>
                    <a:lnTo>
                      <a:pt x="269" y="695"/>
                    </a:lnTo>
                    <a:lnTo>
                      <a:pt x="0" y="798"/>
                    </a:lnTo>
                    <a:close/>
                  </a:path>
                </a:pathLst>
              </a:custGeom>
              <a:solidFill>
                <a:schemeClr val="accent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50" name="Freeform 302"/>
              <p:cNvSpPr/>
              <p:nvPr/>
            </p:nvSpPr>
            <p:spPr bwMode="auto">
              <a:xfrm>
                <a:off x="2841626" y="4347415"/>
                <a:ext cx="274638" cy="539750"/>
              </a:xfrm>
              <a:custGeom>
                <a:avLst/>
                <a:gdLst>
                  <a:gd name="T0" fmla="*/ 84 w 173"/>
                  <a:gd name="T1" fmla="*/ 0 h 340"/>
                  <a:gd name="T2" fmla="*/ 0 w 173"/>
                  <a:gd name="T3" fmla="*/ 265 h 340"/>
                  <a:gd name="T4" fmla="*/ 0 w 173"/>
                  <a:gd name="T5" fmla="*/ 331 h 340"/>
                  <a:gd name="T6" fmla="*/ 25 w 173"/>
                  <a:gd name="T7" fmla="*/ 340 h 340"/>
                  <a:gd name="T8" fmla="*/ 173 w 173"/>
                  <a:gd name="T9" fmla="*/ 283 h 340"/>
                  <a:gd name="T10" fmla="*/ 123 w 173"/>
                  <a:gd name="T11" fmla="*/ 123 h 340"/>
                  <a:gd name="T12" fmla="*/ 122 w 173"/>
                  <a:gd name="T13" fmla="*/ 123 h 340"/>
                  <a:gd name="T14" fmla="*/ 84 w 173"/>
                  <a:gd name="T15" fmla="*/ 0 h 34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73" h="340">
                    <a:moveTo>
                      <a:pt x="84" y="0"/>
                    </a:moveTo>
                    <a:lnTo>
                      <a:pt x="0" y="265"/>
                    </a:lnTo>
                    <a:lnTo>
                      <a:pt x="0" y="331"/>
                    </a:lnTo>
                    <a:lnTo>
                      <a:pt x="25" y="340"/>
                    </a:lnTo>
                    <a:lnTo>
                      <a:pt x="173" y="283"/>
                    </a:lnTo>
                    <a:lnTo>
                      <a:pt x="123" y="123"/>
                    </a:lnTo>
                    <a:lnTo>
                      <a:pt x="122" y="123"/>
                    </a:lnTo>
                    <a:lnTo>
                      <a:pt x="84" y="0"/>
                    </a:lnTo>
                    <a:close/>
                  </a:path>
                </a:pathLst>
              </a:custGeom>
              <a:solidFill>
                <a:schemeClr val="accent3">
                  <a:lumMod val="50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grpSp>
        <p:grpSp>
          <p:nvGrpSpPr>
            <p:cNvPr id="40" name="Group 91"/>
            <p:cNvGrpSpPr/>
            <p:nvPr/>
          </p:nvGrpSpPr>
          <p:grpSpPr>
            <a:xfrm>
              <a:off x="9546741" y="2851098"/>
              <a:ext cx="2029954" cy="2569315"/>
              <a:chOff x="2416176" y="3386978"/>
              <a:chExt cx="852488" cy="1516062"/>
            </a:xfrm>
          </p:grpSpPr>
          <p:sp>
            <p:nvSpPr>
              <p:cNvPr id="41" name="Freeform 294"/>
              <p:cNvSpPr/>
              <p:nvPr/>
            </p:nvSpPr>
            <p:spPr bwMode="auto">
              <a:xfrm>
                <a:off x="2716213" y="3386978"/>
                <a:ext cx="125413" cy="400050"/>
              </a:xfrm>
              <a:custGeom>
                <a:avLst/>
                <a:gdLst>
                  <a:gd name="T0" fmla="*/ 0 w 79"/>
                  <a:gd name="T1" fmla="*/ 252 h 252"/>
                  <a:gd name="T2" fmla="*/ 79 w 79"/>
                  <a:gd name="T3" fmla="*/ 0 h 252"/>
                  <a:gd name="T4" fmla="*/ 79 w 79"/>
                  <a:gd name="T5" fmla="*/ 211 h 252"/>
                  <a:gd name="T6" fmla="*/ 49 w 79"/>
                  <a:gd name="T7" fmla="*/ 167 h 252"/>
                  <a:gd name="T8" fmla="*/ 0 w 79"/>
                  <a:gd name="T9" fmla="*/ 252 h 252"/>
                </a:gdLst>
                <a:ahLst/>
                <a:cxnLst>
                  <a:cxn ang="0">
                    <a:pos x="T0" y="T1"/>
                  </a:cxn>
                  <a:cxn ang="0">
                    <a:pos x="T2" y="T3"/>
                  </a:cxn>
                  <a:cxn ang="0">
                    <a:pos x="T4" y="T5"/>
                  </a:cxn>
                  <a:cxn ang="0">
                    <a:pos x="T6" y="T7"/>
                  </a:cxn>
                  <a:cxn ang="0">
                    <a:pos x="T8" y="T9"/>
                  </a:cxn>
                </a:cxnLst>
                <a:rect l="0" t="0" r="r" b="b"/>
                <a:pathLst>
                  <a:path w="79" h="252">
                    <a:moveTo>
                      <a:pt x="0" y="252"/>
                    </a:moveTo>
                    <a:lnTo>
                      <a:pt x="79" y="0"/>
                    </a:lnTo>
                    <a:lnTo>
                      <a:pt x="79" y="211"/>
                    </a:lnTo>
                    <a:lnTo>
                      <a:pt x="49" y="167"/>
                    </a:lnTo>
                    <a:lnTo>
                      <a:pt x="0" y="252"/>
                    </a:lnTo>
                    <a:close/>
                  </a:path>
                </a:pathLst>
              </a:custGeom>
              <a:solidFill>
                <a:srgbClr val="98AFC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42" name="Freeform 295"/>
              <p:cNvSpPr/>
              <p:nvPr/>
            </p:nvSpPr>
            <p:spPr bwMode="auto">
              <a:xfrm>
                <a:off x="2416176" y="3652090"/>
                <a:ext cx="425450" cy="1250950"/>
              </a:xfrm>
              <a:custGeom>
                <a:avLst/>
                <a:gdLst>
                  <a:gd name="T0" fmla="*/ 268 w 268"/>
                  <a:gd name="T1" fmla="*/ 44 h 788"/>
                  <a:gd name="T2" fmla="*/ 268 w 268"/>
                  <a:gd name="T3" fmla="*/ 788 h 788"/>
                  <a:gd name="T4" fmla="*/ 0 w 268"/>
                  <a:gd name="T5" fmla="*/ 685 h 788"/>
                  <a:gd name="T6" fmla="*/ 189 w 268"/>
                  <a:gd name="T7" fmla="*/ 85 h 788"/>
                  <a:gd name="T8" fmla="*/ 238 w 268"/>
                  <a:gd name="T9" fmla="*/ 0 h 788"/>
                  <a:gd name="T10" fmla="*/ 268 w 268"/>
                  <a:gd name="T11" fmla="*/ 44 h 788"/>
                </a:gdLst>
                <a:ahLst/>
                <a:cxnLst>
                  <a:cxn ang="0">
                    <a:pos x="T0" y="T1"/>
                  </a:cxn>
                  <a:cxn ang="0">
                    <a:pos x="T2" y="T3"/>
                  </a:cxn>
                  <a:cxn ang="0">
                    <a:pos x="T4" y="T5"/>
                  </a:cxn>
                  <a:cxn ang="0">
                    <a:pos x="T6" y="T7"/>
                  </a:cxn>
                  <a:cxn ang="0">
                    <a:pos x="T8" y="T9"/>
                  </a:cxn>
                  <a:cxn ang="0">
                    <a:pos x="T10" y="T11"/>
                  </a:cxn>
                </a:cxnLst>
                <a:rect l="0" t="0" r="r" b="b"/>
                <a:pathLst>
                  <a:path w="268" h="788">
                    <a:moveTo>
                      <a:pt x="268" y="44"/>
                    </a:moveTo>
                    <a:lnTo>
                      <a:pt x="268" y="788"/>
                    </a:lnTo>
                    <a:lnTo>
                      <a:pt x="0" y="685"/>
                    </a:lnTo>
                    <a:lnTo>
                      <a:pt x="189" y="85"/>
                    </a:lnTo>
                    <a:lnTo>
                      <a:pt x="238" y="0"/>
                    </a:lnTo>
                    <a:lnTo>
                      <a:pt x="268" y="44"/>
                    </a:lnTo>
                    <a:close/>
                  </a:path>
                </a:pathLst>
              </a:custGeom>
              <a:solidFill>
                <a:schemeClr val="accent4">
                  <a:lumMod val="7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43" name="Freeform 297"/>
              <p:cNvSpPr/>
              <p:nvPr/>
            </p:nvSpPr>
            <p:spPr bwMode="auto">
              <a:xfrm>
                <a:off x="2841626" y="3386978"/>
                <a:ext cx="127000" cy="400050"/>
              </a:xfrm>
              <a:custGeom>
                <a:avLst/>
                <a:gdLst>
                  <a:gd name="T0" fmla="*/ 0 w 80"/>
                  <a:gd name="T1" fmla="*/ 211 h 252"/>
                  <a:gd name="T2" fmla="*/ 0 w 80"/>
                  <a:gd name="T3" fmla="*/ 0 h 252"/>
                  <a:gd name="T4" fmla="*/ 80 w 80"/>
                  <a:gd name="T5" fmla="*/ 252 h 252"/>
                  <a:gd name="T6" fmla="*/ 33 w 80"/>
                  <a:gd name="T7" fmla="*/ 157 h 252"/>
                  <a:gd name="T8" fmla="*/ 29 w 80"/>
                  <a:gd name="T9" fmla="*/ 211 h 252"/>
                  <a:gd name="T10" fmla="*/ 15 w 80"/>
                  <a:gd name="T11" fmla="*/ 175 h 252"/>
                  <a:gd name="T12" fmla="*/ 0 w 80"/>
                  <a:gd name="T13" fmla="*/ 211 h 252"/>
                </a:gdLst>
                <a:ahLst/>
                <a:cxnLst>
                  <a:cxn ang="0">
                    <a:pos x="T0" y="T1"/>
                  </a:cxn>
                  <a:cxn ang="0">
                    <a:pos x="T2" y="T3"/>
                  </a:cxn>
                  <a:cxn ang="0">
                    <a:pos x="T4" y="T5"/>
                  </a:cxn>
                  <a:cxn ang="0">
                    <a:pos x="T6" y="T7"/>
                  </a:cxn>
                  <a:cxn ang="0">
                    <a:pos x="T8" y="T9"/>
                  </a:cxn>
                  <a:cxn ang="0">
                    <a:pos x="T10" y="T11"/>
                  </a:cxn>
                  <a:cxn ang="0">
                    <a:pos x="T12" y="T13"/>
                  </a:cxn>
                </a:cxnLst>
                <a:rect l="0" t="0" r="r" b="b"/>
                <a:pathLst>
                  <a:path w="80" h="252">
                    <a:moveTo>
                      <a:pt x="0" y="211"/>
                    </a:moveTo>
                    <a:lnTo>
                      <a:pt x="0" y="0"/>
                    </a:lnTo>
                    <a:lnTo>
                      <a:pt x="80" y="252"/>
                    </a:lnTo>
                    <a:lnTo>
                      <a:pt x="33" y="157"/>
                    </a:lnTo>
                    <a:lnTo>
                      <a:pt x="29" y="211"/>
                    </a:lnTo>
                    <a:lnTo>
                      <a:pt x="15" y="175"/>
                    </a:lnTo>
                    <a:lnTo>
                      <a:pt x="0" y="211"/>
                    </a:lnTo>
                    <a:close/>
                  </a:path>
                </a:pathLst>
              </a:custGeom>
              <a:solidFill>
                <a:srgbClr val="F1EEE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44" name="Freeform 298"/>
              <p:cNvSpPr/>
              <p:nvPr/>
            </p:nvSpPr>
            <p:spPr bwMode="auto">
              <a:xfrm>
                <a:off x="2841626" y="3636215"/>
                <a:ext cx="427038" cy="1266825"/>
              </a:xfrm>
              <a:custGeom>
                <a:avLst/>
                <a:gdLst>
                  <a:gd name="T0" fmla="*/ 0 w 269"/>
                  <a:gd name="T1" fmla="*/ 798 h 798"/>
                  <a:gd name="T2" fmla="*/ 0 w 269"/>
                  <a:gd name="T3" fmla="*/ 54 h 798"/>
                  <a:gd name="T4" fmla="*/ 15 w 269"/>
                  <a:gd name="T5" fmla="*/ 18 h 798"/>
                  <a:gd name="T6" fmla="*/ 29 w 269"/>
                  <a:gd name="T7" fmla="*/ 54 h 798"/>
                  <a:gd name="T8" fmla="*/ 33 w 269"/>
                  <a:gd name="T9" fmla="*/ 0 h 798"/>
                  <a:gd name="T10" fmla="*/ 80 w 269"/>
                  <a:gd name="T11" fmla="*/ 95 h 798"/>
                  <a:gd name="T12" fmla="*/ 269 w 269"/>
                  <a:gd name="T13" fmla="*/ 695 h 798"/>
                  <a:gd name="T14" fmla="*/ 0 w 269"/>
                  <a:gd name="T15" fmla="*/ 798 h 7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69" h="798">
                    <a:moveTo>
                      <a:pt x="0" y="798"/>
                    </a:moveTo>
                    <a:lnTo>
                      <a:pt x="0" y="54"/>
                    </a:lnTo>
                    <a:lnTo>
                      <a:pt x="15" y="18"/>
                    </a:lnTo>
                    <a:lnTo>
                      <a:pt x="29" y="54"/>
                    </a:lnTo>
                    <a:lnTo>
                      <a:pt x="33" y="0"/>
                    </a:lnTo>
                    <a:lnTo>
                      <a:pt x="80" y="95"/>
                    </a:lnTo>
                    <a:lnTo>
                      <a:pt x="269" y="695"/>
                    </a:lnTo>
                    <a:lnTo>
                      <a:pt x="0" y="798"/>
                    </a:lnTo>
                    <a:close/>
                  </a:path>
                </a:pathLst>
              </a:custGeom>
              <a:solidFill>
                <a:schemeClr val="accent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45" name="Freeform 302"/>
              <p:cNvSpPr/>
              <p:nvPr/>
            </p:nvSpPr>
            <p:spPr bwMode="auto">
              <a:xfrm>
                <a:off x="2841626" y="4347415"/>
                <a:ext cx="274638" cy="539750"/>
              </a:xfrm>
              <a:custGeom>
                <a:avLst/>
                <a:gdLst>
                  <a:gd name="T0" fmla="*/ 84 w 173"/>
                  <a:gd name="T1" fmla="*/ 0 h 340"/>
                  <a:gd name="T2" fmla="*/ 0 w 173"/>
                  <a:gd name="T3" fmla="*/ 265 h 340"/>
                  <a:gd name="T4" fmla="*/ 0 w 173"/>
                  <a:gd name="T5" fmla="*/ 331 h 340"/>
                  <a:gd name="T6" fmla="*/ 25 w 173"/>
                  <a:gd name="T7" fmla="*/ 340 h 340"/>
                  <a:gd name="T8" fmla="*/ 173 w 173"/>
                  <a:gd name="T9" fmla="*/ 283 h 340"/>
                  <a:gd name="T10" fmla="*/ 123 w 173"/>
                  <a:gd name="T11" fmla="*/ 123 h 340"/>
                  <a:gd name="T12" fmla="*/ 122 w 173"/>
                  <a:gd name="T13" fmla="*/ 123 h 340"/>
                  <a:gd name="T14" fmla="*/ 84 w 173"/>
                  <a:gd name="T15" fmla="*/ 0 h 34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73" h="340">
                    <a:moveTo>
                      <a:pt x="84" y="0"/>
                    </a:moveTo>
                    <a:lnTo>
                      <a:pt x="0" y="265"/>
                    </a:lnTo>
                    <a:lnTo>
                      <a:pt x="0" y="331"/>
                    </a:lnTo>
                    <a:lnTo>
                      <a:pt x="25" y="340"/>
                    </a:lnTo>
                    <a:lnTo>
                      <a:pt x="173" y="283"/>
                    </a:lnTo>
                    <a:lnTo>
                      <a:pt x="123" y="123"/>
                    </a:lnTo>
                    <a:lnTo>
                      <a:pt x="122" y="123"/>
                    </a:lnTo>
                    <a:lnTo>
                      <a:pt x="84" y="0"/>
                    </a:lnTo>
                    <a:close/>
                  </a:path>
                </a:pathLst>
              </a:custGeom>
              <a:solidFill>
                <a:schemeClr val="accent4">
                  <a:lumMod val="50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grpSp>
      </p:grpSp>
      <p:sp>
        <p:nvSpPr>
          <p:cNvPr id="61" name="Rectangle 8"/>
          <p:cNvSpPr/>
          <p:nvPr/>
        </p:nvSpPr>
        <p:spPr>
          <a:xfrm>
            <a:off x="2017192" y="2031523"/>
            <a:ext cx="3857128" cy="617285"/>
          </a:xfrm>
          <a:prstGeom prst="rect">
            <a:avLst/>
          </a:prstGeom>
        </p:spPr>
        <p:txBody>
          <a:bodyPr wrap="square">
            <a:spAutoFit/>
          </a:bodyPr>
          <a:lstStyle/>
          <a:p>
            <a:pPr>
              <a:lnSpc>
                <a:spcPct val="150000"/>
              </a:lnSpc>
            </a:pPr>
            <a:r>
              <a:rPr lang="zh-CN" altLang="en-US" sz="1200" dirty="0">
                <a:solidFill>
                  <a:schemeClr val="tx2"/>
                </a:solidFill>
                <a:latin typeface="+mn-ea"/>
              </a:rPr>
              <a:t>单击此处添加标题单击此处添加标题单击此处添加标题单击此处添加标题单击此处添加标题单击此处添加标题</a:t>
            </a:r>
            <a:endParaRPr lang="zh-CN" altLang="en-US" sz="1200" dirty="0">
              <a:solidFill>
                <a:schemeClr val="tx2"/>
              </a:solidFill>
              <a:latin typeface="+mn-ea"/>
            </a:endParaRPr>
          </a:p>
        </p:txBody>
      </p:sp>
      <p:sp>
        <p:nvSpPr>
          <p:cNvPr id="62" name="TextBox 9"/>
          <p:cNvSpPr txBox="1"/>
          <p:nvPr/>
        </p:nvSpPr>
        <p:spPr>
          <a:xfrm>
            <a:off x="1995761" y="1600435"/>
            <a:ext cx="1415772" cy="461665"/>
          </a:xfrm>
          <a:prstGeom prst="rect">
            <a:avLst/>
          </a:prstGeom>
          <a:noFill/>
        </p:spPr>
        <p:txBody>
          <a:bodyPr wrap="none" rtlCol="0">
            <a:spAutoFit/>
          </a:bodyPr>
          <a:lstStyle/>
          <a:p>
            <a:r>
              <a:rPr lang="zh-CN" altLang="en-US" sz="2400" b="1" dirty="0">
                <a:latin typeface="+mj-ea"/>
                <a:ea typeface="+mj-ea"/>
              </a:rPr>
              <a:t>添加标题</a:t>
            </a:r>
            <a:endParaRPr lang="en-GB" sz="2400" b="1" dirty="0">
              <a:latin typeface="+mj-ea"/>
              <a:ea typeface="+mj-ea"/>
            </a:endParaRPr>
          </a:p>
        </p:txBody>
      </p:sp>
      <p:grpSp>
        <p:nvGrpSpPr>
          <p:cNvPr id="63" name="组合 62"/>
          <p:cNvGrpSpPr/>
          <p:nvPr/>
        </p:nvGrpSpPr>
        <p:grpSpPr>
          <a:xfrm>
            <a:off x="1192309" y="2754406"/>
            <a:ext cx="5158260" cy="755784"/>
            <a:chOff x="6096000" y="2754406"/>
            <a:chExt cx="5158260" cy="755784"/>
          </a:xfrm>
        </p:grpSpPr>
        <p:sp>
          <p:nvSpPr>
            <p:cNvPr id="64" name="Shape 117"/>
            <p:cNvSpPr/>
            <p:nvPr/>
          </p:nvSpPr>
          <p:spPr>
            <a:xfrm>
              <a:off x="6096000" y="2803306"/>
              <a:ext cx="658385" cy="658641"/>
            </a:xfrm>
            <a:prstGeom prst="ellipse">
              <a:avLst/>
            </a:prstGeom>
            <a:gradFill>
              <a:gsLst>
                <a:gs pos="0">
                  <a:schemeClr val="bg1"/>
                </a:gs>
                <a:gs pos="51000">
                  <a:schemeClr val="bg1">
                    <a:lumMod val="95000"/>
                  </a:schemeClr>
                </a:gs>
                <a:gs pos="100000">
                  <a:schemeClr val="bg1">
                    <a:lumMod val="75000"/>
                  </a:schemeClr>
                </a:gs>
              </a:gsLst>
              <a:lin ang="18900000" scaled="0"/>
            </a:gradFill>
            <a:ln w="25400">
              <a:gradFill>
                <a:gsLst>
                  <a:gs pos="34000">
                    <a:srgbClr val="F2F2F2"/>
                  </a:gs>
                  <a:gs pos="0">
                    <a:srgbClr val="FFFFFF"/>
                  </a:gs>
                  <a:gs pos="100000">
                    <a:srgbClr val="BFBFBF"/>
                  </a:gs>
                </a:gsLst>
                <a:lin ang="8100000" scaled="0"/>
              </a:gradFill>
            </a:ln>
            <a:effectLst>
              <a:outerShdw blurRad="673100" dist="266700" dir="8100000" sx="99000" sy="99000" algn="tr" rotWithShape="0">
                <a:prstClr val="black">
                  <a:alpha val="4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solidFill>
                  <a:schemeClr val="lt1"/>
                </a:solidFill>
                <a:sym typeface="Lato"/>
              </a:endParaRPr>
            </a:p>
          </p:txBody>
        </p:sp>
        <p:sp>
          <p:nvSpPr>
            <p:cNvPr id="65" name="Shape 120"/>
            <p:cNvSpPr/>
            <p:nvPr/>
          </p:nvSpPr>
          <p:spPr>
            <a:xfrm>
              <a:off x="6266648" y="3009006"/>
              <a:ext cx="331628" cy="230021"/>
            </a:xfrm>
            <a:custGeom>
              <a:avLst/>
              <a:gdLst/>
              <a:ahLst/>
              <a:cxnLst/>
              <a:rect l="0" t="0" r="0" b="0"/>
              <a:pathLst>
                <a:path w="120000" h="120000" extrusionOk="0">
                  <a:moveTo>
                    <a:pt x="91495" y="119712"/>
                  </a:moveTo>
                  <a:lnTo>
                    <a:pt x="91495" y="119712"/>
                  </a:lnTo>
                  <a:cubicBezTo>
                    <a:pt x="28106" y="119712"/>
                    <a:pt x="28106" y="119712"/>
                    <a:pt x="28106" y="119712"/>
                  </a:cubicBezTo>
                  <a:cubicBezTo>
                    <a:pt x="12757" y="119712"/>
                    <a:pt x="0" y="101339"/>
                    <a:pt x="0" y="79234"/>
                  </a:cubicBezTo>
                  <a:cubicBezTo>
                    <a:pt x="0" y="60861"/>
                    <a:pt x="8372" y="44497"/>
                    <a:pt x="19734" y="40478"/>
                  </a:cubicBezTo>
                  <a:cubicBezTo>
                    <a:pt x="26710" y="16076"/>
                    <a:pt x="42259" y="0"/>
                    <a:pt x="60598" y="0"/>
                  </a:cubicBezTo>
                  <a:cubicBezTo>
                    <a:pt x="78936" y="0"/>
                    <a:pt x="94485" y="16076"/>
                    <a:pt x="100066" y="40478"/>
                  </a:cubicBezTo>
                  <a:cubicBezTo>
                    <a:pt x="111229" y="44497"/>
                    <a:pt x="119800" y="60861"/>
                    <a:pt x="119800" y="79234"/>
                  </a:cubicBezTo>
                  <a:cubicBezTo>
                    <a:pt x="119800" y="101339"/>
                    <a:pt x="107043" y="119712"/>
                    <a:pt x="91495" y="119712"/>
                  </a:cubicBezTo>
                  <a:close/>
                  <a:moveTo>
                    <a:pt x="102857" y="60861"/>
                  </a:moveTo>
                  <a:lnTo>
                    <a:pt x="102857" y="60861"/>
                  </a:lnTo>
                  <a:cubicBezTo>
                    <a:pt x="102857" y="60861"/>
                    <a:pt x="102857" y="60861"/>
                    <a:pt x="101461" y="58851"/>
                  </a:cubicBezTo>
                  <a:cubicBezTo>
                    <a:pt x="100066" y="58851"/>
                    <a:pt x="100066" y="56842"/>
                    <a:pt x="100066" y="56842"/>
                  </a:cubicBezTo>
                  <a:cubicBezTo>
                    <a:pt x="100066" y="56842"/>
                    <a:pt x="100066" y="56842"/>
                    <a:pt x="98671" y="56842"/>
                  </a:cubicBezTo>
                  <a:cubicBezTo>
                    <a:pt x="98671" y="56842"/>
                    <a:pt x="98671" y="56842"/>
                    <a:pt x="97275" y="56842"/>
                  </a:cubicBezTo>
                  <a:cubicBezTo>
                    <a:pt x="97275" y="56842"/>
                    <a:pt x="97275" y="56842"/>
                    <a:pt x="97275" y="54832"/>
                  </a:cubicBezTo>
                  <a:lnTo>
                    <a:pt x="95880" y="54832"/>
                  </a:lnTo>
                  <a:cubicBezTo>
                    <a:pt x="94485" y="54832"/>
                    <a:pt x="94485" y="54832"/>
                    <a:pt x="94485" y="54832"/>
                  </a:cubicBezTo>
                  <a:cubicBezTo>
                    <a:pt x="93089" y="54832"/>
                    <a:pt x="93089" y="54832"/>
                    <a:pt x="91495" y="54832"/>
                  </a:cubicBezTo>
                  <a:cubicBezTo>
                    <a:pt x="91495" y="52822"/>
                    <a:pt x="91495" y="52822"/>
                    <a:pt x="91495" y="50813"/>
                  </a:cubicBezTo>
                  <a:cubicBezTo>
                    <a:pt x="90099" y="50813"/>
                    <a:pt x="90099" y="50813"/>
                    <a:pt x="90099" y="50813"/>
                  </a:cubicBezTo>
                  <a:cubicBezTo>
                    <a:pt x="90099" y="48516"/>
                    <a:pt x="90099" y="48516"/>
                    <a:pt x="90099" y="46507"/>
                  </a:cubicBezTo>
                  <a:cubicBezTo>
                    <a:pt x="88704" y="44497"/>
                    <a:pt x="88704" y="44497"/>
                    <a:pt x="88704" y="42488"/>
                  </a:cubicBezTo>
                  <a:cubicBezTo>
                    <a:pt x="88704" y="40478"/>
                    <a:pt x="87308" y="40478"/>
                    <a:pt x="87308" y="38468"/>
                  </a:cubicBezTo>
                  <a:cubicBezTo>
                    <a:pt x="81727" y="26411"/>
                    <a:pt x="71960" y="16076"/>
                    <a:pt x="60598" y="16076"/>
                  </a:cubicBezTo>
                  <a:cubicBezTo>
                    <a:pt x="47840" y="16076"/>
                    <a:pt x="38073" y="26411"/>
                    <a:pt x="32491" y="38468"/>
                  </a:cubicBezTo>
                  <a:cubicBezTo>
                    <a:pt x="32491" y="40478"/>
                    <a:pt x="32491" y="40478"/>
                    <a:pt x="31096" y="42488"/>
                  </a:cubicBezTo>
                  <a:cubicBezTo>
                    <a:pt x="31096" y="44497"/>
                    <a:pt x="31096" y="44497"/>
                    <a:pt x="31096" y="46507"/>
                  </a:cubicBezTo>
                  <a:cubicBezTo>
                    <a:pt x="31096" y="46507"/>
                    <a:pt x="31096" y="46507"/>
                    <a:pt x="29501" y="46507"/>
                  </a:cubicBezTo>
                  <a:cubicBezTo>
                    <a:pt x="29501" y="48516"/>
                    <a:pt x="29501" y="48516"/>
                    <a:pt x="29501" y="50813"/>
                  </a:cubicBezTo>
                  <a:cubicBezTo>
                    <a:pt x="29501" y="52822"/>
                    <a:pt x="28106" y="52822"/>
                    <a:pt x="28106" y="54832"/>
                  </a:cubicBezTo>
                  <a:lnTo>
                    <a:pt x="26710" y="54832"/>
                  </a:lnTo>
                  <a:cubicBezTo>
                    <a:pt x="26710" y="54832"/>
                    <a:pt x="26710" y="54832"/>
                    <a:pt x="25315" y="54832"/>
                  </a:cubicBezTo>
                  <a:cubicBezTo>
                    <a:pt x="23920" y="54832"/>
                    <a:pt x="23920" y="54832"/>
                    <a:pt x="23920" y="54832"/>
                  </a:cubicBezTo>
                  <a:cubicBezTo>
                    <a:pt x="22524" y="56842"/>
                    <a:pt x="22524" y="56842"/>
                    <a:pt x="22524" y="56842"/>
                  </a:cubicBezTo>
                  <a:cubicBezTo>
                    <a:pt x="21129" y="56842"/>
                    <a:pt x="21129" y="56842"/>
                    <a:pt x="21129" y="56842"/>
                  </a:cubicBezTo>
                  <a:cubicBezTo>
                    <a:pt x="19734" y="56842"/>
                    <a:pt x="19734" y="58851"/>
                    <a:pt x="19734" y="58851"/>
                  </a:cubicBezTo>
                  <a:cubicBezTo>
                    <a:pt x="18338" y="58851"/>
                    <a:pt x="18338" y="58851"/>
                    <a:pt x="18338" y="58851"/>
                  </a:cubicBezTo>
                  <a:cubicBezTo>
                    <a:pt x="18338" y="60861"/>
                    <a:pt x="16943" y="60861"/>
                    <a:pt x="16943" y="60861"/>
                  </a:cubicBezTo>
                  <a:cubicBezTo>
                    <a:pt x="14152" y="64880"/>
                    <a:pt x="11362" y="70909"/>
                    <a:pt x="11362" y="79234"/>
                  </a:cubicBezTo>
                  <a:cubicBezTo>
                    <a:pt x="11362" y="93301"/>
                    <a:pt x="18338" y="103349"/>
                    <a:pt x="28106" y="103349"/>
                  </a:cubicBezTo>
                  <a:cubicBezTo>
                    <a:pt x="91495" y="103349"/>
                    <a:pt x="91495" y="103349"/>
                    <a:pt x="91495" y="103349"/>
                  </a:cubicBezTo>
                  <a:cubicBezTo>
                    <a:pt x="101461" y="103349"/>
                    <a:pt x="108438" y="93301"/>
                    <a:pt x="108438" y="79234"/>
                  </a:cubicBezTo>
                  <a:cubicBezTo>
                    <a:pt x="108438" y="70909"/>
                    <a:pt x="107043" y="64880"/>
                    <a:pt x="102857" y="60861"/>
                  </a:cubicBezTo>
                  <a:close/>
                </a:path>
              </a:pathLst>
            </a:custGeom>
            <a:solidFill>
              <a:schemeClr val="accent1"/>
            </a:solidFill>
            <a:ln>
              <a:noFill/>
            </a:ln>
          </p:spPr>
          <p:txBody>
            <a:bodyPr lIns="91425" tIns="45700" rIns="91425" bIns="45700" anchor="ctr" anchorCtr="0">
              <a:noAutofit/>
            </a:bodyPr>
            <a:lstStyle/>
            <a:p>
              <a:pPr marL="0" marR="0" lvl="0" indent="0" algn="l" rtl="0">
                <a:spcBef>
                  <a:spcPts val="0"/>
                </a:spcBef>
                <a:buNone/>
              </a:pPr>
              <a:endParaRPr sz="3600">
                <a:solidFill>
                  <a:schemeClr val="dk1"/>
                </a:solidFill>
                <a:latin typeface="Lato"/>
                <a:ea typeface="Lato"/>
                <a:cs typeface="Lato"/>
                <a:sym typeface="Lato"/>
              </a:endParaRPr>
            </a:p>
          </p:txBody>
        </p:sp>
        <p:sp>
          <p:nvSpPr>
            <p:cNvPr id="66" name="添加标题"/>
            <p:cNvSpPr txBox="1"/>
            <p:nvPr/>
          </p:nvSpPr>
          <p:spPr>
            <a:xfrm>
              <a:off x="6899452" y="2754406"/>
              <a:ext cx="4354808" cy="755784"/>
            </a:xfrm>
            <a:prstGeom prst="rect">
              <a:avLst/>
            </a:prstGeom>
            <a:noFill/>
          </p:spPr>
          <p:txBody>
            <a:bodyPr wrap="square" rtlCol="0">
              <a:spAutoFit/>
            </a:bodyPr>
            <a:lstStyle/>
            <a:p>
              <a:pPr>
                <a:lnSpc>
                  <a:spcPct val="150000"/>
                </a:lnSpc>
              </a:pPr>
              <a:r>
                <a:rPr lang="zh-CN" altLang="en-US" b="1" dirty="0">
                  <a:latin typeface="+mj-ea"/>
                  <a:ea typeface="+mj-ea"/>
                </a:rPr>
                <a:t>添加标题</a:t>
              </a:r>
              <a:endParaRPr lang="en-US" altLang="zh-CN" b="1" dirty="0">
                <a:latin typeface="+mj-ea"/>
                <a:ea typeface="+mj-ea"/>
              </a:endParaRPr>
            </a:p>
            <a:p>
              <a:pPr>
                <a:lnSpc>
                  <a:spcPct val="150000"/>
                </a:lnSpc>
              </a:pPr>
              <a:r>
                <a:rPr lang="zh-CN" altLang="en-US" sz="1200" dirty="0">
                  <a:solidFill>
                    <a:schemeClr val="tx2"/>
                  </a:solidFill>
                  <a:latin typeface="+mn-ea"/>
                </a:rPr>
                <a:t>单击此处添加标题单击此处添加标题单击此处添加标题</a:t>
              </a:r>
              <a:endParaRPr lang="zh-CN" altLang="en-US" sz="1200" dirty="0">
                <a:solidFill>
                  <a:schemeClr val="tx2"/>
                </a:solidFill>
                <a:latin typeface="+mn-ea"/>
              </a:endParaRPr>
            </a:p>
          </p:txBody>
        </p:sp>
      </p:grpSp>
      <p:grpSp>
        <p:nvGrpSpPr>
          <p:cNvPr id="67" name="组合 66"/>
          <p:cNvGrpSpPr/>
          <p:nvPr/>
        </p:nvGrpSpPr>
        <p:grpSpPr>
          <a:xfrm>
            <a:off x="1192309" y="3613597"/>
            <a:ext cx="5158260" cy="755784"/>
            <a:chOff x="6096000" y="3613597"/>
            <a:chExt cx="5158260" cy="755784"/>
          </a:xfrm>
        </p:grpSpPr>
        <p:sp>
          <p:nvSpPr>
            <p:cNvPr id="68" name="Shape 108"/>
            <p:cNvSpPr/>
            <p:nvPr/>
          </p:nvSpPr>
          <p:spPr>
            <a:xfrm>
              <a:off x="6096000" y="3662497"/>
              <a:ext cx="658385" cy="658641"/>
            </a:xfrm>
            <a:prstGeom prst="ellipse">
              <a:avLst/>
            </a:prstGeom>
            <a:gradFill>
              <a:gsLst>
                <a:gs pos="0">
                  <a:schemeClr val="bg1"/>
                </a:gs>
                <a:gs pos="51000">
                  <a:schemeClr val="bg1">
                    <a:lumMod val="95000"/>
                  </a:schemeClr>
                </a:gs>
                <a:gs pos="100000">
                  <a:schemeClr val="bg1">
                    <a:lumMod val="75000"/>
                  </a:schemeClr>
                </a:gs>
              </a:gsLst>
              <a:lin ang="18900000" scaled="0"/>
            </a:gradFill>
            <a:ln w="25400">
              <a:gradFill>
                <a:gsLst>
                  <a:gs pos="34000">
                    <a:srgbClr val="F2F2F2"/>
                  </a:gs>
                  <a:gs pos="0">
                    <a:srgbClr val="FFFFFF"/>
                  </a:gs>
                  <a:gs pos="100000">
                    <a:srgbClr val="BFBFBF"/>
                  </a:gs>
                </a:gsLst>
                <a:lin ang="8100000" scaled="0"/>
              </a:gradFill>
            </a:ln>
            <a:effectLst>
              <a:outerShdw blurRad="673100" dist="266700" dir="8100000" sx="99000" sy="99000" algn="tr" rotWithShape="0">
                <a:prstClr val="black">
                  <a:alpha val="4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solidFill>
                  <a:schemeClr val="lt1"/>
                </a:solidFill>
                <a:sym typeface="Lato"/>
              </a:endParaRPr>
            </a:p>
          </p:txBody>
        </p:sp>
        <p:sp>
          <p:nvSpPr>
            <p:cNvPr id="69" name="Shape 123"/>
            <p:cNvSpPr/>
            <p:nvPr/>
          </p:nvSpPr>
          <p:spPr>
            <a:xfrm>
              <a:off x="6266648" y="3812664"/>
              <a:ext cx="319107" cy="329321"/>
            </a:xfrm>
            <a:custGeom>
              <a:avLst/>
              <a:gdLst/>
              <a:ahLst/>
              <a:cxnLst/>
              <a:rect l="0" t="0" r="0" b="0"/>
              <a:pathLst>
                <a:path w="120000" h="120000" extrusionOk="0">
                  <a:moveTo>
                    <a:pt x="107865" y="41298"/>
                  </a:moveTo>
                  <a:lnTo>
                    <a:pt x="107865" y="41298"/>
                  </a:lnTo>
                  <a:cubicBezTo>
                    <a:pt x="98157" y="18441"/>
                    <a:pt x="81438" y="0"/>
                    <a:pt x="71730" y="2077"/>
                  </a:cubicBezTo>
                  <a:cubicBezTo>
                    <a:pt x="57438" y="9350"/>
                    <a:pt x="81438" y="36883"/>
                    <a:pt x="9707" y="64415"/>
                  </a:cubicBezTo>
                  <a:cubicBezTo>
                    <a:pt x="2426" y="66753"/>
                    <a:pt x="0" y="75844"/>
                    <a:pt x="2426" y="82857"/>
                  </a:cubicBezTo>
                  <a:cubicBezTo>
                    <a:pt x="4853" y="87532"/>
                    <a:pt x="14292" y="94285"/>
                    <a:pt x="21842" y="92207"/>
                  </a:cubicBezTo>
                  <a:lnTo>
                    <a:pt x="26426" y="89870"/>
                  </a:lnTo>
                  <a:cubicBezTo>
                    <a:pt x="31280" y="96623"/>
                    <a:pt x="36134" y="92207"/>
                    <a:pt x="36134" y="96623"/>
                  </a:cubicBezTo>
                  <a:cubicBezTo>
                    <a:pt x="38561" y="101298"/>
                    <a:pt x="43146" y="110389"/>
                    <a:pt x="43146" y="112727"/>
                  </a:cubicBezTo>
                  <a:cubicBezTo>
                    <a:pt x="45573" y="115064"/>
                    <a:pt x="48000" y="119740"/>
                    <a:pt x="50426" y="117402"/>
                  </a:cubicBezTo>
                  <a:cubicBezTo>
                    <a:pt x="52853" y="117402"/>
                    <a:pt x="62292" y="115064"/>
                    <a:pt x="64719" y="112727"/>
                  </a:cubicBezTo>
                  <a:cubicBezTo>
                    <a:pt x="69303" y="112727"/>
                    <a:pt x="69303" y="110389"/>
                    <a:pt x="67146" y="108051"/>
                  </a:cubicBezTo>
                  <a:cubicBezTo>
                    <a:pt x="67146" y="105974"/>
                    <a:pt x="62292" y="103636"/>
                    <a:pt x="62292" y="101298"/>
                  </a:cubicBezTo>
                  <a:cubicBezTo>
                    <a:pt x="59865" y="98961"/>
                    <a:pt x="57438" y="89870"/>
                    <a:pt x="55011" y="87532"/>
                  </a:cubicBezTo>
                  <a:cubicBezTo>
                    <a:pt x="52853" y="85194"/>
                    <a:pt x="57438" y="80519"/>
                    <a:pt x="62292" y="80519"/>
                  </a:cubicBezTo>
                  <a:cubicBezTo>
                    <a:pt x="95730" y="78441"/>
                    <a:pt x="100584" y="96623"/>
                    <a:pt x="112449" y="92207"/>
                  </a:cubicBezTo>
                  <a:cubicBezTo>
                    <a:pt x="119730" y="89870"/>
                    <a:pt x="119730" y="64415"/>
                    <a:pt x="107865" y="41298"/>
                  </a:cubicBezTo>
                  <a:close/>
                  <a:moveTo>
                    <a:pt x="105168" y="80519"/>
                  </a:moveTo>
                  <a:lnTo>
                    <a:pt x="105168" y="80519"/>
                  </a:lnTo>
                  <a:cubicBezTo>
                    <a:pt x="102741" y="80519"/>
                    <a:pt x="88449" y="71428"/>
                    <a:pt x="81438" y="52987"/>
                  </a:cubicBezTo>
                  <a:cubicBezTo>
                    <a:pt x="74157" y="34545"/>
                    <a:pt x="74157" y="16103"/>
                    <a:pt x="76584" y="16103"/>
                  </a:cubicBezTo>
                  <a:cubicBezTo>
                    <a:pt x="79011" y="16103"/>
                    <a:pt x="90876" y="27532"/>
                    <a:pt x="98157" y="45974"/>
                  </a:cubicBezTo>
                  <a:cubicBezTo>
                    <a:pt x="107865" y="64415"/>
                    <a:pt x="105168" y="78441"/>
                    <a:pt x="105168" y="80519"/>
                  </a:cubicBezTo>
                  <a:close/>
                </a:path>
              </a:pathLst>
            </a:custGeom>
            <a:solidFill>
              <a:schemeClr val="accent2"/>
            </a:solidFill>
            <a:ln>
              <a:noFill/>
            </a:ln>
          </p:spPr>
          <p:txBody>
            <a:bodyPr lIns="91400" tIns="45700" rIns="91400" bIns="45700" anchor="ctr" anchorCtr="0">
              <a:noAutofit/>
            </a:bodyPr>
            <a:lstStyle/>
            <a:p>
              <a:pPr marL="0" marR="0" lvl="0" indent="0" algn="l" rtl="0">
                <a:spcBef>
                  <a:spcPts val="0"/>
                </a:spcBef>
                <a:buNone/>
              </a:pPr>
              <a:endParaRPr sz="3600">
                <a:solidFill>
                  <a:schemeClr val="dk1"/>
                </a:solidFill>
                <a:latin typeface="Lato"/>
                <a:ea typeface="Lato"/>
                <a:cs typeface="Lato"/>
                <a:sym typeface="Lato"/>
              </a:endParaRPr>
            </a:p>
          </p:txBody>
        </p:sp>
        <p:sp>
          <p:nvSpPr>
            <p:cNvPr id="70" name="添加标题"/>
            <p:cNvSpPr txBox="1"/>
            <p:nvPr/>
          </p:nvSpPr>
          <p:spPr>
            <a:xfrm>
              <a:off x="6899452" y="3613597"/>
              <a:ext cx="4354808" cy="755784"/>
            </a:xfrm>
            <a:prstGeom prst="rect">
              <a:avLst/>
            </a:prstGeom>
            <a:noFill/>
          </p:spPr>
          <p:txBody>
            <a:bodyPr wrap="square" rtlCol="0">
              <a:spAutoFit/>
            </a:bodyPr>
            <a:lstStyle/>
            <a:p>
              <a:pPr>
                <a:lnSpc>
                  <a:spcPct val="150000"/>
                </a:lnSpc>
              </a:pPr>
              <a:r>
                <a:rPr lang="zh-CN" altLang="en-US" b="1" dirty="0">
                  <a:latin typeface="+mj-ea"/>
                  <a:ea typeface="+mj-ea"/>
                </a:rPr>
                <a:t>添加标题</a:t>
              </a:r>
              <a:endParaRPr lang="en-US" altLang="zh-CN" b="1" dirty="0">
                <a:latin typeface="+mj-ea"/>
                <a:ea typeface="+mj-ea"/>
              </a:endParaRPr>
            </a:p>
            <a:p>
              <a:pPr>
                <a:lnSpc>
                  <a:spcPct val="150000"/>
                </a:lnSpc>
              </a:pPr>
              <a:r>
                <a:rPr lang="zh-CN" altLang="en-US" sz="1200" dirty="0">
                  <a:solidFill>
                    <a:schemeClr val="tx2"/>
                  </a:solidFill>
                  <a:latin typeface="+mn-ea"/>
                </a:rPr>
                <a:t>单击此处添加标题单击此处添加标题单击此处添加标题</a:t>
              </a:r>
              <a:endParaRPr lang="zh-CN" altLang="en-US" sz="1200" dirty="0">
                <a:solidFill>
                  <a:schemeClr val="tx2"/>
                </a:solidFill>
                <a:latin typeface="+mn-ea"/>
              </a:endParaRPr>
            </a:p>
          </p:txBody>
        </p:sp>
      </p:grpSp>
      <p:grpSp>
        <p:nvGrpSpPr>
          <p:cNvPr id="71" name="组合 70"/>
          <p:cNvGrpSpPr/>
          <p:nvPr/>
        </p:nvGrpSpPr>
        <p:grpSpPr>
          <a:xfrm>
            <a:off x="1192309" y="4472788"/>
            <a:ext cx="5158260" cy="755784"/>
            <a:chOff x="6096000" y="4472788"/>
            <a:chExt cx="5158260" cy="755784"/>
          </a:xfrm>
        </p:grpSpPr>
        <p:sp>
          <p:nvSpPr>
            <p:cNvPr id="72" name="Shape 111"/>
            <p:cNvSpPr/>
            <p:nvPr/>
          </p:nvSpPr>
          <p:spPr>
            <a:xfrm>
              <a:off x="6096000" y="4521688"/>
              <a:ext cx="658385" cy="658641"/>
            </a:xfrm>
            <a:prstGeom prst="ellipse">
              <a:avLst/>
            </a:prstGeom>
            <a:gradFill>
              <a:gsLst>
                <a:gs pos="0">
                  <a:schemeClr val="bg1"/>
                </a:gs>
                <a:gs pos="51000">
                  <a:schemeClr val="bg1">
                    <a:lumMod val="95000"/>
                  </a:schemeClr>
                </a:gs>
                <a:gs pos="100000">
                  <a:schemeClr val="bg1">
                    <a:lumMod val="75000"/>
                  </a:schemeClr>
                </a:gs>
              </a:gsLst>
              <a:lin ang="18900000" scaled="0"/>
            </a:gradFill>
            <a:ln w="25400">
              <a:gradFill>
                <a:gsLst>
                  <a:gs pos="34000">
                    <a:srgbClr val="F2F2F2"/>
                  </a:gs>
                  <a:gs pos="0">
                    <a:srgbClr val="FFFFFF"/>
                  </a:gs>
                  <a:gs pos="100000">
                    <a:srgbClr val="BFBFBF"/>
                  </a:gs>
                </a:gsLst>
                <a:lin ang="8100000" scaled="0"/>
              </a:gradFill>
            </a:ln>
            <a:effectLst>
              <a:outerShdw blurRad="673100" dist="266700" dir="8100000" sx="99000" sy="99000" algn="tr" rotWithShape="0">
                <a:prstClr val="black">
                  <a:alpha val="4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solidFill>
                  <a:schemeClr val="lt1"/>
                </a:solidFill>
                <a:sym typeface="Lato"/>
              </a:endParaRPr>
            </a:p>
          </p:txBody>
        </p:sp>
        <p:sp>
          <p:nvSpPr>
            <p:cNvPr id="73" name="Shape 122"/>
            <p:cNvSpPr/>
            <p:nvPr/>
          </p:nvSpPr>
          <p:spPr>
            <a:xfrm>
              <a:off x="6285258" y="4756392"/>
              <a:ext cx="282847" cy="172562"/>
            </a:xfrm>
            <a:custGeom>
              <a:avLst/>
              <a:gdLst/>
              <a:ahLst/>
              <a:cxnLst/>
              <a:rect l="0" t="0" r="0" b="0"/>
              <a:pathLst>
                <a:path w="120000" h="120000" extrusionOk="0">
                  <a:moveTo>
                    <a:pt x="91991" y="59801"/>
                  </a:moveTo>
                  <a:lnTo>
                    <a:pt x="91991" y="59801"/>
                  </a:lnTo>
                  <a:cubicBezTo>
                    <a:pt x="91991" y="35643"/>
                    <a:pt x="100684" y="17821"/>
                    <a:pt x="104788" y="17821"/>
                  </a:cubicBezTo>
                  <a:cubicBezTo>
                    <a:pt x="106961" y="17821"/>
                    <a:pt x="113480" y="17821"/>
                    <a:pt x="113480" y="17821"/>
                  </a:cubicBezTo>
                  <a:cubicBezTo>
                    <a:pt x="109134" y="7128"/>
                    <a:pt x="106961" y="0"/>
                    <a:pt x="91991" y="0"/>
                  </a:cubicBezTo>
                  <a:cubicBezTo>
                    <a:pt x="32112" y="0"/>
                    <a:pt x="32112" y="0"/>
                    <a:pt x="32112" y="0"/>
                  </a:cubicBezTo>
                  <a:cubicBezTo>
                    <a:pt x="8692" y="0"/>
                    <a:pt x="0" y="35643"/>
                    <a:pt x="0" y="59801"/>
                  </a:cubicBezTo>
                  <a:cubicBezTo>
                    <a:pt x="0" y="84356"/>
                    <a:pt x="8692" y="119603"/>
                    <a:pt x="32112" y="119603"/>
                  </a:cubicBezTo>
                  <a:cubicBezTo>
                    <a:pt x="91991" y="119603"/>
                    <a:pt x="91991" y="119603"/>
                    <a:pt x="91991" y="119603"/>
                  </a:cubicBezTo>
                  <a:cubicBezTo>
                    <a:pt x="106961" y="119603"/>
                    <a:pt x="109134" y="112475"/>
                    <a:pt x="113480" y="101782"/>
                  </a:cubicBezTo>
                  <a:cubicBezTo>
                    <a:pt x="113480" y="101782"/>
                    <a:pt x="111307" y="101782"/>
                    <a:pt x="104788" y="101782"/>
                  </a:cubicBezTo>
                  <a:cubicBezTo>
                    <a:pt x="100684" y="101782"/>
                    <a:pt x="91991" y="87920"/>
                    <a:pt x="91991" y="59801"/>
                  </a:cubicBezTo>
                  <a:close/>
                  <a:moveTo>
                    <a:pt x="74849" y="77623"/>
                  </a:moveTo>
                  <a:lnTo>
                    <a:pt x="74849" y="77623"/>
                  </a:lnTo>
                  <a:cubicBezTo>
                    <a:pt x="74849" y="80792"/>
                    <a:pt x="72917" y="77623"/>
                    <a:pt x="72917" y="77623"/>
                  </a:cubicBezTo>
                  <a:cubicBezTo>
                    <a:pt x="53360" y="66930"/>
                    <a:pt x="53360" y="66930"/>
                    <a:pt x="53360" y="66930"/>
                  </a:cubicBezTo>
                  <a:cubicBezTo>
                    <a:pt x="53360" y="66930"/>
                    <a:pt x="53360" y="70495"/>
                    <a:pt x="51187" y="77623"/>
                  </a:cubicBezTo>
                  <a:cubicBezTo>
                    <a:pt x="49255" y="80792"/>
                    <a:pt x="49255" y="87920"/>
                    <a:pt x="44909" y="80792"/>
                  </a:cubicBezTo>
                  <a:cubicBezTo>
                    <a:pt x="38390" y="74059"/>
                    <a:pt x="23661" y="49504"/>
                    <a:pt x="23661" y="49504"/>
                  </a:cubicBezTo>
                  <a:cubicBezTo>
                    <a:pt x="23661" y="49504"/>
                    <a:pt x="21488" y="45940"/>
                    <a:pt x="21488" y="42376"/>
                  </a:cubicBezTo>
                  <a:cubicBezTo>
                    <a:pt x="23661" y="42376"/>
                    <a:pt x="25593" y="42376"/>
                    <a:pt x="25593" y="42376"/>
                  </a:cubicBezTo>
                  <a:cubicBezTo>
                    <a:pt x="42736" y="56633"/>
                    <a:pt x="42736" y="56633"/>
                    <a:pt x="42736" y="56633"/>
                  </a:cubicBezTo>
                  <a:cubicBezTo>
                    <a:pt x="42736" y="56633"/>
                    <a:pt x="44909" y="49504"/>
                    <a:pt x="47082" y="45940"/>
                  </a:cubicBezTo>
                  <a:cubicBezTo>
                    <a:pt x="47082" y="38811"/>
                    <a:pt x="49255" y="35643"/>
                    <a:pt x="53360" y="42376"/>
                  </a:cubicBezTo>
                  <a:cubicBezTo>
                    <a:pt x="57706" y="45940"/>
                    <a:pt x="74849" y="74059"/>
                    <a:pt x="74849" y="74059"/>
                  </a:cubicBezTo>
                  <a:cubicBezTo>
                    <a:pt x="74849" y="74059"/>
                    <a:pt x="77022" y="77623"/>
                    <a:pt x="74849" y="77623"/>
                  </a:cubicBezTo>
                  <a:close/>
                  <a:moveTo>
                    <a:pt x="113480" y="38811"/>
                  </a:moveTo>
                  <a:lnTo>
                    <a:pt x="113480" y="38811"/>
                  </a:lnTo>
                  <a:cubicBezTo>
                    <a:pt x="109134" y="38811"/>
                    <a:pt x="109134" y="38811"/>
                    <a:pt x="109134" y="38811"/>
                  </a:cubicBezTo>
                  <a:cubicBezTo>
                    <a:pt x="104788" y="38811"/>
                    <a:pt x="102615" y="49504"/>
                    <a:pt x="102615" y="59801"/>
                  </a:cubicBezTo>
                  <a:cubicBezTo>
                    <a:pt x="102615" y="70495"/>
                    <a:pt x="104788" y="80792"/>
                    <a:pt x="109134" y="80792"/>
                  </a:cubicBezTo>
                  <a:cubicBezTo>
                    <a:pt x="113480" y="80792"/>
                    <a:pt x="113480" y="80792"/>
                    <a:pt x="113480" y="80792"/>
                  </a:cubicBezTo>
                  <a:cubicBezTo>
                    <a:pt x="115412" y="80792"/>
                    <a:pt x="119758" y="70495"/>
                    <a:pt x="119758" y="59801"/>
                  </a:cubicBezTo>
                  <a:cubicBezTo>
                    <a:pt x="119758" y="49504"/>
                    <a:pt x="115412" y="38811"/>
                    <a:pt x="113480" y="38811"/>
                  </a:cubicBezTo>
                  <a:close/>
                </a:path>
              </a:pathLst>
            </a:custGeom>
            <a:solidFill>
              <a:schemeClr val="accent3"/>
            </a:solidFill>
            <a:ln>
              <a:noFill/>
            </a:ln>
          </p:spPr>
          <p:txBody>
            <a:bodyPr lIns="91400" tIns="45700" rIns="91400" bIns="45700" anchor="ctr" anchorCtr="0">
              <a:noAutofit/>
            </a:bodyPr>
            <a:lstStyle/>
            <a:p>
              <a:pPr marL="0" marR="0" lvl="0" indent="0" algn="l" rtl="0">
                <a:spcBef>
                  <a:spcPts val="0"/>
                </a:spcBef>
                <a:buNone/>
              </a:pPr>
              <a:endParaRPr sz="3600">
                <a:solidFill>
                  <a:schemeClr val="dk1"/>
                </a:solidFill>
                <a:latin typeface="Lato"/>
                <a:ea typeface="Lato"/>
                <a:cs typeface="Lato"/>
                <a:sym typeface="Lato"/>
              </a:endParaRPr>
            </a:p>
          </p:txBody>
        </p:sp>
        <p:sp>
          <p:nvSpPr>
            <p:cNvPr id="74" name="添加标题"/>
            <p:cNvSpPr txBox="1"/>
            <p:nvPr/>
          </p:nvSpPr>
          <p:spPr>
            <a:xfrm>
              <a:off x="6899452" y="4472788"/>
              <a:ext cx="4354808" cy="755784"/>
            </a:xfrm>
            <a:prstGeom prst="rect">
              <a:avLst/>
            </a:prstGeom>
            <a:noFill/>
          </p:spPr>
          <p:txBody>
            <a:bodyPr wrap="square" rtlCol="0">
              <a:spAutoFit/>
            </a:bodyPr>
            <a:lstStyle/>
            <a:p>
              <a:pPr>
                <a:lnSpc>
                  <a:spcPct val="150000"/>
                </a:lnSpc>
              </a:pPr>
              <a:r>
                <a:rPr lang="zh-CN" altLang="en-US" b="1" dirty="0">
                  <a:latin typeface="+mj-ea"/>
                  <a:ea typeface="+mj-ea"/>
                </a:rPr>
                <a:t>添加标题</a:t>
              </a:r>
              <a:endParaRPr lang="en-US" altLang="zh-CN" b="1" dirty="0">
                <a:latin typeface="+mj-ea"/>
                <a:ea typeface="+mj-ea"/>
              </a:endParaRPr>
            </a:p>
            <a:p>
              <a:pPr>
                <a:lnSpc>
                  <a:spcPct val="150000"/>
                </a:lnSpc>
              </a:pPr>
              <a:r>
                <a:rPr lang="zh-CN" altLang="en-US" sz="1200" dirty="0">
                  <a:solidFill>
                    <a:schemeClr val="tx2"/>
                  </a:solidFill>
                  <a:latin typeface="+mn-ea"/>
                </a:rPr>
                <a:t>单击此处添加标题单击此处添加标题单击此处添加标题</a:t>
              </a:r>
              <a:endParaRPr lang="zh-CN" altLang="en-US" sz="1200" dirty="0">
                <a:solidFill>
                  <a:schemeClr val="tx2"/>
                </a:solidFill>
                <a:latin typeface="+mn-ea"/>
              </a:endParaRPr>
            </a:p>
          </p:txBody>
        </p:sp>
      </p:grpSp>
      <p:grpSp>
        <p:nvGrpSpPr>
          <p:cNvPr id="75" name="组合 74"/>
          <p:cNvGrpSpPr/>
          <p:nvPr/>
        </p:nvGrpSpPr>
        <p:grpSpPr>
          <a:xfrm>
            <a:off x="1192309" y="5331978"/>
            <a:ext cx="5158260" cy="755784"/>
            <a:chOff x="6096000" y="5331978"/>
            <a:chExt cx="5158260" cy="755784"/>
          </a:xfrm>
        </p:grpSpPr>
        <p:sp>
          <p:nvSpPr>
            <p:cNvPr id="76" name="Shape 114"/>
            <p:cNvSpPr/>
            <p:nvPr/>
          </p:nvSpPr>
          <p:spPr>
            <a:xfrm>
              <a:off x="6096000" y="5380550"/>
              <a:ext cx="658385" cy="658641"/>
            </a:xfrm>
            <a:prstGeom prst="ellipse">
              <a:avLst/>
            </a:prstGeom>
            <a:gradFill>
              <a:gsLst>
                <a:gs pos="0">
                  <a:schemeClr val="bg1"/>
                </a:gs>
                <a:gs pos="51000">
                  <a:schemeClr val="bg1">
                    <a:lumMod val="95000"/>
                  </a:schemeClr>
                </a:gs>
                <a:gs pos="100000">
                  <a:schemeClr val="bg1">
                    <a:lumMod val="75000"/>
                  </a:schemeClr>
                </a:gs>
              </a:gsLst>
              <a:lin ang="18900000" scaled="0"/>
            </a:gradFill>
            <a:ln w="25400">
              <a:gradFill>
                <a:gsLst>
                  <a:gs pos="34000">
                    <a:srgbClr val="F2F2F2"/>
                  </a:gs>
                  <a:gs pos="0">
                    <a:srgbClr val="FFFFFF"/>
                  </a:gs>
                  <a:gs pos="100000">
                    <a:srgbClr val="BFBFBF"/>
                  </a:gs>
                </a:gsLst>
                <a:lin ang="8100000" scaled="0"/>
              </a:gradFill>
            </a:ln>
            <a:effectLst>
              <a:outerShdw blurRad="673100" dist="266700" dir="8100000" sx="99000" sy="99000" algn="tr" rotWithShape="0">
                <a:prstClr val="black">
                  <a:alpha val="4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solidFill>
                  <a:schemeClr val="lt1"/>
                </a:solidFill>
                <a:sym typeface="Lato"/>
              </a:endParaRPr>
            </a:p>
          </p:txBody>
        </p:sp>
        <p:sp>
          <p:nvSpPr>
            <p:cNvPr id="77" name="Shape 121"/>
            <p:cNvSpPr/>
            <p:nvPr/>
          </p:nvSpPr>
          <p:spPr>
            <a:xfrm>
              <a:off x="6263719" y="5588148"/>
              <a:ext cx="324153" cy="259849"/>
            </a:xfrm>
            <a:custGeom>
              <a:avLst/>
              <a:gdLst/>
              <a:ahLst/>
              <a:cxnLst/>
              <a:rect l="0" t="0" r="0" b="0"/>
              <a:pathLst>
                <a:path w="120000" h="120000" extrusionOk="0">
                  <a:moveTo>
                    <a:pt x="117585" y="21300"/>
                  </a:moveTo>
                  <a:lnTo>
                    <a:pt x="117585" y="21300"/>
                  </a:lnTo>
                  <a:cubicBezTo>
                    <a:pt x="89818" y="0"/>
                    <a:pt x="89818" y="0"/>
                    <a:pt x="89818" y="0"/>
                  </a:cubicBezTo>
                  <a:cubicBezTo>
                    <a:pt x="87645" y="0"/>
                    <a:pt x="87645" y="0"/>
                    <a:pt x="85472" y="0"/>
                  </a:cubicBezTo>
                  <a:cubicBezTo>
                    <a:pt x="59879" y="21300"/>
                    <a:pt x="59879" y="21300"/>
                    <a:pt x="59879" y="21300"/>
                  </a:cubicBezTo>
                  <a:cubicBezTo>
                    <a:pt x="34285" y="0"/>
                    <a:pt x="34285" y="0"/>
                    <a:pt x="34285" y="0"/>
                  </a:cubicBezTo>
                  <a:cubicBezTo>
                    <a:pt x="31871" y="0"/>
                    <a:pt x="31871" y="0"/>
                    <a:pt x="29698" y="0"/>
                  </a:cubicBezTo>
                  <a:cubicBezTo>
                    <a:pt x="1931" y="21300"/>
                    <a:pt x="1931" y="21300"/>
                    <a:pt x="1931" y="21300"/>
                  </a:cubicBezTo>
                  <a:cubicBezTo>
                    <a:pt x="0" y="24000"/>
                    <a:pt x="0" y="24000"/>
                    <a:pt x="0" y="26700"/>
                  </a:cubicBezTo>
                  <a:cubicBezTo>
                    <a:pt x="0" y="114600"/>
                    <a:pt x="0" y="114600"/>
                    <a:pt x="0" y="114600"/>
                  </a:cubicBezTo>
                  <a:cubicBezTo>
                    <a:pt x="0" y="114600"/>
                    <a:pt x="0" y="117000"/>
                    <a:pt x="1931" y="117000"/>
                  </a:cubicBezTo>
                  <a:cubicBezTo>
                    <a:pt x="1931" y="119700"/>
                    <a:pt x="4104" y="119700"/>
                    <a:pt x="6277" y="117000"/>
                  </a:cubicBezTo>
                  <a:cubicBezTo>
                    <a:pt x="31871" y="98400"/>
                    <a:pt x="31871" y="98400"/>
                    <a:pt x="31871" y="98400"/>
                  </a:cubicBezTo>
                  <a:cubicBezTo>
                    <a:pt x="57706" y="117000"/>
                    <a:pt x="57706" y="117000"/>
                    <a:pt x="57706" y="117000"/>
                  </a:cubicBezTo>
                  <a:cubicBezTo>
                    <a:pt x="59879" y="119700"/>
                    <a:pt x="59879" y="119700"/>
                    <a:pt x="62052" y="117000"/>
                  </a:cubicBezTo>
                  <a:cubicBezTo>
                    <a:pt x="87645" y="98400"/>
                    <a:pt x="87645" y="98400"/>
                    <a:pt x="87645" y="98400"/>
                  </a:cubicBezTo>
                  <a:cubicBezTo>
                    <a:pt x="113480" y="117000"/>
                    <a:pt x="113480" y="117000"/>
                    <a:pt x="113480" y="117000"/>
                  </a:cubicBezTo>
                  <a:cubicBezTo>
                    <a:pt x="113480" y="119700"/>
                    <a:pt x="115412" y="119700"/>
                    <a:pt x="115412" y="119700"/>
                  </a:cubicBezTo>
                  <a:cubicBezTo>
                    <a:pt x="115412" y="119700"/>
                    <a:pt x="117585" y="119700"/>
                    <a:pt x="117585" y="117000"/>
                  </a:cubicBezTo>
                  <a:cubicBezTo>
                    <a:pt x="119758" y="117000"/>
                    <a:pt x="119758" y="114600"/>
                    <a:pt x="119758" y="114600"/>
                  </a:cubicBezTo>
                  <a:cubicBezTo>
                    <a:pt x="119758" y="26700"/>
                    <a:pt x="119758" y="26700"/>
                    <a:pt x="119758" y="26700"/>
                  </a:cubicBezTo>
                  <a:cubicBezTo>
                    <a:pt x="119758" y="24000"/>
                    <a:pt x="119758" y="24000"/>
                    <a:pt x="117585" y="21300"/>
                  </a:cubicBezTo>
                  <a:close/>
                  <a:moveTo>
                    <a:pt x="27766" y="87900"/>
                  </a:moveTo>
                  <a:lnTo>
                    <a:pt x="27766" y="87900"/>
                  </a:lnTo>
                  <a:cubicBezTo>
                    <a:pt x="8450" y="103800"/>
                    <a:pt x="8450" y="103800"/>
                    <a:pt x="8450" y="103800"/>
                  </a:cubicBezTo>
                  <a:cubicBezTo>
                    <a:pt x="8450" y="29400"/>
                    <a:pt x="8450" y="29400"/>
                    <a:pt x="8450" y="29400"/>
                  </a:cubicBezTo>
                  <a:cubicBezTo>
                    <a:pt x="27766" y="13200"/>
                    <a:pt x="27766" y="13200"/>
                    <a:pt x="27766" y="13200"/>
                  </a:cubicBezTo>
                  <a:lnTo>
                    <a:pt x="27766" y="87900"/>
                  </a:lnTo>
                  <a:close/>
                  <a:moveTo>
                    <a:pt x="55533" y="103800"/>
                  </a:moveTo>
                  <a:lnTo>
                    <a:pt x="55533" y="103800"/>
                  </a:lnTo>
                  <a:cubicBezTo>
                    <a:pt x="36217" y="87900"/>
                    <a:pt x="36217" y="87900"/>
                    <a:pt x="36217" y="87900"/>
                  </a:cubicBezTo>
                  <a:cubicBezTo>
                    <a:pt x="36217" y="13200"/>
                    <a:pt x="36217" y="13200"/>
                    <a:pt x="36217" y="13200"/>
                  </a:cubicBezTo>
                  <a:cubicBezTo>
                    <a:pt x="55533" y="29400"/>
                    <a:pt x="55533" y="29400"/>
                    <a:pt x="55533" y="29400"/>
                  </a:cubicBezTo>
                  <a:lnTo>
                    <a:pt x="55533" y="103800"/>
                  </a:lnTo>
                  <a:close/>
                  <a:moveTo>
                    <a:pt x="83299" y="87900"/>
                  </a:moveTo>
                  <a:lnTo>
                    <a:pt x="83299" y="87900"/>
                  </a:lnTo>
                  <a:cubicBezTo>
                    <a:pt x="64225" y="103800"/>
                    <a:pt x="64225" y="103800"/>
                    <a:pt x="64225" y="103800"/>
                  </a:cubicBezTo>
                  <a:cubicBezTo>
                    <a:pt x="64225" y="29400"/>
                    <a:pt x="64225" y="29400"/>
                    <a:pt x="64225" y="29400"/>
                  </a:cubicBezTo>
                  <a:cubicBezTo>
                    <a:pt x="83299" y="13200"/>
                    <a:pt x="83299" y="13200"/>
                    <a:pt x="83299" y="13200"/>
                  </a:cubicBezTo>
                  <a:lnTo>
                    <a:pt x="83299" y="87900"/>
                  </a:lnTo>
                  <a:close/>
                  <a:moveTo>
                    <a:pt x="111307" y="103800"/>
                  </a:moveTo>
                  <a:lnTo>
                    <a:pt x="111307" y="103800"/>
                  </a:lnTo>
                  <a:cubicBezTo>
                    <a:pt x="91750" y="87900"/>
                    <a:pt x="91750" y="87900"/>
                    <a:pt x="91750" y="87900"/>
                  </a:cubicBezTo>
                  <a:cubicBezTo>
                    <a:pt x="91750" y="13200"/>
                    <a:pt x="91750" y="13200"/>
                    <a:pt x="91750" y="13200"/>
                  </a:cubicBezTo>
                  <a:cubicBezTo>
                    <a:pt x="111307" y="29400"/>
                    <a:pt x="111307" y="29400"/>
                    <a:pt x="111307" y="29400"/>
                  </a:cubicBezTo>
                  <a:lnTo>
                    <a:pt x="111307" y="103800"/>
                  </a:lnTo>
                  <a:close/>
                </a:path>
              </a:pathLst>
            </a:custGeom>
            <a:solidFill>
              <a:schemeClr val="accent4"/>
            </a:solidFill>
            <a:ln>
              <a:noFill/>
            </a:ln>
          </p:spPr>
          <p:txBody>
            <a:bodyPr lIns="91400" tIns="45700" rIns="91400" bIns="45700" anchor="ctr" anchorCtr="0">
              <a:noAutofit/>
            </a:bodyPr>
            <a:lstStyle/>
            <a:p>
              <a:pPr marL="0" marR="0" lvl="0" indent="0" algn="l" rtl="0">
                <a:spcBef>
                  <a:spcPts val="0"/>
                </a:spcBef>
                <a:buNone/>
              </a:pPr>
              <a:endParaRPr sz="3600">
                <a:solidFill>
                  <a:schemeClr val="dk1"/>
                </a:solidFill>
                <a:latin typeface="Lato"/>
                <a:ea typeface="Lato"/>
                <a:cs typeface="Lato"/>
                <a:sym typeface="Lato"/>
              </a:endParaRPr>
            </a:p>
          </p:txBody>
        </p:sp>
        <p:sp>
          <p:nvSpPr>
            <p:cNvPr id="78" name="添加标题"/>
            <p:cNvSpPr txBox="1"/>
            <p:nvPr/>
          </p:nvSpPr>
          <p:spPr>
            <a:xfrm>
              <a:off x="6899452" y="5331978"/>
              <a:ext cx="4354808" cy="755784"/>
            </a:xfrm>
            <a:prstGeom prst="rect">
              <a:avLst/>
            </a:prstGeom>
            <a:noFill/>
          </p:spPr>
          <p:txBody>
            <a:bodyPr wrap="square" rtlCol="0">
              <a:spAutoFit/>
            </a:bodyPr>
            <a:lstStyle/>
            <a:p>
              <a:pPr>
                <a:lnSpc>
                  <a:spcPct val="150000"/>
                </a:lnSpc>
              </a:pPr>
              <a:r>
                <a:rPr lang="zh-CN" altLang="en-US" b="1" dirty="0">
                  <a:latin typeface="+mj-ea"/>
                  <a:ea typeface="+mj-ea"/>
                </a:rPr>
                <a:t>添加标题</a:t>
              </a:r>
              <a:endParaRPr lang="en-US" altLang="zh-CN" b="1" dirty="0">
                <a:latin typeface="+mj-ea"/>
                <a:ea typeface="+mj-ea"/>
              </a:endParaRPr>
            </a:p>
            <a:p>
              <a:pPr>
                <a:lnSpc>
                  <a:spcPct val="150000"/>
                </a:lnSpc>
              </a:pPr>
              <a:r>
                <a:rPr lang="zh-CN" altLang="en-US" sz="1200" dirty="0">
                  <a:solidFill>
                    <a:schemeClr val="tx2"/>
                  </a:solidFill>
                  <a:latin typeface="+mn-ea"/>
                </a:rPr>
                <a:t>单击此处添加标题单击此处添加标题单击此处添加标题</a:t>
              </a:r>
              <a:endParaRPr lang="zh-CN" altLang="en-US" sz="1200" dirty="0">
                <a:solidFill>
                  <a:schemeClr val="tx2"/>
                </a:solidFill>
                <a:latin typeface="+mn-ea"/>
              </a:endParaRPr>
            </a:p>
          </p:txBody>
        </p:sp>
      </p:grpSp>
    </p:spTree>
  </p:cSld>
  <p:clrMapOvr>
    <a:masterClrMapping/>
  </p:clrMapOvr>
  <mc:AlternateContent xmlns:mc="http://schemas.openxmlformats.org/markup-compatibility/2006">
    <mc:Choice xmlns:p14="http://schemas.microsoft.com/office/powerpoint/2010/main" Requires="p14">
      <p:transition spd="slow" p14:dur="1600" advClick="0" advTm="2000">
        <p14:gallery dir="l"/>
      </p:transition>
    </mc:Choice>
    <mc:Fallback>
      <p:transition spd="slow" advClick="0" advTm="2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36"/>
                                        </p:tgtEl>
                                        <p:attrNameLst>
                                          <p:attrName>style.visibility</p:attrName>
                                        </p:attrNameLst>
                                      </p:cBhvr>
                                      <p:to>
                                        <p:strVal val="visible"/>
                                      </p:to>
                                    </p:set>
                                    <p:animEffect transition="in" filter="wipe(down)">
                                      <p:cBhvr>
                                        <p:cTn id="7" dur="500"/>
                                        <p:tgtEl>
                                          <p:spTgt spid="36"/>
                                        </p:tgtEl>
                                      </p:cBhvr>
                                    </p:animEffect>
                                  </p:childTnLst>
                                </p:cTn>
                              </p:par>
                            </p:childTnLst>
                          </p:cTn>
                        </p:par>
                        <p:par>
                          <p:cTn id="8" fill="hold">
                            <p:stCondLst>
                              <p:cond delay="500"/>
                            </p:stCondLst>
                            <p:childTnLst>
                              <p:par>
                                <p:cTn id="9" presetID="2" presetClass="entr" presetSubtype="4" fill="hold" grpId="0" nodeType="afterEffect">
                                  <p:stCondLst>
                                    <p:cond delay="0"/>
                                  </p:stCondLst>
                                  <p:childTnLst>
                                    <p:set>
                                      <p:cBhvr>
                                        <p:cTn id="10" dur="1" fill="hold">
                                          <p:stCondLst>
                                            <p:cond delay="0"/>
                                          </p:stCondLst>
                                        </p:cTn>
                                        <p:tgtEl>
                                          <p:spTgt spid="61"/>
                                        </p:tgtEl>
                                        <p:attrNameLst>
                                          <p:attrName>style.visibility</p:attrName>
                                        </p:attrNameLst>
                                      </p:cBhvr>
                                      <p:to>
                                        <p:strVal val="visible"/>
                                      </p:to>
                                    </p:set>
                                    <p:anim calcmode="lin" valueType="num">
                                      <p:cBhvr additive="base">
                                        <p:cTn id="11" dur="500" fill="hold"/>
                                        <p:tgtEl>
                                          <p:spTgt spid="61"/>
                                        </p:tgtEl>
                                        <p:attrNameLst>
                                          <p:attrName>ppt_x</p:attrName>
                                        </p:attrNameLst>
                                      </p:cBhvr>
                                      <p:tavLst>
                                        <p:tav tm="0">
                                          <p:val>
                                            <p:strVal val="#ppt_x"/>
                                          </p:val>
                                        </p:tav>
                                        <p:tav tm="100000">
                                          <p:val>
                                            <p:strVal val="#ppt_x"/>
                                          </p:val>
                                        </p:tav>
                                      </p:tavLst>
                                    </p:anim>
                                    <p:anim calcmode="lin" valueType="num">
                                      <p:cBhvr additive="base">
                                        <p:cTn id="12" dur="500" fill="hold"/>
                                        <p:tgtEl>
                                          <p:spTgt spid="61"/>
                                        </p:tgtEl>
                                        <p:attrNameLst>
                                          <p:attrName>ppt_y</p:attrName>
                                        </p:attrNameLst>
                                      </p:cBhvr>
                                      <p:tavLst>
                                        <p:tav tm="0">
                                          <p:val>
                                            <p:strVal val="1+#ppt_h/2"/>
                                          </p:val>
                                        </p:tav>
                                        <p:tav tm="100000">
                                          <p:val>
                                            <p:strVal val="#ppt_y"/>
                                          </p:val>
                                        </p:tav>
                                      </p:tavLst>
                                    </p:anim>
                                  </p:childTnLst>
                                </p:cTn>
                              </p:par>
                            </p:childTnLst>
                          </p:cTn>
                        </p:par>
                        <p:par>
                          <p:cTn id="13" fill="hold">
                            <p:stCondLst>
                              <p:cond delay="1000"/>
                            </p:stCondLst>
                            <p:childTnLst>
                              <p:par>
                                <p:cTn id="14" presetID="2" presetClass="entr" presetSubtype="4" fill="hold" grpId="0" nodeType="afterEffect">
                                  <p:stCondLst>
                                    <p:cond delay="0"/>
                                  </p:stCondLst>
                                  <p:childTnLst>
                                    <p:set>
                                      <p:cBhvr>
                                        <p:cTn id="15" dur="1" fill="hold">
                                          <p:stCondLst>
                                            <p:cond delay="0"/>
                                          </p:stCondLst>
                                        </p:cTn>
                                        <p:tgtEl>
                                          <p:spTgt spid="62"/>
                                        </p:tgtEl>
                                        <p:attrNameLst>
                                          <p:attrName>style.visibility</p:attrName>
                                        </p:attrNameLst>
                                      </p:cBhvr>
                                      <p:to>
                                        <p:strVal val="visible"/>
                                      </p:to>
                                    </p:set>
                                    <p:anim calcmode="lin" valueType="num">
                                      <p:cBhvr additive="base">
                                        <p:cTn id="16" dur="500" fill="hold"/>
                                        <p:tgtEl>
                                          <p:spTgt spid="62"/>
                                        </p:tgtEl>
                                        <p:attrNameLst>
                                          <p:attrName>ppt_x</p:attrName>
                                        </p:attrNameLst>
                                      </p:cBhvr>
                                      <p:tavLst>
                                        <p:tav tm="0">
                                          <p:val>
                                            <p:strVal val="#ppt_x"/>
                                          </p:val>
                                        </p:tav>
                                        <p:tav tm="100000">
                                          <p:val>
                                            <p:strVal val="#ppt_x"/>
                                          </p:val>
                                        </p:tav>
                                      </p:tavLst>
                                    </p:anim>
                                    <p:anim calcmode="lin" valueType="num">
                                      <p:cBhvr additive="base">
                                        <p:cTn id="17" dur="500" fill="hold"/>
                                        <p:tgtEl>
                                          <p:spTgt spid="62"/>
                                        </p:tgtEl>
                                        <p:attrNameLst>
                                          <p:attrName>ppt_y</p:attrName>
                                        </p:attrNameLst>
                                      </p:cBhvr>
                                      <p:tavLst>
                                        <p:tav tm="0">
                                          <p:val>
                                            <p:strVal val="1+#ppt_h/2"/>
                                          </p:val>
                                        </p:tav>
                                        <p:tav tm="100000">
                                          <p:val>
                                            <p:strVal val="#ppt_y"/>
                                          </p:val>
                                        </p:tav>
                                      </p:tavLst>
                                    </p:anim>
                                  </p:childTnLst>
                                </p:cTn>
                              </p:par>
                            </p:childTnLst>
                          </p:cTn>
                        </p:par>
                        <p:par>
                          <p:cTn id="18" fill="hold">
                            <p:stCondLst>
                              <p:cond delay="1500"/>
                            </p:stCondLst>
                            <p:childTnLst>
                              <p:par>
                                <p:cTn id="19" presetID="2" presetClass="entr" presetSubtype="4" fill="hold" nodeType="afterEffect">
                                  <p:stCondLst>
                                    <p:cond delay="0"/>
                                  </p:stCondLst>
                                  <p:childTnLst>
                                    <p:set>
                                      <p:cBhvr>
                                        <p:cTn id="20" dur="1" fill="hold">
                                          <p:stCondLst>
                                            <p:cond delay="0"/>
                                          </p:stCondLst>
                                        </p:cTn>
                                        <p:tgtEl>
                                          <p:spTgt spid="63"/>
                                        </p:tgtEl>
                                        <p:attrNameLst>
                                          <p:attrName>style.visibility</p:attrName>
                                        </p:attrNameLst>
                                      </p:cBhvr>
                                      <p:to>
                                        <p:strVal val="visible"/>
                                      </p:to>
                                    </p:set>
                                    <p:anim calcmode="lin" valueType="num">
                                      <p:cBhvr additive="base">
                                        <p:cTn id="21" dur="500" fill="hold"/>
                                        <p:tgtEl>
                                          <p:spTgt spid="63"/>
                                        </p:tgtEl>
                                        <p:attrNameLst>
                                          <p:attrName>ppt_x</p:attrName>
                                        </p:attrNameLst>
                                      </p:cBhvr>
                                      <p:tavLst>
                                        <p:tav tm="0">
                                          <p:val>
                                            <p:strVal val="#ppt_x"/>
                                          </p:val>
                                        </p:tav>
                                        <p:tav tm="100000">
                                          <p:val>
                                            <p:strVal val="#ppt_x"/>
                                          </p:val>
                                        </p:tav>
                                      </p:tavLst>
                                    </p:anim>
                                    <p:anim calcmode="lin" valueType="num">
                                      <p:cBhvr additive="base">
                                        <p:cTn id="22" dur="500" fill="hold"/>
                                        <p:tgtEl>
                                          <p:spTgt spid="63"/>
                                        </p:tgtEl>
                                        <p:attrNameLst>
                                          <p:attrName>ppt_y</p:attrName>
                                        </p:attrNameLst>
                                      </p:cBhvr>
                                      <p:tavLst>
                                        <p:tav tm="0">
                                          <p:val>
                                            <p:strVal val="1+#ppt_h/2"/>
                                          </p:val>
                                        </p:tav>
                                        <p:tav tm="100000">
                                          <p:val>
                                            <p:strVal val="#ppt_y"/>
                                          </p:val>
                                        </p:tav>
                                      </p:tavLst>
                                    </p:anim>
                                  </p:childTnLst>
                                </p:cTn>
                              </p:par>
                            </p:childTnLst>
                          </p:cTn>
                        </p:par>
                        <p:par>
                          <p:cTn id="23" fill="hold">
                            <p:stCondLst>
                              <p:cond delay="2000"/>
                            </p:stCondLst>
                            <p:childTnLst>
                              <p:par>
                                <p:cTn id="24" presetID="2" presetClass="entr" presetSubtype="4" fill="hold" nodeType="afterEffect">
                                  <p:stCondLst>
                                    <p:cond delay="0"/>
                                  </p:stCondLst>
                                  <p:childTnLst>
                                    <p:set>
                                      <p:cBhvr>
                                        <p:cTn id="25" dur="1" fill="hold">
                                          <p:stCondLst>
                                            <p:cond delay="0"/>
                                          </p:stCondLst>
                                        </p:cTn>
                                        <p:tgtEl>
                                          <p:spTgt spid="67"/>
                                        </p:tgtEl>
                                        <p:attrNameLst>
                                          <p:attrName>style.visibility</p:attrName>
                                        </p:attrNameLst>
                                      </p:cBhvr>
                                      <p:to>
                                        <p:strVal val="visible"/>
                                      </p:to>
                                    </p:set>
                                    <p:anim calcmode="lin" valueType="num">
                                      <p:cBhvr additive="base">
                                        <p:cTn id="26" dur="500" fill="hold"/>
                                        <p:tgtEl>
                                          <p:spTgt spid="67"/>
                                        </p:tgtEl>
                                        <p:attrNameLst>
                                          <p:attrName>ppt_x</p:attrName>
                                        </p:attrNameLst>
                                      </p:cBhvr>
                                      <p:tavLst>
                                        <p:tav tm="0">
                                          <p:val>
                                            <p:strVal val="#ppt_x"/>
                                          </p:val>
                                        </p:tav>
                                        <p:tav tm="100000">
                                          <p:val>
                                            <p:strVal val="#ppt_x"/>
                                          </p:val>
                                        </p:tav>
                                      </p:tavLst>
                                    </p:anim>
                                    <p:anim calcmode="lin" valueType="num">
                                      <p:cBhvr additive="base">
                                        <p:cTn id="27" dur="500" fill="hold"/>
                                        <p:tgtEl>
                                          <p:spTgt spid="67"/>
                                        </p:tgtEl>
                                        <p:attrNameLst>
                                          <p:attrName>ppt_y</p:attrName>
                                        </p:attrNameLst>
                                      </p:cBhvr>
                                      <p:tavLst>
                                        <p:tav tm="0">
                                          <p:val>
                                            <p:strVal val="1+#ppt_h/2"/>
                                          </p:val>
                                        </p:tav>
                                        <p:tav tm="100000">
                                          <p:val>
                                            <p:strVal val="#ppt_y"/>
                                          </p:val>
                                        </p:tav>
                                      </p:tavLst>
                                    </p:anim>
                                  </p:childTnLst>
                                </p:cTn>
                              </p:par>
                            </p:childTnLst>
                          </p:cTn>
                        </p:par>
                        <p:par>
                          <p:cTn id="28" fill="hold">
                            <p:stCondLst>
                              <p:cond delay="2500"/>
                            </p:stCondLst>
                            <p:childTnLst>
                              <p:par>
                                <p:cTn id="29" presetID="2" presetClass="entr" presetSubtype="4" fill="hold" nodeType="afterEffect">
                                  <p:stCondLst>
                                    <p:cond delay="0"/>
                                  </p:stCondLst>
                                  <p:childTnLst>
                                    <p:set>
                                      <p:cBhvr>
                                        <p:cTn id="30" dur="1" fill="hold">
                                          <p:stCondLst>
                                            <p:cond delay="0"/>
                                          </p:stCondLst>
                                        </p:cTn>
                                        <p:tgtEl>
                                          <p:spTgt spid="71"/>
                                        </p:tgtEl>
                                        <p:attrNameLst>
                                          <p:attrName>style.visibility</p:attrName>
                                        </p:attrNameLst>
                                      </p:cBhvr>
                                      <p:to>
                                        <p:strVal val="visible"/>
                                      </p:to>
                                    </p:set>
                                    <p:anim calcmode="lin" valueType="num">
                                      <p:cBhvr additive="base">
                                        <p:cTn id="31" dur="500" fill="hold"/>
                                        <p:tgtEl>
                                          <p:spTgt spid="71"/>
                                        </p:tgtEl>
                                        <p:attrNameLst>
                                          <p:attrName>ppt_x</p:attrName>
                                        </p:attrNameLst>
                                      </p:cBhvr>
                                      <p:tavLst>
                                        <p:tav tm="0">
                                          <p:val>
                                            <p:strVal val="#ppt_x"/>
                                          </p:val>
                                        </p:tav>
                                        <p:tav tm="100000">
                                          <p:val>
                                            <p:strVal val="#ppt_x"/>
                                          </p:val>
                                        </p:tav>
                                      </p:tavLst>
                                    </p:anim>
                                    <p:anim calcmode="lin" valueType="num">
                                      <p:cBhvr additive="base">
                                        <p:cTn id="32" dur="500" fill="hold"/>
                                        <p:tgtEl>
                                          <p:spTgt spid="71"/>
                                        </p:tgtEl>
                                        <p:attrNameLst>
                                          <p:attrName>ppt_y</p:attrName>
                                        </p:attrNameLst>
                                      </p:cBhvr>
                                      <p:tavLst>
                                        <p:tav tm="0">
                                          <p:val>
                                            <p:strVal val="1+#ppt_h/2"/>
                                          </p:val>
                                        </p:tav>
                                        <p:tav tm="100000">
                                          <p:val>
                                            <p:strVal val="#ppt_y"/>
                                          </p:val>
                                        </p:tav>
                                      </p:tavLst>
                                    </p:anim>
                                  </p:childTnLst>
                                </p:cTn>
                              </p:par>
                            </p:childTnLst>
                          </p:cTn>
                        </p:par>
                        <p:par>
                          <p:cTn id="33" fill="hold">
                            <p:stCondLst>
                              <p:cond delay="3000"/>
                            </p:stCondLst>
                            <p:childTnLst>
                              <p:par>
                                <p:cTn id="34" presetID="2" presetClass="entr" presetSubtype="4" fill="hold" nodeType="afterEffect">
                                  <p:stCondLst>
                                    <p:cond delay="0"/>
                                  </p:stCondLst>
                                  <p:childTnLst>
                                    <p:set>
                                      <p:cBhvr>
                                        <p:cTn id="35" dur="1" fill="hold">
                                          <p:stCondLst>
                                            <p:cond delay="0"/>
                                          </p:stCondLst>
                                        </p:cTn>
                                        <p:tgtEl>
                                          <p:spTgt spid="75"/>
                                        </p:tgtEl>
                                        <p:attrNameLst>
                                          <p:attrName>style.visibility</p:attrName>
                                        </p:attrNameLst>
                                      </p:cBhvr>
                                      <p:to>
                                        <p:strVal val="visible"/>
                                      </p:to>
                                    </p:set>
                                    <p:anim calcmode="lin" valueType="num">
                                      <p:cBhvr additive="base">
                                        <p:cTn id="36" dur="500" fill="hold"/>
                                        <p:tgtEl>
                                          <p:spTgt spid="75"/>
                                        </p:tgtEl>
                                        <p:attrNameLst>
                                          <p:attrName>ppt_x</p:attrName>
                                        </p:attrNameLst>
                                      </p:cBhvr>
                                      <p:tavLst>
                                        <p:tav tm="0">
                                          <p:val>
                                            <p:strVal val="#ppt_x"/>
                                          </p:val>
                                        </p:tav>
                                        <p:tav tm="100000">
                                          <p:val>
                                            <p:strVal val="#ppt_x"/>
                                          </p:val>
                                        </p:tav>
                                      </p:tavLst>
                                    </p:anim>
                                    <p:anim calcmode="lin" valueType="num">
                                      <p:cBhvr additive="base">
                                        <p:cTn id="37" dur="500" fill="hold"/>
                                        <p:tgtEl>
                                          <p:spTgt spid="7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 grpId="0"/>
      <p:bldP spid="62"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单击此处添加标题</a:t>
            </a:r>
            <a:endParaRPr lang="en-US" altLang="zh-CN" dirty="0"/>
          </a:p>
        </p:txBody>
      </p:sp>
      <p:sp>
        <p:nvSpPr>
          <p:cNvPr id="95" name="圆角矩形 42"/>
          <p:cNvSpPr/>
          <p:nvPr/>
        </p:nvSpPr>
        <p:spPr>
          <a:xfrm rot="962035">
            <a:off x="3049468" y="4734364"/>
            <a:ext cx="682055" cy="681808"/>
          </a:xfrm>
          <a:prstGeom prst="roundRect">
            <a:avLst>
              <a:gd name="adj" fmla="val 50000"/>
            </a:avLst>
          </a:prstGeom>
          <a:gradFill>
            <a:gsLst>
              <a:gs pos="0">
                <a:srgbClr val="FA9500"/>
              </a:gs>
              <a:gs pos="99000">
                <a:schemeClr val="accent3">
                  <a:lumMod val="75000"/>
                </a:schemeClr>
              </a:gs>
            </a:gsLst>
            <a:lin ang="2700000" scaled="1"/>
          </a:gradFill>
          <a:ln w="22225">
            <a:gradFill flip="none" rotWithShape="1">
              <a:gsLst>
                <a:gs pos="0">
                  <a:schemeClr val="accent3">
                    <a:lumMod val="60000"/>
                    <a:lumOff val="40000"/>
                  </a:schemeClr>
                </a:gs>
                <a:gs pos="100000">
                  <a:schemeClr val="accent3"/>
                </a:gs>
              </a:gsLst>
              <a:lin ang="2700000" scaled="1"/>
              <a:tileRect/>
            </a:gradFill>
          </a:ln>
          <a:effectLst>
            <a:outerShdw blurRad="266700" dist="76200" dir="2700000" algn="tl" rotWithShape="0">
              <a:prstClr val="black">
                <a:alpha val="3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96" name="圆角矩形 43"/>
          <p:cNvSpPr/>
          <p:nvPr/>
        </p:nvSpPr>
        <p:spPr>
          <a:xfrm rot="962035">
            <a:off x="8069550" y="3832028"/>
            <a:ext cx="827803" cy="827503"/>
          </a:xfrm>
          <a:prstGeom prst="roundRect">
            <a:avLst>
              <a:gd name="adj" fmla="val 50000"/>
            </a:avLst>
          </a:prstGeom>
          <a:gradFill>
            <a:gsLst>
              <a:gs pos="0">
                <a:schemeClr val="accent2"/>
              </a:gs>
              <a:gs pos="100000">
                <a:schemeClr val="accent2">
                  <a:lumMod val="75000"/>
                </a:schemeClr>
              </a:gs>
            </a:gsLst>
            <a:lin ang="2700000" scaled="1"/>
          </a:gradFill>
          <a:ln w="22225">
            <a:gradFill flip="none" rotWithShape="1">
              <a:gsLst>
                <a:gs pos="0">
                  <a:schemeClr val="accent2">
                    <a:lumMod val="60000"/>
                    <a:lumOff val="40000"/>
                  </a:schemeClr>
                </a:gs>
                <a:gs pos="100000">
                  <a:schemeClr val="accent2"/>
                </a:gs>
              </a:gsLst>
              <a:lin ang="2700000" scaled="1"/>
              <a:tileRect/>
            </a:gradFill>
          </a:ln>
          <a:effectLst>
            <a:outerShdw blurRad="266700" dist="76200" dir="2700000" algn="tl" rotWithShape="0">
              <a:prstClr val="black">
                <a:alpha val="3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97" name="圆角矩形 45"/>
          <p:cNvSpPr/>
          <p:nvPr/>
        </p:nvSpPr>
        <p:spPr>
          <a:xfrm rot="962035">
            <a:off x="4497750" y="5704313"/>
            <a:ext cx="560464" cy="560261"/>
          </a:xfrm>
          <a:prstGeom prst="roundRect">
            <a:avLst>
              <a:gd name="adj" fmla="val 50000"/>
            </a:avLst>
          </a:prstGeom>
          <a:gradFill>
            <a:gsLst>
              <a:gs pos="0">
                <a:schemeClr val="accent1"/>
              </a:gs>
              <a:gs pos="100000">
                <a:schemeClr val="accent1">
                  <a:lumMod val="75000"/>
                </a:schemeClr>
              </a:gs>
            </a:gsLst>
            <a:lin ang="2700000" scaled="1"/>
          </a:gradFill>
          <a:ln w="22225">
            <a:gradFill flip="none" rotWithShape="1">
              <a:gsLst>
                <a:gs pos="0">
                  <a:schemeClr val="accent1">
                    <a:lumMod val="60000"/>
                    <a:lumOff val="40000"/>
                  </a:schemeClr>
                </a:gs>
                <a:gs pos="100000">
                  <a:schemeClr val="accent1"/>
                </a:gs>
              </a:gsLst>
              <a:lin ang="2700000" scaled="1"/>
              <a:tileRect/>
            </a:gradFill>
          </a:ln>
          <a:effectLst>
            <a:outerShdw blurRad="266700" dist="76200" dir="2700000" algn="tl" rotWithShape="0">
              <a:prstClr val="black">
                <a:alpha val="3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98" name="圆角矩形 46"/>
          <p:cNvSpPr/>
          <p:nvPr/>
        </p:nvSpPr>
        <p:spPr>
          <a:xfrm rot="962035">
            <a:off x="3374734" y="1761629"/>
            <a:ext cx="646599" cy="646365"/>
          </a:xfrm>
          <a:prstGeom prst="roundRect">
            <a:avLst>
              <a:gd name="adj" fmla="val 50000"/>
            </a:avLst>
          </a:prstGeom>
          <a:gradFill>
            <a:gsLst>
              <a:gs pos="0">
                <a:schemeClr val="accent1"/>
              </a:gs>
              <a:gs pos="100000">
                <a:schemeClr val="accent1">
                  <a:lumMod val="75000"/>
                </a:schemeClr>
              </a:gs>
            </a:gsLst>
            <a:lin ang="2700000" scaled="1"/>
          </a:gradFill>
          <a:ln w="22225">
            <a:gradFill flip="none" rotWithShape="1">
              <a:gsLst>
                <a:gs pos="0">
                  <a:schemeClr val="accent1">
                    <a:lumMod val="60000"/>
                    <a:lumOff val="40000"/>
                  </a:schemeClr>
                </a:gs>
                <a:gs pos="100000">
                  <a:schemeClr val="accent1"/>
                </a:gs>
              </a:gsLst>
              <a:lin ang="2700000" scaled="1"/>
              <a:tileRect/>
            </a:gradFill>
          </a:ln>
          <a:effectLst>
            <a:outerShdw blurRad="266700" dist="76200" dir="2700000" algn="tl" rotWithShape="0">
              <a:prstClr val="black">
                <a:alpha val="3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99" name="圆角矩形 47"/>
          <p:cNvSpPr/>
          <p:nvPr/>
        </p:nvSpPr>
        <p:spPr>
          <a:xfrm rot="962035">
            <a:off x="7903788" y="5170023"/>
            <a:ext cx="427687" cy="427532"/>
          </a:xfrm>
          <a:prstGeom prst="roundRect">
            <a:avLst>
              <a:gd name="adj" fmla="val 50000"/>
            </a:avLst>
          </a:prstGeom>
          <a:gradFill>
            <a:gsLst>
              <a:gs pos="0">
                <a:srgbClr val="FA9500"/>
              </a:gs>
              <a:gs pos="99000">
                <a:schemeClr val="accent3">
                  <a:lumMod val="75000"/>
                </a:schemeClr>
              </a:gs>
            </a:gsLst>
            <a:lin ang="2700000" scaled="1"/>
          </a:gradFill>
          <a:ln w="22225">
            <a:gradFill flip="none" rotWithShape="1">
              <a:gsLst>
                <a:gs pos="0">
                  <a:schemeClr val="accent3">
                    <a:lumMod val="60000"/>
                    <a:lumOff val="40000"/>
                  </a:schemeClr>
                </a:gs>
                <a:gs pos="100000">
                  <a:schemeClr val="accent3"/>
                </a:gs>
              </a:gsLst>
              <a:lin ang="2700000" scaled="1"/>
              <a:tileRect/>
            </a:gradFill>
          </a:ln>
          <a:effectLst>
            <a:outerShdw blurRad="266700" dist="76200" dir="2700000" algn="tl" rotWithShape="0">
              <a:prstClr val="black">
                <a:alpha val="3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00" name="圆角矩形 55"/>
          <p:cNvSpPr/>
          <p:nvPr/>
        </p:nvSpPr>
        <p:spPr>
          <a:xfrm rot="962035">
            <a:off x="4799716" y="1628073"/>
            <a:ext cx="366181" cy="366048"/>
          </a:xfrm>
          <a:prstGeom prst="roundRect">
            <a:avLst>
              <a:gd name="adj" fmla="val 50000"/>
            </a:avLst>
          </a:prstGeom>
          <a:gradFill>
            <a:gsLst>
              <a:gs pos="0">
                <a:schemeClr val="accent2"/>
              </a:gs>
              <a:gs pos="100000">
                <a:schemeClr val="accent2">
                  <a:lumMod val="75000"/>
                </a:schemeClr>
              </a:gs>
            </a:gsLst>
            <a:lin ang="2700000" scaled="1"/>
          </a:gradFill>
          <a:ln w="22225">
            <a:gradFill flip="none" rotWithShape="1">
              <a:gsLst>
                <a:gs pos="0">
                  <a:schemeClr val="accent2">
                    <a:lumMod val="60000"/>
                    <a:lumOff val="40000"/>
                  </a:schemeClr>
                </a:gs>
                <a:gs pos="100000">
                  <a:schemeClr val="accent2"/>
                </a:gs>
              </a:gsLst>
              <a:lin ang="2700000" scaled="1"/>
              <a:tileRect/>
            </a:gradFill>
          </a:ln>
          <a:effectLst>
            <a:outerShdw blurRad="266700" dist="76200" dir="2700000" algn="tl" rotWithShape="0">
              <a:prstClr val="black">
                <a:alpha val="3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nvGrpSpPr>
          <p:cNvPr id="101" name="组合 100"/>
          <p:cNvGrpSpPr/>
          <p:nvPr/>
        </p:nvGrpSpPr>
        <p:grpSpPr>
          <a:xfrm>
            <a:off x="3126363" y="1899486"/>
            <a:ext cx="5073221" cy="4629930"/>
            <a:chOff x="3126363" y="1899486"/>
            <a:chExt cx="5073221" cy="4629930"/>
          </a:xfrm>
        </p:grpSpPr>
        <p:grpSp>
          <p:nvGrpSpPr>
            <p:cNvPr id="102" name="组合 101"/>
            <p:cNvGrpSpPr/>
            <p:nvPr/>
          </p:nvGrpSpPr>
          <p:grpSpPr>
            <a:xfrm rot="2031950">
              <a:off x="3950357" y="1923914"/>
              <a:ext cx="3886588" cy="3885260"/>
              <a:chOff x="743479" y="1548024"/>
              <a:chExt cx="3941692" cy="3941772"/>
            </a:xfrm>
          </p:grpSpPr>
          <p:sp>
            <p:nvSpPr>
              <p:cNvPr id="122" name="饼形 51"/>
              <p:cNvSpPr/>
              <p:nvPr/>
            </p:nvSpPr>
            <p:spPr>
              <a:xfrm>
                <a:off x="743482" y="1548024"/>
                <a:ext cx="3941689" cy="3941690"/>
              </a:xfrm>
              <a:prstGeom prst="pie">
                <a:avLst>
                  <a:gd name="adj1" fmla="val 5499603"/>
                  <a:gd name="adj2" fmla="val 1414256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black"/>
                  </a:solidFill>
                </a:endParaRPr>
              </a:p>
            </p:txBody>
          </p:sp>
          <p:sp>
            <p:nvSpPr>
              <p:cNvPr id="123" name="饼形 52"/>
              <p:cNvSpPr/>
              <p:nvPr/>
            </p:nvSpPr>
            <p:spPr>
              <a:xfrm>
                <a:off x="743479" y="1548106"/>
                <a:ext cx="3941689" cy="3941690"/>
              </a:xfrm>
              <a:prstGeom prst="pie">
                <a:avLst>
                  <a:gd name="adj1" fmla="val 20312866"/>
                  <a:gd name="adj2" fmla="val 5509031"/>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black"/>
                  </a:solidFill>
                </a:endParaRPr>
              </a:p>
            </p:txBody>
          </p:sp>
          <p:sp>
            <p:nvSpPr>
              <p:cNvPr id="124" name="饼形 53"/>
              <p:cNvSpPr/>
              <p:nvPr/>
            </p:nvSpPr>
            <p:spPr>
              <a:xfrm>
                <a:off x="743479" y="1548106"/>
                <a:ext cx="3941689" cy="3941690"/>
              </a:xfrm>
              <a:prstGeom prst="pie">
                <a:avLst>
                  <a:gd name="adj1" fmla="val 14082830"/>
                  <a:gd name="adj2" fmla="val 20306643"/>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black"/>
                  </a:solidFill>
                </a:endParaRPr>
              </a:p>
            </p:txBody>
          </p:sp>
          <p:sp>
            <p:nvSpPr>
              <p:cNvPr id="125" name="椭圆 124"/>
              <p:cNvSpPr/>
              <p:nvPr/>
            </p:nvSpPr>
            <p:spPr>
              <a:xfrm>
                <a:off x="1151852" y="1956480"/>
                <a:ext cx="3124943" cy="3124943"/>
              </a:xfrm>
              <a:prstGeom prst="ellipse">
                <a:avLst/>
              </a:prstGeom>
              <a:gradFill>
                <a:gsLst>
                  <a:gs pos="100000">
                    <a:srgbClr val="F7F7F7"/>
                  </a:gs>
                  <a:gs pos="0">
                    <a:srgbClr val="E8E8E8"/>
                  </a:gs>
                </a:gsLst>
                <a:lin ang="2700000" scaled="1"/>
              </a:gradFill>
              <a:ln w="63500">
                <a:gradFill flip="none" rotWithShape="1">
                  <a:gsLst>
                    <a:gs pos="0">
                      <a:schemeClr val="bg1"/>
                    </a:gs>
                    <a:gs pos="100000">
                      <a:schemeClr val="bg1">
                        <a:lumMod val="65000"/>
                      </a:schemeClr>
                    </a:gs>
                  </a:gsLst>
                  <a:lin ang="2700000" scaled="1"/>
                  <a:tileRect/>
                </a:gradFill>
              </a:ln>
              <a:effectLst>
                <a:outerShdw blurRad="139700" dist="762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grpSp>
          <p:nvGrpSpPr>
            <p:cNvPr id="103" name="组合 102"/>
            <p:cNvGrpSpPr/>
            <p:nvPr/>
          </p:nvGrpSpPr>
          <p:grpSpPr>
            <a:xfrm>
              <a:off x="7028762" y="1899486"/>
              <a:ext cx="1170822" cy="1170399"/>
              <a:chOff x="7028762" y="1594686"/>
              <a:chExt cx="1170822" cy="1170399"/>
            </a:xfrm>
          </p:grpSpPr>
          <p:grpSp>
            <p:nvGrpSpPr>
              <p:cNvPr id="116" name="组合 115"/>
              <p:cNvGrpSpPr/>
              <p:nvPr/>
            </p:nvGrpSpPr>
            <p:grpSpPr>
              <a:xfrm>
                <a:off x="7028762" y="1594686"/>
                <a:ext cx="1170822" cy="1170399"/>
                <a:chOff x="2586038" y="2761615"/>
                <a:chExt cx="1334770" cy="1334770"/>
              </a:xfrm>
            </p:grpSpPr>
            <p:sp>
              <p:nvSpPr>
                <p:cNvPr id="120" name="椭圆 119"/>
                <p:cNvSpPr/>
                <p:nvPr/>
              </p:nvSpPr>
              <p:spPr>
                <a:xfrm>
                  <a:off x="2586038" y="2761615"/>
                  <a:ext cx="1334770" cy="133477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21" name="椭圆 120"/>
                <p:cNvSpPr/>
                <p:nvPr/>
              </p:nvSpPr>
              <p:spPr>
                <a:xfrm>
                  <a:off x="2742565" y="2919095"/>
                  <a:ext cx="1019810" cy="1019810"/>
                </a:xfrm>
                <a:prstGeom prst="ellipse">
                  <a:avLst/>
                </a:prstGeom>
                <a:gradFill>
                  <a:gsLst>
                    <a:gs pos="100000">
                      <a:srgbClr val="F7F7F7"/>
                    </a:gs>
                    <a:gs pos="0">
                      <a:srgbClr val="B0B0B0"/>
                    </a:gs>
                  </a:gsLst>
                  <a:lin ang="2700000" scaled="1"/>
                </a:gradFill>
                <a:ln w="38100">
                  <a:gradFill flip="none" rotWithShape="1">
                    <a:gsLst>
                      <a:gs pos="0">
                        <a:schemeClr val="bg1"/>
                      </a:gs>
                      <a:gs pos="100000">
                        <a:schemeClr val="bg1">
                          <a:lumMod val="65000"/>
                        </a:schemeClr>
                      </a:gs>
                    </a:gsLst>
                    <a:lin ang="2700000" scaled="1"/>
                    <a:tileRect/>
                  </a:gradFill>
                </a:ln>
                <a:effectLst>
                  <a:outerShdw blurRad="88900" dist="508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grpSp>
            <p:nvGrpSpPr>
              <p:cNvPr id="117" name="Group 9"/>
              <p:cNvGrpSpPr/>
              <p:nvPr/>
            </p:nvGrpSpPr>
            <p:grpSpPr>
              <a:xfrm>
                <a:off x="7454629" y="1947316"/>
                <a:ext cx="319088" cy="465138"/>
                <a:chOff x="3582988" y="3510757"/>
                <a:chExt cx="319088" cy="465138"/>
              </a:xfrm>
              <a:solidFill>
                <a:schemeClr val="accent2"/>
              </a:solidFill>
            </p:grpSpPr>
            <p:sp>
              <p:nvSpPr>
                <p:cNvPr id="118" name="AutoShape 113"/>
                <p:cNvSpPr/>
                <p:nvPr/>
              </p:nvSpPr>
              <p:spPr bwMode="auto">
                <a:xfrm>
                  <a:off x="3582988" y="3510757"/>
                  <a:ext cx="319088" cy="46513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5386" y="14175"/>
                      </a:moveTo>
                      <a:lnTo>
                        <a:pt x="6223" y="14175"/>
                      </a:lnTo>
                      <a:cubicBezTo>
                        <a:pt x="5734" y="13446"/>
                        <a:pt x="5147" y="12716"/>
                        <a:pt x="4568" y="12003"/>
                      </a:cubicBezTo>
                      <a:cubicBezTo>
                        <a:pt x="3287" y="10427"/>
                        <a:pt x="1963" y="8797"/>
                        <a:pt x="1963" y="7425"/>
                      </a:cubicBezTo>
                      <a:cubicBezTo>
                        <a:pt x="1963" y="4075"/>
                        <a:pt x="5927" y="1350"/>
                        <a:pt x="10800" y="1350"/>
                      </a:cubicBezTo>
                      <a:cubicBezTo>
                        <a:pt x="15672" y="1350"/>
                        <a:pt x="19636" y="4075"/>
                        <a:pt x="19636" y="7425"/>
                      </a:cubicBezTo>
                      <a:cubicBezTo>
                        <a:pt x="19636" y="8787"/>
                        <a:pt x="18312" y="10425"/>
                        <a:pt x="17029" y="12011"/>
                      </a:cubicBezTo>
                      <a:cubicBezTo>
                        <a:pt x="16455" y="12723"/>
                        <a:pt x="15873" y="13449"/>
                        <a:pt x="15386" y="14175"/>
                      </a:cubicBezTo>
                      <a:moveTo>
                        <a:pt x="10800" y="20249"/>
                      </a:moveTo>
                      <a:cubicBezTo>
                        <a:pt x="9805" y="20249"/>
                        <a:pt x="9347" y="20171"/>
                        <a:pt x="8839" y="19406"/>
                      </a:cubicBezTo>
                      <a:lnTo>
                        <a:pt x="13000" y="19048"/>
                      </a:lnTo>
                      <a:cubicBezTo>
                        <a:pt x="12398" y="20164"/>
                        <a:pt x="11959" y="20249"/>
                        <a:pt x="10800" y="20249"/>
                      </a:cubicBezTo>
                      <a:moveTo>
                        <a:pt x="7595" y="16813"/>
                      </a:moveTo>
                      <a:cubicBezTo>
                        <a:pt x="7417" y="16407"/>
                        <a:pt x="7215" y="15978"/>
                        <a:pt x="6991" y="15525"/>
                      </a:cubicBezTo>
                      <a:lnTo>
                        <a:pt x="14616" y="15525"/>
                      </a:lnTo>
                      <a:cubicBezTo>
                        <a:pt x="14496" y="15767"/>
                        <a:pt x="14375" y="16010"/>
                        <a:pt x="14270" y="16239"/>
                      </a:cubicBezTo>
                      <a:cubicBezTo>
                        <a:pt x="14270" y="16239"/>
                        <a:pt x="7595" y="16813"/>
                        <a:pt x="7595" y="16813"/>
                      </a:cubicBezTo>
                      <a:close/>
                      <a:moveTo>
                        <a:pt x="13345" y="18343"/>
                      </a:moveTo>
                      <a:lnTo>
                        <a:pt x="8476" y="18762"/>
                      </a:lnTo>
                      <a:cubicBezTo>
                        <a:pt x="8303" y="18416"/>
                        <a:pt x="8116" y="18011"/>
                        <a:pt x="7890" y="17483"/>
                      </a:cubicBezTo>
                      <a:cubicBezTo>
                        <a:pt x="7887" y="17477"/>
                        <a:pt x="7883" y="17469"/>
                        <a:pt x="7881" y="17462"/>
                      </a:cubicBezTo>
                      <a:lnTo>
                        <a:pt x="13957" y="16941"/>
                      </a:lnTo>
                      <a:cubicBezTo>
                        <a:pt x="13871" y="17140"/>
                        <a:pt x="13778" y="17350"/>
                        <a:pt x="13698" y="17537"/>
                      </a:cubicBezTo>
                      <a:cubicBezTo>
                        <a:pt x="13569" y="17841"/>
                        <a:pt x="13453" y="18104"/>
                        <a:pt x="13345" y="18343"/>
                      </a:cubicBezTo>
                      <a:moveTo>
                        <a:pt x="10800" y="0"/>
                      </a:moveTo>
                      <a:cubicBezTo>
                        <a:pt x="4835" y="0"/>
                        <a:pt x="0" y="3324"/>
                        <a:pt x="0" y="7425"/>
                      </a:cubicBezTo>
                      <a:cubicBezTo>
                        <a:pt x="0" y="10146"/>
                        <a:pt x="3621" y="13029"/>
                        <a:pt x="4939" y="15562"/>
                      </a:cubicBezTo>
                      <a:cubicBezTo>
                        <a:pt x="6906" y="19339"/>
                        <a:pt x="6688" y="21599"/>
                        <a:pt x="10800" y="21599"/>
                      </a:cubicBezTo>
                      <a:cubicBezTo>
                        <a:pt x="14972" y="21599"/>
                        <a:pt x="14692" y="19349"/>
                        <a:pt x="16660" y="15577"/>
                      </a:cubicBezTo>
                      <a:cubicBezTo>
                        <a:pt x="17983" y="13039"/>
                        <a:pt x="21600" y="10124"/>
                        <a:pt x="21600" y="7425"/>
                      </a:cubicBezTo>
                      <a:cubicBezTo>
                        <a:pt x="21600" y="3324"/>
                        <a:pt x="16764" y="0"/>
                        <a:pt x="10800" y="0"/>
                      </a:cubicBezTo>
                    </a:path>
                  </a:pathLst>
                </a:custGeom>
                <a:grpFill/>
                <a:ln>
                  <a:noFill/>
                </a:ln>
                <a:effectLst/>
              </p:spPr>
              <p:txBody>
                <a:bodyPr lIns="19050" tIns="19050" rIns="19050" bIns="19050" anchor="ctr"/>
                <a:lstStyle/>
                <a:p>
                  <a:pPr algn="ctr" defTabSz="228600" fontAlgn="base" hangingPunct="0">
                    <a:spcBef>
                      <a:spcPct val="0"/>
                    </a:spcBef>
                    <a:spcAft>
                      <a:spcPct val="0"/>
                    </a:spcAft>
                  </a:pPr>
                  <a:endParaRPr lang="en-US" sz="1500">
                    <a:solidFill>
                      <a:srgbClr val="FFFFFF"/>
                    </a:solidFill>
                    <a:effectLst>
                      <a:outerShdw blurRad="38100" dist="38100" dir="2700000" algn="tl">
                        <a:srgbClr val="000000"/>
                      </a:outerShdw>
                    </a:effectLst>
                    <a:latin typeface="Gill Sans" charset="0"/>
                    <a:sym typeface="Gill Sans" charset="0"/>
                  </a:endParaRPr>
                </a:p>
              </p:txBody>
            </p:sp>
            <p:sp>
              <p:nvSpPr>
                <p:cNvPr id="119" name="AutoShape 114"/>
                <p:cNvSpPr/>
                <p:nvPr/>
              </p:nvSpPr>
              <p:spPr bwMode="auto">
                <a:xfrm>
                  <a:off x="3655219" y="3583782"/>
                  <a:ext cx="94456" cy="9445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938" y="0"/>
                      </a:moveTo>
                      <a:cubicBezTo>
                        <a:pt x="8943" y="0"/>
                        <a:pt x="0" y="8942"/>
                        <a:pt x="0" y="19938"/>
                      </a:cubicBezTo>
                      <a:cubicBezTo>
                        <a:pt x="0" y="20855"/>
                        <a:pt x="743" y="21600"/>
                        <a:pt x="1661" y="21600"/>
                      </a:cubicBezTo>
                      <a:cubicBezTo>
                        <a:pt x="2579" y="21600"/>
                        <a:pt x="3323" y="20855"/>
                        <a:pt x="3323" y="19938"/>
                      </a:cubicBezTo>
                      <a:cubicBezTo>
                        <a:pt x="3323" y="10777"/>
                        <a:pt x="10777" y="3323"/>
                        <a:pt x="19938" y="3323"/>
                      </a:cubicBezTo>
                      <a:cubicBezTo>
                        <a:pt x="20856" y="3323"/>
                        <a:pt x="21600" y="2578"/>
                        <a:pt x="21600" y="1661"/>
                      </a:cubicBezTo>
                      <a:cubicBezTo>
                        <a:pt x="21600" y="744"/>
                        <a:pt x="20856" y="0"/>
                        <a:pt x="19938" y="0"/>
                      </a:cubicBezTo>
                    </a:path>
                  </a:pathLst>
                </a:custGeom>
                <a:grpFill/>
                <a:ln>
                  <a:noFill/>
                </a:ln>
                <a:effectLst/>
              </p:spPr>
              <p:txBody>
                <a:bodyPr lIns="19050" tIns="19050" rIns="19050" bIns="19050" anchor="ctr"/>
                <a:lstStyle/>
                <a:p>
                  <a:pPr algn="ctr" defTabSz="228600" fontAlgn="base" hangingPunct="0">
                    <a:spcBef>
                      <a:spcPct val="0"/>
                    </a:spcBef>
                    <a:spcAft>
                      <a:spcPct val="0"/>
                    </a:spcAft>
                  </a:pPr>
                  <a:endParaRPr lang="en-US" sz="1500">
                    <a:solidFill>
                      <a:srgbClr val="FFFFFF"/>
                    </a:solidFill>
                    <a:effectLst>
                      <a:outerShdw blurRad="38100" dist="38100" dir="2700000" algn="tl">
                        <a:srgbClr val="000000"/>
                      </a:outerShdw>
                    </a:effectLst>
                    <a:latin typeface="Gill Sans" charset="0"/>
                    <a:sym typeface="Gill Sans" charset="0"/>
                  </a:endParaRPr>
                </a:p>
              </p:txBody>
            </p:sp>
          </p:grpSp>
        </p:grpSp>
        <p:grpSp>
          <p:nvGrpSpPr>
            <p:cNvPr id="104" name="组合 103"/>
            <p:cNvGrpSpPr/>
            <p:nvPr/>
          </p:nvGrpSpPr>
          <p:grpSpPr>
            <a:xfrm>
              <a:off x="3126363" y="2921729"/>
              <a:ext cx="1170822" cy="1170399"/>
              <a:chOff x="3126363" y="2616929"/>
              <a:chExt cx="1170822" cy="1170399"/>
            </a:xfrm>
          </p:grpSpPr>
          <p:grpSp>
            <p:nvGrpSpPr>
              <p:cNvPr id="110" name="组合 109"/>
              <p:cNvGrpSpPr/>
              <p:nvPr/>
            </p:nvGrpSpPr>
            <p:grpSpPr>
              <a:xfrm>
                <a:off x="3126363" y="2616929"/>
                <a:ext cx="1170822" cy="1170399"/>
                <a:chOff x="2586038" y="2761615"/>
                <a:chExt cx="1334770" cy="1334770"/>
              </a:xfrm>
            </p:grpSpPr>
            <p:sp>
              <p:nvSpPr>
                <p:cNvPr id="114" name="椭圆 113"/>
                <p:cNvSpPr/>
                <p:nvPr/>
              </p:nvSpPr>
              <p:spPr>
                <a:xfrm>
                  <a:off x="2586038" y="2761615"/>
                  <a:ext cx="1334770" cy="133477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15" name="椭圆 114"/>
                <p:cNvSpPr/>
                <p:nvPr/>
              </p:nvSpPr>
              <p:spPr>
                <a:xfrm>
                  <a:off x="2742565" y="2919095"/>
                  <a:ext cx="1019810" cy="1019810"/>
                </a:xfrm>
                <a:prstGeom prst="ellipse">
                  <a:avLst/>
                </a:prstGeom>
                <a:gradFill>
                  <a:gsLst>
                    <a:gs pos="100000">
                      <a:srgbClr val="F7F7F7"/>
                    </a:gs>
                    <a:gs pos="0">
                      <a:srgbClr val="B0B0B0"/>
                    </a:gs>
                  </a:gsLst>
                  <a:lin ang="2700000" scaled="1"/>
                </a:gradFill>
                <a:ln w="38100">
                  <a:gradFill flip="none" rotWithShape="1">
                    <a:gsLst>
                      <a:gs pos="0">
                        <a:schemeClr val="bg1"/>
                      </a:gs>
                      <a:gs pos="100000">
                        <a:schemeClr val="bg1">
                          <a:lumMod val="65000"/>
                        </a:schemeClr>
                      </a:gs>
                    </a:gsLst>
                    <a:lin ang="2700000" scaled="1"/>
                    <a:tileRect/>
                  </a:gradFill>
                </a:ln>
                <a:effectLst>
                  <a:outerShdw blurRad="88900" dist="508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grpSp>
            <p:nvGrpSpPr>
              <p:cNvPr id="111" name="Group 8"/>
              <p:cNvGrpSpPr/>
              <p:nvPr/>
            </p:nvGrpSpPr>
            <p:grpSpPr>
              <a:xfrm>
                <a:off x="3537546" y="2969559"/>
                <a:ext cx="348456" cy="465138"/>
                <a:chOff x="2639219" y="3510757"/>
                <a:chExt cx="348456" cy="465138"/>
              </a:xfrm>
              <a:solidFill>
                <a:schemeClr val="accent1"/>
              </a:solidFill>
            </p:grpSpPr>
            <p:sp>
              <p:nvSpPr>
                <p:cNvPr id="112" name="AutoShape 115"/>
                <p:cNvSpPr/>
                <p:nvPr/>
              </p:nvSpPr>
              <p:spPr bwMode="auto">
                <a:xfrm>
                  <a:off x="2639219" y="3510757"/>
                  <a:ext cx="348456" cy="46513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800" y="12825"/>
                      </a:moveTo>
                      <a:lnTo>
                        <a:pt x="19800" y="13500"/>
                      </a:lnTo>
                      <a:lnTo>
                        <a:pt x="19800" y="14850"/>
                      </a:lnTo>
                      <a:lnTo>
                        <a:pt x="19800" y="15525"/>
                      </a:lnTo>
                      <a:cubicBezTo>
                        <a:pt x="19800" y="18129"/>
                        <a:pt x="16972" y="20249"/>
                        <a:pt x="13499" y="20249"/>
                      </a:cubicBezTo>
                      <a:lnTo>
                        <a:pt x="8099" y="20249"/>
                      </a:lnTo>
                      <a:cubicBezTo>
                        <a:pt x="4627" y="20249"/>
                        <a:pt x="1800" y="18129"/>
                        <a:pt x="1800" y="15525"/>
                      </a:cubicBezTo>
                      <a:lnTo>
                        <a:pt x="1800" y="14850"/>
                      </a:lnTo>
                      <a:lnTo>
                        <a:pt x="1800" y="13500"/>
                      </a:lnTo>
                      <a:lnTo>
                        <a:pt x="1800" y="12825"/>
                      </a:lnTo>
                      <a:lnTo>
                        <a:pt x="1800" y="10800"/>
                      </a:lnTo>
                      <a:cubicBezTo>
                        <a:pt x="1800" y="10427"/>
                        <a:pt x="2203" y="10124"/>
                        <a:pt x="2699" y="10124"/>
                      </a:cubicBezTo>
                      <a:lnTo>
                        <a:pt x="4499" y="10124"/>
                      </a:lnTo>
                      <a:lnTo>
                        <a:pt x="17100" y="10124"/>
                      </a:lnTo>
                      <a:lnTo>
                        <a:pt x="18899" y="10124"/>
                      </a:lnTo>
                      <a:cubicBezTo>
                        <a:pt x="19396" y="10124"/>
                        <a:pt x="19800" y="10427"/>
                        <a:pt x="19800" y="10800"/>
                      </a:cubicBezTo>
                      <a:cubicBezTo>
                        <a:pt x="19800" y="10800"/>
                        <a:pt x="19800" y="12825"/>
                        <a:pt x="19800" y="12825"/>
                      </a:cubicBezTo>
                      <a:close/>
                      <a:moveTo>
                        <a:pt x="14400" y="6075"/>
                      </a:moveTo>
                      <a:lnTo>
                        <a:pt x="14400" y="6076"/>
                      </a:lnTo>
                      <a:lnTo>
                        <a:pt x="14400" y="8774"/>
                      </a:lnTo>
                      <a:lnTo>
                        <a:pt x="7200" y="8774"/>
                      </a:lnTo>
                      <a:lnTo>
                        <a:pt x="7200" y="6076"/>
                      </a:lnTo>
                      <a:lnTo>
                        <a:pt x="7200" y="6075"/>
                      </a:lnTo>
                      <a:cubicBezTo>
                        <a:pt x="7200" y="4583"/>
                        <a:pt x="8811" y="3375"/>
                        <a:pt x="10800" y="3375"/>
                      </a:cubicBezTo>
                      <a:cubicBezTo>
                        <a:pt x="12788" y="3375"/>
                        <a:pt x="14400" y="4583"/>
                        <a:pt x="14400" y="6075"/>
                      </a:cubicBezTo>
                      <a:moveTo>
                        <a:pt x="4499" y="6075"/>
                      </a:moveTo>
                      <a:cubicBezTo>
                        <a:pt x="4499" y="3465"/>
                        <a:pt x="7320" y="1350"/>
                        <a:pt x="10800" y="1350"/>
                      </a:cubicBezTo>
                      <a:cubicBezTo>
                        <a:pt x="14279" y="1350"/>
                        <a:pt x="17100" y="3465"/>
                        <a:pt x="17100" y="6075"/>
                      </a:cubicBezTo>
                      <a:lnTo>
                        <a:pt x="17100" y="8774"/>
                      </a:lnTo>
                      <a:lnTo>
                        <a:pt x="15299" y="8774"/>
                      </a:lnTo>
                      <a:lnTo>
                        <a:pt x="15299" y="6076"/>
                      </a:lnTo>
                      <a:cubicBezTo>
                        <a:pt x="15299" y="4212"/>
                        <a:pt x="13285" y="2701"/>
                        <a:pt x="10800" y="2701"/>
                      </a:cubicBezTo>
                      <a:cubicBezTo>
                        <a:pt x="8314" y="2701"/>
                        <a:pt x="6299" y="4212"/>
                        <a:pt x="6299" y="6076"/>
                      </a:cubicBezTo>
                      <a:lnTo>
                        <a:pt x="6299" y="8774"/>
                      </a:lnTo>
                      <a:lnTo>
                        <a:pt x="4499" y="8774"/>
                      </a:lnTo>
                      <a:cubicBezTo>
                        <a:pt x="4499" y="8774"/>
                        <a:pt x="4499" y="6075"/>
                        <a:pt x="4499" y="6075"/>
                      </a:cubicBezTo>
                      <a:close/>
                      <a:moveTo>
                        <a:pt x="18899" y="8774"/>
                      </a:moveTo>
                      <a:lnTo>
                        <a:pt x="18899" y="6075"/>
                      </a:lnTo>
                      <a:cubicBezTo>
                        <a:pt x="18899" y="2719"/>
                        <a:pt x="15274" y="0"/>
                        <a:pt x="10800" y="0"/>
                      </a:cubicBezTo>
                      <a:cubicBezTo>
                        <a:pt x="6325" y="0"/>
                        <a:pt x="2699" y="2719"/>
                        <a:pt x="2699" y="6075"/>
                      </a:cubicBezTo>
                      <a:lnTo>
                        <a:pt x="2699" y="8774"/>
                      </a:lnTo>
                      <a:cubicBezTo>
                        <a:pt x="1208" y="8774"/>
                        <a:pt x="0" y="9681"/>
                        <a:pt x="0" y="10800"/>
                      </a:cubicBezTo>
                      <a:lnTo>
                        <a:pt x="0" y="12825"/>
                      </a:lnTo>
                      <a:lnTo>
                        <a:pt x="0" y="13500"/>
                      </a:lnTo>
                      <a:lnTo>
                        <a:pt x="0" y="14850"/>
                      </a:lnTo>
                      <a:lnTo>
                        <a:pt x="0" y="15525"/>
                      </a:lnTo>
                      <a:cubicBezTo>
                        <a:pt x="0" y="18880"/>
                        <a:pt x="3625" y="21599"/>
                        <a:pt x="8099" y="21599"/>
                      </a:cubicBezTo>
                      <a:lnTo>
                        <a:pt x="13499" y="21599"/>
                      </a:lnTo>
                      <a:cubicBezTo>
                        <a:pt x="17974" y="21599"/>
                        <a:pt x="21600" y="18880"/>
                        <a:pt x="21600" y="15525"/>
                      </a:cubicBezTo>
                      <a:lnTo>
                        <a:pt x="21600" y="14850"/>
                      </a:lnTo>
                      <a:lnTo>
                        <a:pt x="21600" y="13500"/>
                      </a:lnTo>
                      <a:lnTo>
                        <a:pt x="21600" y="12825"/>
                      </a:lnTo>
                      <a:lnTo>
                        <a:pt x="21600" y="10800"/>
                      </a:lnTo>
                      <a:cubicBezTo>
                        <a:pt x="21600" y="9681"/>
                        <a:pt x="20391" y="8774"/>
                        <a:pt x="18899" y="8774"/>
                      </a:cubicBezTo>
                    </a:path>
                  </a:pathLst>
                </a:custGeom>
                <a:grpFill/>
                <a:ln>
                  <a:noFill/>
                </a:ln>
                <a:effectLst/>
              </p:spPr>
              <p:txBody>
                <a:bodyPr lIns="19050" tIns="19050" rIns="19050" bIns="19050" anchor="ctr"/>
                <a:lstStyle/>
                <a:p>
                  <a:pPr algn="ctr" defTabSz="228600" fontAlgn="base" hangingPunct="0">
                    <a:spcBef>
                      <a:spcPct val="0"/>
                    </a:spcBef>
                    <a:spcAft>
                      <a:spcPct val="0"/>
                    </a:spcAft>
                  </a:pPr>
                  <a:endParaRPr lang="en-US" sz="1500">
                    <a:solidFill>
                      <a:srgbClr val="FFFFFF"/>
                    </a:solidFill>
                    <a:effectLst>
                      <a:outerShdw blurRad="38100" dist="38100" dir="2700000" algn="tl">
                        <a:srgbClr val="000000"/>
                      </a:outerShdw>
                    </a:effectLst>
                    <a:latin typeface="Gill Sans" charset="0"/>
                    <a:sym typeface="Gill Sans" charset="0"/>
                  </a:endParaRPr>
                </a:p>
              </p:txBody>
            </p:sp>
            <p:sp>
              <p:nvSpPr>
                <p:cNvPr id="113" name="AutoShape 116"/>
                <p:cNvSpPr/>
                <p:nvPr/>
              </p:nvSpPr>
              <p:spPr bwMode="auto">
                <a:xfrm>
                  <a:off x="2784475" y="3786982"/>
                  <a:ext cx="57944" cy="8731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0"/>
                      </a:moveTo>
                      <a:cubicBezTo>
                        <a:pt x="4838" y="0"/>
                        <a:pt x="0" y="3226"/>
                        <a:pt x="0" y="7201"/>
                      </a:cubicBezTo>
                      <a:cubicBezTo>
                        <a:pt x="0" y="9390"/>
                        <a:pt x="1798" y="13537"/>
                        <a:pt x="3601" y="16821"/>
                      </a:cubicBezTo>
                      <a:cubicBezTo>
                        <a:pt x="5070" y="19493"/>
                        <a:pt x="6916" y="21600"/>
                        <a:pt x="10800" y="21600"/>
                      </a:cubicBezTo>
                      <a:cubicBezTo>
                        <a:pt x="15016" y="21600"/>
                        <a:pt x="16529" y="19514"/>
                        <a:pt x="18003" y="16858"/>
                      </a:cubicBezTo>
                      <a:cubicBezTo>
                        <a:pt x="19828" y="13567"/>
                        <a:pt x="21600" y="9397"/>
                        <a:pt x="21600" y="7201"/>
                      </a:cubicBezTo>
                      <a:cubicBezTo>
                        <a:pt x="21600" y="3226"/>
                        <a:pt x="16761" y="0"/>
                        <a:pt x="10800" y="0"/>
                      </a:cubicBezTo>
                    </a:path>
                  </a:pathLst>
                </a:custGeom>
                <a:grpFill/>
                <a:ln>
                  <a:noFill/>
                </a:ln>
                <a:effectLst/>
              </p:spPr>
              <p:txBody>
                <a:bodyPr lIns="19050" tIns="19050" rIns="19050" bIns="19050" anchor="ctr"/>
                <a:lstStyle/>
                <a:p>
                  <a:pPr algn="ctr" defTabSz="228600" fontAlgn="base" hangingPunct="0">
                    <a:spcBef>
                      <a:spcPct val="0"/>
                    </a:spcBef>
                    <a:spcAft>
                      <a:spcPct val="0"/>
                    </a:spcAft>
                  </a:pPr>
                  <a:endParaRPr lang="en-US" sz="1500">
                    <a:solidFill>
                      <a:srgbClr val="FFFFFF"/>
                    </a:solidFill>
                    <a:effectLst>
                      <a:outerShdw blurRad="38100" dist="38100" dir="2700000" algn="tl">
                        <a:srgbClr val="000000"/>
                      </a:outerShdw>
                    </a:effectLst>
                    <a:latin typeface="Gill Sans" charset="0"/>
                    <a:sym typeface="Gill Sans" charset="0"/>
                  </a:endParaRPr>
                </a:p>
              </p:txBody>
            </p:sp>
          </p:grpSp>
        </p:grpSp>
        <p:grpSp>
          <p:nvGrpSpPr>
            <p:cNvPr id="105" name="组合 104"/>
            <p:cNvGrpSpPr/>
            <p:nvPr/>
          </p:nvGrpSpPr>
          <p:grpSpPr>
            <a:xfrm>
              <a:off x="6204636" y="5359017"/>
              <a:ext cx="1170822" cy="1170399"/>
              <a:chOff x="6204636" y="5054217"/>
              <a:chExt cx="1170822" cy="1170399"/>
            </a:xfrm>
          </p:grpSpPr>
          <p:grpSp>
            <p:nvGrpSpPr>
              <p:cNvPr id="106" name="组合 105"/>
              <p:cNvGrpSpPr/>
              <p:nvPr/>
            </p:nvGrpSpPr>
            <p:grpSpPr>
              <a:xfrm>
                <a:off x="6204636" y="5054217"/>
                <a:ext cx="1170822" cy="1170399"/>
                <a:chOff x="2586038" y="2761615"/>
                <a:chExt cx="1334770" cy="1334770"/>
              </a:xfrm>
            </p:grpSpPr>
            <p:sp>
              <p:nvSpPr>
                <p:cNvPr id="108" name="椭圆 107"/>
                <p:cNvSpPr/>
                <p:nvPr/>
              </p:nvSpPr>
              <p:spPr>
                <a:xfrm>
                  <a:off x="2586038" y="2761615"/>
                  <a:ext cx="1334770" cy="1334770"/>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09" name="椭圆 108"/>
                <p:cNvSpPr/>
                <p:nvPr/>
              </p:nvSpPr>
              <p:spPr>
                <a:xfrm>
                  <a:off x="2742565" y="2919095"/>
                  <a:ext cx="1019810" cy="1019810"/>
                </a:xfrm>
                <a:prstGeom prst="ellipse">
                  <a:avLst/>
                </a:prstGeom>
                <a:gradFill>
                  <a:gsLst>
                    <a:gs pos="100000">
                      <a:srgbClr val="F7F7F7"/>
                    </a:gs>
                    <a:gs pos="0">
                      <a:srgbClr val="B0B0B0"/>
                    </a:gs>
                  </a:gsLst>
                  <a:lin ang="2700000" scaled="1"/>
                </a:gradFill>
                <a:ln w="38100">
                  <a:gradFill flip="none" rotWithShape="1">
                    <a:gsLst>
                      <a:gs pos="0">
                        <a:schemeClr val="bg1"/>
                      </a:gs>
                      <a:gs pos="100000">
                        <a:schemeClr val="bg1">
                          <a:lumMod val="65000"/>
                        </a:schemeClr>
                      </a:gs>
                    </a:gsLst>
                    <a:lin ang="2700000" scaled="1"/>
                    <a:tileRect/>
                  </a:gradFill>
                </a:ln>
                <a:effectLst>
                  <a:outerShdw blurRad="88900" dist="508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sp>
            <p:nvSpPr>
              <p:cNvPr id="107" name="AutoShape 126"/>
              <p:cNvSpPr/>
              <p:nvPr/>
            </p:nvSpPr>
            <p:spPr bwMode="auto">
              <a:xfrm>
                <a:off x="6557875" y="5407244"/>
                <a:ext cx="464344" cy="4643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3499" y="14850"/>
                    </a:moveTo>
                    <a:cubicBezTo>
                      <a:pt x="9772" y="14850"/>
                      <a:pt x="6749" y="11827"/>
                      <a:pt x="6749" y="8100"/>
                    </a:cubicBezTo>
                    <a:cubicBezTo>
                      <a:pt x="6749" y="4372"/>
                      <a:pt x="9772" y="1350"/>
                      <a:pt x="13499" y="1350"/>
                    </a:cubicBezTo>
                    <a:cubicBezTo>
                      <a:pt x="17227" y="1350"/>
                      <a:pt x="20249" y="4372"/>
                      <a:pt x="20249" y="8100"/>
                    </a:cubicBezTo>
                    <a:cubicBezTo>
                      <a:pt x="20249" y="11827"/>
                      <a:pt x="17227" y="14850"/>
                      <a:pt x="13499" y="14850"/>
                    </a:cubicBezTo>
                    <a:moveTo>
                      <a:pt x="3236" y="20042"/>
                    </a:moveTo>
                    <a:cubicBezTo>
                      <a:pt x="3019" y="20266"/>
                      <a:pt x="2718" y="20408"/>
                      <a:pt x="2382" y="20408"/>
                    </a:cubicBezTo>
                    <a:cubicBezTo>
                      <a:pt x="1724" y="20408"/>
                      <a:pt x="1191" y="19875"/>
                      <a:pt x="1191" y="19218"/>
                    </a:cubicBezTo>
                    <a:cubicBezTo>
                      <a:pt x="1191" y="18881"/>
                      <a:pt x="1332" y="18580"/>
                      <a:pt x="1557" y="18363"/>
                    </a:cubicBezTo>
                    <a:lnTo>
                      <a:pt x="1551" y="18358"/>
                    </a:lnTo>
                    <a:lnTo>
                      <a:pt x="6996" y="12913"/>
                    </a:lnTo>
                    <a:cubicBezTo>
                      <a:pt x="7472" y="13555"/>
                      <a:pt x="8039" y="14122"/>
                      <a:pt x="8680" y="14599"/>
                    </a:cubicBezTo>
                    <a:cubicBezTo>
                      <a:pt x="8680" y="14599"/>
                      <a:pt x="3236" y="20042"/>
                      <a:pt x="3236" y="20042"/>
                    </a:cubicBezTo>
                    <a:close/>
                    <a:moveTo>
                      <a:pt x="13499" y="0"/>
                    </a:moveTo>
                    <a:cubicBezTo>
                      <a:pt x="9026" y="0"/>
                      <a:pt x="5399" y="3626"/>
                      <a:pt x="5399" y="8100"/>
                    </a:cubicBezTo>
                    <a:cubicBezTo>
                      <a:pt x="5399" y="9467"/>
                      <a:pt x="5742" y="10754"/>
                      <a:pt x="6341" y="11884"/>
                    </a:cubicBezTo>
                    <a:lnTo>
                      <a:pt x="709" y="17515"/>
                    </a:lnTo>
                    <a:lnTo>
                      <a:pt x="713" y="17520"/>
                    </a:lnTo>
                    <a:cubicBezTo>
                      <a:pt x="274" y="17953"/>
                      <a:pt x="0" y="18552"/>
                      <a:pt x="0" y="19218"/>
                    </a:cubicBezTo>
                    <a:cubicBezTo>
                      <a:pt x="0" y="20533"/>
                      <a:pt x="1066" y="21599"/>
                      <a:pt x="2382" y="21599"/>
                    </a:cubicBezTo>
                    <a:cubicBezTo>
                      <a:pt x="3047" y="21599"/>
                      <a:pt x="3647" y="21326"/>
                      <a:pt x="4079" y="20885"/>
                    </a:cubicBezTo>
                    <a:lnTo>
                      <a:pt x="4078" y="20884"/>
                    </a:lnTo>
                    <a:lnTo>
                      <a:pt x="9708" y="15255"/>
                    </a:lnTo>
                    <a:cubicBezTo>
                      <a:pt x="10839" y="15856"/>
                      <a:pt x="12128" y="16200"/>
                      <a:pt x="13499" y="16200"/>
                    </a:cubicBezTo>
                    <a:cubicBezTo>
                      <a:pt x="17973" y="16200"/>
                      <a:pt x="21600" y="12573"/>
                      <a:pt x="21600" y="8100"/>
                    </a:cubicBezTo>
                    <a:cubicBezTo>
                      <a:pt x="21600" y="3626"/>
                      <a:pt x="17973" y="0"/>
                      <a:pt x="13499" y="0"/>
                    </a:cubicBezTo>
                  </a:path>
                </a:pathLst>
              </a:custGeom>
              <a:solidFill>
                <a:schemeClr val="accent3"/>
              </a:solidFill>
              <a:ln>
                <a:noFill/>
              </a:ln>
              <a:effectLst/>
            </p:spPr>
            <p:txBody>
              <a:bodyPr lIns="19050" tIns="19050" rIns="19050" bIns="19050" anchor="ctr"/>
              <a:lstStyle/>
              <a:p>
                <a:pPr algn="ctr" defTabSz="228600" fontAlgn="base" hangingPunct="0">
                  <a:spcBef>
                    <a:spcPct val="0"/>
                  </a:spcBef>
                  <a:spcAft>
                    <a:spcPct val="0"/>
                  </a:spcAft>
                </a:pPr>
                <a:endParaRPr lang="en-US" sz="1500">
                  <a:solidFill>
                    <a:srgbClr val="FFFFFF"/>
                  </a:solidFill>
                  <a:effectLst>
                    <a:outerShdw blurRad="38100" dist="38100" dir="2700000" algn="tl">
                      <a:srgbClr val="000000"/>
                    </a:outerShdw>
                  </a:effectLst>
                  <a:latin typeface="Gill Sans" charset="0"/>
                  <a:sym typeface="Gill Sans" charset="0"/>
                </a:endParaRPr>
              </a:p>
            </p:txBody>
          </p:sp>
        </p:grpSp>
      </p:grpSp>
      <p:sp>
        <p:nvSpPr>
          <p:cNvPr id="126" name="添加标题"/>
          <p:cNvSpPr txBox="1"/>
          <p:nvPr/>
        </p:nvSpPr>
        <p:spPr>
          <a:xfrm>
            <a:off x="4799215" y="3211493"/>
            <a:ext cx="2188873" cy="1310102"/>
          </a:xfrm>
          <a:prstGeom prst="rect">
            <a:avLst/>
          </a:prstGeom>
          <a:noFill/>
        </p:spPr>
        <p:txBody>
          <a:bodyPr wrap="square" rtlCol="0">
            <a:spAutoFit/>
          </a:bodyPr>
          <a:lstStyle/>
          <a:p>
            <a:pPr algn="ctr">
              <a:lnSpc>
                <a:spcPct val="150000"/>
              </a:lnSpc>
            </a:pPr>
            <a:r>
              <a:rPr lang="zh-CN" altLang="en-US" b="1" dirty="0">
                <a:solidFill>
                  <a:schemeClr val="accent1"/>
                </a:solidFill>
                <a:latin typeface="+mj-ea"/>
                <a:ea typeface="+mj-ea"/>
              </a:rPr>
              <a:t>添加标题</a:t>
            </a:r>
            <a:endParaRPr lang="en-US" altLang="zh-CN" b="1" dirty="0">
              <a:solidFill>
                <a:schemeClr val="accent1"/>
              </a:solidFill>
              <a:latin typeface="+mj-ea"/>
              <a:ea typeface="+mj-ea"/>
            </a:endParaRPr>
          </a:p>
          <a:p>
            <a:pPr algn="ctr">
              <a:lnSpc>
                <a:spcPct val="150000"/>
              </a:lnSpc>
            </a:pPr>
            <a:r>
              <a:rPr lang="zh-CN" altLang="en-US" sz="1200" dirty="0">
                <a:solidFill>
                  <a:schemeClr val="tx2"/>
                </a:solidFill>
                <a:latin typeface="+mn-ea"/>
              </a:rPr>
              <a:t>单击此处添加标题单击此处添加标题单击此处添加标题单击此处添加标题</a:t>
            </a:r>
            <a:endParaRPr lang="zh-CN" altLang="en-US" sz="1200" dirty="0">
              <a:solidFill>
                <a:schemeClr val="tx2"/>
              </a:solidFill>
              <a:latin typeface="+mn-ea"/>
            </a:endParaRPr>
          </a:p>
        </p:txBody>
      </p:sp>
      <p:sp>
        <p:nvSpPr>
          <p:cNvPr id="127" name="添加标题"/>
          <p:cNvSpPr txBox="1"/>
          <p:nvPr/>
        </p:nvSpPr>
        <p:spPr>
          <a:xfrm>
            <a:off x="612679" y="3211460"/>
            <a:ext cx="2188873" cy="1310102"/>
          </a:xfrm>
          <a:prstGeom prst="rect">
            <a:avLst/>
          </a:prstGeom>
          <a:noFill/>
        </p:spPr>
        <p:txBody>
          <a:bodyPr wrap="square" rtlCol="0">
            <a:spAutoFit/>
          </a:bodyPr>
          <a:lstStyle/>
          <a:p>
            <a:pPr algn="r">
              <a:lnSpc>
                <a:spcPct val="150000"/>
              </a:lnSpc>
            </a:pPr>
            <a:r>
              <a:rPr lang="zh-CN" altLang="en-US" b="1" dirty="0">
                <a:solidFill>
                  <a:schemeClr val="accent1"/>
                </a:solidFill>
                <a:latin typeface="+mj-ea"/>
                <a:ea typeface="+mj-ea"/>
              </a:rPr>
              <a:t>添加标题</a:t>
            </a:r>
            <a:endParaRPr lang="en-US" altLang="zh-CN" b="1" dirty="0">
              <a:solidFill>
                <a:schemeClr val="accent1"/>
              </a:solidFill>
              <a:latin typeface="+mj-ea"/>
              <a:ea typeface="+mj-ea"/>
            </a:endParaRPr>
          </a:p>
          <a:p>
            <a:pPr algn="r">
              <a:lnSpc>
                <a:spcPct val="150000"/>
              </a:lnSpc>
            </a:pPr>
            <a:r>
              <a:rPr lang="zh-CN" altLang="en-US" sz="1200" dirty="0">
                <a:solidFill>
                  <a:schemeClr val="tx2"/>
                </a:solidFill>
                <a:latin typeface="+mn-ea"/>
              </a:rPr>
              <a:t>单击此处添加标题单击此处添加标题单击此处添加标题单击此处添加标题</a:t>
            </a:r>
            <a:endParaRPr lang="zh-CN" altLang="en-US" sz="1200" dirty="0">
              <a:solidFill>
                <a:schemeClr val="tx2"/>
              </a:solidFill>
              <a:latin typeface="+mn-ea"/>
            </a:endParaRPr>
          </a:p>
        </p:txBody>
      </p:sp>
      <p:sp>
        <p:nvSpPr>
          <p:cNvPr id="128" name="添加标题"/>
          <p:cNvSpPr txBox="1"/>
          <p:nvPr/>
        </p:nvSpPr>
        <p:spPr>
          <a:xfrm>
            <a:off x="8655840" y="2102365"/>
            <a:ext cx="2188873" cy="1310102"/>
          </a:xfrm>
          <a:prstGeom prst="rect">
            <a:avLst/>
          </a:prstGeom>
          <a:noFill/>
        </p:spPr>
        <p:txBody>
          <a:bodyPr wrap="square" rtlCol="0">
            <a:spAutoFit/>
          </a:bodyPr>
          <a:lstStyle/>
          <a:p>
            <a:pPr>
              <a:lnSpc>
                <a:spcPct val="150000"/>
              </a:lnSpc>
            </a:pPr>
            <a:r>
              <a:rPr lang="zh-CN" altLang="en-US" b="1" dirty="0">
                <a:solidFill>
                  <a:schemeClr val="accent2"/>
                </a:solidFill>
                <a:latin typeface="+mj-ea"/>
                <a:ea typeface="+mj-ea"/>
              </a:rPr>
              <a:t>添加标题</a:t>
            </a:r>
            <a:endParaRPr lang="en-US" altLang="zh-CN" b="1" dirty="0">
              <a:solidFill>
                <a:schemeClr val="accent2"/>
              </a:solidFill>
              <a:latin typeface="+mj-ea"/>
              <a:ea typeface="+mj-ea"/>
            </a:endParaRPr>
          </a:p>
          <a:p>
            <a:pPr>
              <a:lnSpc>
                <a:spcPct val="150000"/>
              </a:lnSpc>
            </a:pPr>
            <a:r>
              <a:rPr lang="zh-CN" altLang="en-US" sz="1200" dirty="0">
                <a:solidFill>
                  <a:schemeClr val="tx2"/>
                </a:solidFill>
                <a:latin typeface="+mn-ea"/>
              </a:rPr>
              <a:t>单击此处添加标题单击此处添加标题单击此处添加标题单击此处添加标题</a:t>
            </a:r>
            <a:endParaRPr lang="zh-CN" altLang="en-US" sz="1200" dirty="0">
              <a:solidFill>
                <a:schemeClr val="tx2"/>
              </a:solidFill>
              <a:latin typeface="+mn-ea"/>
            </a:endParaRPr>
          </a:p>
        </p:txBody>
      </p:sp>
      <p:sp>
        <p:nvSpPr>
          <p:cNvPr id="129" name="添加标题"/>
          <p:cNvSpPr txBox="1"/>
          <p:nvPr/>
        </p:nvSpPr>
        <p:spPr>
          <a:xfrm>
            <a:off x="8805677" y="4814791"/>
            <a:ext cx="2188873" cy="1310102"/>
          </a:xfrm>
          <a:prstGeom prst="rect">
            <a:avLst/>
          </a:prstGeom>
          <a:noFill/>
        </p:spPr>
        <p:txBody>
          <a:bodyPr wrap="square" rtlCol="0">
            <a:spAutoFit/>
          </a:bodyPr>
          <a:lstStyle/>
          <a:p>
            <a:pPr>
              <a:lnSpc>
                <a:spcPct val="150000"/>
              </a:lnSpc>
            </a:pPr>
            <a:r>
              <a:rPr lang="zh-CN" altLang="en-US" b="1" dirty="0">
                <a:solidFill>
                  <a:schemeClr val="accent3"/>
                </a:solidFill>
                <a:latin typeface="+mj-ea"/>
                <a:ea typeface="+mj-ea"/>
              </a:rPr>
              <a:t>添加标题</a:t>
            </a:r>
            <a:endParaRPr lang="en-US" altLang="zh-CN" b="1" dirty="0">
              <a:solidFill>
                <a:schemeClr val="accent3"/>
              </a:solidFill>
              <a:latin typeface="+mj-ea"/>
              <a:ea typeface="+mj-ea"/>
            </a:endParaRPr>
          </a:p>
          <a:p>
            <a:pPr>
              <a:lnSpc>
                <a:spcPct val="150000"/>
              </a:lnSpc>
            </a:pPr>
            <a:r>
              <a:rPr lang="zh-CN" altLang="en-US" sz="1200" dirty="0">
                <a:solidFill>
                  <a:schemeClr val="tx2"/>
                </a:solidFill>
                <a:latin typeface="+mn-ea"/>
              </a:rPr>
              <a:t>单击此处添加标题单击此处添加标题单击此处添加标题单击此处添加标题</a:t>
            </a:r>
            <a:endParaRPr lang="zh-CN" altLang="en-US" sz="1200" dirty="0">
              <a:solidFill>
                <a:schemeClr val="tx2"/>
              </a:solidFill>
              <a:latin typeface="+mn-ea"/>
            </a:endParaRPr>
          </a:p>
        </p:txBody>
      </p:sp>
    </p:spTree>
  </p:cSld>
  <p:clrMapOvr>
    <a:masterClrMapping/>
  </p:clrMapOvr>
  <p:transition spd="slow" advClick="0" advTm="2000">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98"/>
                                        </p:tgtEl>
                                        <p:attrNameLst>
                                          <p:attrName>style.visibility</p:attrName>
                                        </p:attrNameLst>
                                      </p:cBhvr>
                                      <p:to>
                                        <p:strVal val="visible"/>
                                      </p:to>
                                    </p:set>
                                    <p:animEffect transition="in" filter="fade">
                                      <p:cBhvr>
                                        <p:cTn id="7" dur="250"/>
                                        <p:tgtEl>
                                          <p:spTgt spid="98"/>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97"/>
                                        </p:tgtEl>
                                        <p:attrNameLst>
                                          <p:attrName>style.visibility</p:attrName>
                                        </p:attrNameLst>
                                      </p:cBhvr>
                                      <p:to>
                                        <p:strVal val="visible"/>
                                      </p:to>
                                    </p:set>
                                    <p:animEffect transition="in" filter="fade">
                                      <p:cBhvr>
                                        <p:cTn id="11" dur="250"/>
                                        <p:tgtEl>
                                          <p:spTgt spid="97"/>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100"/>
                                        </p:tgtEl>
                                        <p:attrNameLst>
                                          <p:attrName>style.visibility</p:attrName>
                                        </p:attrNameLst>
                                      </p:cBhvr>
                                      <p:to>
                                        <p:strVal val="visible"/>
                                      </p:to>
                                    </p:set>
                                    <p:animEffect transition="in" filter="fade">
                                      <p:cBhvr>
                                        <p:cTn id="15" dur="250"/>
                                        <p:tgtEl>
                                          <p:spTgt spid="100"/>
                                        </p:tgtEl>
                                      </p:cBhvr>
                                    </p:animEffect>
                                  </p:childTnLst>
                                </p:cTn>
                              </p:par>
                            </p:childTnLst>
                          </p:cTn>
                        </p:par>
                        <p:par>
                          <p:cTn id="16" fill="hold">
                            <p:stCondLst>
                              <p:cond delay="1500"/>
                            </p:stCondLst>
                            <p:childTnLst>
                              <p:par>
                                <p:cTn id="17" presetID="10" presetClass="entr" presetSubtype="0" fill="hold" grpId="0" nodeType="afterEffect">
                                  <p:stCondLst>
                                    <p:cond delay="0"/>
                                  </p:stCondLst>
                                  <p:childTnLst>
                                    <p:set>
                                      <p:cBhvr>
                                        <p:cTn id="18" dur="1" fill="hold">
                                          <p:stCondLst>
                                            <p:cond delay="0"/>
                                          </p:stCondLst>
                                        </p:cTn>
                                        <p:tgtEl>
                                          <p:spTgt spid="96"/>
                                        </p:tgtEl>
                                        <p:attrNameLst>
                                          <p:attrName>style.visibility</p:attrName>
                                        </p:attrNameLst>
                                      </p:cBhvr>
                                      <p:to>
                                        <p:strVal val="visible"/>
                                      </p:to>
                                    </p:set>
                                    <p:animEffect transition="in" filter="fade">
                                      <p:cBhvr>
                                        <p:cTn id="19" dur="250"/>
                                        <p:tgtEl>
                                          <p:spTgt spid="96"/>
                                        </p:tgtEl>
                                      </p:cBhvr>
                                    </p:animEffect>
                                  </p:childTnLst>
                                </p:cTn>
                              </p:par>
                            </p:childTnLst>
                          </p:cTn>
                        </p:par>
                        <p:par>
                          <p:cTn id="20" fill="hold">
                            <p:stCondLst>
                              <p:cond delay="2000"/>
                            </p:stCondLst>
                            <p:childTnLst>
                              <p:par>
                                <p:cTn id="21" presetID="10" presetClass="entr" presetSubtype="0" fill="hold" grpId="0" nodeType="afterEffect">
                                  <p:stCondLst>
                                    <p:cond delay="0"/>
                                  </p:stCondLst>
                                  <p:childTnLst>
                                    <p:set>
                                      <p:cBhvr>
                                        <p:cTn id="22" dur="1" fill="hold">
                                          <p:stCondLst>
                                            <p:cond delay="0"/>
                                          </p:stCondLst>
                                        </p:cTn>
                                        <p:tgtEl>
                                          <p:spTgt spid="95"/>
                                        </p:tgtEl>
                                        <p:attrNameLst>
                                          <p:attrName>style.visibility</p:attrName>
                                        </p:attrNameLst>
                                      </p:cBhvr>
                                      <p:to>
                                        <p:strVal val="visible"/>
                                      </p:to>
                                    </p:set>
                                    <p:animEffect transition="in" filter="fade">
                                      <p:cBhvr>
                                        <p:cTn id="23" dur="250"/>
                                        <p:tgtEl>
                                          <p:spTgt spid="95"/>
                                        </p:tgtEl>
                                      </p:cBhvr>
                                    </p:animEffect>
                                  </p:childTnLst>
                                </p:cTn>
                              </p:par>
                            </p:childTnLst>
                          </p:cTn>
                        </p:par>
                        <p:par>
                          <p:cTn id="24" fill="hold">
                            <p:stCondLst>
                              <p:cond delay="2500"/>
                            </p:stCondLst>
                            <p:childTnLst>
                              <p:par>
                                <p:cTn id="25" presetID="10" presetClass="entr" presetSubtype="0" fill="hold" grpId="0" nodeType="afterEffect">
                                  <p:stCondLst>
                                    <p:cond delay="0"/>
                                  </p:stCondLst>
                                  <p:childTnLst>
                                    <p:set>
                                      <p:cBhvr>
                                        <p:cTn id="26" dur="1" fill="hold">
                                          <p:stCondLst>
                                            <p:cond delay="0"/>
                                          </p:stCondLst>
                                        </p:cTn>
                                        <p:tgtEl>
                                          <p:spTgt spid="99"/>
                                        </p:tgtEl>
                                        <p:attrNameLst>
                                          <p:attrName>style.visibility</p:attrName>
                                        </p:attrNameLst>
                                      </p:cBhvr>
                                      <p:to>
                                        <p:strVal val="visible"/>
                                      </p:to>
                                    </p:set>
                                    <p:animEffect transition="in" filter="fade">
                                      <p:cBhvr>
                                        <p:cTn id="27" dur="250"/>
                                        <p:tgtEl>
                                          <p:spTgt spid="99"/>
                                        </p:tgtEl>
                                      </p:cBhvr>
                                    </p:animEffect>
                                  </p:childTnLst>
                                </p:cTn>
                              </p:par>
                            </p:childTnLst>
                          </p:cTn>
                        </p:par>
                        <p:par>
                          <p:cTn id="28" fill="hold">
                            <p:stCondLst>
                              <p:cond delay="3000"/>
                            </p:stCondLst>
                            <p:childTnLst>
                              <p:par>
                                <p:cTn id="29" presetID="53" presetClass="entr" presetSubtype="16" fill="hold" nodeType="afterEffect">
                                  <p:stCondLst>
                                    <p:cond delay="0"/>
                                  </p:stCondLst>
                                  <p:childTnLst>
                                    <p:set>
                                      <p:cBhvr>
                                        <p:cTn id="30" dur="1" fill="hold">
                                          <p:stCondLst>
                                            <p:cond delay="0"/>
                                          </p:stCondLst>
                                        </p:cTn>
                                        <p:tgtEl>
                                          <p:spTgt spid="101"/>
                                        </p:tgtEl>
                                        <p:attrNameLst>
                                          <p:attrName>style.visibility</p:attrName>
                                        </p:attrNameLst>
                                      </p:cBhvr>
                                      <p:to>
                                        <p:strVal val="visible"/>
                                      </p:to>
                                    </p:set>
                                    <p:anim calcmode="lin" valueType="num">
                                      <p:cBhvr>
                                        <p:cTn id="31" dur="500" fill="hold"/>
                                        <p:tgtEl>
                                          <p:spTgt spid="101"/>
                                        </p:tgtEl>
                                        <p:attrNameLst>
                                          <p:attrName>ppt_w</p:attrName>
                                        </p:attrNameLst>
                                      </p:cBhvr>
                                      <p:tavLst>
                                        <p:tav tm="0">
                                          <p:val>
                                            <p:fltVal val="0"/>
                                          </p:val>
                                        </p:tav>
                                        <p:tav tm="100000">
                                          <p:val>
                                            <p:strVal val="#ppt_w"/>
                                          </p:val>
                                        </p:tav>
                                      </p:tavLst>
                                    </p:anim>
                                    <p:anim calcmode="lin" valueType="num">
                                      <p:cBhvr>
                                        <p:cTn id="32" dur="500" fill="hold"/>
                                        <p:tgtEl>
                                          <p:spTgt spid="101"/>
                                        </p:tgtEl>
                                        <p:attrNameLst>
                                          <p:attrName>ppt_h</p:attrName>
                                        </p:attrNameLst>
                                      </p:cBhvr>
                                      <p:tavLst>
                                        <p:tav tm="0">
                                          <p:val>
                                            <p:fltVal val="0"/>
                                          </p:val>
                                        </p:tav>
                                        <p:tav tm="100000">
                                          <p:val>
                                            <p:strVal val="#ppt_h"/>
                                          </p:val>
                                        </p:tav>
                                      </p:tavLst>
                                    </p:anim>
                                    <p:animEffect transition="in" filter="fade">
                                      <p:cBhvr>
                                        <p:cTn id="33" dur="500"/>
                                        <p:tgtEl>
                                          <p:spTgt spid="101"/>
                                        </p:tgtEl>
                                      </p:cBhvr>
                                    </p:animEffect>
                                  </p:childTnLst>
                                </p:cTn>
                              </p:par>
                            </p:childTnLst>
                          </p:cTn>
                        </p:par>
                        <p:par>
                          <p:cTn id="34" fill="hold">
                            <p:stCondLst>
                              <p:cond delay="3500"/>
                            </p:stCondLst>
                            <p:childTnLst>
                              <p:par>
                                <p:cTn id="35" presetID="8" presetClass="emph" presetSubtype="0" fill="hold" nodeType="afterEffect">
                                  <p:stCondLst>
                                    <p:cond delay="0"/>
                                  </p:stCondLst>
                                  <p:childTnLst>
                                    <p:animRot by="21600000">
                                      <p:cBhvr>
                                        <p:cTn id="36" dur="2000" fill="hold"/>
                                        <p:tgtEl>
                                          <p:spTgt spid="101"/>
                                        </p:tgtEl>
                                        <p:attrNameLst>
                                          <p:attrName>r</p:attrName>
                                        </p:attrNameLst>
                                      </p:cBhvr>
                                    </p:animRot>
                                  </p:childTnLst>
                                </p:cTn>
                              </p:par>
                            </p:childTnLst>
                          </p:cTn>
                        </p:par>
                        <p:par>
                          <p:cTn id="37" fill="hold">
                            <p:stCondLst>
                              <p:cond delay="5500"/>
                            </p:stCondLst>
                            <p:childTnLst>
                              <p:par>
                                <p:cTn id="38" presetID="22" presetClass="entr" presetSubtype="4" fill="hold" grpId="0" nodeType="afterEffect">
                                  <p:stCondLst>
                                    <p:cond delay="0"/>
                                  </p:stCondLst>
                                  <p:childTnLst>
                                    <p:set>
                                      <p:cBhvr>
                                        <p:cTn id="39" dur="1" fill="hold">
                                          <p:stCondLst>
                                            <p:cond delay="0"/>
                                          </p:stCondLst>
                                        </p:cTn>
                                        <p:tgtEl>
                                          <p:spTgt spid="126"/>
                                        </p:tgtEl>
                                        <p:attrNameLst>
                                          <p:attrName>style.visibility</p:attrName>
                                        </p:attrNameLst>
                                      </p:cBhvr>
                                      <p:to>
                                        <p:strVal val="visible"/>
                                      </p:to>
                                    </p:set>
                                    <p:animEffect transition="in" filter="wipe(down)">
                                      <p:cBhvr>
                                        <p:cTn id="40" dur="500"/>
                                        <p:tgtEl>
                                          <p:spTgt spid="126"/>
                                        </p:tgtEl>
                                      </p:cBhvr>
                                    </p:animEffect>
                                  </p:childTnLst>
                                </p:cTn>
                              </p:par>
                            </p:childTnLst>
                          </p:cTn>
                        </p:par>
                        <p:par>
                          <p:cTn id="41" fill="hold">
                            <p:stCondLst>
                              <p:cond delay="6000"/>
                            </p:stCondLst>
                            <p:childTnLst>
                              <p:par>
                                <p:cTn id="42" presetID="2" presetClass="entr" presetSubtype="4" fill="hold" grpId="0" nodeType="afterEffect">
                                  <p:stCondLst>
                                    <p:cond delay="0"/>
                                  </p:stCondLst>
                                  <p:childTnLst>
                                    <p:set>
                                      <p:cBhvr>
                                        <p:cTn id="43" dur="1" fill="hold">
                                          <p:stCondLst>
                                            <p:cond delay="0"/>
                                          </p:stCondLst>
                                        </p:cTn>
                                        <p:tgtEl>
                                          <p:spTgt spid="127"/>
                                        </p:tgtEl>
                                        <p:attrNameLst>
                                          <p:attrName>style.visibility</p:attrName>
                                        </p:attrNameLst>
                                      </p:cBhvr>
                                      <p:to>
                                        <p:strVal val="visible"/>
                                      </p:to>
                                    </p:set>
                                    <p:anim calcmode="lin" valueType="num">
                                      <p:cBhvr additive="base">
                                        <p:cTn id="44" dur="500" fill="hold"/>
                                        <p:tgtEl>
                                          <p:spTgt spid="127"/>
                                        </p:tgtEl>
                                        <p:attrNameLst>
                                          <p:attrName>ppt_x</p:attrName>
                                        </p:attrNameLst>
                                      </p:cBhvr>
                                      <p:tavLst>
                                        <p:tav tm="0">
                                          <p:val>
                                            <p:strVal val="#ppt_x"/>
                                          </p:val>
                                        </p:tav>
                                        <p:tav tm="100000">
                                          <p:val>
                                            <p:strVal val="#ppt_x"/>
                                          </p:val>
                                        </p:tav>
                                      </p:tavLst>
                                    </p:anim>
                                    <p:anim calcmode="lin" valueType="num">
                                      <p:cBhvr additive="base">
                                        <p:cTn id="45" dur="500" fill="hold"/>
                                        <p:tgtEl>
                                          <p:spTgt spid="127"/>
                                        </p:tgtEl>
                                        <p:attrNameLst>
                                          <p:attrName>ppt_y</p:attrName>
                                        </p:attrNameLst>
                                      </p:cBhvr>
                                      <p:tavLst>
                                        <p:tav tm="0">
                                          <p:val>
                                            <p:strVal val="1+#ppt_h/2"/>
                                          </p:val>
                                        </p:tav>
                                        <p:tav tm="100000">
                                          <p:val>
                                            <p:strVal val="#ppt_y"/>
                                          </p:val>
                                        </p:tav>
                                      </p:tavLst>
                                    </p:anim>
                                  </p:childTnLst>
                                </p:cTn>
                              </p:par>
                            </p:childTnLst>
                          </p:cTn>
                        </p:par>
                        <p:par>
                          <p:cTn id="46" fill="hold">
                            <p:stCondLst>
                              <p:cond delay="6500"/>
                            </p:stCondLst>
                            <p:childTnLst>
                              <p:par>
                                <p:cTn id="47" presetID="2" presetClass="entr" presetSubtype="4" fill="hold" grpId="0" nodeType="afterEffect">
                                  <p:stCondLst>
                                    <p:cond delay="0"/>
                                  </p:stCondLst>
                                  <p:childTnLst>
                                    <p:set>
                                      <p:cBhvr>
                                        <p:cTn id="48" dur="1" fill="hold">
                                          <p:stCondLst>
                                            <p:cond delay="0"/>
                                          </p:stCondLst>
                                        </p:cTn>
                                        <p:tgtEl>
                                          <p:spTgt spid="128"/>
                                        </p:tgtEl>
                                        <p:attrNameLst>
                                          <p:attrName>style.visibility</p:attrName>
                                        </p:attrNameLst>
                                      </p:cBhvr>
                                      <p:to>
                                        <p:strVal val="visible"/>
                                      </p:to>
                                    </p:set>
                                    <p:anim calcmode="lin" valueType="num">
                                      <p:cBhvr additive="base">
                                        <p:cTn id="49" dur="500" fill="hold"/>
                                        <p:tgtEl>
                                          <p:spTgt spid="128"/>
                                        </p:tgtEl>
                                        <p:attrNameLst>
                                          <p:attrName>ppt_x</p:attrName>
                                        </p:attrNameLst>
                                      </p:cBhvr>
                                      <p:tavLst>
                                        <p:tav tm="0">
                                          <p:val>
                                            <p:strVal val="#ppt_x"/>
                                          </p:val>
                                        </p:tav>
                                        <p:tav tm="100000">
                                          <p:val>
                                            <p:strVal val="#ppt_x"/>
                                          </p:val>
                                        </p:tav>
                                      </p:tavLst>
                                    </p:anim>
                                    <p:anim calcmode="lin" valueType="num">
                                      <p:cBhvr additive="base">
                                        <p:cTn id="50" dur="500" fill="hold"/>
                                        <p:tgtEl>
                                          <p:spTgt spid="128"/>
                                        </p:tgtEl>
                                        <p:attrNameLst>
                                          <p:attrName>ppt_y</p:attrName>
                                        </p:attrNameLst>
                                      </p:cBhvr>
                                      <p:tavLst>
                                        <p:tav tm="0">
                                          <p:val>
                                            <p:strVal val="1+#ppt_h/2"/>
                                          </p:val>
                                        </p:tav>
                                        <p:tav tm="100000">
                                          <p:val>
                                            <p:strVal val="#ppt_y"/>
                                          </p:val>
                                        </p:tav>
                                      </p:tavLst>
                                    </p:anim>
                                  </p:childTnLst>
                                </p:cTn>
                              </p:par>
                            </p:childTnLst>
                          </p:cTn>
                        </p:par>
                        <p:par>
                          <p:cTn id="51" fill="hold">
                            <p:stCondLst>
                              <p:cond delay="7000"/>
                            </p:stCondLst>
                            <p:childTnLst>
                              <p:par>
                                <p:cTn id="52" presetID="2" presetClass="entr" presetSubtype="4" fill="hold" grpId="0" nodeType="afterEffect">
                                  <p:stCondLst>
                                    <p:cond delay="0"/>
                                  </p:stCondLst>
                                  <p:childTnLst>
                                    <p:set>
                                      <p:cBhvr>
                                        <p:cTn id="53" dur="1" fill="hold">
                                          <p:stCondLst>
                                            <p:cond delay="0"/>
                                          </p:stCondLst>
                                        </p:cTn>
                                        <p:tgtEl>
                                          <p:spTgt spid="129"/>
                                        </p:tgtEl>
                                        <p:attrNameLst>
                                          <p:attrName>style.visibility</p:attrName>
                                        </p:attrNameLst>
                                      </p:cBhvr>
                                      <p:to>
                                        <p:strVal val="visible"/>
                                      </p:to>
                                    </p:set>
                                    <p:anim calcmode="lin" valueType="num">
                                      <p:cBhvr additive="base">
                                        <p:cTn id="54" dur="500" fill="hold"/>
                                        <p:tgtEl>
                                          <p:spTgt spid="129"/>
                                        </p:tgtEl>
                                        <p:attrNameLst>
                                          <p:attrName>ppt_x</p:attrName>
                                        </p:attrNameLst>
                                      </p:cBhvr>
                                      <p:tavLst>
                                        <p:tav tm="0">
                                          <p:val>
                                            <p:strVal val="#ppt_x"/>
                                          </p:val>
                                        </p:tav>
                                        <p:tav tm="100000">
                                          <p:val>
                                            <p:strVal val="#ppt_x"/>
                                          </p:val>
                                        </p:tav>
                                      </p:tavLst>
                                    </p:anim>
                                    <p:anim calcmode="lin" valueType="num">
                                      <p:cBhvr additive="base">
                                        <p:cTn id="55" dur="500" fill="hold"/>
                                        <p:tgtEl>
                                          <p:spTgt spid="12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5" grpId="0" animBg="1"/>
      <p:bldP spid="96" grpId="0" animBg="1"/>
      <p:bldP spid="97" grpId="0" animBg="1"/>
      <p:bldP spid="98" grpId="0" animBg="1"/>
      <p:bldP spid="99" grpId="0" animBg="1"/>
      <p:bldP spid="100" grpId="0" animBg="1"/>
      <p:bldP spid="126" grpId="0"/>
      <p:bldP spid="127" grpId="0"/>
      <p:bldP spid="128" grpId="0"/>
      <p:bldP spid="129"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单击此处添加标题</a:t>
            </a:r>
            <a:endParaRPr lang="en-US" altLang="zh-CN" dirty="0"/>
          </a:p>
        </p:txBody>
      </p:sp>
      <p:grpSp>
        <p:nvGrpSpPr>
          <p:cNvPr id="3" name="组合 2"/>
          <p:cNvGrpSpPr/>
          <p:nvPr/>
        </p:nvGrpSpPr>
        <p:grpSpPr>
          <a:xfrm>
            <a:off x="4512670" y="1406949"/>
            <a:ext cx="3166662" cy="5281902"/>
            <a:chOff x="4512669" y="1406949"/>
            <a:chExt cx="3166662" cy="5281902"/>
          </a:xfrm>
        </p:grpSpPr>
        <p:grpSp>
          <p:nvGrpSpPr>
            <p:cNvPr id="4" name="组合 3"/>
            <p:cNvGrpSpPr/>
            <p:nvPr/>
          </p:nvGrpSpPr>
          <p:grpSpPr>
            <a:xfrm>
              <a:off x="4689882" y="1406949"/>
              <a:ext cx="2812236" cy="4489799"/>
              <a:chOff x="2628899" y="0"/>
              <a:chExt cx="3924299" cy="6265035"/>
            </a:xfrm>
            <a:effectLst>
              <a:outerShdw blurRad="215900" dist="88900" dir="2700000" algn="tl" rotWithShape="0">
                <a:prstClr val="black">
                  <a:alpha val="30000"/>
                </a:prstClr>
              </a:outerShdw>
            </a:effectLst>
          </p:grpSpPr>
          <p:sp>
            <p:nvSpPr>
              <p:cNvPr id="40" name="圆角矩形 15"/>
              <p:cNvSpPr/>
              <p:nvPr/>
            </p:nvSpPr>
            <p:spPr>
              <a:xfrm>
                <a:off x="4210045" y="6028676"/>
                <a:ext cx="762006" cy="217706"/>
              </a:xfrm>
              <a:prstGeom prst="roundRect">
                <a:avLst/>
              </a:prstGeom>
              <a:gradFill>
                <a:gsLst>
                  <a:gs pos="53000">
                    <a:schemeClr val="bg1">
                      <a:lumMod val="75000"/>
                    </a:schemeClr>
                  </a:gs>
                  <a:gs pos="100000">
                    <a:schemeClr val="bg1">
                      <a:lumMod val="65000"/>
                    </a:schemeClr>
                  </a:gs>
                  <a:gs pos="0">
                    <a:schemeClr val="bg1">
                      <a:lumMod val="5000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prstClr val="white"/>
                  </a:solidFill>
                  <a:latin typeface="Arial" panose="020B0604020202020204" pitchFamily="34" charset="0"/>
                  <a:ea typeface="思源黑体 CN Bold" panose="020B0800000000000000" pitchFamily="34" charset="-122"/>
                  <a:sym typeface="Arial" panose="020B0604020202020204" pitchFamily="34" charset="0"/>
                </a:endParaRPr>
              </a:p>
            </p:txBody>
          </p:sp>
          <p:sp>
            <p:nvSpPr>
              <p:cNvPr id="41" name="任意多边形 16"/>
              <p:cNvSpPr/>
              <p:nvPr/>
            </p:nvSpPr>
            <p:spPr>
              <a:xfrm rot="18900000">
                <a:off x="3939602" y="4935998"/>
                <a:ext cx="1302892" cy="1329037"/>
              </a:xfrm>
              <a:custGeom>
                <a:avLst/>
                <a:gdLst>
                  <a:gd name="connsiteX0" fmla="*/ 221518 w 1329080"/>
                  <a:gd name="connsiteY0" fmla="*/ 0 h 1329080"/>
                  <a:gd name="connsiteX1" fmla="*/ 1329080 w 1329080"/>
                  <a:gd name="connsiteY1" fmla="*/ 1107563 h 1329080"/>
                  <a:gd name="connsiteX2" fmla="*/ 1107563 w 1329080"/>
                  <a:gd name="connsiteY2" fmla="*/ 1329080 h 1329080"/>
                  <a:gd name="connsiteX3" fmla="*/ 543947 w 1329080"/>
                  <a:gd name="connsiteY3" fmla="*/ 1329080 h 1329080"/>
                  <a:gd name="connsiteX4" fmla="*/ 0 w 1329080"/>
                  <a:gd name="connsiteY4" fmla="*/ 785133 h 1329080"/>
                  <a:gd name="connsiteX5" fmla="*/ 0 w 1329080"/>
                  <a:gd name="connsiteY5" fmla="*/ 221518 h 1329080"/>
                  <a:gd name="connsiteX6" fmla="*/ 221518 w 1329080"/>
                  <a:gd name="connsiteY6" fmla="*/ 0 h 13290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329080" h="1329080">
                    <a:moveTo>
                      <a:pt x="221518" y="0"/>
                    </a:moveTo>
                    <a:lnTo>
                      <a:pt x="1329080" y="1107563"/>
                    </a:lnTo>
                    <a:cubicBezTo>
                      <a:pt x="1329080" y="1229903"/>
                      <a:pt x="1229903" y="1329080"/>
                      <a:pt x="1107563" y="1329080"/>
                    </a:cubicBezTo>
                    <a:lnTo>
                      <a:pt x="543947" y="1329080"/>
                    </a:lnTo>
                    <a:lnTo>
                      <a:pt x="0" y="785133"/>
                    </a:lnTo>
                    <a:lnTo>
                      <a:pt x="0" y="221518"/>
                    </a:lnTo>
                    <a:cubicBezTo>
                      <a:pt x="0" y="99177"/>
                      <a:pt x="99177" y="0"/>
                      <a:pt x="221518" y="0"/>
                    </a:cubicBezTo>
                    <a:close/>
                  </a:path>
                </a:pathLst>
              </a:custGeom>
              <a:gradFill>
                <a:gsLst>
                  <a:gs pos="48000">
                    <a:schemeClr val="bg1">
                      <a:lumMod val="65000"/>
                    </a:schemeClr>
                  </a:gs>
                  <a:gs pos="100000">
                    <a:schemeClr val="bg1">
                      <a:lumMod val="75000"/>
                      <a:alpha val="82000"/>
                    </a:schemeClr>
                  </a:gs>
                  <a:gs pos="3000">
                    <a:schemeClr val="bg1">
                      <a:lumMod val="5000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prstClr val="white"/>
                  </a:solidFill>
                  <a:latin typeface="Arial" panose="020B0604020202020204" pitchFamily="34" charset="0"/>
                  <a:ea typeface="思源黑体 CN Bold" panose="020B0800000000000000" pitchFamily="34" charset="-122"/>
                  <a:sym typeface="Arial" panose="020B0604020202020204" pitchFamily="34" charset="0"/>
                </a:endParaRPr>
              </a:p>
            </p:txBody>
          </p:sp>
          <p:sp>
            <p:nvSpPr>
              <p:cNvPr id="42" name="任意多边形 17"/>
              <p:cNvSpPr/>
              <p:nvPr/>
            </p:nvSpPr>
            <p:spPr>
              <a:xfrm>
                <a:off x="3748086" y="4667095"/>
                <a:ext cx="1685925" cy="933422"/>
              </a:xfrm>
              <a:custGeom>
                <a:avLst/>
                <a:gdLst>
                  <a:gd name="connsiteX0" fmla="*/ 0 w 1685925"/>
                  <a:gd name="connsiteY0" fmla="*/ 0 h 933452"/>
                  <a:gd name="connsiteX1" fmla="*/ 1685925 w 1685925"/>
                  <a:gd name="connsiteY1" fmla="*/ 0 h 933452"/>
                  <a:gd name="connsiteX2" fmla="*/ 1685925 w 1685925"/>
                  <a:gd name="connsiteY2" fmla="*/ 933452 h 933452"/>
                  <a:gd name="connsiteX3" fmla="*/ 0 w 1685925"/>
                  <a:gd name="connsiteY3" fmla="*/ 933452 h 933452"/>
                </a:gdLst>
                <a:ahLst/>
                <a:cxnLst>
                  <a:cxn ang="0">
                    <a:pos x="connsiteX0" y="connsiteY0"/>
                  </a:cxn>
                  <a:cxn ang="0">
                    <a:pos x="connsiteX1" y="connsiteY1"/>
                  </a:cxn>
                  <a:cxn ang="0">
                    <a:pos x="connsiteX2" y="connsiteY2"/>
                  </a:cxn>
                  <a:cxn ang="0">
                    <a:pos x="connsiteX3" y="connsiteY3"/>
                  </a:cxn>
                </a:cxnLst>
                <a:rect l="l" t="t" r="r" b="b"/>
                <a:pathLst>
                  <a:path w="1685925" h="933452">
                    <a:moveTo>
                      <a:pt x="0" y="0"/>
                    </a:moveTo>
                    <a:lnTo>
                      <a:pt x="1685925" y="0"/>
                    </a:lnTo>
                    <a:lnTo>
                      <a:pt x="1685925" y="933452"/>
                    </a:lnTo>
                    <a:lnTo>
                      <a:pt x="0" y="933452"/>
                    </a:lnTo>
                    <a:close/>
                  </a:path>
                </a:pathLst>
              </a:custGeom>
              <a:gradFill>
                <a:gsLst>
                  <a:gs pos="88000">
                    <a:schemeClr val="bg1">
                      <a:lumMod val="75000"/>
                    </a:schemeClr>
                  </a:gs>
                  <a:gs pos="51000">
                    <a:schemeClr val="bg1">
                      <a:lumMod val="65000"/>
                    </a:schemeClr>
                  </a:gs>
                  <a:gs pos="64000">
                    <a:schemeClr val="bg1">
                      <a:lumMod val="85000"/>
                    </a:schemeClr>
                  </a:gs>
                  <a:gs pos="76000">
                    <a:schemeClr val="bg1"/>
                  </a:gs>
                  <a:gs pos="37000">
                    <a:schemeClr val="bg1">
                      <a:lumMod val="85000"/>
                    </a:schemeClr>
                  </a:gs>
                  <a:gs pos="22000">
                    <a:schemeClr val="bg1"/>
                  </a:gs>
                  <a:gs pos="100000">
                    <a:schemeClr val="bg1">
                      <a:lumMod val="65000"/>
                    </a:schemeClr>
                  </a:gs>
                  <a:gs pos="3000">
                    <a:schemeClr val="bg1">
                      <a:lumMod val="6500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prstClr val="white"/>
                  </a:solidFill>
                  <a:latin typeface="Arial" panose="020B0604020202020204" pitchFamily="34" charset="0"/>
                  <a:ea typeface="思源黑体 CN Bold" panose="020B0800000000000000" pitchFamily="34" charset="-122"/>
                  <a:sym typeface="Arial" panose="020B0604020202020204" pitchFamily="34" charset="0"/>
                </a:endParaRPr>
              </a:p>
            </p:txBody>
          </p:sp>
          <p:sp>
            <p:nvSpPr>
              <p:cNvPr id="43" name="圆角矩形 18"/>
              <p:cNvSpPr/>
              <p:nvPr/>
            </p:nvSpPr>
            <p:spPr>
              <a:xfrm rot="21300000">
                <a:off x="3745776" y="5473669"/>
                <a:ext cx="1674822" cy="82844"/>
              </a:xfrm>
              <a:prstGeom prst="roundRect">
                <a:avLst>
                  <a:gd name="adj" fmla="val 13637"/>
                </a:avLst>
              </a:prstGeom>
              <a:gradFill>
                <a:gsLst>
                  <a:gs pos="78000">
                    <a:schemeClr val="bg1"/>
                  </a:gs>
                  <a:gs pos="53000">
                    <a:schemeClr val="tx1">
                      <a:lumMod val="50000"/>
                      <a:lumOff val="50000"/>
                    </a:schemeClr>
                  </a:gs>
                  <a:gs pos="100000">
                    <a:schemeClr val="bg1">
                      <a:lumMod val="50000"/>
                    </a:schemeClr>
                  </a:gs>
                  <a:gs pos="23000">
                    <a:schemeClr val="bg1"/>
                  </a:gs>
                  <a:gs pos="0">
                    <a:schemeClr val="bg1">
                      <a:lumMod val="5000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prstClr val="white"/>
                  </a:solidFill>
                  <a:latin typeface="Arial" panose="020B0604020202020204" pitchFamily="34" charset="0"/>
                  <a:ea typeface="思源黑体 CN Bold" panose="020B0800000000000000" pitchFamily="34" charset="-122"/>
                  <a:sym typeface="Arial" panose="020B0604020202020204" pitchFamily="34" charset="0"/>
                </a:endParaRPr>
              </a:p>
            </p:txBody>
          </p:sp>
          <p:sp>
            <p:nvSpPr>
              <p:cNvPr id="44" name="圆角矩形 19"/>
              <p:cNvSpPr/>
              <p:nvPr/>
            </p:nvSpPr>
            <p:spPr>
              <a:xfrm rot="21300000">
                <a:off x="3745776" y="5002848"/>
                <a:ext cx="1674822" cy="78826"/>
              </a:xfrm>
              <a:prstGeom prst="roundRect">
                <a:avLst>
                  <a:gd name="adj" fmla="val 18590"/>
                </a:avLst>
              </a:prstGeom>
              <a:gradFill>
                <a:gsLst>
                  <a:gs pos="78000">
                    <a:schemeClr val="bg1"/>
                  </a:gs>
                  <a:gs pos="53000">
                    <a:schemeClr val="tx1">
                      <a:lumMod val="50000"/>
                      <a:lumOff val="50000"/>
                    </a:schemeClr>
                  </a:gs>
                  <a:gs pos="100000">
                    <a:schemeClr val="bg1">
                      <a:lumMod val="50000"/>
                    </a:schemeClr>
                  </a:gs>
                  <a:gs pos="23000">
                    <a:schemeClr val="bg1"/>
                  </a:gs>
                  <a:gs pos="0">
                    <a:schemeClr val="bg1">
                      <a:lumMod val="5000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prstClr val="white"/>
                  </a:solidFill>
                  <a:latin typeface="Arial" panose="020B0604020202020204" pitchFamily="34" charset="0"/>
                  <a:ea typeface="思源黑体 CN Bold" panose="020B0800000000000000" pitchFamily="34" charset="-122"/>
                  <a:sym typeface="Arial" panose="020B0604020202020204" pitchFamily="34" charset="0"/>
                </a:endParaRPr>
              </a:p>
            </p:txBody>
          </p:sp>
          <p:sp>
            <p:nvSpPr>
              <p:cNvPr id="45" name="圆角矩形 20"/>
              <p:cNvSpPr/>
              <p:nvPr/>
            </p:nvSpPr>
            <p:spPr>
              <a:xfrm rot="21300000">
                <a:off x="3745776" y="5169520"/>
                <a:ext cx="1674822" cy="78826"/>
              </a:xfrm>
              <a:prstGeom prst="roundRect">
                <a:avLst>
                  <a:gd name="adj" fmla="val 1062"/>
                </a:avLst>
              </a:prstGeom>
              <a:gradFill>
                <a:gsLst>
                  <a:gs pos="78000">
                    <a:schemeClr val="bg1"/>
                  </a:gs>
                  <a:gs pos="53000">
                    <a:schemeClr val="tx1">
                      <a:lumMod val="50000"/>
                      <a:lumOff val="50000"/>
                    </a:schemeClr>
                  </a:gs>
                  <a:gs pos="100000">
                    <a:schemeClr val="bg1">
                      <a:lumMod val="50000"/>
                    </a:schemeClr>
                  </a:gs>
                  <a:gs pos="23000">
                    <a:schemeClr val="bg1"/>
                  </a:gs>
                  <a:gs pos="0">
                    <a:schemeClr val="bg1">
                      <a:lumMod val="5000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prstClr val="white"/>
                  </a:solidFill>
                  <a:latin typeface="Arial" panose="020B0604020202020204" pitchFamily="34" charset="0"/>
                  <a:ea typeface="思源黑体 CN Bold" panose="020B0800000000000000" pitchFamily="34" charset="-122"/>
                  <a:sym typeface="Arial" panose="020B0604020202020204" pitchFamily="34" charset="0"/>
                </a:endParaRPr>
              </a:p>
            </p:txBody>
          </p:sp>
          <p:sp>
            <p:nvSpPr>
              <p:cNvPr id="46" name="圆角矩形 21"/>
              <p:cNvSpPr/>
              <p:nvPr/>
            </p:nvSpPr>
            <p:spPr>
              <a:xfrm rot="21300000">
                <a:off x="3745776" y="5338332"/>
                <a:ext cx="1674822" cy="78826"/>
              </a:xfrm>
              <a:prstGeom prst="roundRect">
                <a:avLst>
                  <a:gd name="adj" fmla="val 14265"/>
                </a:avLst>
              </a:prstGeom>
              <a:gradFill>
                <a:gsLst>
                  <a:gs pos="78000">
                    <a:schemeClr val="bg1"/>
                  </a:gs>
                  <a:gs pos="53000">
                    <a:schemeClr val="tx1">
                      <a:lumMod val="50000"/>
                      <a:lumOff val="50000"/>
                    </a:schemeClr>
                  </a:gs>
                  <a:gs pos="100000">
                    <a:schemeClr val="bg1">
                      <a:lumMod val="50000"/>
                    </a:schemeClr>
                  </a:gs>
                  <a:gs pos="23000">
                    <a:schemeClr val="bg1"/>
                  </a:gs>
                  <a:gs pos="0">
                    <a:schemeClr val="bg1">
                      <a:lumMod val="5000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prstClr val="white"/>
                  </a:solidFill>
                  <a:latin typeface="Arial" panose="020B0604020202020204" pitchFamily="34" charset="0"/>
                  <a:ea typeface="思源黑体 CN Bold" panose="020B0800000000000000" pitchFamily="34" charset="-122"/>
                  <a:sym typeface="Arial" panose="020B0604020202020204" pitchFamily="34" charset="0"/>
                </a:endParaRPr>
              </a:p>
            </p:txBody>
          </p:sp>
          <p:sp>
            <p:nvSpPr>
              <p:cNvPr id="47" name="任意多边形 22"/>
              <p:cNvSpPr/>
              <p:nvPr/>
            </p:nvSpPr>
            <p:spPr>
              <a:xfrm>
                <a:off x="2628899" y="0"/>
                <a:ext cx="3924299" cy="4667095"/>
              </a:xfrm>
              <a:custGeom>
                <a:avLst/>
                <a:gdLst>
                  <a:gd name="connsiteX0" fmla="*/ 1962150 w 3924300"/>
                  <a:gd name="connsiteY0" fmla="*/ 0 h 4667248"/>
                  <a:gd name="connsiteX1" fmla="*/ 3924300 w 3924300"/>
                  <a:gd name="connsiteY1" fmla="*/ 1962150 h 4667248"/>
                  <a:gd name="connsiteX2" fmla="*/ 3770105 w 3924300"/>
                  <a:gd name="connsiteY2" fmla="*/ 2725908 h 4667248"/>
                  <a:gd name="connsiteX3" fmla="*/ 3769902 w 3924300"/>
                  <a:gd name="connsiteY3" fmla="*/ 2726328 h 4667248"/>
                  <a:gd name="connsiteX4" fmla="*/ 3802289 w 3924300"/>
                  <a:gd name="connsiteY4" fmla="*/ 2740482 h 4667248"/>
                  <a:gd name="connsiteX5" fmla="*/ 3076575 w 3924300"/>
                  <a:gd name="connsiteY5" fmla="*/ 4362442 h 4667248"/>
                  <a:gd name="connsiteX6" fmla="*/ 2771769 w 3924300"/>
                  <a:gd name="connsiteY6" fmla="*/ 4667248 h 4667248"/>
                  <a:gd name="connsiteX7" fmla="*/ 1152531 w 3924300"/>
                  <a:gd name="connsiteY7" fmla="*/ 4667248 h 4667248"/>
                  <a:gd name="connsiteX8" fmla="*/ 847725 w 3924300"/>
                  <a:gd name="connsiteY8" fmla="*/ 4362442 h 4667248"/>
                  <a:gd name="connsiteX9" fmla="*/ 165554 w 3924300"/>
                  <a:gd name="connsiteY9" fmla="*/ 2765883 h 4667248"/>
                  <a:gd name="connsiteX10" fmla="*/ 172070 w 3924300"/>
                  <a:gd name="connsiteY10" fmla="*/ 2763013 h 4667248"/>
                  <a:gd name="connsiteX11" fmla="*/ 154196 w 3924300"/>
                  <a:gd name="connsiteY11" fmla="*/ 2725908 h 4667248"/>
                  <a:gd name="connsiteX12" fmla="*/ 0 w 3924300"/>
                  <a:gd name="connsiteY12" fmla="*/ 1962150 h 4667248"/>
                  <a:gd name="connsiteX13" fmla="*/ 1962150 w 3924300"/>
                  <a:gd name="connsiteY13" fmla="*/ 0 h 4667248"/>
                  <a:gd name="connsiteX0-1" fmla="*/ 1962150 w 3924300"/>
                  <a:gd name="connsiteY0-2" fmla="*/ 0 h 4667248"/>
                  <a:gd name="connsiteX1-3" fmla="*/ 3924300 w 3924300"/>
                  <a:gd name="connsiteY1-4" fmla="*/ 1962150 h 4667248"/>
                  <a:gd name="connsiteX2-5" fmla="*/ 3770105 w 3924300"/>
                  <a:gd name="connsiteY2-6" fmla="*/ 2725908 h 4667248"/>
                  <a:gd name="connsiteX3-7" fmla="*/ 3802289 w 3924300"/>
                  <a:gd name="connsiteY3-8" fmla="*/ 2740482 h 4667248"/>
                  <a:gd name="connsiteX4-9" fmla="*/ 3076575 w 3924300"/>
                  <a:gd name="connsiteY4-10" fmla="*/ 4362442 h 4667248"/>
                  <a:gd name="connsiteX5-11" fmla="*/ 2771769 w 3924300"/>
                  <a:gd name="connsiteY5-12" fmla="*/ 4667248 h 4667248"/>
                  <a:gd name="connsiteX6-13" fmla="*/ 1152531 w 3924300"/>
                  <a:gd name="connsiteY6-14" fmla="*/ 4667248 h 4667248"/>
                  <a:gd name="connsiteX7-15" fmla="*/ 847725 w 3924300"/>
                  <a:gd name="connsiteY7-16" fmla="*/ 4362442 h 4667248"/>
                  <a:gd name="connsiteX8-17" fmla="*/ 165554 w 3924300"/>
                  <a:gd name="connsiteY8-18" fmla="*/ 2765883 h 4667248"/>
                  <a:gd name="connsiteX9-19" fmla="*/ 172070 w 3924300"/>
                  <a:gd name="connsiteY9-20" fmla="*/ 2763013 h 4667248"/>
                  <a:gd name="connsiteX10-21" fmla="*/ 154196 w 3924300"/>
                  <a:gd name="connsiteY10-22" fmla="*/ 2725908 h 4667248"/>
                  <a:gd name="connsiteX11-23" fmla="*/ 0 w 3924300"/>
                  <a:gd name="connsiteY11-24" fmla="*/ 1962150 h 4667248"/>
                  <a:gd name="connsiteX12-25" fmla="*/ 1962150 w 3924300"/>
                  <a:gd name="connsiteY12-26" fmla="*/ 0 h 4667248"/>
                  <a:gd name="connsiteX0-27" fmla="*/ 1962150 w 3924300"/>
                  <a:gd name="connsiteY0-28" fmla="*/ 0 h 4667248"/>
                  <a:gd name="connsiteX1-29" fmla="*/ 3924300 w 3924300"/>
                  <a:gd name="connsiteY1-30" fmla="*/ 1962150 h 4667248"/>
                  <a:gd name="connsiteX2-31" fmla="*/ 3770105 w 3924300"/>
                  <a:gd name="connsiteY2-32" fmla="*/ 2725908 h 4667248"/>
                  <a:gd name="connsiteX3-33" fmla="*/ 3076575 w 3924300"/>
                  <a:gd name="connsiteY3-34" fmla="*/ 4362442 h 4667248"/>
                  <a:gd name="connsiteX4-35" fmla="*/ 2771769 w 3924300"/>
                  <a:gd name="connsiteY4-36" fmla="*/ 4667248 h 4667248"/>
                  <a:gd name="connsiteX5-37" fmla="*/ 1152531 w 3924300"/>
                  <a:gd name="connsiteY5-38" fmla="*/ 4667248 h 4667248"/>
                  <a:gd name="connsiteX6-39" fmla="*/ 847725 w 3924300"/>
                  <a:gd name="connsiteY6-40" fmla="*/ 4362442 h 4667248"/>
                  <a:gd name="connsiteX7-41" fmla="*/ 165554 w 3924300"/>
                  <a:gd name="connsiteY7-42" fmla="*/ 2765883 h 4667248"/>
                  <a:gd name="connsiteX8-43" fmla="*/ 172070 w 3924300"/>
                  <a:gd name="connsiteY8-44" fmla="*/ 2763013 h 4667248"/>
                  <a:gd name="connsiteX9-45" fmla="*/ 154196 w 3924300"/>
                  <a:gd name="connsiteY9-46" fmla="*/ 2725908 h 4667248"/>
                  <a:gd name="connsiteX10-47" fmla="*/ 0 w 3924300"/>
                  <a:gd name="connsiteY10-48" fmla="*/ 1962150 h 4667248"/>
                  <a:gd name="connsiteX11-49" fmla="*/ 1962150 w 3924300"/>
                  <a:gd name="connsiteY11-50" fmla="*/ 0 h 4667248"/>
                  <a:gd name="connsiteX0-51" fmla="*/ 1962150 w 3924300"/>
                  <a:gd name="connsiteY0-52" fmla="*/ 0 h 4667248"/>
                  <a:gd name="connsiteX1-53" fmla="*/ 3924300 w 3924300"/>
                  <a:gd name="connsiteY1-54" fmla="*/ 1962150 h 4667248"/>
                  <a:gd name="connsiteX2-55" fmla="*/ 3770105 w 3924300"/>
                  <a:gd name="connsiteY2-56" fmla="*/ 2725908 h 4667248"/>
                  <a:gd name="connsiteX3-57" fmla="*/ 3076575 w 3924300"/>
                  <a:gd name="connsiteY3-58" fmla="*/ 4362442 h 4667248"/>
                  <a:gd name="connsiteX4-59" fmla="*/ 2771769 w 3924300"/>
                  <a:gd name="connsiteY4-60" fmla="*/ 4667248 h 4667248"/>
                  <a:gd name="connsiteX5-61" fmla="*/ 1152531 w 3924300"/>
                  <a:gd name="connsiteY5-62" fmla="*/ 4667248 h 4667248"/>
                  <a:gd name="connsiteX6-63" fmla="*/ 847725 w 3924300"/>
                  <a:gd name="connsiteY6-64" fmla="*/ 4362442 h 4667248"/>
                  <a:gd name="connsiteX7-65" fmla="*/ 165554 w 3924300"/>
                  <a:gd name="connsiteY7-66" fmla="*/ 2765883 h 4667248"/>
                  <a:gd name="connsiteX8-67" fmla="*/ 172070 w 3924300"/>
                  <a:gd name="connsiteY8-68" fmla="*/ 2763013 h 4667248"/>
                  <a:gd name="connsiteX9-69" fmla="*/ 154196 w 3924300"/>
                  <a:gd name="connsiteY9-70" fmla="*/ 2725908 h 4667248"/>
                  <a:gd name="connsiteX10-71" fmla="*/ 0 w 3924300"/>
                  <a:gd name="connsiteY10-72" fmla="*/ 1962150 h 4667248"/>
                  <a:gd name="connsiteX11-73" fmla="*/ 1962150 w 3924300"/>
                  <a:gd name="connsiteY11-74" fmla="*/ 0 h 4667248"/>
                  <a:gd name="connsiteX0-75" fmla="*/ 1962150 w 3924300"/>
                  <a:gd name="connsiteY0-76" fmla="*/ 0 h 4667248"/>
                  <a:gd name="connsiteX1-77" fmla="*/ 3924300 w 3924300"/>
                  <a:gd name="connsiteY1-78" fmla="*/ 1962150 h 4667248"/>
                  <a:gd name="connsiteX2-79" fmla="*/ 3770105 w 3924300"/>
                  <a:gd name="connsiteY2-80" fmla="*/ 2725908 h 4667248"/>
                  <a:gd name="connsiteX3-81" fmla="*/ 3076575 w 3924300"/>
                  <a:gd name="connsiteY3-82" fmla="*/ 4362442 h 4667248"/>
                  <a:gd name="connsiteX4-83" fmla="*/ 2771769 w 3924300"/>
                  <a:gd name="connsiteY4-84" fmla="*/ 4667248 h 4667248"/>
                  <a:gd name="connsiteX5-85" fmla="*/ 1152531 w 3924300"/>
                  <a:gd name="connsiteY5-86" fmla="*/ 4667248 h 4667248"/>
                  <a:gd name="connsiteX6-87" fmla="*/ 847725 w 3924300"/>
                  <a:gd name="connsiteY6-88" fmla="*/ 4362442 h 4667248"/>
                  <a:gd name="connsiteX7-89" fmla="*/ 165554 w 3924300"/>
                  <a:gd name="connsiteY7-90" fmla="*/ 2765883 h 4667248"/>
                  <a:gd name="connsiteX8-91" fmla="*/ 172070 w 3924300"/>
                  <a:gd name="connsiteY8-92" fmla="*/ 2763013 h 4667248"/>
                  <a:gd name="connsiteX9-93" fmla="*/ 154196 w 3924300"/>
                  <a:gd name="connsiteY9-94" fmla="*/ 2725908 h 4667248"/>
                  <a:gd name="connsiteX10-95" fmla="*/ 0 w 3924300"/>
                  <a:gd name="connsiteY10-96" fmla="*/ 1962150 h 4667248"/>
                  <a:gd name="connsiteX11-97" fmla="*/ 1962150 w 3924300"/>
                  <a:gd name="connsiteY11-98" fmla="*/ 0 h 4667248"/>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Lst>
                <a:rect l="l" t="t" r="r" b="b"/>
                <a:pathLst>
                  <a:path w="3924300" h="4667248">
                    <a:moveTo>
                      <a:pt x="1962150" y="0"/>
                    </a:moveTo>
                    <a:cubicBezTo>
                      <a:pt x="3045816" y="0"/>
                      <a:pt x="3924300" y="878484"/>
                      <a:pt x="3924300" y="1962150"/>
                    </a:cubicBezTo>
                    <a:cubicBezTo>
                      <a:pt x="3924300" y="2233067"/>
                      <a:pt x="3869395" y="2491159"/>
                      <a:pt x="3770105" y="2725908"/>
                    </a:cubicBezTo>
                    <a:cubicBezTo>
                      <a:pt x="3628818" y="3125957"/>
                      <a:pt x="3071514" y="3695985"/>
                      <a:pt x="3076575" y="4362442"/>
                    </a:cubicBezTo>
                    <a:cubicBezTo>
                      <a:pt x="3076575" y="4530782"/>
                      <a:pt x="2940109" y="4667248"/>
                      <a:pt x="2771769" y="4667248"/>
                    </a:cubicBezTo>
                    <a:lnTo>
                      <a:pt x="1152531" y="4667248"/>
                    </a:lnTo>
                    <a:cubicBezTo>
                      <a:pt x="984191" y="4667248"/>
                      <a:pt x="847725" y="4530782"/>
                      <a:pt x="847725" y="4362442"/>
                    </a:cubicBezTo>
                    <a:cubicBezTo>
                      <a:pt x="870101" y="3728807"/>
                      <a:pt x="388106" y="3288393"/>
                      <a:pt x="165554" y="2765883"/>
                    </a:cubicBezTo>
                    <a:lnTo>
                      <a:pt x="172070" y="2763013"/>
                    </a:lnTo>
                    <a:lnTo>
                      <a:pt x="154196" y="2725908"/>
                    </a:lnTo>
                    <a:cubicBezTo>
                      <a:pt x="54905" y="2491159"/>
                      <a:pt x="0" y="2233067"/>
                      <a:pt x="0" y="1962150"/>
                    </a:cubicBezTo>
                    <a:cubicBezTo>
                      <a:pt x="0" y="878484"/>
                      <a:pt x="878484" y="0"/>
                      <a:pt x="1962150" y="0"/>
                    </a:cubicBezTo>
                    <a:close/>
                  </a:path>
                </a:pathLst>
              </a:custGeom>
              <a:gradFill flip="none" rotWithShape="1">
                <a:gsLst>
                  <a:gs pos="100000">
                    <a:schemeClr val="bg1"/>
                  </a:gs>
                  <a:gs pos="0">
                    <a:srgbClr val="E2E2E2"/>
                  </a:gs>
                </a:gsLst>
                <a:lin ang="2700000" scaled="1"/>
                <a:tileRect/>
              </a:gradFill>
              <a:ln>
                <a:gradFill flip="none" rotWithShape="1">
                  <a:gsLst>
                    <a:gs pos="0">
                      <a:schemeClr val="bg1"/>
                    </a:gs>
                    <a:gs pos="100000">
                      <a:schemeClr val="bg1">
                        <a:lumMod val="85000"/>
                      </a:schemeClr>
                    </a:gs>
                  </a:gsLst>
                  <a:lin ang="2700000" scaled="1"/>
                  <a:tileRect/>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prstClr val="white"/>
                  </a:solidFill>
                  <a:latin typeface="Arial" panose="020B0604020202020204" pitchFamily="34" charset="0"/>
                  <a:ea typeface="思源黑体 CN Bold" panose="020B0800000000000000" pitchFamily="34" charset="-122"/>
                  <a:sym typeface="Arial" panose="020B0604020202020204" pitchFamily="34" charset="0"/>
                </a:endParaRPr>
              </a:p>
            </p:txBody>
          </p:sp>
          <p:sp>
            <p:nvSpPr>
              <p:cNvPr id="48" name="圆角矩形 23"/>
              <p:cNvSpPr/>
              <p:nvPr/>
            </p:nvSpPr>
            <p:spPr>
              <a:xfrm>
                <a:off x="3710112" y="4705663"/>
                <a:ext cx="1788888" cy="32661"/>
              </a:xfrm>
              <a:prstGeom prst="roundRect">
                <a:avLst>
                  <a:gd name="adj" fmla="val 50000"/>
                </a:avLst>
              </a:prstGeom>
              <a:gradFill>
                <a:gsLst>
                  <a:gs pos="100000">
                    <a:schemeClr val="bg1">
                      <a:lumMod val="50000"/>
                    </a:schemeClr>
                  </a:gs>
                  <a:gs pos="51500">
                    <a:schemeClr val="bg1">
                      <a:lumMod val="85000"/>
                    </a:schemeClr>
                  </a:gs>
                  <a:gs pos="3000">
                    <a:schemeClr val="bg1">
                      <a:lumMod val="5000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prstClr val="white"/>
                  </a:solidFill>
                  <a:latin typeface="Arial" panose="020B0604020202020204" pitchFamily="34" charset="0"/>
                  <a:ea typeface="思源黑体 CN Bold" panose="020B0800000000000000" pitchFamily="34" charset="-122"/>
                  <a:sym typeface="Arial" panose="020B0604020202020204" pitchFamily="34" charset="0"/>
                </a:endParaRPr>
              </a:p>
            </p:txBody>
          </p:sp>
          <p:sp>
            <p:nvSpPr>
              <p:cNvPr id="49" name="圆角矩形 24"/>
              <p:cNvSpPr/>
              <p:nvPr/>
            </p:nvSpPr>
            <p:spPr>
              <a:xfrm rot="21300000">
                <a:off x="3667322" y="4909817"/>
                <a:ext cx="1831730" cy="78827"/>
              </a:xfrm>
              <a:prstGeom prst="roundRect">
                <a:avLst>
                  <a:gd name="adj" fmla="val 50000"/>
                </a:avLst>
              </a:prstGeom>
              <a:gradFill>
                <a:gsLst>
                  <a:gs pos="100000">
                    <a:schemeClr val="bg1">
                      <a:lumMod val="50000"/>
                    </a:schemeClr>
                  </a:gs>
                  <a:gs pos="50000">
                    <a:schemeClr val="bg1">
                      <a:lumMod val="75000"/>
                    </a:schemeClr>
                  </a:gs>
                  <a:gs pos="0">
                    <a:schemeClr val="bg1">
                      <a:lumMod val="5000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prstClr val="white"/>
                  </a:solidFill>
                  <a:latin typeface="Arial" panose="020B0604020202020204" pitchFamily="34" charset="0"/>
                  <a:ea typeface="思源黑体 CN Bold" panose="020B0800000000000000" pitchFamily="34" charset="-122"/>
                  <a:sym typeface="Arial" panose="020B0604020202020204" pitchFamily="34" charset="0"/>
                </a:endParaRPr>
              </a:p>
            </p:txBody>
          </p:sp>
          <p:sp>
            <p:nvSpPr>
              <p:cNvPr id="50" name="圆角矩形 25"/>
              <p:cNvSpPr/>
              <p:nvPr/>
            </p:nvSpPr>
            <p:spPr>
              <a:xfrm rot="21300000">
                <a:off x="3667322" y="5069954"/>
                <a:ext cx="1831730" cy="78826"/>
              </a:xfrm>
              <a:prstGeom prst="roundRect">
                <a:avLst>
                  <a:gd name="adj" fmla="val 50000"/>
                </a:avLst>
              </a:prstGeom>
              <a:gradFill>
                <a:gsLst>
                  <a:gs pos="100000">
                    <a:schemeClr val="bg1">
                      <a:lumMod val="50000"/>
                    </a:schemeClr>
                  </a:gs>
                  <a:gs pos="50000">
                    <a:schemeClr val="bg1">
                      <a:lumMod val="75000"/>
                    </a:schemeClr>
                  </a:gs>
                  <a:gs pos="0">
                    <a:schemeClr val="bg1">
                      <a:lumMod val="5000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prstClr val="white"/>
                  </a:solidFill>
                  <a:latin typeface="Arial" panose="020B0604020202020204" pitchFamily="34" charset="0"/>
                  <a:ea typeface="思源黑体 CN Bold" panose="020B0800000000000000" pitchFamily="34" charset="-122"/>
                  <a:sym typeface="Arial" panose="020B0604020202020204" pitchFamily="34" charset="0"/>
                </a:endParaRPr>
              </a:p>
            </p:txBody>
          </p:sp>
          <p:sp>
            <p:nvSpPr>
              <p:cNvPr id="51" name="圆角矩形 26"/>
              <p:cNvSpPr/>
              <p:nvPr/>
            </p:nvSpPr>
            <p:spPr>
              <a:xfrm rot="21300000">
                <a:off x="3667322" y="5236631"/>
                <a:ext cx="1831730" cy="78827"/>
              </a:xfrm>
              <a:prstGeom prst="roundRect">
                <a:avLst>
                  <a:gd name="adj" fmla="val 50000"/>
                </a:avLst>
              </a:prstGeom>
              <a:gradFill>
                <a:gsLst>
                  <a:gs pos="100000">
                    <a:schemeClr val="bg1">
                      <a:lumMod val="50000"/>
                    </a:schemeClr>
                  </a:gs>
                  <a:gs pos="50000">
                    <a:schemeClr val="bg1">
                      <a:lumMod val="75000"/>
                    </a:schemeClr>
                  </a:gs>
                  <a:gs pos="0">
                    <a:schemeClr val="bg1">
                      <a:lumMod val="5000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prstClr val="white"/>
                  </a:solidFill>
                  <a:latin typeface="Arial" panose="020B0604020202020204" pitchFamily="34" charset="0"/>
                  <a:ea typeface="思源黑体 CN Bold" panose="020B0800000000000000" pitchFamily="34" charset="-122"/>
                  <a:sym typeface="Arial" panose="020B0604020202020204" pitchFamily="34" charset="0"/>
                </a:endParaRPr>
              </a:p>
            </p:txBody>
          </p:sp>
          <p:sp>
            <p:nvSpPr>
              <p:cNvPr id="52" name="圆角矩形 27"/>
              <p:cNvSpPr/>
              <p:nvPr/>
            </p:nvSpPr>
            <p:spPr>
              <a:xfrm rot="21300000">
                <a:off x="3667322" y="5405447"/>
                <a:ext cx="1831730" cy="78827"/>
              </a:xfrm>
              <a:prstGeom prst="roundRect">
                <a:avLst>
                  <a:gd name="adj" fmla="val 50000"/>
                </a:avLst>
              </a:prstGeom>
              <a:gradFill>
                <a:gsLst>
                  <a:gs pos="100000">
                    <a:schemeClr val="bg1">
                      <a:lumMod val="50000"/>
                    </a:schemeClr>
                  </a:gs>
                  <a:gs pos="50000">
                    <a:schemeClr val="bg1">
                      <a:lumMod val="75000"/>
                    </a:schemeClr>
                  </a:gs>
                  <a:gs pos="0">
                    <a:schemeClr val="bg1">
                      <a:lumMod val="5000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prstClr val="white"/>
                  </a:solidFill>
                  <a:latin typeface="Arial" panose="020B0604020202020204" pitchFamily="34" charset="0"/>
                  <a:ea typeface="思源黑体 CN Bold" panose="020B0800000000000000" pitchFamily="34" charset="-122"/>
                  <a:sym typeface="Arial" panose="020B0604020202020204" pitchFamily="34" charset="0"/>
                </a:endParaRPr>
              </a:p>
            </p:txBody>
          </p:sp>
          <p:sp>
            <p:nvSpPr>
              <p:cNvPr id="53" name="圆角矩形 28"/>
              <p:cNvSpPr/>
              <p:nvPr/>
            </p:nvSpPr>
            <p:spPr>
              <a:xfrm rot="21300000">
                <a:off x="3667322" y="5540786"/>
                <a:ext cx="1831730" cy="82844"/>
              </a:xfrm>
              <a:prstGeom prst="roundRect">
                <a:avLst>
                  <a:gd name="adj" fmla="val 50000"/>
                </a:avLst>
              </a:prstGeom>
              <a:gradFill>
                <a:gsLst>
                  <a:gs pos="100000">
                    <a:schemeClr val="bg1">
                      <a:lumMod val="50000"/>
                    </a:schemeClr>
                  </a:gs>
                  <a:gs pos="50000">
                    <a:schemeClr val="bg1">
                      <a:lumMod val="75000"/>
                    </a:schemeClr>
                  </a:gs>
                  <a:gs pos="0">
                    <a:schemeClr val="bg1">
                      <a:lumMod val="5000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prstClr val="white"/>
                  </a:solidFill>
                  <a:latin typeface="Arial" panose="020B0604020202020204" pitchFamily="34" charset="0"/>
                  <a:ea typeface="思源黑体 CN Bold" panose="020B0800000000000000" pitchFamily="34" charset="-122"/>
                  <a:sym typeface="Arial" panose="020B0604020202020204" pitchFamily="34" charset="0"/>
                </a:endParaRPr>
              </a:p>
            </p:txBody>
          </p:sp>
          <p:sp>
            <p:nvSpPr>
              <p:cNvPr id="54" name="圆角矩形 29"/>
              <p:cNvSpPr/>
              <p:nvPr/>
            </p:nvSpPr>
            <p:spPr>
              <a:xfrm>
                <a:off x="4009766" y="5932936"/>
                <a:ext cx="1178587" cy="35135"/>
              </a:xfrm>
              <a:prstGeom prst="roundRect">
                <a:avLst>
                  <a:gd name="adj" fmla="val 13637"/>
                </a:avLst>
              </a:prstGeom>
              <a:gradFill>
                <a:gsLst>
                  <a:gs pos="78000">
                    <a:schemeClr val="bg1"/>
                  </a:gs>
                  <a:gs pos="53000">
                    <a:schemeClr val="tx1">
                      <a:lumMod val="50000"/>
                      <a:lumOff val="50000"/>
                    </a:schemeClr>
                  </a:gs>
                  <a:gs pos="100000">
                    <a:schemeClr val="bg1">
                      <a:lumMod val="50000"/>
                    </a:schemeClr>
                  </a:gs>
                  <a:gs pos="23000">
                    <a:schemeClr val="bg1"/>
                  </a:gs>
                  <a:gs pos="0">
                    <a:schemeClr val="bg1">
                      <a:lumMod val="5000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prstClr val="white"/>
                  </a:solidFill>
                  <a:latin typeface="Arial" panose="020B0604020202020204" pitchFamily="34" charset="0"/>
                  <a:ea typeface="思源黑体 CN Bold" panose="020B0800000000000000" pitchFamily="34" charset="-122"/>
                  <a:sym typeface="Arial" panose="020B0604020202020204" pitchFamily="34" charset="0"/>
                </a:endParaRPr>
              </a:p>
            </p:txBody>
          </p:sp>
          <p:sp>
            <p:nvSpPr>
              <p:cNvPr id="55" name="圆角矩形 30"/>
              <p:cNvSpPr/>
              <p:nvPr/>
            </p:nvSpPr>
            <p:spPr>
              <a:xfrm>
                <a:off x="4201537" y="6135967"/>
                <a:ext cx="776005" cy="16226"/>
              </a:xfrm>
              <a:prstGeom prst="roundRect">
                <a:avLst>
                  <a:gd name="adj" fmla="val 13637"/>
                </a:avLst>
              </a:prstGeom>
              <a:gradFill>
                <a:gsLst>
                  <a:gs pos="78000">
                    <a:schemeClr val="bg1"/>
                  </a:gs>
                  <a:gs pos="53000">
                    <a:schemeClr val="tx1">
                      <a:lumMod val="50000"/>
                      <a:lumOff val="50000"/>
                    </a:schemeClr>
                  </a:gs>
                  <a:gs pos="100000">
                    <a:schemeClr val="bg1">
                      <a:lumMod val="50000"/>
                    </a:schemeClr>
                  </a:gs>
                  <a:gs pos="23000">
                    <a:schemeClr val="bg1"/>
                  </a:gs>
                  <a:gs pos="0">
                    <a:schemeClr val="bg1">
                      <a:lumMod val="5000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prstClr val="white"/>
                  </a:solidFill>
                  <a:latin typeface="Arial" panose="020B0604020202020204" pitchFamily="34" charset="0"/>
                  <a:ea typeface="思源黑体 CN Bold" panose="020B0800000000000000" pitchFamily="34" charset="-122"/>
                  <a:sym typeface="Arial" panose="020B0604020202020204" pitchFamily="34" charset="0"/>
                </a:endParaRPr>
              </a:p>
            </p:txBody>
          </p:sp>
        </p:grpSp>
        <p:grpSp>
          <p:nvGrpSpPr>
            <p:cNvPr id="5" name="组合 4"/>
            <p:cNvGrpSpPr/>
            <p:nvPr/>
          </p:nvGrpSpPr>
          <p:grpSpPr>
            <a:xfrm>
              <a:off x="5238177" y="2739780"/>
              <a:ext cx="694901" cy="1991160"/>
              <a:chOff x="3348370" y="2805283"/>
              <a:chExt cx="591700" cy="1695450"/>
            </a:xfrm>
            <a:solidFill>
              <a:schemeClr val="accent1"/>
            </a:solidFill>
          </p:grpSpPr>
          <p:sp>
            <p:nvSpPr>
              <p:cNvPr id="37" name="圆角矩形 36"/>
              <p:cNvSpPr/>
              <p:nvPr/>
            </p:nvSpPr>
            <p:spPr>
              <a:xfrm>
                <a:off x="3730153" y="3548233"/>
                <a:ext cx="209917" cy="952500"/>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8" name="圆角矩形 39"/>
              <p:cNvSpPr/>
              <p:nvPr/>
            </p:nvSpPr>
            <p:spPr>
              <a:xfrm>
                <a:off x="3348370" y="2805283"/>
                <a:ext cx="209917" cy="952500"/>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 name="圆角矩形 40"/>
              <p:cNvSpPr/>
              <p:nvPr/>
            </p:nvSpPr>
            <p:spPr>
              <a:xfrm rot="5400000">
                <a:off x="3546585" y="3364483"/>
                <a:ext cx="209917" cy="577053"/>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6" name="组合 5"/>
            <p:cNvGrpSpPr/>
            <p:nvPr/>
          </p:nvGrpSpPr>
          <p:grpSpPr>
            <a:xfrm flipH="1">
              <a:off x="6270403" y="2739780"/>
              <a:ext cx="694901" cy="1991160"/>
              <a:chOff x="3348370" y="2805283"/>
              <a:chExt cx="591700" cy="1695450"/>
            </a:xfrm>
            <a:solidFill>
              <a:schemeClr val="accent2"/>
            </a:solidFill>
          </p:grpSpPr>
          <p:sp>
            <p:nvSpPr>
              <p:cNvPr id="34" name="圆角矩形 44"/>
              <p:cNvSpPr/>
              <p:nvPr/>
            </p:nvSpPr>
            <p:spPr>
              <a:xfrm>
                <a:off x="3730153" y="3548233"/>
                <a:ext cx="209917" cy="952500"/>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 name="圆角矩形 45"/>
              <p:cNvSpPr/>
              <p:nvPr/>
            </p:nvSpPr>
            <p:spPr>
              <a:xfrm>
                <a:off x="3348370" y="2805283"/>
                <a:ext cx="209917" cy="952500"/>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 name="圆角矩形 46"/>
              <p:cNvSpPr/>
              <p:nvPr/>
            </p:nvSpPr>
            <p:spPr>
              <a:xfrm rot="5400000">
                <a:off x="3546585" y="3364483"/>
                <a:ext cx="209917" cy="577053"/>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7" name="圆角矩形 48"/>
            <p:cNvSpPr/>
            <p:nvPr/>
          </p:nvSpPr>
          <p:spPr>
            <a:xfrm flipH="1">
              <a:off x="5978473" y="1867195"/>
              <a:ext cx="246530" cy="2858878"/>
            </a:xfrm>
            <a:prstGeom prst="roundRect">
              <a:avLst>
                <a:gd name="adj" fmla="val 37900"/>
              </a:avLst>
            </a:prstGeom>
            <a:solidFill>
              <a:srgbClr val="96969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椭圆 7"/>
            <p:cNvSpPr/>
            <p:nvPr/>
          </p:nvSpPr>
          <p:spPr>
            <a:xfrm>
              <a:off x="4512669" y="6202134"/>
              <a:ext cx="3166662" cy="486717"/>
            </a:xfrm>
            <a:prstGeom prst="ellipse">
              <a:avLst/>
            </a:prstGeom>
            <a:gradFill flip="none" rotWithShape="1">
              <a:gsLst>
                <a:gs pos="0">
                  <a:schemeClr val="tx1">
                    <a:alpha val="33000"/>
                  </a:schemeClr>
                </a:gs>
                <a:gs pos="100000">
                  <a:srgbClr val="F3F3F3">
                    <a:alpha val="26000"/>
                  </a:srgbClr>
                </a:gs>
              </a:gsLst>
              <a:path path="shap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9" name="组合 8"/>
            <p:cNvGrpSpPr/>
            <p:nvPr/>
          </p:nvGrpSpPr>
          <p:grpSpPr>
            <a:xfrm>
              <a:off x="4917788" y="2322047"/>
              <a:ext cx="886610" cy="886610"/>
              <a:chOff x="4917788" y="2322047"/>
              <a:chExt cx="886610" cy="886610"/>
            </a:xfrm>
          </p:grpSpPr>
          <p:grpSp>
            <p:nvGrpSpPr>
              <p:cNvPr id="28" name="组合 27"/>
              <p:cNvGrpSpPr/>
              <p:nvPr/>
            </p:nvGrpSpPr>
            <p:grpSpPr>
              <a:xfrm>
                <a:off x="4917788" y="2322047"/>
                <a:ext cx="886610" cy="886610"/>
                <a:chOff x="5713733" y="1926481"/>
                <a:chExt cx="754938" cy="754938"/>
              </a:xfrm>
            </p:grpSpPr>
            <p:sp>
              <p:nvSpPr>
                <p:cNvPr id="32" name="椭圆 31"/>
                <p:cNvSpPr/>
                <p:nvPr/>
              </p:nvSpPr>
              <p:spPr>
                <a:xfrm>
                  <a:off x="5713733" y="1926481"/>
                  <a:ext cx="754938" cy="754938"/>
                </a:xfrm>
                <a:prstGeom prst="ellipse">
                  <a:avLst/>
                </a:prstGeom>
                <a:gradFill>
                  <a:gsLst>
                    <a:gs pos="0">
                      <a:schemeClr val="bg1"/>
                    </a:gs>
                    <a:gs pos="100000">
                      <a:schemeClr val="bg1">
                        <a:lumMod val="85000"/>
                      </a:schemeClr>
                    </a:gs>
                  </a:gsLst>
                  <a:lin ang="2700000" scaled="1"/>
                </a:gradFill>
                <a:ln>
                  <a:noFill/>
                </a:ln>
                <a:effectLst>
                  <a:outerShdw blurRad="101600" dist="508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 name="椭圆 32"/>
                <p:cNvSpPr/>
                <p:nvPr/>
              </p:nvSpPr>
              <p:spPr>
                <a:xfrm>
                  <a:off x="5832863" y="2045611"/>
                  <a:ext cx="516678" cy="516678"/>
                </a:xfrm>
                <a:prstGeom prst="ellipse">
                  <a:avLst/>
                </a:prstGeom>
                <a:solidFill>
                  <a:schemeClr val="accent1"/>
                </a:solidFill>
                <a:ln w="19050">
                  <a:gradFill flip="none" rotWithShape="1">
                    <a:gsLst>
                      <a:gs pos="0">
                        <a:schemeClr val="bg1">
                          <a:lumMod val="85000"/>
                        </a:schemeClr>
                      </a:gs>
                      <a:gs pos="100000">
                        <a:schemeClr val="bg1"/>
                      </a:gs>
                    </a:gsLst>
                    <a:lin ang="2700000" scaled="1"/>
                    <a:tileRect/>
                  </a:gradFill>
                </a:ln>
                <a:effectLst>
                  <a:innerShdw blurRad="50800" dist="25400" dir="13500000">
                    <a:prstClr val="black">
                      <a:alpha val="43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grpSp>
            <p:nvGrpSpPr>
              <p:cNvPr id="29" name="Group 75"/>
              <p:cNvGrpSpPr/>
              <p:nvPr/>
            </p:nvGrpSpPr>
            <p:grpSpPr>
              <a:xfrm>
                <a:off x="5195747" y="2604193"/>
                <a:ext cx="330692" cy="322318"/>
                <a:chOff x="4080141" y="798258"/>
                <a:chExt cx="328062" cy="319755"/>
              </a:xfrm>
              <a:solidFill>
                <a:srgbClr val="FFFFFF"/>
              </a:solidFill>
            </p:grpSpPr>
            <p:sp>
              <p:nvSpPr>
                <p:cNvPr id="30" name="Freeform 76"/>
                <p:cNvSpPr/>
                <p:nvPr/>
              </p:nvSpPr>
              <p:spPr bwMode="auto">
                <a:xfrm>
                  <a:off x="4080141" y="823174"/>
                  <a:ext cx="294839" cy="294839"/>
                </a:xfrm>
                <a:custGeom>
                  <a:avLst/>
                  <a:gdLst/>
                  <a:ahLst/>
                  <a:cxnLst>
                    <a:cxn ang="0">
                      <a:pos x="141" y="141"/>
                    </a:cxn>
                    <a:cxn ang="0">
                      <a:pos x="284" y="141"/>
                    </a:cxn>
                    <a:cxn ang="0">
                      <a:pos x="284" y="141"/>
                    </a:cxn>
                    <a:cxn ang="0">
                      <a:pos x="283" y="156"/>
                    </a:cxn>
                    <a:cxn ang="0">
                      <a:pos x="281" y="170"/>
                    </a:cxn>
                    <a:cxn ang="0">
                      <a:pos x="277" y="185"/>
                    </a:cxn>
                    <a:cxn ang="0">
                      <a:pos x="274" y="197"/>
                    </a:cxn>
                    <a:cxn ang="0">
                      <a:pos x="266" y="210"/>
                    </a:cxn>
                    <a:cxn ang="0">
                      <a:pos x="259" y="221"/>
                    </a:cxn>
                    <a:cxn ang="0">
                      <a:pos x="252" y="232"/>
                    </a:cxn>
                    <a:cxn ang="0">
                      <a:pos x="243" y="243"/>
                    </a:cxn>
                    <a:cxn ang="0">
                      <a:pos x="232" y="252"/>
                    </a:cxn>
                    <a:cxn ang="0">
                      <a:pos x="221" y="259"/>
                    </a:cxn>
                    <a:cxn ang="0">
                      <a:pos x="210" y="266"/>
                    </a:cxn>
                    <a:cxn ang="0">
                      <a:pos x="197" y="273"/>
                    </a:cxn>
                    <a:cxn ang="0">
                      <a:pos x="185" y="277"/>
                    </a:cxn>
                    <a:cxn ang="0">
                      <a:pos x="170" y="281"/>
                    </a:cxn>
                    <a:cxn ang="0">
                      <a:pos x="156" y="283"/>
                    </a:cxn>
                    <a:cxn ang="0">
                      <a:pos x="141" y="284"/>
                    </a:cxn>
                    <a:cxn ang="0">
                      <a:pos x="141" y="284"/>
                    </a:cxn>
                    <a:cxn ang="0">
                      <a:pos x="127" y="283"/>
                    </a:cxn>
                    <a:cxn ang="0">
                      <a:pos x="112" y="281"/>
                    </a:cxn>
                    <a:cxn ang="0">
                      <a:pos x="100" y="277"/>
                    </a:cxn>
                    <a:cxn ang="0">
                      <a:pos x="87" y="273"/>
                    </a:cxn>
                    <a:cxn ang="0">
                      <a:pos x="74" y="266"/>
                    </a:cxn>
                    <a:cxn ang="0">
                      <a:pos x="62" y="259"/>
                    </a:cxn>
                    <a:cxn ang="0">
                      <a:pos x="51" y="252"/>
                    </a:cxn>
                    <a:cxn ang="0">
                      <a:pos x="42" y="243"/>
                    </a:cxn>
                    <a:cxn ang="0">
                      <a:pos x="33" y="232"/>
                    </a:cxn>
                    <a:cxn ang="0">
                      <a:pos x="23" y="221"/>
                    </a:cxn>
                    <a:cxn ang="0">
                      <a:pos x="16" y="210"/>
                    </a:cxn>
                    <a:cxn ang="0">
                      <a:pos x="11" y="197"/>
                    </a:cxn>
                    <a:cxn ang="0">
                      <a:pos x="5" y="185"/>
                    </a:cxn>
                    <a:cxn ang="0">
                      <a:pos x="2" y="170"/>
                    </a:cxn>
                    <a:cxn ang="0">
                      <a:pos x="0" y="156"/>
                    </a:cxn>
                    <a:cxn ang="0">
                      <a:pos x="0" y="141"/>
                    </a:cxn>
                    <a:cxn ang="0">
                      <a:pos x="0" y="141"/>
                    </a:cxn>
                    <a:cxn ang="0">
                      <a:pos x="0" y="127"/>
                    </a:cxn>
                    <a:cxn ang="0">
                      <a:pos x="2" y="114"/>
                    </a:cxn>
                    <a:cxn ang="0">
                      <a:pos x="5" y="99"/>
                    </a:cxn>
                    <a:cxn ang="0">
                      <a:pos x="11" y="87"/>
                    </a:cxn>
                    <a:cxn ang="0">
                      <a:pos x="16" y="74"/>
                    </a:cxn>
                    <a:cxn ang="0">
                      <a:pos x="23" y="63"/>
                    </a:cxn>
                    <a:cxn ang="0">
                      <a:pos x="33" y="52"/>
                    </a:cxn>
                    <a:cxn ang="0">
                      <a:pos x="42" y="41"/>
                    </a:cxn>
                    <a:cxn ang="0">
                      <a:pos x="51" y="32"/>
                    </a:cxn>
                    <a:cxn ang="0">
                      <a:pos x="62" y="23"/>
                    </a:cxn>
                    <a:cxn ang="0">
                      <a:pos x="74" y="16"/>
                    </a:cxn>
                    <a:cxn ang="0">
                      <a:pos x="87" y="11"/>
                    </a:cxn>
                    <a:cxn ang="0">
                      <a:pos x="100" y="7"/>
                    </a:cxn>
                    <a:cxn ang="0">
                      <a:pos x="112" y="3"/>
                    </a:cxn>
                    <a:cxn ang="0">
                      <a:pos x="127" y="0"/>
                    </a:cxn>
                    <a:cxn ang="0">
                      <a:pos x="141" y="0"/>
                    </a:cxn>
                    <a:cxn ang="0">
                      <a:pos x="141" y="141"/>
                    </a:cxn>
                  </a:cxnLst>
                  <a:rect l="0" t="0" r="r" b="b"/>
                  <a:pathLst>
                    <a:path w="284" h="284">
                      <a:moveTo>
                        <a:pt x="141" y="141"/>
                      </a:moveTo>
                      <a:lnTo>
                        <a:pt x="284" y="141"/>
                      </a:lnTo>
                      <a:lnTo>
                        <a:pt x="284" y="141"/>
                      </a:lnTo>
                      <a:lnTo>
                        <a:pt x="283" y="156"/>
                      </a:lnTo>
                      <a:lnTo>
                        <a:pt x="281" y="170"/>
                      </a:lnTo>
                      <a:lnTo>
                        <a:pt x="277" y="185"/>
                      </a:lnTo>
                      <a:lnTo>
                        <a:pt x="274" y="197"/>
                      </a:lnTo>
                      <a:lnTo>
                        <a:pt x="266" y="210"/>
                      </a:lnTo>
                      <a:lnTo>
                        <a:pt x="259" y="221"/>
                      </a:lnTo>
                      <a:lnTo>
                        <a:pt x="252" y="232"/>
                      </a:lnTo>
                      <a:lnTo>
                        <a:pt x="243" y="243"/>
                      </a:lnTo>
                      <a:lnTo>
                        <a:pt x="232" y="252"/>
                      </a:lnTo>
                      <a:lnTo>
                        <a:pt x="221" y="259"/>
                      </a:lnTo>
                      <a:lnTo>
                        <a:pt x="210" y="266"/>
                      </a:lnTo>
                      <a:lnTo>
                        <a:pt x="197" y="273"/>
                      </a:lnTo>
                      <a:lnTo>
                        <a:pt x="185" y="277"/>
                      </a:lnTo>
                      <a:lnTo>
                        <a:pt x="170" y="281"/>
                      </a:lnTo>
                      <a:lnTo>
                        <a:pt x="156" y="283"/>
                      </a:lnTo>
                      <a:lnTo>
                        <a:pt x="141" y="284"/>
                      </a:lnTo>
                      <a:lnTo>
                        <a:pt x="141" y="284"/>
                      </a:lnTo>
                      <a:lnTo>
                        <a:pt x="127" y="283"/>
                      </a:lnTo>
                      <a:lnTo>
                        <a:pt x="112" y="281"/>
                      </a:lnTo>
                      <a:lnTo>
                        <a:pt x="100" y="277"/>
                      </a:lnTo>
                      <a:lnTo>
                        <a:pt x="87" y="273"/>
                      </a:lnTo>
                      <a:lnTo>
                        <a:pt x="74" y="266"/>
                      </a:lnTo>
                      <a:lnTo>
                        <a:pt x="62" y="259"/>
                      </a:lnTo>
                      <a:lnTo>
                        <a:pt x="51" y="252"/>
                      </a:lnTo>
                      <a:lnTo>
                        <a:pt x="42" y="243"/>
                      </a:lnTo>
                      <a:lnTo>
                        <a:pt x="33" y="232"/>
                      </a:lnTo>
                      <a:lnTo>
                        <a:pt x="23" y="221"/>
                      </a:lnTo>
                      <a:lnTo>
                        <a:pt x="16" y="210"/>
                      </a:lnTo>
                      <a:lnTo>
                        <a:pt x="11" y="197"/>
                      </a:lnTo>
                      <a:lnTo>
                        <a:pt x="5" y="185"/>
                      </a:lnTo>
                      <a:lnTo>
                        <a:pt x="2" y="170"/>
                      </a:lnTo>
                      <a:lnTo>
                        <a:pt x="0" y="156"/>
                      </a:lnTo>
                      <a:lnTo>
                        <a:pt x="0" y="141"/>
                      </a:lnTo>
                      <a:lnTo>
                        <a:pt x="0" y="141"/>
                      </a:lnTo>
                      <a:lnTo>
                        <a:pt x="0" y="127"/>
                      </a:lnTo>
                      <a:lnTo>
                        <a:pt x="2" y="114"/>
                      </a:lnTo>
                      <a:lnTo>
                        <a:pt x="5" y="99"/>
                      </a:lnTo>
                      <a:lnTo>
                        <a:pt x="11" y="87"/>
                      </a:lnTo>
                      <a:lnTo>
                        <a:pt x="16" y="74"/>
                      </a:lnTo>
                      <a:lnTo>
                        <a:pt x="23" y="63"/>
                      </a:lnTo>
                      <a:lnTo>
                        <a:pt x="33" y="52"/>
                      </a:lnTo>
                      <a:lnTo>
                        <a:pt x="42" y="41"/>
                      </a:lnTo>
                      <a:lnTo>
                        <a:pt x="51" y="32"/>
                      </a:lnTo>
                      <a:lnTo>
                        <a:pt x="62" y="23"/>
                      </a:lnTo>
                      <a:lnTo>
                        <a:pt x="74" y="16"/>
                      </a:lnTo>
                      <a:lnTo>
                        <a:pt x="87" y="11"/>
                      </a:lnTo>
                      <a:lnTo>
                        <a:pt x="100" y="7"/>
                      </a:lnTo>
                      <a:lnTo>
                        <a:pt x="112" y="3"/>
                      </a:lnTo>
                      <a:lnTo>
                        <a:pt x="127" y="0"/>
                      </a:lnTo>
                      <a:lnTo>
                        <a:pt x="141" y="0"/>
                      </a:lnTo>
                      <a:lnTo>
                        <a:pt x="141" y="141"/>
                      </a:lnTo>
                      <a:close/>
                    </a:path>
                  </a:pathLst>
                </a:custGeom>
                <a:grpFill/>
                <a:ln w="9525">
                  <a:noFill/>
                  <a:round/>
                </a:ln>
              </p:spPr>
              <p:txBody>
                <a:bodyPr vert="horz" wrap="square" lIns="121920" tIns="60960" rIns="121920" bIns="60960" numCol="1" anchor="t" anchorCtr="0" compatLnSpc="1"/>
                <a:lstStyle/>
                <a:p>
                  <a:endParaRPr lang="en-US" sz="2400" dirty="0"/>
                </a:p>
              </p:txBody>
            </p:sp>
            <p:sp>
              <p:nvSpPr>
                <p:cNvPr id="31" name="Freeform 77"/>
                <p:cNvSpPr/>
                <p:nvPr/>
              </p:nvSpPr>
              <p:spPr bwMode="auto">
                <a:xfrm>
                  <a:off x="4260783" y="798258"/>
                  <a:ext cx="147420" cy="147420"/>
                </a:xfrm>
                <a:custGeom>
                  <a:avLst/>
                  <a:gdLst/>
                  <a:ahLst/>
                  <a:cxnLst>
                    <a:cxn ang="0">
                      <a:pos x="0" y="142"/>
                    </a:cxn>
                    <a:cxn ang="0">
                      <a:pos x="141" y="142"/>
                    </a:cxn>
                    <a:cxn ang="0">
                      <a:pos x="141" y="142"/>
                    </a:cxn>
                    <a:cxn ang="0">
                      <a:pos x="141" y="127"/>
                    </a:cxn>
                    <a:cxn ang="0">
                      <a:pos x="139" y="113"/>
                    </a:cxn>
                    <a:cxn ang="0">
                      <a:pos x="136" y="100"/>
                    </a:cxn>
                    <a:cxn ang="0">
                      <a:pos x="130" y="87"/>
                    </a:cxn>
                    <a:cxn ang="0">
                      <a:pos x="125" y="74"/>
                    </a:cxn>
                    <a:cxn ang="0">
                      <a:pos x="118" y="62"/>
                    </a:cxn>
                    <a:cxn ang="0">
                      <a:pos x="109" y="51"/>
                    </a:cxn>
                    <a:cxn ang="0">
                      <a:pos x="100" y="42"/>
                    </a:cxn>
                    <a:cxn ang="0">
                      <a:pos x="91" y="33"/>
                    </a:cxn>
                    <a:cxn ang="0">
                      <a:pos x="80" y="24"/>
                    </a:cxn>
                    <a:cxn ang="0">
                      <a:pos x="67" y="16"/>
                    </a:cxn>
                    <a:cxn ang="0">
                      <a:pos x="54" y="11"/>
                    </a:cxn>
                    <a:cxn ang="0">
                      <a:pos x="42" y="6"/>
                    </a:cxn>
                    <a:cxn ang="0">
                      <a:pos x="29" y="2"/>
                    </a:cxn>
                    <a:cxn ang="0">
                      <a:pos x="14" y="0"/>
                    </a:cxn>
                    <a:cxn ang="0">
                      <a:pos x="0" y="0"/>
                    </a:cxn>
                    <a:cxn ang="0">
                      <a:pos x="0" y="142"/>
                    </a:cxn>
                  </a:cxnLst>
                  <a:rect l="0" t="0" r="r" b="b"/>
                  <a:pathLst>
                    <a:path w="141" h="142">
                      <a:moveTo>
                        <a:pt x="0" y="142"/>
                      </a:moveTo>
                      <a:lnTo>
                        <a:pt x="141" y="142"/>
                      </a:lnTo>
                      <a:lnTo>
                        <a:pt x="141" y="142"/>
                      </a:lnTo>
                      <a:lnTo>
                        <a:pt x="141" y="127"/>
                      </a:lnTo>
                      <a:lnTo>
                        <a:pt x="139" y="113"/>
                      </a:lnTo>
                      <a:lnTo>
                        <a:pt x="136" y="100"/>
                      </a:lnTo>
                      <a:lnTo>
                        <a:pt x="130" y="87"/>
                      </a:lnTo>
                      <a:lnTo>
                        <a:pt x="125" y="74"/>
                      </a:lnTo>
                      <a:lnTo>
                        <a:pt x="118" y="62"/>
                      </a:lnTo>
                      <a:lnTo>
                        <a:pt x="109" y="51"/>
                      </a:lnTo>
                      <a:lnTo>
                        <a:pt x="100" y="42"/>
                      </a:lnTo>
                      <a:lnTo>
                        <a:pt x="91" y="33"/>
                      </a:lnTo>
                      <a:lnTo>
                        <a:pt x="80" y="24"/>
                      </a:lnTo>
                      <a:lnTo>
                        <a:pt x="67" y="16"/>
                      </a:lnTo>
                      <a:lnTo>
                        <a:pt x="54" y="11"/>
                      </a:lnTo>
                      <a:lnTo>
                        <a:pt x="42" y="6"/>
                      </a:lnTo>
                      <a:lnTo>
                        <a:pt x="29" y="2"/>
                      </a:lnTo>
                      <a:lnTo>
                        <a:pt x="14" y="0"/>
                      </a:lnTo>
                      <a:lnTo>
                        <a:pt x="0" y="0"/>
                      </a:lnTo>
                      <a:lnTo>
                        <a:pt x="0" y="142"/>
                      </a:lnTo>
                      <a:close/>
                    </a:path>
                  </a:pathLst>
                </a:custGeom>
                <a:grpFill/>
                <a:ln w="9525">
                  <a:noFill/>
                  <a:round/>
                </a:ln>
              </p:spPr>
              <p:txBody>
                <a:bodyPr vert="horz" wrap="square" lIns="121920" tIns="60960" rIns="121920" bIns="60960" numCol="1" anchor="t" anchorCtr="0" compatLnSpc="1"/>
                <a:lstStyle/>
                <a:p>
                  <a:endParaRPr lang="en-US" sz="2400" dirty="0"/>
                </a:p>
              </p:txBody>
            </p:sp>
          </p:grpSp>
        </p:grpSp>
        <p:grpSp>
          <p:nvGrpSpPr>
            <p:cNvPr id="10" name="组合 9"/>
            <p:cNvGrpSpPr/>
            <p:nvPr/>
          </p:nvGrpSpPr>
          <p:grpSpPr>
            <a:xfrm>
              <a:off x="5647060" y="1638866"/>
              <a:ext cx="886610" cy="886610"/>
              <a:chOff x="5647060" y="1638866"/>
              <a:chExt cx="886610" cy="886610"/>
            </a:xfrm>
          </p:grpSpPr>
          <p:grpSp>
            <p:nvGrpSpPr>
              <p:cNvPr id="21" name="组合 20"/>
              <p:cNvGrpSpPr/>
              <p:nvPr/>
            </p:nvGrpSpPr>
            <p:grpSpPr>
              <a:xfrm>
                <a:off x="5647060" y="1638866"/>
                <a:ext cx="886610" cy="886610"/>
                <a:chOff x="5713733" y="1926481"/>
                <a:chExt cx="754938" cy="754938"/>
              </a:xfrm>
            </p:grpSpPr>
            <p:sp>
              <p:nvSpPr>
                <p:cNvPr id="26" name="椭圆 25"/>
                <p:cNvSpPr/>
                <p:nvPr/>
              </p:nvSpPr>
              <p:spPr>
                <a:xfrm>
                  <a:off x="5713733" y="1926481"/>
                  <a:ext cx="754938" cy="754938"/>
                </a:xfrm>
                <a:prstGeom prst="ellipse">
                  <a:avLst/>
                </a:prstGeom>
                <a:gradFill>
                  <a:gsLst>
                    <a:gs pos="0">
                      <a:schemeClr val="bg1"/>
                    </a:gs>
                    <a:gs pos="100000">
                      <a:schemeClr val="bg1">
                        <a:lumMod val="85000"/>
                      </a:schemeClr>
                    </a:gs>
                  </a:gsLst>
                  <a:lin ang="2700000" scaled="1"/>
                </a:gradFill>
                <a:ln>
                  <a:noFill/>
                </a:ln>
                <a:effectLst>
                  <a:outerShdw blurRad="101600" dist="508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椭圆 26"/>
                <p:cNvSpPr/>
                <p:nvPr/>
              </p:nvSpPr>
              <p:spPr>
                <a:xfrm>
                  <a:off x="5832863" y="2045611"/>
                  <a:ext cx="516678" cy="516678"/>
                </a:xfrm>
                <a:prstGeom prst="ellipse">
                  <a:avLst/>
                </a:prstGeom>
                <a:solidFill>
                  <a:srgbClr val="969696"/>
                </a:solidFill>
                <a:ln w="19050">
                  <a:gradFill flip="none" rotWithShape="1">
                    <a:gsLst>
                      <a:gs pos="0">
                        <a:schemeClr val="bg1">
                          <a:lumMod val="85000"/>
                        </a:schemeClr>
                      </a:gs>
                      <a:gs pos="100000">
                        <a:schemeClr val="bg1"/>
                      </a:gs>
                    </a:gsLst>
                    <a:lin ang="2700000" scaled="1"/>
                    <a:tileRect/>
                  </a:gradFill>
                </a:ln>
                <a:effectLst>
                  <a:innerShdw blurRad="50800" dist="25400" dir="13500000">
                    <a:prstClr val="black">
                      <a:alpha val="43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2" name="Group 76"/>
              <p:cNvGrpSpPr/>
              <p:nvPr/>
            </p:nvGrpSpPr>
            <p:grpSpPr>
              <a:xfrm>
                <a:off x="5888393" y="1941942"/>
                <a:ext cx="403944" cy="280458"/>
                <a:chOff x="5533573" y="812792"/>
                <a:chExt cx="400733" cy="278229"/>
              </a:xfrm>
              <a:solidFill>
                <a:srgbClr val="FFFFFF"/>
              </a:solidFill>
            </p:grpSpPr>
            <p:sp>
              <p:nvSpPr>
                <p:cNvPr id="23" name="Freeform 101"/>
                <p:cNvSpPr/>
                <p:nvPr/>
              </p:nvSpPr>
              <p:spPr bwMode="auto">
                <a:xfrm>
                  <a:off x="5730826" y="962288"/>
                  <a:ext cx="93436" cy="128733"/>
                </a:xfrm>
                <a:custGeom>
                  <a:avLst/>
                  <a:gdLst/>
                  <a:ahLst/>
                  <a:cxnLst>
                    <a:cxn ang="0">
                      <a:pos x="0" y="34"/>
                    </a:cxn>
                    <a:cxn ang="0">
                      <a:pos x="0" y="34"/>
                    </a:cxn>
                    <a:cxn ang="0">
                      <a:pos x="14" y="52"/>
                    </a:cxn>
                    <a:cxn ang="0">
                      <a:pos x="23" y="74"/>
                    </a:cxn>
                    <a:cxn ang="0">
                      <a:pos x="30" y="96"/>
                    </a:cxn>
                    <a:cxn ang="0">
                      <a:pos x="30" y="109"/>
                    </a:cxn>
                    <a:cxn ang="0">
                      <a:pos x="32" y="120"/>
                    </a:cxn>
                    <a:cxn ang="0">
                      <a:pos x="32" y="120"/>
                    </a:cxn>
                    <a:cxn ang="0">
                      <a:pos x="32" y="123"/>
                    </a:cxn>
                    <a:cxn ang="0">
                      <a:pos x="32" y="123"/>
                    </a:cxn>
                    <a:cxn ang="0">
                      <a:pos x="34" y="123"/>
                    </a:cxn>
                    <a:cxn ang="0">
                      <a:pos x="87" y="123"/>
                    </a:cxn>
                    <a:cxn ang="0">
                      <a:pos x="87" y="123"/>
                    </a:cxn>
                    <a:cxn ang="0">
                      <a:pos x="88" y="121"/>
                    </a:cxn>
                    <a:cxn ang="0">
                      <a:pos x="90" y="120"/>
                    </a:cxn>
                    <a:cxn ang="0">
                      <a:pos x="90" y="120"/>
                    </a:cxn>
                    <a:cxn ang="0">
                      <a:pos x="88" y="103"/>
                    </a:cxn>
                    <a:cxn ang="0">
                      <a:pos x="87" y="87"/>
                    </a:cxn>
                    <a:cxn ang="0">
                      <a:pos x="83" y="71"/>
                    </a:cxn>
                    <a:cxn ang="0">
                      <a:pos x="78" y="54"/>
                    </a:cxn>
                    <a:cxn ang="0">
                      <a:pos x="72" y="40"/>
                    </a:cxn>
                    <a:cxn ang="0">
                      <a:pos x="65" y="25"/>
                    </a:cxn>
                    <a:cxn ang="0">
                      <a:pos x="56" y="13"/>
                    </a:cxn>
                    <a:cxn ang="0">
                      <a:pos x="47" y="0"/>
                    </a:cxn>
                    <a:cxn ang="0">
                      <a:pos x="47" y="0"/>
                    </a:cxn>
                    <a:cxn ang="0">
                      <a:pos x="34" y="5"/>
                    </a:cxn>
                    <a:cxn ang="0">
                      <a:pos x="21" y="14"/>
                    </a:cxn>
                    <a:cxn ang="0">
                      <a:pos x="10" y="23"/>
                    </a:cxn>
                    <a:cxn ang="0">
                      <a:pos x="0" y="34"/>
                    </a:cxn>
                    <a:cxn ang="0">
                      <a:pos x="0" y="34"/>
                    </a:cxn>
                  </a:cxnLst>
                  <a:rect l="0" t="0" r="r" b="b"/>
                  <a:pathLst>
                    <a:path w="90" h="123">
                      <a:moveTo>
                        <a:pt x="0" y="34"/>
                      </a:moveTo>
                      <a:lnTo>
                        <a:pt x="0" y="34"/>
                      </a:lnTo>
                      <a:lnTo>
                        <a:pt x="14" y="52"/>
                      </a:lnTo>
                      <a:lnTo>
                        <a:pt x="23" y="74"/>
                      </a:lnTo>
                      <a:lnTo>
                        <a:pt x="30" y="96"/>
                      </a:lnTo>
                      <a:lnTo>
                        <a:pt x="30" y="109"/>
                      </a:lnTo>
                      <a:lnTo>
                        <a:pt x="32" y="120"/>
                      </a:lnTo>
                      <a:lnTo>
                        <a:pt x="32" y="120"/>
                      </a:lnTo>
                      <a:lnTo>
                        <a:pt x="32" y="123"/>
                      </a:lnTo>
                      <a:lnTo>
                        <a:pt x="32" y="123"/>
                      </a:lnTo>
                      <a:lnTo>
                        <a:pt x="34" y="123"/>
                      </a:lnTo>
                      <a:lnTo>
                        <a:pt x="87" y="123"/>
                      </a:lnTo>
                      <a:lnTo>
                        <a:pt x="87" y="123"/>
                      </a:lnTo>
                      <a:lnTo>
                        <a:pt x="88" y="121"/>
                      </a:lnTo>
                      <a:lnTo>
                        <a:pt x="90" y="120"/>
                      </a:lnTo>
                      <a:lnTo>
                        <a:pt x="90" y="120"/>
                      </a:lnTo>
                      <a:lnTo>
                        <a:pt x="88" y="103"/>
                      </a:lnTo>
                      <a:lnTo>
                        <a:pt x="87" y="87"/>
                      </a:lnTo>
                      <a:lnTo>
                        <a:pt x="83" y="71"/>
                      </a:lnTo>
                      <a:lnTo>
                        <a:pt x="78" y="54"/>
                      </a:lnTo>
                      <a:lnTo>
                        <a:pt x="72" y="40"/>
                      </a:lnTo>
                      <a:lnTo>
                        <a:pt x="65" y="25"/>
                      </a:lnTo>
                      <a:lnTo>
                        <a:pt x="56" y="13"/>
                      </a:lnTo>
                      <a:lnTo>
                        <a:pt x="47" y="0"/>
                      </a:lnTo>
                      <a:lnTo>
                        <a:pt x="47" y="0"/>
                      </a:lnTo>
                      <a:lnTo>
                        <a:pt x="34" y="5"/>
                      </a:lnTo>
                      <a:lnTo>
                        <a:pt x="21" y="14"/>
                      </a:lnTo>
                      <a:lnTo>
                        <a:pt x="10" y="23"/>
                      </a:lnTo>
                      <a:lnTo>
                        <a:pt x="0" y="34"/>
                      </a:lnTo>
                      <a:lnTo>
                        <a:pt x="0" y="34"/>
                      </a:lnTo>
                      <a:close/>
                    </a:path>
                  </a:pathLst>
                </a:custGeom>
                <a:grpFill/>
                <a:ln w="9525">
                  <a:noFill/>
                  <a:round/>
                </a:ln>
              </p:spPr>
              <p:txBody>
                <a:bodyPr vert="horz" wrap="square" lIns="121920" tIns="60960" rIns="121920" bIns="60960" numCol="1" anchor="t" anchorCtr="0" compatLnSpc="1"/>
                <a:lstStyle/>
                <a:p>
                  <a:endParaRPr lang="en-US" sz="2400" dirty="0"/>
                </a:p>
              </p:txBody>
            </p:sp>
            <p:sp>
              <p:nvSpPr>
                <p:cNvPr id="24" name="Freeform 102"/>
                <p:cNvSpPr/>
                <p:nvPr/>
              </p:nvSpPr>
              <p:spPr bwMode="auto">
                <a:xfrm>
                  <a:off x="5533573" y="814869"/>
                  <a:ext cx="182717" cy="151573"/>
                </a:xfrm>
                <a:custGeom>
                  <a:avLst/>
                  <a:gdLst/>
                  <a:ahLst/>
                  <a:cxnLst>
                    <a:cxn ang="0">
                      <a:pos x="178" y="71"/>
                    </a:cxn>
                    <a:cxn ang="0">
                      <a:pos x="178" y="71"/>
                    </a:cxn>
                    <a:cxn ang="0">
                      <a:pos x="154" y="58"/>
                    </a:cxn>
                    <a:cxn ang="0">
                      <a:pos x="131" y="49"/>
                    </a:cxn>
                    <a:cxn ang="0">
                      <a:pos x="104" y="44"/>
                    </a:cxn>
                    <a:cxn ang="0">
                      <a:pos x="76" y="42"/>
                    </a:cxn>
                    <a:cxn ang="0">
                      <a:pos x="76" y="2"/>
                    </a:cxn>
                    <a:cxn ang="0">
                      <a:pos x="76" y="2"/>
                    </a:cxn>
                    <a:cxn ang="0">
                      <a:pos x="75" y="0"/>
                    </a:cxn>
                    <a:cxn ang="0">
                      <a:pos x="75" y="0"/>
                    </a:cxn>
                    <a:cxn ang="0">
                      <a:pos x="73" y="0"/>
                    </a:cxn>
                    <a:cxn ang="0">
                      <a:pos x="2" y="71"/>
                    </a:cxn>
                    <a:cxn ang="0">
                      <a:pos x="2" y="71"/>
                    </a:cxn>
                    <a:cxn ang="0">
                      <a:pos x="0" y="73"/>
                    </a:cxn>
                    <a:cxn ang="0">
                      <a:pos x="2" y="75"/>
                    </a:cxn>
                    <a:cxn ang="0">
                      <a:pos x="73" y="145"/>
                    </a:cxn>
                    <a:cxn ang="0">
                      <a:pos x="73" y="145"/>
                    </a:cxn>
                    <a:cxn ang="0">
                      <a:pos x="75" y="145"/>
                    </a:cxn>
                    <a:cxn ang="0">
                      <a:pos x="75" y="145"/>
                    </a:cxn>
                    <a:cxn ang="0">
                      <a:pos x="76" y="144"/>
                    </a:cxn>
                    <a:cxn ang="0">
                      <a:pos x="76" y="100"/>
                    </a:cxn>
                    <a:cxn ang="0">
                      <a:pos x="76" y="100"/>
                    </a:cxn>
                    <a:cxn ang="0">
                      <a:pos x="91" y="100"/>
                    </a:cxn>
                    <a:cxn ang="0">
                      <a:pos x="105" y="102"/>
                    </a:cxn>
                    <a:cxn ang="0">
                      <a:pos x="118" y="107"/>
                    </a:cxn>
                    <a:cxn ang="0">
                      <a:pos x="133" y="113"/>
                    </a:cxn>
                    <a:cxn ang="0">
                      <a:pos x="133" y="113"/>
                    </a:cxn>
                    <a:cxn ang="0">
                      <a:pos x="142" y="100"/>
                    </a:cxn>
                    <a:cxn ang="0">
                      <a:pos x="153" y="89"/>
                    </a:cxn>
                    <a:cxn ang="0">
                      <a:pos x="165" y="80"/>
                    </a:cxn>
                    <a:cxn ang="0">
                      <a:pos x="178" y="71"/>
                    </a:cxn>
                    <a:cxn ang="0">
                      <a:pos x="178" y="71"/>
                    </a:cxn>
                  </a:cxnLst>
                  <a:rect l="0" t="0" r="r" b="b"/>
                  <a:pathLst>
                    <a:path w="178" h="145">
                      <a:moveTo>
                        <a:pt x="178" y="71"/>
                      </a:moveTo>
                      <a:lnTo>
                        <a:pt x="178" y="71"/>
                      </a:lnTo>
                      <a:lnTo>
                        <a:pt x="154" y="58"/>
                      </a:lnTo>
                      <a:lnTo>
                        <a:pt x="131" y="49"/>
                      </a:lnTo>
                      <a:lnTo>
                        <a:pt x="104" y="44"/>
                      </a:lnTo>
                      <a:lnTo>
                        <a:pt x="76" y="42"/>
                      </a:lnTo>
                      <a:lnTo>
                        <a:pt x="76" y="2"/>
                      </a:lnTo>
                      <a:lnTo>
                        <a:pt x="76" y="2"/>
                      </a:lnTo>
                      <a:lnTo>
                        <a:pt x="75" y="0"/>
                      </a:lnTo>
                      <a:lnTo>
                        <a:pt x="75" y="0"/>
                      </a:lnTo>
                      <a:lnTo>
                        <a:pt x="73" y="0"/>
                      </a:lnTo>
                      <a:lnTo>
                        <a:pt x="2" y="71"/>
                      </a:lnTo>
                      <a:lnTo>
                        <a:pt x="2" y="71"/>
                      </a:lnTo>
                      <a:lnTo>
                        <a:pt x="0" y="73"/>
                      </a:lnTo>
                      <a:lnTo>
                        <a:pt x="2" y="75"/>
                      </a:lnTo>
                      <a:lnTo>
                        <a:pt x="73" y="145"/>
                      </a:lnTo>
                      <a:lnTo>
                        <a:pt x="73" y="145"/>
                      </a:lnTo>
                      <a:lnTo>
                        <a:pt x="75" y="145"/>
                      </a:lnTo>
                      <a:lnTo>
                        <a:pt x="75" y="145"/>
                      </a:lnTo>
                      <a:lnTo>
                        <a:pt x="76" y="144"/>
                      </a:lnTo>
                      <a:lnTo>
                        <a:pt x="76" y="100"/>
                      </a:lnTo>
                      <a:lnTo>
                        <a:pt x="76" y="100"/>
                      </a:lnTo>
                      <a:lnTo>
                        <a:pt x="91" y="100"/>
                      </a:lnTo>
                      <a:lnTo>
                        <a:pt x="105" y="102"/>
                      </a:lnTo>
                      <a:lnTo>
                        <a:pt x="118" y="107"/>
                      </a:lnTo>
                      <a:lnTo>
                        <a:pt x="133" y="113"/>
                      </a:lnTo>
                      <a:lnTo>
                        <a:pt x="133" y="113"/>
                      </a:lnTo>
                      <a:lnTo>
                        <a:pt x="142" y="100"/>
                      </a:lnTo>
                      <a:lnTo>
                        <a:pt x="153" y="89"/>
                      </a:lnTo>
                      <a:lnTo>
                        <a:pt x="165" y="80"/>
                      </a:lnTo>
                      <a:lnTo>
                        <a:pt x="178" y="71"/>
                      </a:lnTo>
                      <a:lnTo>
                        <a:pt x="178" y="71"/>
                      </a:lnTo>
                      <a:close/>
                    </a:path>
                  </a:pathLst>
                </a:custGeom>
                <a:grpFill/>
                <a:ln w="9525">
                  <a:noFill/>
                  <a:round/>
                </a:ln>
              </p:spPr>
              <p:txBody>
                <a:bodyPr vert="horz" wrap="square" lIns="121920" tIns="60960" rIns="121920" bIns="60960" numCol="1" anchor="t" anchorCtr="0" compatLnSpc="1"/>
                <a:lstStyle/>
                <a:p>
                  <a:endParaRPr lang="en-US" sz="2400" dirty="0"/>
                </a:p>
              </p:txBody>
            </p:sp>
            <p:sp>
              <p:nvSpPr>
                <p:cNvPr id="25" name="Freeform 103"/>
                <p:cNvSpPr/>
                <p:nvPr/>
              </p:nvSpPr>
              <p:spPr bwMode="auto">
                <a:xfrm>
                  <a:off x="5620779" y="812792"/>
                  <a:ext cx="313527" cy="278228"/>
                </a:xfrm>
                <a:custGeom>
                  <a:avLst/>
                  <a:gdLst/>
                  <a:ahLst/>
                  <a:cxnLst>
                    <a:cxn ang="0">
                      <a:pos x="300" y="79"/>
                    </a:cxn>
                    <a:cxn ang="0">
                      <a:pos x="220" y="1"/>
                    </a:cxn>
                    <a:cxn ang="0">
                      <a:pos x="220" y="1"/>
                    </a:cxn>
                    <a:cxn ang="0">
                      <a:pos x="218" y="0"/>
                    </a:cxn>
                    <a:cxn ang="0">
                      <a:pos x="218" y="0"/>
                    </a:cxn>
                    <a:cxn ang="0">
                      <a:pos x="216" y="3"/>
                    </a:cxn>
                    <a:cxn ang="0">
                      <a:pos x="216" y="47"/>
                    </a:cxn>
                    <a:cxn ang="0">
                      <a:pos x="216" y="47"/>
                    </a:cxn>
                    <a:cxn ang="0">
                      <a:pos x="200" y="49"/>
                    </a:cxn>
                    <a:cxn ang="0">
                      <a:pos x="185" y="50"/>
                    </a:cxn>
                    <a:cxn ang="0">
                      <a:pos x="155" y="56"/>
                    </a:cxn>
                    <a:cxn ang="0">
                      <a:pos x="127" y="67"/>
                    </a:cxn>
                    <a:cxn ang="0">
                      <a:pos x="102" y="81"/>
                    </a:cxn>
                    <a:cxn ang="0">
                      <a:pos x="102" y="81"/>
                    </a:cxn>
                    <a:cxn ang="0">
                      <a:pos x="87" y="90"/>
                    </a:cxn>
                    <a:cxn ang="0">
                      <a:pos x="75" y="101"/>
                    </a:cxn>
                    <a:cxn ang="0">
                      <a:pos x="62" y="114"/>
                    </a:cxn>
                    <a:cxn ang="0">
                      <a:pos x="49" y="127"/>
                    </a:cxn>
                    <a:cxn ang="0">
                      <a:pos x="49" y="127"/>
                    </a:cxn>
                    <a:cxn ang="0">
                      <a:pos x="39" y="141"/>
                    </a:cxn>
                    <a:cxn ang="0">
                      <a:pos x="29" y="157"/>
                    </a:cxn>
                    <a:cxn ang="0">
                      <a:pos x="20" y="172"/>
                    </a:cxn>
                    <a:cxn ang="0">
                      <a:pos x="15" y="190"/>
                    </a:cxn>
                    <a:cxn ang="0">
                      <a:pos x="10" y="206"/>
                    </a:cxn>
                    <a:cxn ang="0">
                      <a:pos x="4" y="224"/>
                    </a:cxn>
                    <a:cxn ang="0">
                      <a:pos x="2" y="244"/>
                    </a:cxn>
                    <a:cxn ang="0">
                      <a:pos x="0" y="263"/>
                    </a:cxn>
                    <a:cxn ang="0">
                      <a:pos x="0" y="263"/>
                    </a:cxn>
                    <a:cxn ang="0">
                      <a:pos x="2" y="266"/>
                    </a:cxn>
                    <a:cxn ang="0">
                      <a:pos x="4" y="266"/>
                    </a:cxn>
                    <a:cxn ang="0">
                      <a:pos x="64" y="266"/>
                    </a:cxn>
                    <a:cxn ang="0">
                      <a:pos x="64" y="266"/>
                    </a:cxn>
                    <a:cxn ang="0">
                      <a:pos x="66" y="266"/>
                    </a:cxn>
                    <a:cxn ang="0">
                      <a:pos x="66" y="266"/>
                    </a:cxn>
                    <a:cxn ang="0">
                      <a:pos x="66" y="263"/>
                    </a:cxn>
                    <a:cxn ang="0">
                      <a:pos x="66" y="263"/>
                    </a:cxn>
                    <a:cxn ang="0">
                      <a:pos x="68" y="250"/>
                    </a:cxn>
                    <a:cxn ang="0">
                      <a:pos x="69" y="237"/>
                    </a:cxn>
                    <a:cxn ang="0">
                      <a:pos x="71" y="223"/>
                    </a:cxn>
                    <a:cxn ang="0">
                      <a:pos x="77" y="212"/>
                    </a:cxn>
                    <a:cxn ang="0">
                      <a:pos x="80" y="199"/>
                    </a:cxn>
                    <a:cxn ang="0">
                      <a:pos x="87" y="188"/>
                    </a:cxn>
                    <a:cxn ang="0">
                      <a:pos x="102" y="166"/>
                    </a:cxn>
                    <a:cxn ang="0">
                      <a:pos x="102" y="166"/>
                    </a:cxn>
                    <a:cxn ang="0">
                      <a:pos x="113" y="154"/>
                    </a:cxn>
                    <a:cxn ang="0">
                      <a:pos x="126" y="145"/>
                    </a:cxn>
                    <a:cxn ang="0">
                      <a:pos x="138" y="134"/>
                    </a:cxn>
                    <a:cxn ang="0">
                      <a:pos x="153" y="127"/>
                    </a:cxn>
                    <a:cxn ang="0">
                      <a:pos x="153" y="127"/>
                    </a:cxn>
                    <a:cxn ang="0">
                      <a:pos x="167" y="121"/>
                    </a:cxn>
                    <a:cxn ang="0">
                      <a:pos x="184" y="116"/>
                    </a:cxn>
                    <a:cxn ang="0">
                      <a:pos x="198" y="114"/>
                    </a:cxn>
                    <a:cxn ang="0">
                      <a:pos x="216" y="112"/>
                    </a:cxn>
                    <a:cxn ang="0">
                      <a:pos x="216" y="161"/>
                    </a:cxn>
                    <a:cxn ang="0">
                      <a:pos x="216" y="161"/>
                    </a:cxn>
                    <a:cxn ang="0">
                      <a:pos x="218" y="165"/>
                    </a:cxn>
                    <a:cxn ang="0">
                      <a:pos x="218" y="165"/>
                    </a:cxn>
                    <a:cxn ang="0">
                      <a:pos x="220" y="165"/>
                    </a:cxn>
                    <a:cxn ang="0">
                      <a:pos x="300" y="85"/>
                    </a:cxn>
                    <a:cxn ang="0">
                      <a:pos x="300" y="85"/>
                    </a:cxn>
                    <a:cxn ang="0">
                      <a:pos x="301" y="83"/>
                    </a:cxn>
                    <a:cxn ang="0">
                      <a:pos x="300" y="79"/>
                    </a:cxn>
                    <a:cxn ang="0">
                      <a:pos x="300" y="79"/>
                    </a:cxn>
                  </a:cxnLst>
                  <a:rect l="0" t="0" r="r" b="b"/>
                  <a:pathLst>
                    <a:path w="301" h="266">
                      <a:moveTo>
                        <a:pt x="300" y="79"/>
                      </a:moveTo>
                      <a:lnTo>
                        <a:pt x="220" y="1"/>
                      </a:lnTo>
                      <a:lnTo>
                        <a:pt x="220" y="1"/>
                      </a:lnTo>
                      <a:lnTo>
                        <a:pt x="218" y="0"/>
                      </a:lnTo>
                      <a:lnTo>
                        <a:pt x="218" y="0"/>
                      </a:lnTo>
                      <a:lnTo>
                        <a:pt x="216" y="3"/>
                      </a:lnTo>
                      <a:lnTo>
                        <a:pt x="216" y="47"/>
                      </a:lnTo>
                      <a:lnTo>
                        <a:pt x="216" y="47"/>
                      </a:lnTo>
                      <a:lnTo>
                        <a:pt x="200" y="49"/>
                      </a:lnTo>
                      <a:lnTo>
                        <a:pt x="185" y="50"/>
                      </a:lnTo>
                      <a:lnTo>
                        <a:pt x="155" y="56"/>
                      </a:lnTo>
                      <a:lnTo>
                        <a:pt x="127" y="67"/>
                      </a:lnTo>
                      <a:lnTo>
                        <a:pt x="102" y="81"/>
                      </a:lnTo>
                      <a:lnTo>
                        <a:pt x="102" y="81"/>
                      </a:lnTo>
                      <a:lnTo>
                        <a:pt x="87" y="90"/>
                      </a:lnTo>
                      <a:lnTo>
                        <a:pt x="75" y="101"/>
                      </a:lnTo>
                      <a:lnTo>
                        <a:pt x="62" y="114"/>
                      </a:lnTo>
                      <a:lnTo>
                        <a:pt x="49" y="127"/>
                      </a:lnTo>
                      <a:lnTo>
                        <a:pt x="49" y="127"/>
                      </a:lnTo>
                      <a:lnTo>
                        <a:pt x="39" y="141"/>
                      </a:lnTo>
                      <a:lnTo>
                        <a:pt x="29" y="157"/>
                      </a:lnTo>
                      <a:lnTo>
                        <a:pt x="20" y="172"/>
                      </a:lnTo>
                      <a:lnTo>
                        <a:pt x="15" y="190"/>
                      </a:lnTo>
                      <a:lnTo>
                        <a:pt x="10" y="206"/>
                      </a:lnTo>
                      <a:lnTo>
                        <a:pt x="4" y="224"/>
                      </a:lnTo>
                      <a:lnTo>
                        <a:pt x="2" y="244"/>
                      </a:lnTo>
                      <a:lnTo>
                        <a:pt x="0" y="263"/>
                      </a:lnTo>
                      <a:lnTo>
                        <a:pt x="0" y="263"/>
                      </a:lnTo>
                      <a:lnTo>
                        <a:pt x="2" y="266"/>
                      </a:lnTo>
                      <a:lnTo>
                        <a:pt x="4" y="266"/>
                      </a:lnTo>
                      <a:lnTo>
                        <a:pt x="64" y="266"/>
                      </a:lnTo>
                      <a:lnTo>
                        <a:pt x="64" y="266"/>
                      </a:lnTo>
                      <a:lnTo>
                        <a:pt x="66" y="266"/>
                      </a:lnTo>
                      <a:lnTo>
                        <a:pt x="66" y="266"/>
                      </a:lnTo>
                      <a:lnTo>
                        <a:pt x="66" y="263"/>
                      </a:lnTo>
                      <a:lnTo>
                        <a:pt x="66" y="263"/>
                      </a:lnTo>
                      <a:lnTo>
                        <a:pt x="68" y="250"/>
                      </a:lnTo>
                      <a:lnTo>
                        <a:pt x="69" y="237"/>
                      </a:lnTo>
                      <a:lnTo>
                        <a:pt x="71" y="223"/>
                      </a:lnTo>
                      <a:lnTo>
                        <a:pt x="77" y="212"/>
                      </a:lnTo>
                      <a:lnTo>
                        <a:pt x="80" y="199"/>
                      </a:lnTo>
                      <a:lnTo>
                        <a:pt x="87" y="188"/>
                      </a:lnTo>
                      <a:lnTo>
                        <a:pt x="102" y="166"/>
                      </a:lnTo>
                      <a:lnTo>
                        <a:pt x="102" y="166"/>
                      </a:lnTo>
                      <a:lnTo>
                        <a:pt x="113" y="154"/>
                      </a:lnTo>
                      <a:lnTo>
                        <a:pt x="126" y="145"/>
                      </a:lnTo>
                      <a:lnTo>
                        <a:pt x="138" y="134"/>
                      </a:lnTo>
                      <a:lnTo>
                        <a:pt x="153" y="127"/>
                      </a:lnTo>
                      <a:lnTo>
                        <a:pt x="153" y="127"/>
                      </a:lnTo>
                      <a:lnTo>
                        <a:pt x="167" y="121"/>
                      </a:lnTo>
                      <a:lnTo>
                        <a:pt x="184" y="116"/>
                      </a:lnTo>
                      <a:lnTo>
                        <a:pt x="198" y="114"/>
                      </a:lnTo>
                      <a:lnTo>
                        <a:pt x="216" y="112"/>
                      </a:lnTo>
                      <a:lnTo>
                        <a:pt x="216" y="161"/>
                      </a:lnTo>
                      <a:lnTo>
                        <a:pt x="216" y="161"/>
                      </a:lnTo>
                      <a:lnTo>
                        <a:pt x="218" y="165"/>
                      </a:lnTo>
                      <a:lnTo>
                        <a:pt x="218" y="165"/>
                      </a:lnTo>
                      <a:lnTo>
                        <a:pt x="220" y="165"/>
                      </a:lnTo>
                      <a:lnTo>
                        <a:pt x="300" y="85"/>
                      </a:lnTo>
                      <a:lnTo>
                        <a:pt x="300" y="85"/>
                      </a:lnTo>
                      <a:lnTo>
                        <a:pt x="301" y="83"/>
                      </a:lnTo>
                      <a:lnTo>
                        <a:pt x="300" y="79"/>
                      </a:lnTo>
                      <a:lnTo>
                        <a:pt x="300" y="79"/>
                      </a:lnTo>
                      <a:close/>
                    </a:path>
                  </a:pathLst>
                </a:custGeom>
                <a:grpFill/>
                <a:ln w="9525">
                  <a:noFill/>
                  <a:round/>
                </a:ln>
              </p:spPr>
              <p:txBody>
                <a:bodyPr vert="horz" wrap="square" lIns="121920" tIns="60960" rIns="121920" bIns="60960" numCol="1" anchor="t" anchorCtr="0" compatLnSpc="1"/>
                <a:lstStyle/>
                <a:p>
                  <a:endParaRPr lang="en-US" sz="2400" dirty="0"/>
                </a:p>
              </p:txBody>
            </p:sp>
          </p:grpSp>
        </p:grpSp>
        <p:grpSp>
          <p:nvGrpSpPr>
            <p:cNvPr id="11" name="组合 10"/>
            <p:cNvGrpSpPr/>
            <p:nvPr/>
          </p:nvGrpSpPr>
          <p:grpSpPr>
            <a:xfrm>
              <a:off x="6393667" y="2322047"/>
              <a:ext cx="886610" cy="886610"/>
              <a:chOff x="6393667" y="2322047"/>
              <a:chExt cx="886610" cy="886610"/>
            </a:xfrm>
          </p:grpSpPr>
          <p:grpSp>
            <p:nvGrpSpPr>
              <p:cNvPr id="17" name="组合 16"/>
              <p:cNvGrpSpPr/>
              <p:nvPr/>
            </p:nvGrpSpPr>
            <p:grpSpPr>
              <a:xfrm>
                <a:off x="6393667" y="2322047"/>
                <a:ext cx="886610" cy="886610"/>
                <a:chOff x="5713733" y="1926481"/>
                <a:chExt cx="754938" cy="754938"/>
              </a:xfrm>
            </p:grpSpPr>
            <p:sp>
              <p:nvSpPr>
                <p:cNvPr id="19" name="椭圆 18"/>
                <p:cNvSpPr/>
                <p:nvPr/>
              </p:nvSpPr>
              <p:spPr>
                <a:xfrm>
                  <a:off x="5713733" y="1926481"/>
                  <a:ext cx="754938" cy="754938"/>
                </a:xfrm>
                <a:prstGeom prst="ellipse">
                  <a:avLst/>
                </a:prstGeom>
                <a:gradFill>
                  <a:gsLst>
                    <a:gs pos="0">
                      <a:schemeClr val="bg1"/>
                    </a:gs>
                    <a:gs pos="100000">
                      <a:schemeClr val="bg1">
                        <a:lumMod val="85000"/>
                      </a:schemeClr>
                    </a:gs>
                  </a:gsLst>
                  <a:lin ang="2700000" scaled="1"/>
                </a:gradFill>
                <a:ln>
                  <a:noFill/>
                </a:ln>
                <a:effectLst>
                  <a:outerShdw blurRad="101600" dist="508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椭圆 19"/>
                <p:cNvSpPr/>
                <p:nvPr/>
              </p:nvSpPr>
              <p:spPr>
                <a:xfrm>
                  <a:off x="5832863" y="2045611"/>
                  <a:ext cx="516678" cy="516678"/>
                </a:xfrm>
                <a:prstGeom prst="ellipse">
                  <a:avLst/>
                </a:prstGeom>
                <a:solidFill>
                  <a:schemeClr val="accent2"/>
                </a:solidFill>
                <a:ln w="19050">
                  <a:gradFill flip="none" rotWithShape="1">
                    <a:gsLst>
                      <a:gs pos="0">
                        <a:schemeClr val="bg1">
                          <a:lumMod val="85000"/>
                        </a:schemeClr>
                      </a:gs>
                      <a:gs pos="100000">
                        <a:schemeClr val="bg1"/>
                      </a:gs>
                    </a:gsLst>
                    <a:lin ang="2700000" scaled="1"/>
                    <a:tileRect/>
                  </a:gradFill>
                </a:ln>
                <a:effectLst>
                  <a:innerShdw blurRad="50800" dist="25400" dir="13500000">
                    <a:prstClr val="black">
                      <a:alpha val="43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8" name="Freeform 110"/>
              <p:cNvSpPr>
                <a:spLocks noEditPoints="1"/>
              </p:cNvSpPr>
              <p:nvPr/>
            </p:nvSpPr>
            <p:spPr bwMode="auto">
              <a:xfrm>
                <a:off x="6659070" y="2590589"/>
                <a:ext cx="355804" cy="349526"/>
              </a:xfrm>
              <a:custGeom>
                <a:avLst/>
                <a:gdLst/>
                <a:ahLst/>
                <a:cxnLst>
                  <a:cxn ang="0">
                    <a:pos x="284" y="107"/>
                  </a:cxn>
                  <a:cxn ang="0">
                    <a:pos x="295" y="86"/>
                  </a:cxn>
                  <a:cxn ang="0">
                    <a:pos x="302" y="60"/>
                  </a:cxn>
                  <a:cxn ang="0">
                    <a:pos x="277" y="35"/>
                  </a:cxn>
                  <a:cxn ang="0">
                    <a:pos x="252" y="44"/>
                  </a:cxn>
                  <a:cxn ang="0">
                    <a:pos x="208" y="46"/>
                  </a:cxn>
                  <a:cxn ang="0">
                    <a:pos x="199" y="22"/>
                  </a:cxn>
                  <a:cxn ang="0">
                    <a:pos x="188" y="0"/>
                  </a:cxn>
                  <a:cxn ang="0">
                    <a:pos x="150" y="0"/>
                  </a:cxn>
                  <a:cxn ang="0">
                    <a:pos x="139" y="22"/>
                  </a:cxn>
                  <a:cxn ang="0">
                    <a:pos x="110" y="55"/>
                  </a:cxn>
                  <a:cxn ang="0">
                    <a:pos x="87" y="44"/>
                  </a:cxn>
                  <a:cxn ang="0">
                    <a:pos x="61" y="37"/>
                  </a:cxn>
                  <a:cxn ang="0">
                    <a:pos x="36" y="62"/>
                  </a:cxn>
                  <a:cxn ang="0">
                    <a:pos x="45" y="86"/>
                  </a:cxn>
                  <a:cxn ang="0">
                    <a:pos x="45" y="129"/>
                  </a:cxn>
                  <a:cxn ang="0">
                    <a:pos x="23" y="138"/>
                  </a:cxn>
                  <a:cxn ang="0">
                    <a:pos x="0" y="149"/>
                  </a:cxn>
                  <a:cxn ang="0">
                    <a:pos x="0" y="185"/>
                  </a:cxn>
                  <a:cxn ang="0">
                    <a:pos x="23" y="196"/>
                  </a:cxn>
                  <a:cxn ang="0">
                    <a:pos x="54" y="225"/>
                  </a:cxn>
                  <a:cxn ang="0">
                    <a:pos x="45" y="249"/>
                  </a:cxn>
                  <a:cxn ang="0">
                    <a:pos x="36" y="272"/>
                  </a:cxn>
                  <a:cxn ang="0">
                    <a:pos x="63" y="298"/>
                  </a:cxn>
                  <a:cxn ang="0">
                    <a:pos x="87" y="291"/>
                  </a:cxn>
                  <a:cxn ang="0">
                    <a:pos x="130" y="289"/>
                  </a:cxn>
                  <a:cxn ang="0">
                    <a:pos x="141" y="310"/>
                  </a:cxn>
                  <a:cxn ang="0">
                    <a:pos x="152" y="334"/>
                  </a:cxn>
                  <a:cxn ang="0">
                    <a:pos x="188" y="334"/>
                  </a:cxn>
                  <a:cxn ang="0">
                    <a:pos x="199" y="310"/>
                  </a:cxn>
                  <a:cxn ang="0">
                    <a:pos x="230" y="280"/>
                  </a:cxn>
                  <a:cxn ang="0">
                    <a:pos x="253" y="289"/>
                  </a:cxn>
                  <a:cxn ang="0">
                    <a:pos x="277" y="298"/>
                  </a:cxn>
                  <a:cxn ang="0">
                    <a:pos x="304" y="271"/>
                  </a:cxn>
                  <a:cxn ang="0">
                    <a:pos x="295" y="247"/>
                  </a:cxn>
                  <a:cxn ang="0">
                    <a:pos x="293" y="205"/>
                  </a:cxn>
                  <a:cxn ang="0">
                    <a:pos x="317" y="196"/>
                  </a:cxn>
                  <a:cxn ang="0">
                    <a:pos x="340" y="184"/>
                  </a:cxn>
                  <a:cxn ang="0">
                    <a:pos x="340" y="147"/>
                  </a:cxn>
                  <a:cxn ang="0">
                    <a:pos x="317" y="136"/>
                  </a:cxn>
                  <a:cxn ang="0">
                    <a:pos x="293" y="129"/>
                  </a:cxn>
                  <a:cxn ang="0">
                    <a:pos x="224" y="167"/>
                  </a:cxn>
                  <a:cxn ang="0">
                    <a:pos x="219" y="187"/>
                  </a:cxn>
                  <a:cxn ang="0">
                    <a:pos x="208" y="205"/>
                  </a:cxn>
                  <a:cxn ang="0">
                    <a:pos x="190" y="216"/>
                  </a:cxn>
                  <a:cxn ang="0">
                    <a:pos x="170" y="220"/>
                  </a:cxn>
                  <a:cxn ang="0">
                    <a:pos x="159" y="220"/>
                  </a:cxn>
                  <a:cxn ang="0">
                    <a:pos x="139" y="211"/>
                  </a:cxn>
                  <a:cxn ang="0">
                    <a:pos x="125" y="196"/>
                  </a:cxn>
                  <a:cxn ang="0">
                    <a:pos x="116" y="178"/>
                  </a:cxn>
                  <a:cxn ang="0">
                    <a:pos x="116" y="167"/>
                  </a:cxn>
                  <a:cxn ang="0">
                    <a:pos x="119" y="145"/>
                  </a:cxn>
                  <a:cxn ang="0">
                    <a:pos x="130" y="129"/>
                  </a:cxn>
                  <a:cxn ang="0">
                    <a:pos x="148" y="118"/>
                  </a:cxn>
                  <a:cxn ang="0">
                    <a:pos x="170" y="113"/>
                  </a:cxn>
                  <a:cxn ang="0">
                    <a:pos x="181" y="115"/>
                  </a:cxn>
                  <a:cxn ang="0">
                    <a:pos x="201" y="122"/>
                  </a:cxn>
                  <a:cxn ang="0">
                    <a:pos x="215" y="136"/>
                  </a:cxn>
                  <a:cxn ang="0">
                    <a:pos x="223" y="156"/>
                  </a:cxn>
                  <a:cxn ang="0">
                    <a:pos x="224" y="167"/>
                  </a:cxn>
                </a:cxnLst>
                <a:rect l="0" t="0" r="r" b="b"/>
                <a:pathLst>
                  <a:path w="340" h="334">
                    <a:moveTo>
                      <a:pt x="293" y="129"/>
                    </a:moveTo>
                    <a:lnTo>
                      <a:pt x="284" y="107"/>
                    </a:lnTo>
                    <a:lnTo>
                      <a:pt x="284" y="107"/>
                    </a:lnTo>
                    <a:lnTo>
                      <a:pt x="295" y="86"/>
                    </a:lnTo>
                    <a:lnTo>
                      <a:pt x="300" y="69"/>
                    </a:lnTo>
                    <a:lnTo>
                      <a:pt x="302" y="60"/>
                    </a:lnTo>
                    <a:lnTo>
                      <a:pt x="277" y="35"/>
                    </a:lnTo>
                    <a:lnTo>
                      <a:pt x="277" y="35"/>
                    </a:lnTo>
                    <a:lnTo>
                      <a:pt x="268" y="37"/>
                    </a:lnTo>
                    <a:lnTo>
                      <a:pt x="252" y="44"/>
                    </a:lnTo>
                    <a:lnTo>
                      <a:pt x="230" y="55"/>
                    </a:lnTo>
                    <a:lnTo>
                      <a:pt x="208" y="46"/>
                    </a:lnTo>
                    <a:lnTo>
                      <a:pt x="208" y="46"/>
                    </a:lnTo>
                    <a:lnTo>
                      <a:pt x="199" y="22"/>
                    </a:lnTo>
                    <a:lnTo>
                      <a:pt x="192" y="8"/>
                    </a:lnTo>
                    <a:lnTo>
                      <a:pt x="188" y="0"/>
                    </a:lnTo>
                    <a:lnTo>
                      <a:pt x="150" y="0"/>
                    </a:lnTo>
                    <a:lnTo>
                      <a:pt x="150" y="0"/>
                    </a:lnTo>
                    <a:lnTo>
                      <a:pt x="146" y="8"/>
                    </a:lnTo>
                    <a:lnTo>
                      <a:pt x="139" y="22"/>
                    </a:lnTo>
                    <a:lnTo>
                      <a:pt x="130" y="46"/>
                    </a:lnTo>
                    <a:lnTo>
                      <a:pt x="110" y="55"/>
                    </a:lnTo>
                    <a:lnTo>
                      <a:pt x="110" y="55"/>
                    </a:lnTo>
                    <a:lnTo>
                      <a:pt x="87" y="44"/>
                    </a:lnTo>
                    <a:lnTo>
                      <a:pt x="70" y="39"/>
                    </a:lnTo>
                    <a:lnTo>
                      <a:pt x="61" y="37"/>
                    </a:lnTo>
                    <a:lnTo>
                      <a:pt x="36" y="62"/>
                    </a:lnTo>
                    <a:lnTo>
                      <a:pt x="36" y="62"/>
                    </a:lnTo>
                    <a:lnTo>
                      <a:pt x="38" y="71"/>
                    </a:lnTo>
                    <a:lnTo>
                      <a:pt x="45" y="86"/>
                    </a:lnTo>
                    <a:lnTo>
                      <a:pt x="54" y="109"/>
                    </a:lnTo>
                    <a:lnTo>
                      <a:pt x="45" y="129"/>
                    </a:lnTo>
                    <a:lnTo>
                      <a:pt x="45" y="129"/>
                    </a:lnTo>
                    <a:lnTo>
                      <a:pt x="23" y="138"/>
                    </a:lnTo>
                    <a:lnTo>
                      <a:pt x="7" y="145"/>
                    </a:lnTo>
                    <a:lnTo>
                      <a:pt x="0" y="149"/>
                    </a:lnTo>
                    <a:lnTo>
                      <a:pt x="0" y="185"/>
                    </a:lnTo>
                    <a:lnTo>
                      <a:pt x="0" y="185"/>
                    </a:lnTo>
                    <a:lnTo>
                      <a:pt x="7" y="191"/>
                    </a:lnTo>
                    <a:lnTo>
                      <a:pt x="23" y="196"/>
                    </a:lnTo>
                    <a:lnTo>
                      <a:pt x="47" y="205"/>
                    </a:lnTo>
                    <a:lnTo>
                      <a:pt x="54" y="225"/>
                    </a:lnTo>
                    <a:lnTo>
                      <a:pt x="54" y="225"/>
                    </a:lnTo>
                    <a:lnTo>
                      <a:pt x="45" y="249"/>
                    </a:lnTo>
                    <a:lnTo>
                      <a:pt x="38" y="265"/>
                    </a:lnTo>
                    <a:lnTo>
                      <a:pt x="36" y="272"/>
                    </a:lnTo>
                    <a:lnTo>
                      <a:pt x="63" y="298"/>
                    </a:lnTo>
                    <a:lnTo>
                      <a:pt x="63" y="298"/>
                    </a:lnTo>
                    <a:lnTo>
                      <a:pt x="70" y="296"/>
                    </a:lnTo>
                    <a:lnTo>
                      <a:pt x="87" y="291"/>
                    </a:lnTo>
                    <a:lnTo>
                      <a:pt x="110" y="280"/>
                    </a:lnTo>
                    <a:lnTo>
                      <a:pt x="130" y="289"/>
                    </a:lnTo>
                    <a:lnTo>
                      <a:pt x="130" y="289"/>
                    </a:lnTo>
                    <a:lnTo>
                      <a:pt x="141" y="310"/>
                    </a:lnTo>
                    <a:lnTo>
                      <a:pt x="146" y="327"/>
                    </a:lnTo>
                    <a:lnTo>
                      <a:pt x="152" y="334"/>
                    </a:lnTo>
                    <a:lnTo>
                      <a:pt x="188" y="334"/>
                    </a:lnTo>
                    <a:lnTo>
                      <a:pt x="188" y="334"/>
                    </a:lnTo>
                    <a:lnTo>
                      <a:pt x="194" y="327"/>
                    </a:lnTo>
                    <a:lnTo>
                      <a:pt x="199" y="310"/>
                    </a:lnTo>
                    <a:lnTo>
                      <a:pt x="208" y="289"/>
                    </a:lnTo>
                    <a:lnTo>
                      <a:pt x="230" y="280"/>
                    </a:lnTo>
                    <a:lnTo>
                      <a:pt x="230" y="280"/>
                    </a:lnTo>
                    <a:lnTo>
                      <a:pt x="253" y="289"/>
                    </a:lnTo>
                    <a:lnTo>
                      <a:pt x="270" y="296"/>
                    </a:lnTo>
                    <a:lnTo>
                      <a:pt x="277" y="298"/>
                    </a:lnTo>
                    <a:lnTo>
                      <a:pt x="304" y="271"/>
                    </a:lnTo>
                    <a:lnTo>
                      <a:pt x="304" y="271"/>
                    </a:lnTo>
                    <a:lnTo>
                      <a:pt x="302" y="263"/>
                    </a:lnTo>
                    <a:lnTo>
                      <a:pt x="295" y="247"/>
                    </a:lnTo>
                    <a:lnTo>
                      <a:pt x="284" y="225"/>
                    </a:lnTo>
                    <a:lnTo>
                      <a:pt x="293" y="205"/>
                    </a:lnTo>
                    <a:lnTo>
                      <a:pt x="293" y="205"/>
                    </a:lnTo>
                    <a:lnTo>
                      <a:pt x="317" y="196"/>
                    </a:lnTo>
                    <a:lnTo>
                      <a:pt x="333" y="189"/>
                    </a:lnTo>
                    <a:lnTo>
                      <a:pt x="340" y="184"/>
                    </a:lnTo>
                    <a:lnTo>
                      <a:pt x="340" y="147"/>
                    </a:lnTo>
                    <a:lnTo>
                      <a:pt x="340" y="147"/>
                    </a:lnTo>
                    <a:lnTo>
                      <a:pt x="333" y="144"/>
                    </a:lnTo>
                    <a:lnTo>
                      <a:pt x="317" y="136"/>
                    </a:lnTo>
                    <a:lnTo>
                      <a:pt x="293" y="129"/>
                    </a:lnTo>
                    <a:lnTo>
                      <a:pt x="293" y="129"/>
                    </a:lnTo>
                    <a:close/>
                    <a:moveTo>
                      <a:pt x="224" y="167"/>
                    </a:moveTo>
                    <a:lnTo>
                      <a:pt x="224" y="167"/>
                    </a:lnTo>
                    <a:lnTo>
                      <a:pt x="223" y="178"/>
                    </a:lnTo>
                    <a:lnTo>
                      <a:pt x="219" y="187"/>
                    </a:lnTo>
                    <a:lnTo>
                      <a:pt x="215" y="196"/>
                    </a:lnTo>
                    <a:lnTo>
                      <a:pt x="208" y="205"/>
                    </a:lnTo>
                    <a:lnTo>
                      <a:pt x="201" y="211"/>
                    </a:lnTo>
                    <a:lnTo>
                      <a:pt x="190" y="216"/>
                    </a:lnTo>
                    <a:lnTo>
                      <a:pt x="181" y="220"/>
                    </a:lnTo>
                    <a:lnTo>
                      <a:pt x="170" y="220"/>
                    </a:lnTo>
                    <a:lnTo>
                      <a:pt x="170" y="220"/>
                    </a:lnTo>
                    <a:lnTo>
                      <a:pt x="159" y="220"/>
                    </a:lnTo>
                    <a:lnTo>
                      <a:pt x="148" y="216"/>
                    </a:lnTo>
                    <a:lnTo>
                      <a:pt x="139" y="211"/>
                    </a:lnTo>
                    <a:lnTo>
                      <a:pt x="130" y="205"/>
                    </a:lnTo>
                    <a:lnTo>
                      <a:pt x="125" y="196"/>
                    </a:lnTo>
                    <a:lnTo>
                      <a:pt x="119" y="187"/>
                    </a:lnTo>
                    <a:lnTo>
                      <a:pt x="116" y="178"/>
                    </a:lnTo>
                    <a:lnTo>
                      <a:pt x="116" y="167"/>
                    </a:lnTo>
                    <a:lnTo>
                      <a:pt x="116" y="167"/>
                    </a:lnTo>
                    <a:lnTo>
                      <a:pt x="116" y="156"/>
                    </a:lnTo>
                    <a:lnTo>
                      <a:pt x="119" y="145"/>
                    </a:lnTo>
                    <a:lnTo>
                      <a:pt x="125" y="136"/>
                    </a:lnTo>
                    <a:lnTo>
                      <a:pt x="130" y="129"/>
                    </a:lnTo>
                    <a:lnTo>
                      <a:pt x="139" y="122"/>
                    </a:lnTo>
                    <a:lnTo>
                      <a:pt x="148" y="118"/>
                    </a:lnTo>
                    <a:lnTo>
                      <a:pt x="159" y="115"/>
                    </a:lnTo>
                    <a:lnTo>
                      <a:pt x="170" y="113"/>
                    </a:lnTo>
                    <a:lnTo>
                      <a:pt x="170" y="113"/>
                    </a:lnTo>
                    <a:lnTo>
                      <a:pt x="181" y="115"/>
                    </a:lnTo>
                    <a:lnTo>
                      <a:pt x="190" y="118"/>
                    </a:lnTo>
                    <a:lnTo>
                      <a:pt x="201" y="122"/>
                    </a:lnTo>
                    <a:lnTo>
                      <a:pt x="208" y="129"/>
                    </a:lnTo>
                    <a:lnTo>
                      <a:pt x="215" y="136"/>
                    </a:lnTo>
                    <a:lnTo>
                      <a:pt x="219" y="145"/>
                    </a:lnTo>
                    <a:lnTo>
                      <a:pt x="223" y="156"/>
                    </a:lnTo>
                    <a:lnTo>
                      <a:pt x="224" y="167"/>
                    </a:lnTo>
                    <a:lnTo>
                      <a:pt x="224" y="167"/>
                    </a:lnTo>
                    <a:close/>
                  </a:path>
                </a:pathLst>
              </a:custGeom>
              <a:solidFill>
                <a:srgbClr val="FFFFFF"/>
              </a:solidFill>
              <a:ln w="9525">
                <a:noFill/>
                <a:round/>
              </a:ln>
            </p:spPr>
            <p:txBody>
              <a:bodyPr vert="horz" wrap="square" lIns="121920" tIns="60960" rIns="121920" bIns="60960" numCol="1" anchor="t" anchorCtr="0" compatLnSpc="1"/>
              <a:lstStyle/>
              <a:p>
                <a:endParaRPr lang="en-US" sz="2400" dirty="0"/>
              </a:p>
            </p:txBody>
          </p:sp>
        </p:grpSp>
        <p:grpSp>
          <p:nvGrpSpPr>
            <p:cNvPr id="12" name="组合 11"/>
            <p:cNvGrpSpPr/>
            <p:nvPr/>
          </p:nvGrpSpPr>
          <p:grpSpPr>
            <a:xfrm>
              <a:off x="5787582" y="2975828"/>
              <a:ext cx="605566" cy="605565"/>
              <a:chOff x="5787582" y="2975828"/>
              <a:chExt cx="605566" cy="605565"/>
            </a:xfrm>
          </p:grpSpPr>
          <p:grpSp>
            <p:nvGrpSpPr>
              <p:cNvPr id="13" name="组合 12"/>
              <p:cNvGrpSpPr/>
              <p:nvPr/>
            </p:nvGrpSpPr>
            <p:grpSpPr>
              <a:xfrm>
                <a:off x="5787582" y="2975828"/>
                <a:ext cx="605566" cy="605565"/>
                <a:chOff x="5713733" y="1926481"/>
                <a:chExt cx="754938" cy="754938"/>
              </a:xfrm>
            </p:grpSpPr>
            <p:sp>
              <p:nvSpPr>
                <p:cNvPr id="15" name="椭圆 14"/>
                <p:cNvSpPr/>
                <p:nvPr/>
              </p:nvSpPr>
              <p:spPr>
                <a:xfrm>
                  <a:off x="5713733" y="1926481"/>
                  <a:ext cx="754938" cy="754938"/>
                </a:xfrm>
                <a:prstGeom prst="ellipse">
                  <a:avLst/>
                </a:prstGeom>
                <a:gradFill>
                  <a:gsLst>
                    <a:gs pos="0">
                      <a:schemeClr val="bg1"/>
                    </a:gs>
                    <a:gs pos="100000">
                      <a:schemeClr val="bg1">
                        <a:lumMod val="85000"/>
                      </a:schemeClr>
                    </a:gs>
                  </a:gsLst>
                  <a:lin ang="2700000" scaled="1"/>
                </a:gradFill>
                <a:ln>
                  <a:noFill/>
                </a:ln>
                <a:effectLst>
                  <a:outerShdw blurRad="101600" dist="508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椭圆 15"/>
                <p:cNvSpPr/>
                <p:nvPr/>
              </p:nvSpPr>
              <p:spPr>
                <a:xfrm>
                  <a:off x="5832863" y="2045611"/>
                  <a:ext cx="516678" cy="516678"/>
                </a:xfrm>
                <a:prstGeom prst="ellipse">
                  <a:avLst/>
                </a:prstGeom>
                <a:solidFill>
                  <a:srgbClr val="969696"/>
                </a:solidFill>
                <a:ln w="19050">
                  <a:gradFill flip="none" rotWithShape="1">
                    <a:gsLst>
                      <a:gs pos="0">
                        <a:schemeClr val="bg1">
                          <a:lumMod val="85000"/>
                        </a:schemeClr>
                      </a:gs>
                      <a:gs pos="100000">
                        <a:schemeClr val="bg1"/>
                      </a:gs>
                    </a:gsLst>
                    <a:lin ang="2700000" scaled="1"/>
                    <a:tileRect/>
                  </a:gradFill>
                </a:ln>
                <a:effectLst>
                  <a:innerShdw blurRad="50800" dist="25400" dir="13500000">
                    <a:prstClr val="black">
                      <a:alpha val="43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4" name="Freeform 100"/>
              <p:cNvSpPr/>
              <p:nvPr/>
            </p:nvSpPr>
            <p:spPr bwMode="auto">
              <a:xfrm rot="16200000">
                <a:off x="6002031" y="3179080"/>
                <a:ext cx="176668" cy="199062"/>
              </a:xfrm>
              <a:custGeom>
                <a:avLst/>
                <a:gdLst/>
                <a:ahLst/>
                <a:cxnLst>
                  <a:cxn ang="0">
                    <a:pos x="230" y="212"/>
                  </a:cxn>
                  <a:cxn ang="0">
                    <a:pos x="212" y="216"/>
                  </a:cxn>
                  <a:cxn ang="0">
                    <a:pos x="197" y="223"/>
                  </a:cxn>
                  <a:cxn ang="0">
                    <a:pos x="105" y="169"/>
                  </a:cxn>
                  <a:cxn ang="0">
                    <a:pos x="105" y="160"/>
                  </a:cxn>
                  <a:cxn ang="0">
                    <a:pos x="197" y="96"/>
                  </a:cxn>
                  <a:cxn ang="0">
                    <a:pos x="204" y="100"/>
                  </a:cxn>
                  <a:cxn ang="0">
                    <a:pos x="221" y="105"/>
                  </a:cxn>
                  <a:cxn ang="0">
                    <a:pos x="230" y="107"/>
                  </a:cxn>
                  <a:cxn ang="0">
                    <a:pos x="250" y="102"/>
                  </a:cxn>
                  <a:cxn ang="0">
                    <a:pos x="266" y="91"/>
                  </a:cxn>
                  <a:cxn ang="0">
                    <a:pos x="277" y="75"/>
                  </a:cxn>
                  <a:cxn ang="0">
                    <a:pos x="282" y="53"/>
                  </a:cxn>
                  <a:cxn ang="0">
                    <a:pos x="281" y="44"/>
                  </a:cxn>
                  <a:cxn ang="0">
                    <a:pos x="273" y="24"/>
                  </a:cxn>
                  <a:cxn ang="0">
                    <a:pos x="259" y="9"/>
                  </a:cxn>
                  <a:cxn ang="0">
                    <a:pos x="239" y="2"/>
                  </a:cxn>
                  <a:cxn ang="0">
                    <a:pos x="230" y="0"/>
                  </a:cxn>
                  <a:cxn ang="0">
                    <a:pos x="208" y="4"/>
                  </a:cxn>
                  <a:cxn ang="0">
                    <a:pos x="192" y="17"/>
                  </a:cxn>
                  <a:cxn ang="0">
                    <a:pos x="181" y="33"/>
                  </a:cxn>
                  <a:cxn ang="0">
                    <a:pos x="175" y="53"/>
                  </a:cxn>
                  <a:cxn ang="0">
                    <a:pos x="177" y="62"/>
                  </a:cxn>
                  <a:cxn ang="0">
                    <a:pos x="85" y="118"/>
                  </a:cxn>
                  <a:cxn ang="0">
                    <a:pos x="68" y="109"/>
                  </a:cxn>
                  <a:cxn ang="0">
                    <a:pos x="52" y="107"/>
                  </a:cxn>
                  <a:cxn ang="0">
                    <a:pos x="41" y="107"/>
                  </a:cxn>
                  <a:cxn ang="0">
                    <a:pos x="23" y="116"/>
                  </a:cxn>
                  <a:cxn ang="0">
                    <a:pos x="9" y="131"/>
                  </a:cxn>
                  <a:cxn ang="0">
                    <a:pos x="0" y="149"/>
                  </a:cxn>
                  <a:cxn ang="0">
                    <a:pos x="0" y="160"/>
                  </a:cxn>
                  <a:cxn ang="0">
                    <a:pos x="3" y="180"/>
                  </a:cxn>
                  <a:cxn ang="0">
                    <a:pos x="14" y="198"/>
                  </a:cxn>
                  <a:cxn ang="0">
                    <a:pos x="30" y="209"/>
                  </a:cxn>
                  <a:cxn ang="0">
                    <a:pos x="52" y="212"/>
                  </a:cxn>
                  <a:cxn ang="0">
                    <a:pos x="61" y="212"/>
                  </a:cxn>
                  <a:cxn ang="0">
                    <a:pos x="78" y="207"/>
                  </a:cxn>
                  <a:cxn ang="0">
                    <a:pos x="177" y="258"/>
                  </a:cxn>
                  <a:cxn ang="0">
                    <a:pos x="175" y="267"/>
                  </a:cxn>
                  <a:cxn ang="0">
                    <a:pos x="177" y="278"/>
                  </a:cxn>
                  <a:cxn ang="0">
                    <a:pos x="184" y="296"/>
                  </a:cxn>
                  <a:cxn ang="0">
                    <a:pos x="199" y="310"/>
                  </a:cxn>
                  <a:cxn ang="0">
                    <a:pos x="219" y="318"/>
                  </a:cxn>
                  <a:cxn ang="0">
                    <a:pos x="230" y="319"/>
                  </a:cxn>
                  <a:cxn ang="0">
                    <a:pos x="250" y="316"/>
                  </a:cxn>
                  <a:cxn ang="0">
                    <a:pos x="266" y="303"/>
                  </a:cxn>
                  <a:cxn ang="0">
                    <a:pos x="277" y="287"/>
                  </a:cxn>
                  <a:cxn ang="0">
                    <a:pos x="282" y="267"/>
                  </a:cxn>
                  <a:cxn ang="0">
                    <a:pos x="281" y="256"/>
                  </a:cxn>
                  <a:cxn ang="0">
                    <a:pos x="273" y="236"/>
                  </a:cxn>
                  <a:cxn ang="0">
                    <a:pos x="259" y="221"/>
                  </a:cxn>
                  <a:cxn ang="0">
                    <a:pos x="239" y="214"/>
                  </a:cxn>
                  <a:cxn ang="0">
                    <a:pos x="230" y="212"/>
                  </a:cxn>
                </a:cxnLst>
                <a:rect l="0" t="0" r="r" b="b"/>
                <a:pathLst>
                  <a:path w="282" h="319">
                    <a:moveTo>
                      <a:pt x="230" y="212"/>
                    </a:moveTo>
                    <a:lnTo>
                      <a:pt x="230" y="212"/>
                    </a:lnTo>
                    <a:lnTo>
                      <a:pt x="221" y="214"/>
                    </a:lnTo>
                    <a:lnTo>
                      <a:pt x="212" y="216"/>
                    </a:lnTo>
                    <a:lnTo>
                      <a:pt x="204" y="220"/>
                    </a:lnTo>
                    <a:lnTo>
                      <a:pt x="197" y="223"/>
                    </a:lnTo>
                    <a:lnTo>
                      <a:pt x="105" y="169"/>
                    </a:lnTo>
                    <a:lnTo>
                      <a:pt x="105" y="169"/>
                    </a:lnTo>
                    <a:lnTo>
                      <a:pt x="105" y="160"/>
                    </a:lnTo>
                    <a:lnTo>
                      <a:pt x="105" y="160"/>
                    </a:lnTo>
                    <a:lnTo>
                      <a:pt x="105" y="151"/>
                    </a:lnTo>
                    <a:lnTo>
                      <a:pt x="197" y="96"/>
                    </a:lnTo>
                    <a:lnTo>
                      <a:pt x="197" y="96"/>
                    </a:lnTo>
                    <a:lnTo>
                      <a:pt x="204" y="100"/>
                    </a:lnTo>
                    <a:lnTo>
                      <a:pt x="212" y="104"/>
                    </a:lnTo>
                    <a:lnTo>
                      <a:pt x="221" y="105"/>
                    </a:lnTo>
                    <a:lnTo>
                      <a:pt x="230" y="107"/>
                    </a:lnTo>
                    <a:lnTo>
                      <a:pt x="230" y="107"/>
                    </a:lnTo>
                    <a:lnTo>
                      <a:pt x="239" y="105"/>
                    </a:lnTo>
                    <a:lnTo>
                      <a:pt x="250" y="102"/>
                    </a:lnTo>
                    <a:lnTo>
                      <a:pt x="259" y="98"/>
                    </a:lnTo>
                    <a:lnTo>
                      <a:pt x="266" y="91"/>
                    </a:lnTo>
                    <a:lnTo>
                      <a:pt x="273" y="84"/>
                    </a:lnTo>
                    <a:lnTo>
                      <a:pt x="277" y="75"/>
                    </a:lnTo>
                    <a:lnTo>
                      <a:pt x="281" y="64"/>
                    </a:lnTo>
                    <a:lnTo>
                      <a:pt x="282" y="53"/>
                    </a:lnTo>
                    <a:lnTo>
                      <a:pt x="282" y="53"/>
                    </a:lnTo>
                    <a:lnTo>
                      <a:pt x="281" y="44"/>
                    </a:lnTo>
                    <a:lnTo>
                      <a:pt x="277" y="33"/>
                    </a:lnTo>
                    <a:lnTo>
                      <a:pt x="273" y="24"/>
                    </a:lnTo>
                    <a:lnTo>
                      <a:pt x="266" y="17"/>
                    </a:lnTo>
                    <a:lnTo>
                      <a:pt x="259" y="9"/>
                    </a:lnTo>
                    <a:lnTo>
                      <a:pt x="250" y="4"/>
                    </a:lnTo>
                    <a:lnTo>
                      <a:pt x="239" y="2"/>
                    </a:lnTo>
                    <a:lnTo>
                      <a:pt x="230" y="0"/>
                    </a:lnTo>
                    <a:lnTo>
                      <a:pt x="230" y="0"/>
                    </a:lnTo>
                    <a:lnTo>
                      <a:pt x="219" y="2"/>
                    </a:lnTo>
                    <a:lnTo>
                      <a:pt x="208" y="4"/>
                    </a:lnTo>
                    <a:lnTo>
                      <a:pt x="199" y="9"/>
                    </a:lnTo>
                    <a:lnTo>
                      <a:pt x="192" y="17"/>
                    </a:lnTo>
                    <a:lnTo>
                      <a:pt x="184" y="24"/>
                    </a:lnTo>
                    <a:lnTo>
                      <a:pt x="181" y="33"/>
                    </a:lnTo>
                    <a:lnTo>
                      <a:pt x="177" y="44"/>
                    </a:lnTo>
                    <a:lnTo>
                      <a:pt x="175" y="53"/>
                    </a:lnTo>
                    <a:lnTo>
                      <a:pt x="175" y="53"/>
                    </a:lnTo>
                    <a:lnTo>
                      <a:pt x="177" y="62"/>
                    </a:lnTo>
                    <a:lnTo>
                      <a:pt x="85" y="118"/>
                    </a:lnTo>
                    <a:lnTo>
                      <a:pt x="85" y="118"/>
                    </a:lnTo>
                    <a:lnTo>
                      <a:pt x="78" y="113"/>
                    </a:lnTo>
                    <a:lnTo>
                      <a:pt x="68" y="109"/>
                    </a:lnTo>
                    <a:lnTo>
                      <a:pt x="61" y="107"/>
                    </a:lnTo>
                    <a:lnTo>
                      <a:pt x="52" y="107"/>
                    </a:lnTo>
                    <a:lnTo>
                      <a:pt x="52" y="107"/>
                    </a:lnTo>
                    <a:lnTo>
                      <a:pt x="41" y="107"/>
                    </a:lnTo>
                    <a:lnTo>
                      <a:pt x="30" y="111"/>
                    </a:lnTo>
                    <a:lnTo>
                      <a:pt x="23" y="116"/>
                    </a:lnTo>
                    <a:lnTo>
                      <a:pt x="14" y="122"/>
                    </a:lnTo>
                    <a:lnTo>
                      <a:pt x="9" y="131"/>
                    </a:lnTo>
                    <a:lnTo>
                      <a:pt x="3" y="140"/>
                    </a:lnTo>
                    <a:lnTo>
                      <a:pt x="0" y="149"/>
                    </a:lnTo>
                    <a:lnTo>
                      <a:pt x="0" y="160"/>
                    </a:lnTo>
                    <a:lnTo>
                      <a:pt x="0" y="160"/>
                    </a:lnTo>
                    <a:lnTo>
                      <a:pt x="0" y="171"/>
                    </a:lnTo>
                    <a:lnTo>
                      <a:pt x="3" y="180"/>
                    </a:lnTo>
                    <a:lnTo>
                      <a:pt x="9" y="189"/>
                    </a:lnTo>
                    <a:lnTo>
                      <a:pt x="14" y="198"/>
                    </a:lnTo>
                    <a:lnTo>
                      <a:pt x="23" y="203"/>
                    </a:lnTo>
                    <a:lnTo>
                      <a:pt x="30" y="209"/>
                    </a:lnTo>
                    <a:lnTo>
                      <a:pt x="41" y="212"/>
                    </a:lnTo>
                    <a:lnTo>
                      <a:pt x="52" y="212"/>
                    </a:lnTo>
                    <a:lnTo>
                      <a:pt x="52" y="212"/>
                    </a:lnTo>
                    <a:lnTo>
                      <a:pt x="61" y="212"/>
                    </a:lnTo>
                    <a:lnTo>
                      <a:pt x="68" y="211"/>
                    </a:lnTo>
                    <a:lnTo>
                      <a:pt x="78" y="207"/>
                    </a:lnTo>
                    <a:lnTo>
                      <a:pt x="85" y="202"/>
                    </a:lnTo>
                    <a:lnTo>
                      <a:pt x="177" y="258"/>
                    </a:lnTo>
                    <a:lnTo>
                      <a:pt x="177" y="258"/>
                    </a:lnTo>
                    <a:lnTo>
                      <a:pt x="175" y="267"/>
                    </a:lnTo>
                    <a:lnTo>
                      <a:pt x="175" y="267"/>
                    </a:lnTo>
                    <a:lnTo>
                      <a:pt x="177" y="278"/>
                    </a:lnTo>
                    <a:lnTo>
                      <a:pt x="181" y="287"/>
                    </a:lnTo>
                    <a:lnTo>
                      <a:pt x="184" y="296"/>
                    </a:lnTo>
                    <a:lnTo>
                      <a:pt x="192" y="303"/>
                    </a:lnTo>
                    <a:lnTo>
                      <a:pt x="199" y="310"/>
                    </a:lnTo>
                    <a:lnTo>
                      <a:pt x="208" y="316"/>
                    </a:lnTo>
                    <a:lnTo>
                      <a:pt x="219" y="318"/>
                    </a:lnTo>
                    <a:lnTo>
                      <a:pt x="230" y="319"/>
                    </a:lnTo>
                    <a:lnTo>
                      <a:pt x="230" y="319"/>
                    </a:lnTo>
                    <a:lnTo>
                      <a:pt x="239" y="318"/>
                    </a:lnTo>
                    <a:lnTo>
                      <a:pt x="250" y="316"/>
                    </a:lnTo>
                    <a:lnTo>
                      <a:pt x="259" y="310"/>
                    </a:lnTo>
                    <a:lnTo>
                      <a:pt x="266" y="303"/>
                    </a:lnTo>
                    <a:lnTo>
                      <a:pt x="273" y="296"/>
                    </a:lnTo>
                    <a:lnTo>
                      <a:pt x="277" y="287"/>
                    </a:lnTo>
                    <a:lnTo>
                      <a:pt x="281" y="278"/>
                    </a:lnTo>
                    <a:lnTo>
                      <a:pt x="282" y="267"/>
                    </a:lnTo>
                    <a:lnTo>
                      <a:pt x="282" y="267"/>
                    </a:lnTo>
                    <a:lnTo>
                      <a:pt x="281" y="256"/>
                    </a:lnTo>
                    <a:lnTo>
                      <a:pt x="277" y="245"/>
                    </a:lnTo>
                    <a:lnTo>
                      <a:pt x="273" y="236"/>
                    </a:lnTo>
                    <a:lnTo>
                      <a:pt x="266" y="229"/>
                    </a:lnTo>
                    <a:lnTo>
                      <a:pt x="259" y="221"/>
                    </a:lnTo>
                    <a:lnTo>
                      <a:pt x="250" y="218"/>
                    </a:lnTo>
                    <a:lnTo>
                      <a:pt x="239" y="214"/>
                    </a:lnTo>
                    <a:lnTo>
                      <a:pt x="230" y="212"/>
                    </a:lnTo>
                    <a:lnTo>
                      <a:pt x="230" y="212"/>
                    </a:lnTo>
                    <a:close/>
                  </a:path>
                </a:pathLst>
              </a:custGeom>
              <a:solidFill>
                <a:srgbClr val="FFFFFF"/>
              </a:solidFill>
              <a:ln w="9525">
                <a:noFill/>
                <a:round/>
              </a:ln>
            </p:spPr>
            <p:txBody>
              <a:bodyPr vert="horz" wrap="square" lIns="121920" tIns="60960" rIns="121920" bIns="60960" numCol="1" anchor="t" anchorCtr="0" compatLnSpc="1"/>
              <a:lstStyle/>
              <a:p>
                <a:endParaRPr lang="en-US" sz="2400" dirty="0"/>
              </a:p>
            </p:txBody>
          </p:sp>
        </p:grpSp>
      </p:grpSp>
      <p:grpSp>
        <p:nvGrpSpPr>
          <p:cNvPr id="56" name="组合 55"/>
          <p:cNvGrpSpPr/>
          <p:nvPr/>
        </p:nvGrpSpPr>
        <p:grpSpPr>
          <a:xfrm>
            <a:off x="8022774" y="1983692"/>
            <a:ext cx="3700568" cy="4584416"/>
            <a:chOff x="7404307" y="1437504"/>
            <a:chExt cx="4185575" cy="5185262"/>
          </a:xfrm>
        </p:grpSpPr>
        <p:grpSp>
          <p:nvGrpSpPr>
            <p:cNvPr id="57" name="组合 56"/>
            <p:cNvGrpSpPr/>
            <p:nvPr/>
          </p:nvGrpSpPr>
          <p:grpSpPr>
            <a:xfrm>
              <a:off x="7404307" y="1437504"/>
              <a:ext cx="4185575" cy="5185262"/>
              <a:chOff x="7370559" y="1437836"/>
              <a:chExt cx="4185030" cy="5186463"/>
            </a:xfrm>
          </p:grpSpPr>
          <p:grpSp>
            <p:nvGrpSpPr>
              <p:cNvPr id="67" name="组合 66"/>
              <p:cNvGrpSpPr/>
              <p:nvPr/>
            </p:nvGrpSpPr>
            <p:grpSpPr>
              <a:xfrm>
                <a:off x="7496061" y="1581570"/>
                <a:ext cx="4059528" cy="5042729"/>
                <a:chOff x="1838891" y="2142672"/>
                <a:chExt cx="3084650" cy="3118938"/>
              </a:xfrm>
            </p:grpSpPr>
            <p:sp>
              <p:nvSpPr>
                <p:cNvPr id="70" name="平行四边形 69"/>
                <p:cNvSpPr/>
                <p:nvPr/>
              </p:nvSpPr>
              <p:spPr>
                <a:xfrm rot="5400000" flipH="1" flipV="1">
                  <a:off x="3035391" y="3382101"/>
                  <a:ext cx="3118938" cy="640080"/>
                </a:xfrm>
                <a:prstGeom prst="parallelogram">
                  <a:avLst>
                    <a:gd name="adj" fmla="val 85166"/>
                  </a:avLst>
                </a:prstGeom>
                <a:gradFill>
                  <a:gsLst>
                    <a:gs pos="0">
                      <a:schemeClr val="tx1">
                        <a:alpha val="40000"/>
                      </a:schemeClr>
                    </a:gs>
                    <a:gs pos="51000">
                      <a:srgbClr val="6D6D6D">
                        <a:alpha val="20000"/>
                      </a:srgbClr>
                    </a:gs>
                    <a:gs pos="100000">
                      <a:schemeClr val="bg1">
                        <a:lumMod val="85000"/>
                        <a:alpha val="0"/>
                      </a:schemeClr>
                    </a:gs>
                  </a:gsLst>
                  <a:lin ang="5400000" scaled="0"/>
                </a:gradFill>
                <a:ln>
                  <a:noFill/>
                </a:ln>
                <a:effectLst>
                  <a:softEdge rad="508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1" name="平行四边形 70"/>
                <p:cNvSpPr/>
                <p:nvPr/>
              </p:nvSpPr>
              <p:spPr>
                <a:xfrm flipH="1">
                  <a:off x="1838891" y="4633142"/>
                  <a:ext cx="3084650" cy="537028"/>
                </a:xfrm>
                <a:prstGeom prst="parallelogram">
                  <a:avLst>
                    <a:gd name="adj" fmla="val 106824"/>
                  </a:avLst>
                </a:prstGeom>
                <a:gradFill>
                  <a:gsLst>
                    <a:gs pos="0">
                      <a:schemeClr val="tx1">
                        <a:alpha val="40000"/>
                      </a:schemeClr>
                    </a:gs>
                    <a:gs pos="51000">
                      <a:srgbClr val="6D6D6D">
                        <a:alpha val="20000"/>
                      </a:srgbClr>
                    </a:gs>
                    <a:gs pos="100000">
                      <a:schemeClr val="bg1">
                        <a:lumMod val="85000"/>
                        <a:alpha val="0"/>
                      </a:schemeClr>
                    </a:gs>
                  </a:gsLst>
                  <a:lin ang="5400000" scaled="0"/>
                </a:gradFill>
                <a:ln>
                  <a:noFill/>
                </a:ln>
                <a:effectLst>
                  <a:softEdge rad="508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68" name="圆角矩形 93"/>
              <p:cNvSpPr/>
              <p:nvPr/>
            </p:nvSpPr>
            <p:spPr>
              <a:xfrm>
                <a:off x="7520386" y="1602104"/>
                <a:ext cx="3443029" cy="4229897"/>
              </a:xfrm>
              <a:prstGeom prst="roundRect">
                <a:avLst>
                  <a:gd name="adj" fmla="val 12783"/>
                </a:avLst>
              </a:prstGeom>
              <a:solidFill>
                <a:srgbClr val="C9C9C9"/>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9" name="圆角矩形 94"/>
              <p:cNvSpPr/>
              <p:nvPr/>
            </p:nvSpPr>
            <p:spPr>
              <a:xfrm>
                <a:off x="7370559" y="1437836"/>
                <a:ext cx="3443030" cy="4229897"/>
              </a:xfrm>
              <a:prstGeom prst="roundRect">
                <a:avLst>
                  <a:gd name="adj" fmla="val 12783"/>
                </a:avLst>
              </a:prstGeom>
              <a:gradFill flip="none" rotWithShape="1">
                <a:gsLst>
                  <a:gs pos="0">
                    <a:schemeClr val="bg1">
                      <a:lumMod val="85000"/>
                    </a:schemeClr>
                  </a:gs>
                  <a:gs pos="100000">
                    <a:schemeClr val="bg1"/>
                  </a:gs>
                </a:gsLst>
                <a:lin ang="2700000" scaled="1"/>
                <a:tileRect/>
              </a:gradFill>
              <a:ln w="12700">
                <a:gradFill flip="none" rotWithShape="1">
                  <a:gsLst>
                    <a:gs pos="0">
                      <a:schemeClr val="bg1"/>
                    </a:gs>
                    <a:gs pos="100000">
                      <a:schemeClr val="bg1">
                        <a:lumMod val="85000"/>
                      </a:schemeClr>
                    </a:gs>
                  </a:gsLst>
                  <a:lin ang="2700000" scaled="1"/>
                  <a:tileRect/>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58" name="文本框 107"/>
            <p:cNvSpPr txBox="1"/>
            <p:nvPr/>
          </p:nvSpPr>
          <p:spPr>
            <a:xfrm>
              <a:off x="7613019" y="2723946"/>
              <a:ext cx="3026055" cy="2575322"/>
            </a:xfrm>
            <a:prstGeom prst="rect">
              <a:avLst/>
            </a:prstGeom>
            <a:noFill/>
          </p:spPr>
          <p:txBody>
            <a:bodyPr wrap="square" rtlCol="0">
              <a:spAutoFit/>
            </a:bodyPr>
            <a:lstStyle/>
            <a:p>
              <a:pPr algn="just">
                <a:lnSpc>
                  <a:spcPct val="150000"/>
                </a:lnSpc>
              </a:pPr>
              <a:r>
                <a:rPr lang="zh-CN" altLang="en-US" sz="1200" dirty="0">
                  <a:solidFill>
                    <a:schemeClr val="tx2"/>
                  </a:solidFill>
                  <a:latin typeface="+mn-ea"/>
                </a:rPr>
                <a:t>单击此处添加标题单击此处添加标题单击此处添加标题单击此处添加标题单击此处添加标题单击此处添加标题单击此处添加标题</a:t>
              </a:r>
              <a:endParaRPr lang="zh-CN" altLang="en-US" sz="1200" dirty="0">
                <a:solidFill>
                  <a:schemeClr val="tx2"/>
                </a:solidFill>
                <a:latin typeface="+mn-ea"/>
              </a:endParaRPr>
            </a:p>
            <a:p>
              <a:pPr algn="just">
                <a:lnSpc>
                  <a:spcPct val="150000"/>
                </a:lnSpc>
              </a:pPr>
              <a:r>
                <a:rPr lang="zh-CN" altLang="en-US" sz="1200" dirty="0">
                  <a:solidFill>
                    <a:schemeClr val="tx2"/>
                  </a:solidFill>
                  <a:latin typeface="+mn-ea"/>
                </a:rPr>
                <a:t>单击此处添加标题单击此处添加标题单击此处添加标题单击此处添加标题单击此处添加标题单击此处添加标题单击此处添加标题</a:t>
              </a:r>
              <a:endParaRPr lang="zh-CN" altLang="en-US" sz="1200" dirty="0">
                <a:solidFill>
                  <a:schemeClr val="tx2"/>
                </a:solidFill>
                <a:latin typeface="+mn-ea"/>
              </a:endParaRPr>
            </a:p>
          </p:txBody>
        </p:sp>
        <p:grpSp>
          <p:nvGrpSpPr>
            <p:cNvPr id="59" name="组合 58"/>
            <p:cNvGrpSpPr/>
            <p:nvPr/>
          </p:nvGrpSpPr>
          <p:grpSpPr>
            <a:xfrm>
              <a:off x="7748656" y="1646307"/>
              <a:ext cx="2910046" cy="936451"/>
              <a:chOff x="7714862" y="1646688"/>
              <a:chExt cx="2909667" cy="936668"/>
            </a:xfrm>
          </p:grpSpPr>
          <p:grpSp>
            <p:nvGrpSpPr>
              <p:cNvPr id="60" name="组合 59"/>
              <p:cNvGrpSpPr/>
              <p:nvPr/>
            </p:nvGrpSpPr>
            <p:grpSpPr>
              <a:xfrm>
                <a:off x="7714862" y="1646688"/>
                <a:ext cx="2909667" cy="936668"/>
                <a:chOff x="1992448" y="2251039"/>
                <a:chExt cx="2210923" cy="712610"/>
              </a:xfrm>
            </p:grpSpPr>
            <p:grpSp>
              <p:nvGrpSpPr>
                <p:cNvPr id="62" name="组合 61"/>
                <p:cNvGrpSpPr/>
                <p:nvPr/>
              </p:nvGrpSpPr>
              <p:grpSpPr>
                <a:xfrm>
                  <a:off x="1994501" y="2251039"/>
                  <a:ext cx="2208870" cy="712610"/>
                  <a:chOff x="-3729752" y="2394136"/>
                  <a:chExt cx="8752092" cy="2823536"/>
                </a:xfrm>
              </p:grpSpPr>
              <p:sp>
                <p:nvSpPr>
                  <p:cNvPr id="65" name="平行四边形 64"/>
                  <p:cNvSpPr/>
                  <p:nvPr/>
                </p:nvSpPr>
                <p:spPr>
                  <a:xfrm rot="5400000" flipH="1" flipV="1">
                    <a:off x="3205317" y="3438387"/>
                    <a:ext cx="2823536" cy="735033"/>
                  </a:xfrm>
                  <a:prstGeom prst="parallelogram">
                    <a:avLst>
                      <a:gd name="adj" fmla="val 72798"/>
                    </a:avLst>
                  </a:prstGeom>
                  <a:gradFill>
                    <a:gsLst>
                      <a:gs pos="0">
                        <a:schemeClr val="tx1">
                          <a:alpha val="40000"/>
                        </a:schemeClr>
                      </a:gs>
                      <a:gs pos="60000">
                        <a:srgbClr val="6D6D6D">
                          <a:alpha val="20000"/>
                        </a:srgbClr>
                      </a:gs>
                      <a:gs pos="100000">
                        <a:schemeClr val="bg1">
                          <a:lumMod val="85000"/>
                          <a:alpha val="0"/>
                        </a:schemeClr>
                      </a:gs>
                    </a:gsLst>
                    <a:lin ang="5400000" scaled="0"/>
                  </a:gradFill>
                  <a:ln>
                    <a:noFill/>
                  </a:ln>
                  <a:effectLst>
                    <a:softEdge rad="254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6" name="平行四边形 65"/>
                  <p:cNvSpPr/>
                  <p:nvPr/>
                </p:nvSpPr>
                <p:spPr>
                  <a:xfrm flipH="1">
                    <a:off x="-3729752" y="4595402"/>
                    <a:ext cx="8752092" cy="537027"/>
                  </a:xfrm>
                  <a:prstGeom prst="parallelogram">
                    <a:avLst>
                      <a:gd name="adj" fmla="val 106824"/>
                    </a:avLst>
                  </a:prstGeom>
                  <a:gradFill>
                    <a:gsLst>
                      <a:gs pos="0">
                        <a:schemeClr val="tx1">
                          <a:alpha val="40000"/>
                        </a:schemeClr>
                      </a:gs>
                      <a:gs pos="51000">
                        <a:srgbClr val="6D6D6D">
                          <a:alpha val="20000"/>
                        </a:srgbClr>
                      </a:gs>
                      <a:gs pos="100000">
                        <a:schemeClr val="bg1">
                          <a:lumMod val="85000"/>
                          <a:alpha val="0"/>
                        </a:schemeClr>
                      </a:gs>
                    </a:gsLst>
                    <a:lin ang="5400000" scaled="0"/>
                  </a:gradFill>
                  <a:ln>
                    <a:noFill/>
                  </a:ln>
                  <a:effectLst>
                    <a:softEdge rad="254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63" name="圆角矩形 102"/>
                <p:cNvSpPr/>
                <p:nvPr/>
              </p:nvSpPr>
              <p:spPr>
                <a:xfrm>
                  <a:off x="2013089" y="2306633"/>
                  <a:ext cx="2092960" cy="533400"/>
                </a:xfrm>
                <a:prstGeom prst="roundRect">
                  <a:avLst/>
                </a:prstGeom>
                <a:solidFill>
                  <a:schemeClr val="accent2">
                    <a:lumMod val="7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4" name="圆角矩形 103"/>
                <p:cNvSpPr/>
                <p:nvPr/>
              </p:nvSpPr>
              <p:spPr>
                <a:xfrm>
                  <a:off x="1992448" y="2279650"/>
                  <a:ext cx="2092960" cy="533400"/>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61" name="文本框 106"/>
              <p:cNvSpPr txBox="1"/>
              <p:nvPr/>
            </p:nvSpPr>
            <p:spPr>
              <a:xfrm>
                <a:off x="7942100" y="1830837"/>
                <a:ext cx="2145340" cy="461665"/>
              </a:xfrm>
              <a:prstGeom prst="rect">
                <a:avLst/>
              </a:prstGeom>
              <a:noFill/>
            </p:spPr>
            <p:txBody>
              <a:bodyPr wrap="square" rtlCol="0">
                <a:spAutoFit/>
              </a:bodyPr>
              <a:lstStyle/>
              <a:p>
                <a:pPr algn="ctr"/>
                <a:r>
                  <a:rPr lang="zh-CN" altLang="en-US" sz="2400" dirty="0">
                    <a:solidFill>
                      <a:schemeClr val="bg1"/>
                    </a:solidFill>
                    <a:latin typeface="+mj-ea"/>
                    <a:ea typeface="+mj-ea"/>
                  </a:rPr>
                  <a:t>添加标题</a:t>
                </a:r>
                <a:endParaRPr lang="zh-CN" altLang="en-US" sz="2400" dirty="0">
                  <a:solidFill>
                    <a:schemeClr val="bg1"/>
                  </a:solidFill>
                  <a:latin typeface="+mj-ea"/>
                  <a:ea typeface="+mj-ea"/>
                </a:endParaRPr>
              </a:p>
            </p:txBody>
          </p:sp>
        </p:grpSp>
      </p:grpSp>
      <p:grpSp>
        <p:nvGrpSpPr>
          <p:cNvPr id="72" name="组合 71"/>
          <p:cNvGrpSpPr/>
          <p:nvPr/>
        </p:nvGrpSpPr>
        <p:grpSpPr>
          <a:xfrm>
            <a:off x="468659" y="1983692"/>
            <a:ext cx="3700568" cy="4584416"/>
            <a:chOff x="7404307" y="1437504"/>
            <a:chExt cx="4185575" cy="5185262"/>
          </a:xfrm>
        </p:grpSpPr>
        <p:grpSp>
          <p:nvGrpSpPr>
            <p:cNvPr id="73" name="组合 72"/>
            <p:cNvGrpSpPr/>
            <p:nvPr/>
          </p:nvGrpSpPr>
          <p:grpSpPr>
            <a:xfrm>
              <a:off x="7404307" y="1437504"/>
              <a:ext cx="4185575" cy="5185262"/>
              <a:chOff x="7370559" y="1437836"/>
              <a:chExt cx="4185030" cy="5186463"/>
            </a:xfrm>
          </p:grpSpPr>
          <p:grpSp>
            <p:nvGrpSpPr>
              <p:cNvPr id="83" name="组合 82"/>
              <p:cNvGrpSpPr/>
              <p:nvPr/>
            </p:nvGrpSpPr>
            <p:grpSpPr>
              <a:xfrm>
                <a:off x="7496061" y="1581570"/>
                <a:ext cx="4059528" cy="5042729"/>
                <a:chOff x="1838891" y="2142672"/>
                <a:chExt cx="3084650" cy="3118938"/>
              </a:xfrm>
            </p:grpSpPr>
            <p:sp>
              <p:nvSpPr>
                <p:cNvPr id="86" name="平行四边形 85"/>
                <p:cNvSpPr/>
                <p:nvPr/>
              </p:nvSpPr>
              <p:spPr>
                <a:xfrm rot="5400000" flipH="1" flipV="1">
                  <a:off x="3035391" y="3382101"/>
                  <a:ext cx="3118938" cy="640080"/>
                </a:xfrm>
                <a:prstGeom prst="parallelogram">
                  <a:avLst>
                    <a:gd name="adj" fmla="val 85166"/>
                  </a:avLst>
                </a:prstGeom>
                <a:gradFill>
                  <a:gsLst>
                    <a:gs pos="0">
                      <a:schemeClr val="tx1">
                        <a:alpha val="40000"/>
                      </a:schemeClr>
                    </a:gs>
                    <a:gs pos="51000">
                      <a:srgbClr val="6D6D6D">
                        <a:alpha val="20000"/>
                      </a:srgbClr>
                    </a:gs>
                    <a:gs pos="100000">
                      <a:schemeClr val="bg1">
                        <a:lumMod val="85000"/>
                        <a:alpha val="0"/>
                      </a:schemeClr>
                    </a:gs>
                  </a:gsLst>
                  <a:lin ang="5400000" scaled="0"/>
                </a:gradFill>
                <a:ln>
                  <a:noFill/>
                </a:ln>
                <a:effectLst>
                  <a:softEdge rad="508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7" name="平行四边形 86"/>
                <p:cNvSpPr/>
                <p:nvPr/>
              </p:nvSpPr>
              <p:spPr>
                <a:xfrm flipH="1">
                  <a:off x="1838891" y="4633142"/>
                  <a:ext cx="3084650" cy="537028"/>
                </a:xfrm>
                <a:prstGeom prst="parallelogram">
                  <a:avLst>
                    <a:gd name="adj" fmla="val 106824"/>
                  </a:avLst>
                </a:prstGeom>
                <a:gradFill>
                  <a:gsLst>
                    <a:gs pos="0">
                      <a:schemeClr val="tx1">
                        <a:alpha val="40000"/>
                      </a:schemeClr>
                    </a:gs>
                    <a:gs pos="51000">
                      <a:srgbClr val="6D6D6D">
                        <a:alpha val="20000"/>
                      </a:srgbClr>
                    </a:gs>
                    <a:gs pos="100000">
                      <a:schemeClr val="bg1">
                        <a:lumMod val="85000"/>
                        <a:alpha val="0"/>
                      </a:schemeClr>
                    </a:gs>
                  </a:gsLst>
                  <a:lin ang="5400000" scaled="0"/>
                </a:gradFill>
                <a:ln>
                  <a:noFill/>
                </a:ln>
                <a:effectLst>
                  <a:softEdge rad="508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84" name="圆角矩形 93"/>
              <p:cNvSpPr/>
              <p:nvPr/>
            </p:nvSpPr>
            <p:spPr>
              <a:xfrm>
                <a:off x="7520386" y="1602104"/>
                <a:ext cx="3443029" cy="4229897"/>
              </a:xfrm>
              <a:prstGeom prst="roundRect">
                <a:avLst>
                  <a:gd name="adj" fmla="val 12783"/>
                </a:avLst>
              </a:prstGeom>
              <a:solidFill>
                <a:srgbClr val="C9C9C9"/>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5" name="圆角矩形 94"/>
              <p:cNvSpPr/>
              <p:nvPr/>
            </p:nvSpPr>
            <p:spPr>
              <a:xfrm>
                <a:off x="7370559" y="1437836"/>
                <a:ext cx="3443030" cy="4229897"/>
              </a:xfrm>
              <a:prstGeom prst="roundRect">
                <a:avLst>
                  <a:gd name="adj" fmla="val 12783"/>
                </a:avLst>
              </a:prstGeom>
              <a:gradFill flip="none" rotWithShape="1">
                <a:gsLst>
                  <a:gs pos="0">
                    <a:schemeClr val="bg1">
                      <a:lumMod val="85000"/>
                    </a:schemeClr>
                  </a:gs>
                  <a:gs pos="100000">
                    <a:schemeClr val="bg1"/>
                  </a:gs>
                </a:gsLst>
                <a:lin ang="2700000" scaled="1"/>
                <a:tileRect/>
              </a:gradFill>
              <a:ln w="12700">
                <a:gradFill flip="none" rotWithShape="1">
                  <a:gsLst>
                    <a:gs pos="0">
                      <a:schemeClr val="bg1"/>
                    </a:gs>
                    <a:gs pos="100000">
                      <a:schemeClr val="bg1">
                        <a:lumMod val="85000"/>
                      </a:schemeClr>
                    </a:gs>
                  </a:gsLst>
                  <a:lin ang="2700000" scaled="1"/>
                  <a:tileRect/>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74" name="文本框 107"/>
            <p:cNvSpPr txBox="1"/>
            <p:nvPr/>
          </p:nvSpPr>
          <p:spPr>
            <a:xfrm>
              <a:off x="7613019" y="2723946"/>
              <a:ext cx="3026055" cy="2575322"/>
            </a:xfrm>
            <a:prstGeom prst="rect">
              <a:avLst/>
            </a:prstGeom>
            <a:noFill/>
          </p:spPr>
          <p:txBody>
            <a:bodyPr wrap="square" rtlCol="0">
              <a:spAutoFit/>
            </a:bodyPr>
            <a:lstStyle/>
            <a:p>
              <a:pPr algn="just">
                <a:lnSpc>
                  <a:spcPct val="150000"/>
                </a:lnSpc>
              </a:pPr>
              <a:r>
                <a:rPr lang="zh-CN" altLang="en-US" sz="1200" dirty="0">
                  <a:solidFill>
                    <a:schemeClr val="tx2"/>
                  </a:solidFill>
                  <a:latin typeface="+mn-ea"/>
                </a:rPr>
                <a:t>单击此处添加标题单击此处添加标题单击此处添加标题单击此处添加标题单击此处添加标题单击此处添加标题单击此处添加标题</a:t>
              </a:r>
              <a:endParaRPr lang="zh-CN" altLang="en-US" sz="1200" dirty="0">
                <a:solidFill>
                  <a:schemeClr val="tx2"/>
                </a:solidFill>
                <a:latin typeface="+mn-ea"/>
              </a:endParaRPr>
            </a:p>
            <a:p>
              <a:pPr algn="just">
                <a:lnSpc>
                  <a:spcPct val="150000"/>
                </a:lnSpc>
              </a:pPr>
              <a:r>
                <a:rPr lang="zh-CN" altLang="en-US" sz="1200" dirty="0">
                  <a:solidFill>
                    <a:schemeClr val="tx2"/>
                  </a:solidFill>
                  <a:latin typeface="+mn-ea"/>
                </a:rPr>
                <a:t>单击此处添加标题单击此处添加标题单击此处添加标题单击此处添加标题单击此处添加标题单击此处添加标题单击此处添加标题</a:t>
              </a:r>
              <a:endParaRPr lang="zh-CN" altLang="en-US" sz="1200" dirty="0">
                <a:solidFill>
                  <a:schemeClr val="tx2"/>
                </a:solidFill>
                <a:latin typeface="+mn-ea"/>
              </a:endParaRPr>
            </a:p>
          </p:txBody>
        </p:sp>
        <p:grpSp>
          <p:nvGrpSpPr>
            <p:cNvPr id="75" name="组合 74"/>
            <p:cNvGrpSpPr/>
            <p:nvPr/>
          </p:nvGrpSpPr>
          <p:grpSpPr>
            <a:xfrm>
              <a:off x="7748656" y="1646307"/>
              <a:ext cx="2910046" cy="936451"/>
              <a:chOff x="7714862" y="1646688"/>
              <a:chExt cx="2909667" cy="936668"/>
            </a:xfrm>
          </p:grpSpPr>
          <p:grpSp>
            <p:nvGrpSpPr>
              <p:cNvPr id="76" name="组合 75"/>
              <p:cNvGrpSpPr/>
              <p:nvPr/>
            </p:nvGrpSpPr>
            <p:grpSpPr>
              <a:xfrm>
                <a:off x="7714862" y="1646688"/>
                <a:ext cx="2909667" cy="936668"/>
                <a:chOff x="1992448" y="2251039"/>
                <a:chExt cx="2210923" cy="712610"/>
              </a:xfrm>
            </p:grpSpPr>
            <p:grpSp>
              <p:nvGrpSpPr>
                <p:cNvPr id="78" name="组合 77"/>
                <p:cNvGrpSpPr/>
                <p:nvPr/>
              </p:nvGrpSpPr>
              <p:grpSpPr>
                <a:xfrm>
                  <a:off x="1994501" y="2251039"/>
                  <a:ext cx="2208870" cy="712610"/>
                  <a:chOff x="-3729752" y="2394136"/>
                  <a:chExt cx="8752092" cy="2823536"/>
                </a:xfrm>
              </p:grpSpPr>
              <p:sp>
                <p:nvSpPr>
                  <p:cNvPr id="81" name="平行四边形 80"/>
                  <p:cNvSpPr/>
                  <p:nvPr/>
                </p:nvSpPr>
                <p:spPr>
                  <a:xfrm rot="5400000" flipH="1" flipV="1">
                    <a:off x="3205317" y="3438387"/>
                    <a:ext cx="2823536" cy="735033"/>
                  </a:xfrm>
                  <a:prstGeom prst="parallelogram">
                    <a:avLst>
                      <a:gd name="adj" fmla="val 72798"/>
                    </a:avLst>
                  </a:prstGeom>
                  <a:gradFill>
                    <a:gsLst>
                      <a:gs pos="0">
                        <a:schemeClr val="tx1">
                          <a:alpha val="40000"/>
                        </a:schemeClr>
                      </a:gs>
                      <a:gs pos="60000">
                        <a:srgbClr val="6D6D6D">
                          <a:alpha val="20000"/>
                        </a:srgbClr>
                      </a:gs>
                      <a:gs pos="100000">
                        <a:schemeClr val="bg1">
                          <a:lumMod val="85000"/>
                          <a:alpha val="0"/>
                        </a:schemeClr>
                      </a:gs>
                    </a:gsLst>
                    <a:lin ang="5400000" scaled="0"/>
                  </a:gradFill>
                  <a:ln>
                    <a:noFill/>
                  </a:ln>
                  <a:effectLst>
                    <a:softEdge rad="254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2" name="平行四边形 81"/>
                  <p:cNvSpPr/>
                  <p:nvPr/>
                </p:nvSpPr>
                <p:spPr>
                  <a:xfrm flipH="1">
                    <a:off x="-3729752" y="4595402"/>
                    <a:ext cx="8752092" cy="537027"/>
                  </a:xfrm>
                  <a:prstGeom prst="parallelogram">
                    <a:avLst>
                      <a:gd name="adj" fmla="val 106824"/>
                    </a:avLst>
                  </a:prstGeom>
                  <a:gradFill>
                    <a:gsLst>
                      <a:gs pos="0">
                        <a:schemeClr val="tx1">
                          <a:alpha val="40000"/>
                        </a:schemeClr>
                      </a:gs>
                      <a:gs pos="51000">
                        <a:srgbClr val="6D6D6D">
                          <a:alpha val="20000"/>
                        </a:srgbClr>
                      </a:gs>
                      <a:gs pos="100000">
                        <a:schemeClr val="bg1">
                          <a:lumMod val="85000"/>
                          <a:alpha val="0"/>
                        </a:schemeClr>
                      </a:gs>
                    </a:gsLst>
                    <a:lin ang="5400000" scaled="0"/>
                  </a:gradFill>
                  <a:ln>
                    <a:noFill/>
                  </a:ln>
                  <a:effectLst>
                    <a:softEdge rad="254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79" name="圆角矩形 102"/>
                <p:cNvSpPr/>
                <p:nvPr/>
              </p:nvSpPr>
              <p:spPr>
                <a:xfrm>
                  <a:off x="2013089" y="2306633"/>
                  <a:ext cx="2092960" cy="533400"/>
                </a:xfrm>
                <a:prstGeom prst="roundRect">
                  <a:avLst/>
                </a:prstGeom>
                <a:solidFill>
                  <a:schemeClr val="accent1">
                    <a:lumMod val="7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0" name="圆角矩形 103"/>
                <p:cNvSpPr/>
                <p:nvPr/>
              </p:nvSpPr>
              <p:spPr>
                <a:xfrm>
                  <a:off x="1992448" y="2279650"/>
                  <a:ext cx="2092960" cy="533400"/>
                </a:xfrm>
                <a:prstGeom prst="round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77" name="文本框 106"/>
              <p:cNvSpPr txBox="1"/>
              <p:nvPr/>
            </p:nvSpPr>
            <p:spPr>
              <a:xfrm>
                <a:off x="7942100" y="1830837"/>
                <a:ext cx="2145340" cy="461665"/>
              </a:xfrm>
              <a:prstGeom prst="rect">
                <a:avLst/>
              </a:prstGeom>
              <a:noFill/>
            </p:spPr>
            <p:txBody>
              <a:bodyPr wrap="square" rtlCol="0">
                <a:spAutoFit/>
              </a:bodyPr>
              <a:lstStyle/>
              <a:p>
                <a:pPr algn="ctr"/>
                <a:r>
                  <a:rPr lang="zh-CN" altLang="en-US" sz="2400" dirty="0">
                    <a:solidFill>
                      <a:schemeClr val="bg1"/>
                    </a:solidFill>
                    <a:latin typeface="+mj-ea"/>
                    <a:ea typeface="+mj-ea"/>
                  </a:rPr>
                  <a:t>添加标题</a:t>
                </a:r>
                <a:endParaRPr lang="zh-CN" altLang="en-US" sz="2400" dirty="0">
                  <a:solidFill>
                    <a:schemeClr val="bg1"/>
                  </a:solidFill>
                  <a:latin typeface="+mj-ea"/>
                  <a:ea typeface="+mj-ea"/>
                </a:endParaRPr>
              </a:p>
            </p:txBody>
          </p:sp>
        </p:grpSp>
      </p:grpSp>
    </p:spTree>
  </p:cSld>
  <p:clrMapOvr>
    <a:masterClrMapping/>
  </p:clrMapOvr>
  <p:transition spd="slow" advClick="0" advTm="2000">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42"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outHorizontal)">
                                      <p:cBhvr>
                                        <p:cTn id="7" dur="500"/>
                                        <p:tgtEl>
                                          <p:spTgt spid="3"/>
                                        </p:tgtEl>
                                      </p:cBhvr>
                                    </p:animEffect>
                                  </p:childTnLst>
                                </p:cTn>
                              </p:par>
                            </p:childTnLst>
                          </p:cTn>
                        </p:par>
                        <p:par>
                          <p:cTn id="8" fill="hold">
                            <p:stCondLst>
                              <p:cond delay="500"/>
                            </p:stCondLst>
                            <p:childTnLst>
                              <p:par>
                                <p:cTn id="9" presetID="22" presetClass="entr" presetSubtype="4" fill="hold" nodeType="afterEffect">
                                  <p:stCondLst>
                                    <p:cond delay="0"/>
                                  </p:stCondLst>
                                  <p:childTnLst>
                                    <p:set>
                                      <p:cBhvr>
                                        <p:cTn id="10" dur="1" fill="hold">
                                          <p:stCondLst>
                                            <p:cond delay="0"/>
                                          </p:stCondLst>
                                        </p:cTn>
                                        <p:tgtEl>
                                          <p:spTgt spid="72"/>
                                        </p:tgtEl>
                                        <p:attrNameLst>
                                          <p:attrName>style.visibility</p:attrName>
                                        </p:attrNameLst>
                                      </p:cBhvr>
                                      <p:to>
                                        <p:strVal val="visible"/>
                                      </p:to>
                                    </p:set>
                                    <p:animEffect transition="in" filter="wipe(down)">
                                      <p:cBhvr>
                                        <p:cTn id="11" dur="500"/>
                                        <p:tgtEl>
                                          <p:spTgt spid="72"/>
                                        </p:tgtEl>
                                      </p:cBhvr>
                                    </p:animEffect>
                                  </p:childTnLst>
                                </p:cTn>
                              </p:par>
                            </p:childTnLst>
                          </p:cTn>
                        </p:par>
                        <p:par>
                          <p:cTn id="12" fill="hold">
                            <p:stCondLst>
                              <p:cond delay="1000"/>
                            </p:stCondLst>
                            <p:childTnLst>
                              <p:par>
                                <p:cTn id="13" presetID="22" presetClass="entr" presetSubtype="1" fill="hold" nodeType="afterEffect">
                                  <p:stCondLst>
                                    <p:cond delay="0"/>
                                  </p:stCondLst>
                                  <p:childTnLst>
                                    <p:set>
                                      <p:cBhvr>
                                        <p:cTn id="14" dur="1" fill="hold">
                                          <p:stCondLst>
                                            <p:cond delay="0"/>
                                          </p:stCondLst>
                                        </p:cTn>
                                        <p:tgtEl>
                                          <p:spTgt spid="56"/>
                                        </p:tgtEl>
                                        <p:attrNameLst>
                                          <p:attrName>style.visibility</p:attrName>
                                        </p:attrNameLst>
                                      </p:cBhvr>
                                      <p:to>
                                        <p:strVal val="visible"/>
                                      </p:to>
                                    </p:set>
                                    <p:animEffect transition="in" filter="wipe(up)">
                                      <p:cBhvr>
                                        <p:cTn id="15" dur="500"/>
                                        <p:tgtEl>
                                          <p:spTgt spid="5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单击此处添加标题</a:t>
            </a:r>
            <a:endParaRPr lang="en-US" altLang="zh-CN" dirty="0"/>
          </a:p>
        </p:txBody>
      </p:sp>
      <p:sp>
        <p:nvSpPr>
          <p:cNvPr id="3" name="添加标题"/>
          <p:cNvSpPr txBox="1"/>
          <p:nvPr/>
        </p:nvSpPr>
        <p:spPr>
          <a:xfrm>
            <a:off x="1170930" y="5285863"/>
            <a:ext cx="9850140" cy="1032783"/>
          </a:xfrm>
          <a:prstGeom prst="rect">
            <a:avLst/>
          </a:prstGeom>
          <a:noFill/>
        </p:spPr>
        <p:txBody>
          <a:bodyPr wrap="square" rtlCol="0">
            <a:spAutoFit/>
          </a:bodyPr>
          <a:lstStyle/>
          <a:p>
            <a:pPr algn="ctr">
              <a:lnSpc>
                <a:spcPct val="150000"/>
              </a:lnSpc>
            </a:pPr>
            <a:r>
              <a:rPr lang="zh-CN" altLang="en-US" b="1" dirty="0">
                <a:latin typeface="+mj-ea"/>
                <a:ea typeface="+mj-ea"/>
              </a:rPr>
              <a:t>添加标题</a:t>
            </a:r>
            <a:endParaRPr lang="en-US" altLang="zh-CN" b="1" dirty="0">
              <a:latin typeface="+mj-ea"/>
              <a:ea typeface="+mj-ea"/>
            </a:endParaRPr>
          </a:p>
          <a:p>
            <a:pPr algn="ctr">
              <a:lnSpc>
                <a:spcPct val="150000"/>
              </a:lnSpc>
            </a:pPr>
            <a:r>
              <a:rPr lang="zh-CN" altLang="en-US" sz="1200" dirty="0">
                <a:solidFill>
                  <a:schemeClr val="tx2"/>
                </a:solidFill>
                <a:latin typeface="+mn-ea"/>
              </a:rPr>
              <a:t>点击此处添加标题点击此处添加标题点击此处添加标题点击此处添加标题点击此处添加标题点击此处添加标题点击此处添加标题点击此处添加标题点击此处添加标题点击此处添加标题点击此处添加标题</a:t>
            </a:r>
            <a:endParaRPr lang="en-US" altLang="zh-CN" sz="1200" dirty="0">
              <a:solidFill>
                <a:schemeClr val="tx2"/>
              </a:solidFill>
              <a:latin typeface="+mn-ea"/>
            </a:endParaRPr>
          </a:p>
        </p:txBody>
      </p:sp>
      <p:cxnSp>
        <p:nvCxnSpPr>
          <p:cNvPr id="4" name="直接连接符 3"/>
          <p:cNvCxnSpPr/>
          <p:nvPr/>
        </p:nvCxnSpPr>
        <p:spPr>
          <a:xfrm>
            <a:off x="1231900" y="5260975"/>
            <a:ext cx="9728200" cy="0"/>
          </a:xfrm>
          <a:prstGeom prst="line">
            <a:avLst/>
          </a:prstGeom>
          <a:ln>
            <a:solidFill>
              <a:srgbClr val="E6E6E6"/>
            </a:solidFill>
          </a:ln>
        </p:spPr>
        <p:style>
          <a:lnRef idx="1">
            <a:schemeClr val="accent1"/>
          </a:lnRef>
          <a:fillRef idx="0">
            <a:schemeClr val="accent1"/>
          </a:fillRef>
          <a:effectRef idx="0">
            <a:schemeClr val="accent1"/>
          </a:effectRef>
          <a:fontRef idx="minor">
            <a:schemeClr val="tx1"/>
          </a:fontRef>
        </p:style>
      </p:cxnSp>
      <p:grpSp>
        <p:nvGrpSpPr>
          <p:cNvPr id="5" name="组合 4"/>
          <p:cNvGrpSpPr/>
          <p:nvPr/>
        </p:nvGrpSpPr>
        <p:grpSpPr>
          <a:xfrm>
            <a:off x="7785810" y="1253715"/>
            <a:ext cx="4042046" cy="1032783"/>
            <a:chOff x="7153053" y="2142715"/>
            <a:chExt cx="4042046" cy="1032783"/>
          </a:xfrm>
        </p:grpSpPr>
        <p:grpSp>
          <p:nvGrpSpPr>
            <p:cNvPr id="6" name="组合 5"/>
            <p:cNvGrpSpPr/>
            <p:nvPr/>
          </p:nvGrpSpPr>
          <p:grpSpPr>
            <a:xfrm>
              <a:off x="7153053" y="2370468"/>
              <a:ext cx="720001" cy="720000"/>
              <a:chOff x="7147304" y="2181624"/>
              <a:chExt cx="720001" cy="720000"/>
            </a:xfrm>
          </p:grpSpPr>
          <p:sp>
            <p:nvSpPr>
              <p:cNvPr id="8" name="Rounded Rectangle 32"/>
              <p:cNvSpPr/>
              <p:nvPr/>
            </p:nvSpPr>
            <p:spPr>
              <a:xfrm>
                <a:off x="7147304" y="2181624"/>
                <a:ext cx="720001" cy="720000"/>
              </a:xfrm>
              <a:prstGeom prst="roundRect">
                <a:avLst>
                  <a:gd name="adj" fmla="val 50000"/>
                </a:avLst>
              </a:prstGeom>
              <a:gradFill>
                <a:gsLst>
                  <a:gs pos="0">
                    <a:schemeClr val="bg1"/>
                  </a:gs>
                  <a:gs pos="51000">
                    <a:schemeClr val="bg1">
                      <a:lumMod val="95000"/>
                    </a:schemeClr>
                  </a:gs>
                  <a:gs pos="100000">
                    <a:schemeClr val="bg1">
                      <a:lumMod val="75000"/>
                    </a:schemeClr>
                  </a:gs>
                </a:gsLst>
                <a:lin ang="18900000" scaled="0"/>
              </a:gradFill>
              <a:ln w="25400">
                <a:gradFill>
                  <a:gsLst>
                    <a:gs pos="34000">
                      <a:srgbClr val="F2F2F2"/>
                    </a:gs>
                    <a:gs pos="0">
                      <a:srgbClr val="FFFFFF"/>
                    </a:gs>
                    <a:gs pos="100000">
                      <a:srgbClr val="BFBFBF"/>
                    </a:gs>
                  </a:gsLst>
                  <a:lin ang="8100000" scaled="0"/>
                </a:gradFill>
              </a:ln>
              <a:effectLst>
                <a:outerShdw blurRad="673100" dist="266700" dir="8100000" sx="99000" sy="99000" algn="tr" rotWithShape="0">
                  <a:prstClr val="black">
                    <a:alpha val="41000"/>
                  </a:prstClr>
                </a:outerShdw>
              </a:effectLst>
            </p:spPr>
            <p:style>
              <a:lnRef idx="1">
                <a:schemeClr val="accent1"/>
              </a:lnRef>
              <a:fillRef idx="3">
                <a:schemeClr val="accent1"/>
              </a:fillRef>
              <a:effectRef idx="2">
                <a:schemeClr val="accent1"/>
              </a:effectRef>
              <a:fontRef idx="minor">
                <a:schemeClr val="lt1"/>
              </a:fontRef>
            </p:style>
            <p:txBody>
              <a:bodyPr lIns="121883" tIns="60942" rIns="121883" bIns="60942" rtlCol="0" anchor="ctr"/>
              <a:lstStyle/>
              <a:p>
                <a:pPr algn="ctr"/>
                <a:endParaRPr lang="en-US" sz="2400" dirty="0">
                  <a:solidFill>
                    <a:srgbClr val="7F7F7F"/>
                  </a:solidFill>
                  <a:latin typeface="+mj-ea"/>
                  <a:ea typeface="+mj-ea"/>
                </a:endParaRPr>
              </a:p>
            </p:txBody>
          </p:sp>
          <p:sp>
            <p:nvSpPr>
              <p:cNvPr id="9" name="Text Placeholder 7"/>
              <p:cNvSpPr txBox="1"/>
              <p:nvPr/>
            </p:nvSpPr>
            <p:spPr>
              <a:xfrm>
                <a:off x="7201603" y="2315157"/>
                <a:ext cx="611403" cy="452934"/>
              </a:xfrm>
              <a:prstGeom prst="rect">
                <a:avLst/>
              </a:prstGeom>
            </p:spPr>
            <p:txBody>
              <a:bodyPr vert="horz" lIns="0" tIns="103884" rIns="0" bIns="103884" anchor="ctr"/>
              <a:lstStyle>
                <a:lvl1pPr marL="0" indent="0" algn="ctr" defTabSz="914400" rtl="0" eaLnBrk="1" latinLnBrk="0" hangingPunct="1">
                  <a:lnSpc>
                    <a:spcPct val="100000"/>
                  </a:lnSpc>
                  <a:spcBef>
                    <a:spcPts val="0"/>
                  </a:spcBef>
                  <a:buFont typeface="Arial" panose="020B0604020202020204" pitchFamily="34" charset="0"/>
                  <a:buNone/>
                  <a:defRPr sz="1750" b="0" kern="1200">
                    <a:solidFill>
                      <a:schemeClr val="bg1"/>
                    </a:solidFill>
                    <a:latin typeface="FontAwesome Regular"/>
                    <a:ea typeface="+mn-ea"/>
                    <a:cs typeface="FontAwesome Regular"/>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s-ES_tradnl" sz="2400" dirty="0">
                    <a:solidFill>
                      <a:schemeClr val="accent2"/>
                    </a:solidFill>
                    <a:latin typeface="+mj-ea"/>
                    <a:ea typeface="+mj-ea"/>
                  </a:rPr>
                  <a:t>02</a:t>
                </a:r>
                <a:endParaRPr lang="es-ES_tradnl" sz="2400" dirty="0">
                  <a:solidFill>
                    <a:schemeClr val="accent2"/>
                  </a:solidFill>
                  <a:latin typeface="+mj-ea"/>
                  <a:ea typeface="+mj-ea"/>
                </a:endParaRPr>
              </a:p>
            </p:txBody>
          </p:sp>
        </p:grpSp>
        <p:sp>
          <p:nvSpPr>
            <p:cNvPr id="7" name="添加标题"/>
            <p:cNvSpPr txBox="1"/>
            <p:nvPr/>
          </p:nvSpPr>
          <p:spPr>
            <a:xfrm>
              <a:off x="8169117" y="2142715"/>
              <a:ext cx="3025982" cy="1032783"/>
            </a:xfrm>
            <a:prstGeom prst="rect">
              <a:avLst/>
            </a:prstGeom>
            <a:noFill/>
          </p:spPr>
          <p:txBody>
            <a:bodyPr wrap="square" rtlCol="0">
              <a:spAutoFit/>
            </a:bodyPr>
            <a:lstStyle/>
            <a:p>
              <a:pPr>
                <a:lnSpc>
                  <a:spcPct val="150000"/>
                </a:lnSpc>
              </a:pPr>
              <a:r>
                <a:rPr lang="zh-CN" altLang="en-US" b="1" dirty="0">
                  <a:solidFill>
                    <a:schemeClr val="accent2"/>
                  </a:solidFill>
                  <a:latin typeface="+mj-ea"/>
                  <a:ea typeface="+mj-ea"/>
                </a:rPr>
                <a:t>添加标题</a:t>
              </a:r>
              <a:endParaRPr lang="en-US" altLang="zh-CN" b="1" dirty="0">
                <a:solidFill>
                  <a:schemeClr val="accent2"/>
                </a:solidFill>
                <a:latin typeface="+mj-ea"/>
                <a:ea typeface="+mj-ea"/>
              </a:endParaRPr>
            </a:p>
            <a:p>
              <a:pPr>
                <a:lnSpc>
                  <a:spcPct val="150000"/>
                </a:lnSpc>
              </a:pPr>
              <a:r>
                <a:rPr lang="zh-CN" altLang="en-US" sz="1200" dirty="0">
                  <a:solidFill>
                    <a:schemeClr val="tx2"/>
                  </a:solidFill>
                  <a:latin typeface="+mn-ea"/>
                </a:rPr>
                <a:t>点击此处添加标题点击此处添加标题添加标题添加标题点击此处添加标题</a:t>
              </a:r>
              <a:endParaRPr lang="zh-CN" altLang="en-US" sz="1200" dirty="0">
                <a:solidFill>
                  <a:schemeClr val="tx2"/>
                </a:solidFill>
                <a:latin typeface="+mn-ea"/>
              </a:endParaRPr>
            </a:p>
          </p:txBody>
        </p:sp>
      </p:grpSp>
      <p:grpSp>
        <p:nvGrpSpPr>
          <p:cNvPr id="10" name="组合 9"/>
          <p:cNvGrpSpPr/>
          <p:nvPr/>
        </p:nvGrpSpPr>
        <p:grpSpPr>
          <a:xfrm>
            <a:off x="297399" y="1253715"/>
            <a:ext cx="4091446" cy="1032783"/>
            <a:chOff x="996902" y="2142715"/>
            <a:chExt cx="4091446" cy="1032783"/>
          </a:xfrm>
        </p:grpSpPr>
        <p:grpSp>
          <p:nvGrpSpPr>
            <p:cNvPr id="11" name="组合 10"/>
            <p:cNvGrpSpPr/>
            <p:nvPr/>
          </p:nvGrpSpPr>
          <p:grpSpPr>
            <a:xfrm>
              <a:off x="4368347" y="2370468"/>
              <a:ext cx="720001" cy="720000"/>
              <a:chOff x="4362598" y="2181624"/>
              <a:chExt cx="720001" cy="720000"/>
            </a:xfrm>
          </p:grpSpPr>
          <p:sp>
            <p:nvSpPr>
              <p:cNvPr id="13" name="Rounded Rectangle 5"/>
              <p:cNvSpPr/>
              <p:nvPr/>
            </p:nvSpPr>
            <p:spPr>
              <a:xfrm>
                <a:off x="4362598" y="2181624"/>
                <a:ext cx="720001" cy="720000"/>
              </a:xfrm>
              <a:prstGeom prst="roundRect">
                <a:avLst>
                  <a:gd name="adj" fmla="val 50000"/>
                </a:avLst>
              </a:prstGeom>
              <a:gradFill>
                <a:gsLst>
                  <a:gs pos="0">
                    <a:schemeClr val="bg1"/>
                  </a:gs>
                  <a:gs pos="51000">
                    <a:schemeClr val="bg1">
                      <a:lumMod val="95000"/>
                    </a:schemeClr>
                  </a:gs>
                  <a:gs pos="100000">
                    <a:schemeClr val="bg1">
                      <a:lumMod val="75000"/>
                    </a:schemeClr>
                  </a:gs>
                </a:gsLst>
                <a:lin ang="18900000" scaled="0"/>
              </a:gradFill>
              <a:ln w="25400">
                <a:gradFill>
                  <a:gsLst>
                    <a:gs pos="34000">
                      <a:srgbClr val="F2F2F2"/>
                    </a:gs>
                    <a:gs pos="0">
                      <a:srgbClr val="FFFFFF"/>
                    </a:gs>
                    <a:gs pos="100000">
                      <a:srgbClr val="BFBFBF"/>
                    </a:gs>
                  </a:gsLst>
                  <a:lin ang="8100000" scaled="0"/>
                </a:gradFill>
              </a:ln>
              <a:effectLst>
                <a:outerShdw blurRad="673100" dist="266700" dir="8100000" sx="99000" sy="99000" algn="tr" rotWithShape="0">
                  <a:prstClr val="black">
                    <a:alpha val="41000"/>
                  </a:prstClr>
                </a:outerShdw>
              </a:effectLst>
            </p:spPr>
            <p:style>
              <a:lnRef idx="1">
                <a:schemeClr val="accent1"/>
              </a:lnRef>
              <a:fillRef idx="3">
                <a:schemeClr val="accent1"/>
              </a:fillRef>
              <a:effectRef idx="2">
                <a:schemeClr val="accent1"/>
              </a:effectRef>
              <a:fontRef idx="minor">
                <a:schemeClr val="lt1"/>
              </a:fontRef>
            </p:style>
            <p:txBody>
              <a:bodyPr lIns="121883" tIns="60942" rIns="121883" bIns="60942" rtlCol="0" anchor="ctr"/>
              <a:lstStyle/>
              <a:p>
                <a:pPr algn="ctr"/>
                <a:endParaRPr lang="en-US" sz="2400" dirty="0">
                  <a:solidFill>
                    <a:srgbClr val="7F7F7F"/>
                  </a:solidFill>
                  <a:latin typeface="+mj-ea"/>
                  <a:ea typeface="+mj-ea"/>
                </a:endParaRPr>
              </a:p>
            </p:txBody>
          </p:sp>
          <p:sp>
            <p:nvSpPr>
              <p:cNvPr id="14" name="Text Placeholder 7"/>
              <p:cNvSpPr txBox="1"/>
              <p:nvPr/>
            </p:nvSpPr>
            <p:spPr>
              <a:xfrm>
                <a:off x="4416897" y="2315157"/>
                <a:ext cx="611403" cy="452934"/>
              </a:xfrm>
              <a:prstGeom prst="rect">
                <a:avLst/>
              </a:prstGeom>
            </p:spPr>
            <p:txBody>
              <a:bodyPr vert="horz" lIns="0" tIns="103884" rIns="0" bIns="103884" anchor="ctr"/>
              <a:lstStyle>
                <a:lvl1pPr marL="0" indent="0" algn="ctr" defTabSz="914400" rtl="0" eaLnBrk="1" latinLnBrk="0" hangingPunct="1">
                  <a:lnSpc>
                    <a:spcPct val="100000"/>
                  </a:lnSpc>
                  <a:spcBef>
                    <a:spcPts val="0"/>
                  </a:spcBef>
                  <a:buFont typeface="Arial" panose="020B0604020202020204" pitchFamily="34" charset="0"/>
                  <a:buNone/>
                  <a:defRPr sz="1750" b="0" kern="1200">
                    <a:solidFill>
                      <a:schemeClr val="bg1"/>
                    </a:solidFill>
                    <a:latin typeface="FontAwesome Regular"/>
                    <a:ea typeface="+mn-ea"/>
                    <a:cs typeface="FontAwesome Regular"/>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s-ES_tradnl" sz="2400" dirty="0">
                    <a:solidFill>
                      <a:schemeClr val="accent1"/>
                    </a:solidFill>
                    <a:latin typeface="+mj-ea"/>
                    <a:ea typeface="+mj-ea"/>
                  </a:rPr>
                  <a:t>01</a:t>
                </a:r>
                <a:endParaRPr lang="es-ES_tradnl" sz="2400" dirty="0">
                  <a:solidFill>
                    <a:schemeClr val="accent1"/>
                  </a:solidFill>
                  <a:latin typeface="+mj-ea"/>
                  <a:ea typeface="+mj-ea"/>
                </a:endParaRPr>
              </a:p>
            </p:txBody>
          </p:sp>
        </p:grpSp>
        <p:sp>
          <p:nvSpPr>
            <p:cNvPr id="12" name="添加标题"/>
            <p:cNvSpPr txBox="1"/>
            <p:nvPr/>
          </p:nvSpPr>
          <p:spPr>
            <a:xfrm>
              <a:off x="996902" y="2142715"/>
              <a:ext cx="3025982" cy="1032783"/>
            </a:xfrm>
            <a:prstGeom prst="rect">
              <a:avLst/>
            </a:prstGeom>
            <a:noFill/>
          </p:spPr>
          <p:txBody>
            <a:bodyPr wrap="square" rtlCol="0">
              <a:spAutoFit/>
            </a:bodyPr>
            <a:lstStyle/>
            <a:p>
              <a:pPr algn="r">
                <a:lnSpc>
                  <a:spcPct val="150000"/>
                </a:lnSpc>
              </a:pPr>
              <a:r>
                <a:rPr lang="zh-CN" altLang="en-US" b="1" dirty="0">
                  <a:solidFill>
                    <a:schemeClr val="accent1"/>
                  </a:solidFill>
                  <a:latin typeface="+mj-ea"/>
                  <a:ea typeface="+mj-ea"/>
                </a:rPr>
                <a:t>添加标题</a:t>
              </a:r>
              <a:endParaRPr lang="en-US" altLang="zh-CN" b="1" dirty="0">
                <a:solidFill>
                  <a:schemeClr val="accent1"/>
                </a:solidFill>
                <a:latin typeface="+mj-ea"/>
                <a:ea typeface="+mj-ea"/>
              </a:endParaRPr>
            </a:p>
            <a:p>
              <a:pPr algn="r">
                <a:lnSpc>
                  <a:spcPct val="150000"/>
                </a:lnSpc>
              </a:pPr>
              <a:r>
                <a:rPr lang="zh-CN" altLang="en-US" sz="1200" dirty="0">
                  <a:solidFill>
                    <a:schemeClr val="tx2"/>
                  </a:solidFill>
                  <a:latin typeface="+mn-ea"/>
                </a:rPr>
                <a:t>点击此处添加标题点击此处添加标题点击此处添加标题添加标题</a:t>
              </a:r>
              <a:endParaRPr lang="zh-CN" altLang="en-US" sz="1200" dirty="0">
                <a:solidFill>
                  <a:schemeClr val="tx2"/>
                </a:solidFill>
                <a:latin typeface="+mn-ea"/>
              </a:endParaRPr>
            </a:p>
          </p:txBody>
        </p:sp>
      </p:grpSp>
      <p:grpSp>
        <p:nvGrpSpPr>
          <p:cNvPr id="15" name="组合 14"/>
          <p:cNvGrpSpPr/>
          <p:nvPr/>
        </p:nvGrpSpPr>
        <p:grpSpPr>
          <a:xfrm>
            <a:off x="7743764" y="2704583"/>
            <a:ext cx="4126138" cy="1032783"/>
            <a:chOff x="7652436" y="3444413"/>
            <a:chExt cx="4126138" cy="1032783"/>
          </a:xfrm>
        </p:grpSpPr>
        <p:grpSp>
          <p:nvGrpSpPr>
            <p:cNvPr id="16" name="组合 15"/>
            <p:cNvGrpSpPr/>
            <p:nvPr/>
          </p:nvGrpSpPr>
          <p:grpSpPr>
            <a:xfrm>
              <a:off x="7652436" y="3625123"/>
              <a:ext cx="720001" cy="720000"/>
              <a:chOff x="7646687" y="3436279"/>
              <a:chExt cx="720001" cy="720000"/>
            </a:xfrm>
          </p:grpSpPr>
          <p:sp>
            <p:nvSpPr>
              <p:cNvPr id="18" name="Rounded Rectangle 36"/>
              <p:cNvSpPr/>
              <p:nvPr/>
            </p:nvSpPr>
            <p:spPr>
              <a:xfrm>
                <a:off x="7646687" y="3436279"/>
                <a:ext cx="720001" cy="720000"/>
              </a:xfrm>
              <a:prstGeom prst="roundRect">
                <a:avLst>
                  <a:gd name="adj" fmla="val 50000"/>
                </a:avLst>
              </a:prstGeom>
              <a:gradFill>
                <a:gsLst>
                  <a:gs pos="0">
                    <a:schemeClr val="bg1"/>
                  </a:gs>
                  <a:gs pos="51000">
                    <a:schemeClr val="bg1">
                      <a:lumMod val="95000"/>
                    </a:schemeClr>
                  </a:gs>
                  <a:gs pos="100000">
                    <a:schemeClr val="bg1">
                      <a:lumMod val="75000"/>
                    </a:schemeClr>
                  </a:gs>
                </a:gsLst>
                <a:lin ang="18900000" scaled="0"/>
              </a:gradFill>
              <a:ln w="25400">
                <a:gradFill>
                  <a:gsLst>
                    <a:gs pos="34000">
                      <a:srgbClr val="F2F2F2"/>
                    </a:gs>
                    <a:gs pos="0">
                      <a:srgbClr val="FFFFFF"/>
                    </a:gs>
                    <a:gs pos="100000">
                      <a:srgbClr val="BFBFBF"/>
                    </a:gs>
                  </a:gsLst>
                  <a:lin ang="8100000" scaled="0"/>
                </a:gradFill>
              </a:ln>
              <a:effectLst>
                <a:outerShdw blurRad="673100" dist="266700" dir="8100000" sx="99000" sy="99000" algn="tr" rotWithShape="0">
                  <a:prstClr val="black">
                    <a:alpha val="41000"/>
                  </a:prstClr>
                </a:outerShdw>
              </a:effectLst>
            </p:spPr>
            <p:style>
              <a:lnRef idx="1">
                <a:schemeClr val="accent1"/>
              </a:lnRef>
              <a:fillRef idx="3">
                <a:schemeClr val="accent1"/>
              </a:fillRef>
              <a:effectRef idx="2">
                <a:schemeClr val="accent1"/>
              </a:effectRef>
              <a:fontRef idx="minor">
                <a:schemeClr val="lt1"/>
              </a:fontRef>
            </p:style>
            <p:txBody>
              <a:bodyPr lIns="121883" tIns="60942" rIns="121883" bIns="60942" rtlCol="0" anchor="ctr"/>
              <a:lstStyle/>
              <a:p>
                <a:pPr algn="ctr"/>
                <a:endParaRPr lang="en-US" sz="2400" dirty="0">
                  <a:solidFill>
                    <a:srgbClr val="7F7F7F"/>
                  </a:solidFill>
                  <a:latin typeface="+mj-ea"/>
                  <a:ea typeface="+mj-ea"/>
                </a:endParaRPr>
              </a:p>
            </p:txBody>
          </p:sp>
          <p:sp>
            <p:nvSpPr>
              <p:cNvPr id="19" name="Text Placeholder 7"/>
              <p:cNvSpPr txBox="1"/>
              <p:nvPr/>
            </p:nvSpPr>
            <p:spPr>
              <a:xfrm>
                <a:off x="7700986" y="3569812"/>
                <a:ext cx="611403" cy="452934"/>
              </a:xfrm>
              <a:prstGeom prst="rect">
                <a:avLst/>
              </a:prstGeom>
              <a:noFill/>
            </p:spPr>
            <p:txBody>
              <a:bodyPr vert="horz" lIns="0" tIns="103884" rIns="0" bIns="103884" anchor="ctr"/>
              <a:lstStyle>
                <a:lvl1pPr marL="0" indent="0" algn="ctr" defTabSz="914400" rtl="0" eaLnBrk="1" latinLnBrk="0" hangingPunct="1">
                  <a:lnSpc>
                    <a:spcPct val="100000"/>
                  </a:lnSpc>
                  <a:spcBef>
                    <a:spcPts val="0"/>
                  </a:spcBef>
                  <a:buFont typeface="Arial" panose="020B0604020202020204" pitchFamily="34" charset="0"/>
                  <a:buNone/>
                  <a:defRPr sz="1750" b="0" kern="1200">
                    <a:solidFill>
                      <a:schemeClr val="bg1"/>
                    </a:solidFill>
                    <a:latin typeface="FontAwesome Regular"/>
                    <a:ea typeface="+mn-ea"/>
                    <a:cs typeface="FontAwesome Regular"/>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s-ES_tradnl" sz="2400" dirty="0">
                    <a:solidFill>
                      <a:schemeClr val="accent3"/>
                    </a:solidFill>
                    <a:latin typeface="+mj-ea"/>
                    <a:ea typeface="+mj-ea"/>
                  </a:rPr>
                  <a:t>03</a:t>
                </a:r>
                <a:endParaRPr lang="es-ES_tradnl" sz="2400" dirty="0">
                  <a:solidFill>
                    <a:schemeClr val="accent3"/>
                  </a:solidFill>
                  <a:latin typeface="+mj-ea"/>
                  <a:ea typeface="+mj-ea"/>
                </a:endParaRPr>
              </a:p>
            </p:txBody>
          </p:sp>
        </p:grpSp>
        <p:sp>
          <p:nvSpPr>
            <p:cNvPr id="17" name="添加标题"/>
            <p:cNvSpPr txBox="1"/>
            <p:nvPr/>
          </p:nvSpPr>
          <p:spPr>
            <a:xfrm>
              <a:off x="8752592" y="3444413"/>
              <a:ext cx="3025982" cy="1032783"/>
            </a:xfrm>
            <a:prstGeom prst="rect">
              <a:avLst/>
            </a:prstGeom>
            <a:noFill/>
          </p:spPr>
          <p:txBody>
            <a:bodyPr wrap="square" rtlCol="0">
              <a:spAutoFit/>
            </a:bodyPr>
            <a:lstStyle/>
            <a:p>
              <a:pPr>
                <a:lnSpc>
                  <a:spcPct val="150000"/>
                </a:lnSpc>
              </a:pPr>
              <a:r>
                <a:rPr lang="zh-CN" altLang="en-US" b="1" dirty="0">
                  <a:solidFill>
                    <a:schemeClr val="accent3"/>
                  </a:solidFill>
                  <a:latin typeface="+mj-ea"/>
                  <a:ea typeface="+mj-ea"/>
                </a:rPr>
                <a:t>添加标题</a:t>
              </a:r>
              <a:endParaRPr lang="en-US" altLang="zh-CN" b="1" dirty="0">
                <a:solidFill>
                  <a:schemeClr val="accent3"/>
                </a:solidFill>
                <a:latin typeface="+mj-ea"/>
                <a:ea typeface="+mj-ea"/>
              </a:endParaRPr>
            </a:p>
            <a:p>
              <a:pPr>
                <a:lnSpc>
                  <a:spcPct val="150000"/>
                </a:lnSpc>
              </a:pPr>
              <a:r>
                <a:rPr lang="zh-CN" altLang="en-US" sz="1200" dirty="0">
                  <a:solidFill>
                    <a:schemeClr val="tx2"/>
                  </a:solidFill>
                  <a:latin typeface="+mn-ea"/>
                </a:rPr>
                <a:t>点击此处添加标题点击此处添加标题添加标题添加标题点击此处添加标题</a:t>
              </a:r>
              <a:endParaRPr lang="zh-CN" altLang="en-US" sz="1200" dirty="0">
                <a:solidFill>
                  <a:schemeClr val="tx2"/>
                </a:solidFill>
                <a:latin typeface="+mn-ea"/>
              </a:endParaRPr>
            </a:p>
          </p:txBody>
        </p:sp>
      </p:grpSp>
      <p:grpSp>
        <p:nvGrpSpPr>
          <p:cNvPr id="20" name="组合 19"/>
          <p:cNvGrpSpPr/>
          <p:nvPr/>
        </p:nvGrpSpPr>
        <p:grpSpPr>
          <a:xfrm>
            <a:off x="280053" y="2704583"/>
            <a:ext cx="4126138" cy="1032783"/>
            <a:chOff x="413427" y="3444413"/>
            <a:chExt cx="4126138" cy="1032783"/>
          </a:xfrm>
        </p:grpSpPr>
        <p:grpSp>
          <p:nvGrpSpPr>
            <p:cNvPr id="21" name="组合 20"/>
            <p:cNvGrpSpPr/>
            <p:nvPr/>
          </p:nvGrpSpPr>
          <p:grpSpPr>
            <a:xfrm>
              <a:off x="3819564" y="3625123"/>
              <a:ext cx="720001" cy="720000"/>
              <a:chOff x="3813815" y="3436279"/>
              <a:chExt cx="720001" cy="720000"/>
            </a:xfrm>
          </p:grpSpPr>
          <p:sp>
            <p:nvSpPr>
              <p:cNvPr id="23" name="Rounded Rectangle 34"/>
              <p:cNvSpPr/>
              <p:nvPr/>
            </p:nvSpPr>
            <p:spPr>
              <a:xfrm>
                <a:off x="3813815" y="3436279"/>
                <a:ext cx="720001" cy="720000"/>
              </a:xfrm>
              <a:prstGeom prst="roundRect">
                <a:avLst>
                  <a:gd name="adj" fmla="val 50000"/>
                </a:avLst>
              </a:prstGeom>
              <a:gradFill>
                <a:gsLst>
                  <a:gs pos="0">
                    <a:schemeClr val="bg1"/>
                  </a:gs>
                  <a:gs pos="51000">
                    <a:schemeClr val="bg1">
                      <a:lumMod val="95000"/>
                    </a:schemeClr>
                  </a:gs>
                  <a:gs pos="100000">
                    <a:schemeClr val="bg1">
                      <a:lumMod val="75000"/>
                    </a:schemeClr>
                  </a:gs>
                </a:gsLst>
                <a:lin ang="18900000" scaled="0"/>
              </a:gradFill>
              <a:ln w="25400">
                <a:gradFill>
                  <a:gsLst>
                    <a:gs pos="34000">
                      <a:srgbClr val="F2F2F2"/>
                    </a:gs>
                    <a:gs pos="0">
                      <a:srgbClr val="FFFFFF"/>
                    </a:gs>
                    <a:gs pos="100000">
                      <a:srgbClr val="BFBFBF"/>
                    </a:gs>
                  </a:gsLst>
                  <a:lin ang="8100000" scaled="0"/>
                </a:gradFill>
              </a:ln>
              <a:effectLst>
                <a:outerShdw blurRad="673100" dist="266700" dir="8100000" sx="99000" sy="99000" algn="tr" rotWithShape="0">
                  <a:prstClr val="black">
                    <a:alpha val="41000"/>
                  </a:prstClr>
                </a:outerShdw>
              </a:effectLst>
            </p:spPr>
            <p:style>
              <a:lnRef idx="1">
                <a:schemeClr val="accent1"/>
              </a:lnRef>
              <a:fillRef idx="3">
                <a:schemeClr val="accent1"/>
              </a:fillRef>
              <a:effectRef idx="2">
                <a:schemeClr val="accent1"/>
              </a:effectRef>
              <a:fontRef idx="minor">
                <a:schemeClr val="lt1"/>
              </a:fontRef>
            </p:style>
            <p:txBody>
              <a:bodyPr lIns="121883" tIns="60942" rIns="121883" bIns="60942" rtlCol="0" anchor="ctr"/>
              <a:lstStyle/>
              <a:p>
                <a:pPr algn="ctr"/>
                <a:endParaRPr lang="en-US" sz="2400" dirty="0">
                  <a:solidFill>
                    <a:srgbClr val="7F7F7F"/>
                  </a:solidFill>
                  <a:latin typeface="+mj-ea"/>
                  <a:ea typeface="+mj-ea"/>
                </a:endParaRPr>
              </a:p>
            </p:txBody>
          </p:sp>
          <p:sp>
            <p:nvSpPr>
              <p:cNvPr id="24" name="Text Placeholder 7"/>
              <p:cNvSpPr txBox="1"/>
              <p:nvPr/>
            </p:nvSpPr>
            <p:spPr>
              <a:xfrm>
                <a:off x="3868114" y="3569812"/>
                <a:ext cx="611403" cy="452934"/>
              </a:xfrm>
              <a:prstGeom prst="rect">
                <a:avLst/>
              </a:prstGeom>
              <a:noFill/>
            </p:spPr>
            <p:txBody>
              <a:bodyPr vert="horz" lIns="0" tIns="103884" rIns="0" bIns="103884" anchor="ctr"/>
              <a:lstStyle>
                <a:lvl1pPr marL="0" indent="0" algn="ctr" defTabSz="914400" rtl="0" eaLnBrk="1" latinLnBrk="0" hangingPunct="1">
                  <a:lnSpc>
                    <a:spcPct val="100000"/>
                  </a:lnSpc>
                  <a:spcBef>
                    <a:spcPts val="0"/>
                  </a:spcBef>
                  <a:buFont typeface="Arial" panose="020B0604020202020204" pitchFamily="34" charset="0"/>
                  <a:buNone/>
                  <a:defRPr sz="1750" b="0" kern="1200">
                    <a:solidFill>
                      <a:schemeClr val="bg1"/>
                    </a:solidFill>
                    <a:latin typeface="FontAwesome Regular"/>
                    <a:ea typeface="+mn-ea"/>
                    <a:cs typeface="FontAwesome Regular"/>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s-ES_tradnl" sz="2400" dirty="0">
                    <a:solidFill>
                      <a:schemeClr val="accent6"/>
                    </a:solidFill>
                    <a:latin typeface="+mj-ea"/>
                    <a:ea typeface="+mj-ea"/>
                  </a:rPr>
                  <a:t>06</a:t>
                </a:r>
                <a:endParaRPr lang="es-ES_tradnl" sz="2400" dirty="0">
                  <a:solidFill>
                    <a:schemeClr val="accent6"/>
                  </a:solidFill>
                  <a:latin typeface="+mj-ea"/>
                  <a:ea typeface="+mj-ea"/>
                </a:endParaRPr>
              </a:p>
            </p:txBody>
          </p:sp>
        </p:grpSp>
        <p:sp>
          <p:nvSpPr>
            <p:cNvPr id="22" name="添加标题"/>
            <p:cNvSpPr txBox="1"/>
            <p:nvPr/>
          </p:nvSpPr>
          <p:spPr>
            <a:xfrm>
              <a:off x="413427" y="3444413"/>
              <a:ext cx="3025982" cy="1032783"/>
            </a:xfrm>
            <a:prstGeom prst="rect">
              <a:avLst/>
            </a:prstGeom>
            <a:noFill/>
          </p:spPr>
          <p:txBody>
            <a:bodyPr wrap="square" rtlCol="0">
              <a:spAutoFit/>
            </a:bodyPr>
            <a:lstStyle/>
            <a:p>
              <a:pPr algn="r">
                <a:lnSpc>
                  <a:spcPct val="150000"/>
                </a:lnSpc>
              </a:pPr>
              <a:r>
                <a:rPr lang="zh-CN" altLang="en-US" b="1" dirty="0">
                  <a:solidFill>
                    <a:schemeClr val="accent6"/>
                  </a:solidFill>
                  <a:latin typeface="+mj-ea"/>
                  <a:ea typeface="+mj-ea"/>
                </a:rPr>
                <a:t>添加标题</a:t>
              </a:r>
              <a:endParaRPr lang="en-US" altLang="zh-CN" b="1" dirty="0">
                <a:solidFill>
                  <a:schemeClr val="accent6"/>
                </a:solidFill>
                <a:latin typeface="+mj-ea"/>
                <a:ea typeface="+mj-ea"/>
              </a:endParaRPr>
            </a:p>
            <a:p>
              <a:pPr algn="r">
                <a:lnSpc>
                  <a:spcPct val="150000"/>
                </a:lnSpc>
              </a:pPr>
              <a:r>
                <a:rPr lang="zh-CN" altLang="en-US" sz="1200" dirty="0">
                  <a:solidFill>
                    <a:schemeClr val="tx2"/>
                  </a:solidFill>
                  <a:latin typeface="+mn-ea"/>
                </a:rPr>
                <a:t>点击此处添加标题点击此处添加标题点击此处添加标题添加标题</a:t>
              </a:r>
              <a:endParaRPr lang="zh-CN" altLang="en-US" sz="1200" dirty="0">
                <a:solidFill>
                  <a:schemeClr val="tx2"/>
                </a:solidFill>
                <a:latin typeface="+mn-ea"/>
              </a:endParaRPr>
            </a:p>
          </p:txBody>
        </p:sp>
      </p:grpSp>
      <p:grpSp>
        <p:nvGrpSpPr>
          <p:cNvPr id="25" name="组合 24"/>
          <p:cNvGrpSpPr/>
          <p:nvPr/>
        </p:nvGrpSpPr>
        <p:grpSpPr>
          <a:xfrm>
            <a:off x="7774150" y="4025182"/>
            <a:ext cx="4065367" cy="1032783"/>
            <a:chOff x="7153053" y="4914182"/>
            <a:chExt cx="4065367" cy="1032783"/>
          </a:xfrm>
        </p:grpSpPr>
        <p:grpSp>
          <p:nvGrpSpPr>
            <p:cNvPr id="26" name="组合 25"/>
            <p:cNvGrpSpPr/>
            <p:nvPr/>
          </p:nvGrpSpPr>
          <p:grpSpPr>
            <a:xfrm>
              <a:off x="7153053" y="4926245"/>
              <a:ext cx="720001" cy="720000"/>
              <a:chOff x="7147304" y="4737401"/>
              <a:chExt cx="720001" cy="720000"/>
            </a:xfrm>
          </p:grpSpPr>
          <p:sp>
            <p:nvSpPr>
              <p:cNvPr id="28" name="Rounded Rectangle 40"/>
              <p:cNvSpPr/>
              <p:nvPr/>
            </p:nvSpPr>
            <p:spPr>
              <a:xfrm>
                <a:off x="7147304" y="4737401"/>
                <a:ext cx="720001" cy="720000"/>
              </a:xfrm>
              <a:prstGeom prst="roundRect">
                <a:avLst>
                  <a:gd name="adj" fmla="val 50000"/>
                </a:avLst>
              </a:prstGeom>
              <a:gradFill>
                <a:gsLst>
                  <a:gs pos="0">
                    <a:schemeClr val="bg1"/>
                  </a:gs>
                  <a:gs pos="51000">
                    <a:schemeClr val="bg1">
                      <a:lumMod val="95000"/>
                    </a:schemeClr>
                  </a:gs>
                  <a:gs pos="100000">
                    <a:schemeClr val="bg1">
                      <a:lumMod val="75000"/>
                    </a:schemeClr>
                  </a:gs>
                </a:gsLst>
                <a:lin ang="18900000" scaled="0"/>
              </a:gradFill>
              <a:ln w="25400">
                <a:gradFill>
                  <a:gsLst>
                    <a:gs pos="34000">
                      <a:srgbClr val="F2F2F2"/>
                    </a:gs>
                    <a:gs pos="0">
                      <a:srgbClr val="FFFFFF"/>
                    </a:gs>
                    <a:gs pos="100000">
                      <a:srgbClr val="BFBFBF"/>
                    </a:gs>
                  </a:gsLst>
                  <a:lin ang="8100000" scaled="0"/>
                </a:gradFill>
              </a:ln>
              <a:effectLst>
                <a:outerShdw blurRad="673100" dist="266700" dir="8100000" sx="99000" sy="99000" algn="tr" rotWithShape="0">
                  <a:prstClr val="black">
                    <a:alpha val="41000"/>
                  </a:prstClr>
                </a:outerShdw>
              </a:effectLst>
            </p:spPr>
            <p:style>
              <a:lnRef idx="1">
                <a:schemeClr val="accent1"/>
              </a:lnRef>
              <a:fillRef idx="3">
                <a:schemeClr val="accent1"/>
              </a:fillRef>
              <a:effectRef idx="2">
                <a:schemeClr val="accent1"/>
              </a:effectRef>
              <a:fontRef idx="minor">
                <a:schemeClr val="lt1"/>
              </a:fontRef>
            </p:style>
            <p:txBody>
              <a:bodyPr lIns="121883" tIns="60942" rIns="121883" bIns="60942" rtlCol="0" anchor="ctr"/>
              <a:lstStyle/>
              <a:p>
                <a:pPr algn="ctr"/>
                <a:endParaRPr lang="en-US" sz="2400" dirty="0">
                  <a:solidFill>
                    <a:srgbClr val="7F7F7F"/>
                  </a:solidFill>
                  <a:latin typeface="+mj-ea"/>
                  <a:ea typeface="+mj-ea"/>
                </a:endParaRPr>
              </a:p>
            </p:txBody>
          </p:sp>
          <p:sp>
            <p:nvSpPr>
              <p:cNvPr id="29" name="Text Placeholder 7"/>
              <p:cNvSpPr txBox="1"/>
              <p:nvPr/>
            </p:nvSpPr>
            <p:spPr>
              <a:xfrm>
                <a:off x="7199454" y="4870934"/>
                <a:ext cx="611403" cy="452934"/>
              </a:xfrm>
              <a:prstGeom prst="rect">
                <a:avLst/>
              </a:prstGeom>
              <a:noFill/>
            </p:spPr>
            <p:txBody>
              <a:bodyPr vert="horz" lIns="0" tIns="103884" rIns="0" bIns="103884" anchor="ctr"/>
              <a:lstStyle>
                <a:lvl1pPr marL="0" indent="0" algn="ctr" defTabSz="914400" rtl="0" eaLnBrk="1" latinLnBrk="0" hangingPunct="1">
                  <a:lnSpc>
                    <a:spcPct val="100000"/>
                  </a:lnSpc>
                  <a:spcBef>
                    <a:spcPts val="0"/>
                  </a:spcBef>
                  <a:buFont typeface="Arial" panose="020B0604020202020204" pitchFamily="34" charset="0"/>
                  <a:buNone/>
                  <a:defRPr sz="1750" b="0" kern="1200">
                    <a:solidFill>
                      <a:schemeClr val="bg1"/>
                    </a:solidFill>
                    <a:latin typeface="FontAwesome Regular"/>
                    <a:ea typeface="+mn-ea"/>
                    <a:cs typeface="FontAwesome Regular"/>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s-ES_tradnl" sz="2400" dirty="0">
                    <a:solidFill>
                      <a:schemeClr val="accent4"/>
                    </a:solidFill>
                    <a:latin typeface="+mj-ea"/>
                    <a:ea typeface="+mj-ea"/>
                  </a:rPr>
                  <a:t>04</a:t>
                </a:r>
                <a:endParaRPr lang="es-ES_tradnl" sz="2400" dirty="0">
                  <a:solidFill>
                    <a:schemeClr val="accent4"/>
                  </a:solidFill>
                  <a:latin typeface="+mj-ea"/>
                  <a:ea typeface="+mj-ea"/>
                </a:endParaRPr>
              </a:p>
            </p:txBody>
          </p:sp>
        </p:grpSp>
        <p:sp>
          <p:nvSpPr>
            <p:cNvPr id="27" name="添加标题"/>
            <p:cNvSpPr txBox="1"/>
            <p:nvPr/>
          </p:nvSpPr>
          <p:spPr>
            <a:xfrm>
              <a:off x="8192438" y="4914182"/>
              <a:ext cx="3025982" cy="1032783"/>
            </a:xfrm>
            <a:prstGeom prst="rect">
              <a:avLst/>
            </a:prstGeom>
            <a:noFill/>
          </p:spPr>
          <p:txBody>
            <a:bodyPr wrap="square" rtlCol="0">
              <a:spAutoFit/>
            </a:bodyPr>
            <a:lstStyle/>
            <a:p>
              <a:pPr>
                <a:lnSpc>
                  <a:spcPct val="150000"/>
                </a:lnSpc>
              </a:pPr>
              <a:r>
                <a:rPr lang="zh-CN" altLang="en-US" b="1" dirty="0">
                  <a:solidFill>
                    <a:schemeClr val="accent4"/>
                  </a:solidFill>
                  <a:latin typeface="+mj-ea"/>
                  <a:ea typeface="+mj-ea"/>
                </a:rPr>
                <a:t>添加标题</a:t>
              </a:r>
              <a:endParaRPr lang="en-US" altLang="zh-CN" b="1" dirty="0">
                <a:solidFill>
                  <a:schemeClr val="accent4"/>
                </a:solidFill>
                <a:latin typeface="+mj-ea"/>
                <a:ea typeface="+mj-ea"/>
              </a:endParaRPr>
            </a:p>
            <a:p>
              <a:pPr>
                <a:lnSpc>
                  <a:spcPct val="150000"/>
                </a:lnSpc>
              </a:pPr>
              <a:r>
                <a:rPr lang="zh-CN" altLang="en-US" sz="1200" dirty="0">
                  <a:solidFill>
                    <a:schemeClr val="tx2"/>
                  </a:solidFill>
                  <a:latin typeface="+mn-ea"/>
                </a:rPr>
                <a:t>点击此处添加标题点击此处添加标题添加标题添加标题点击此处添加标题</a:t>
              </a:r>
              <a:endParaRPr lang="zh-CN" altLang="en-US" sz="1200" dirty="0">
                <a:solidFill>
                  <a:schemeClr val="tx2"/>
                </a:solidFill>
                <a:latin typeface="+mn-ea"/>
              </a:endParaRPr>
            </a:p>
          </p:txBody>
        </p:sp>
      </p:grpSp>
      <p:grpSp>
        <p:nvGrpSpPr>
          <p:cNvPr id="30" name="组合 29"/>
          <p:cNvGrpSpPr/>
          <p:nvPr/>
        </p:nvGrpSpPr>
        <p:grpSpPr>
          <a:xfrm>
            <a:off x="285738" y="4025182"/>
            <a:ext cx="4114768" cy="1032783"/>
            <a:chOff x="973580" y="4914182"/>
            <a:chExt cx="4114768" cy="1032783"/>
          </a:xfrm>
        </p:grpSpPr>
        <p:grpSp>
          <p:nvGrpSpPr>
            <p:cNvPr id="31" name="组合 30"/>
            <p:cNvGrpSpPr/>
            <p:nvPr/>
          </p:nvGrpSpPr>
          <p:grpSpPr>
            <a:xfrm>
              <a:off x="4368347" y="5070573"/>
              <a:ext cx="720001" cy="720000"/>
              <a:chOff x="4362598" y="4881729"/>
              <a:chExt cx="720001" cy="720000"/>
            </a:xfrm>
          </p:grpSpPr>
          <p:sp>
            <p:nvSpPr>
              <p:cNvPr id="33" name="Rounded Rectangle 38"/>
              <p:cNvSpPr/>
              <p:nvPr/>
            </p:nvSpPr>
            <p:spPr>
              <a:xfrm>
                <a:off x="4362598" y="4881729"/>
                <a:ext cx="720001" cy="720000"/>
              </a:xfrm>
              <a:prstGeom prst="roundRect">
                <a:avLst>
                  <a:gd name="adj" fmla="val 50000"/>
                </a:avLst>
              </a:prstGeom>
              <a:gradFill>
                <a:gsLst>
                  <a:gs pos="0">
                    <a:schemeClr val="bg1"/>
                  </a:gs>
                  <a:gs pos="51000">
                    <a:schemeClr val="bg1">
                      <a:lumMod val="95000"/>
                    </a:schemeClr>
                  </a:gs>
                  <a:gs pos="100000">
                    <a:schemeClr val="bg1">
                      <a:lumMod val="75000"/>
                    </a:schemeClr>
                  </a:gs>
                </a:gsLst>
                <a:lin ang="18900000" scaled="0"/>
              </a:gradFill>
              <a:ln w="25400">
                <a:gradFill>
                  <a:gsLst>
                    <a:gs pos="34000">
                      <a:srgbClr val="F2F2F2"/>
                    </a:gs>
                    <a:gs pos="0">
                      <a:srgbClr val="FFFFFF"/>
                    </a:gs>
                    <a:gs pos="100000">
                      <a:srgbClr val="BFBFBF"/>
                    </a:gs>
                  </a:gsLst>
                  <a:lin ang="8100000" scaled="0"/>
                </a:gradFill>
              </a:ln>
              <a:effectLst>
                <a:outerShdw blurRad="673100" dist="266700" dir="8100000" sx="99000" sy="99000" algn="tr" rotWithShape="0">
                  <a:prstClr val="black">
                    <a:alpha val="41000"/>
                  </a:prstClr>
                </a:outerShdw>
              </a:effectLst>
            </p:spPr>
            <p:style>
              <a:lnRef idx="1">
                <a:schemeClr val="accent1"/>
              </a:lnRef>
              <a:fillRef idx="3">
                <a:schemeClr val="accent1"/>
              </a:fillRef>
              <a:effectRef idx="2">
                <a:schemeClr val="accent1"/>
              </a:effectRef>
              <a:fontRef idx="minor">
                <a:schemeClr val="lt1"/>
              </a:fontRef>
            </p:style>
            <p:txBody>
              <a:bodyPr lIns="121883" tIns="60942" rIns="121883" bIns="60942" rtlCol="0" anchor="ctr"/>
              <a:lstStyle/>
              <a:p>
                <a:pPr algn="ctr"/>
                <a:endParaRPr lang="en-US" sz="2400" dirty="0">
                  <a:solidFill>
                    <a:srgbClr val="7F7F7F"/>
                  </a:solidFill>
                  <a:latin typeface="+mj-ea"/>
                  <a:ea typeface="+mj-ea"/>
                </a:endParaRPr>
              </a:p>
            </p:txBody>
          </p:sp>
          <p:sp>
            <p:nvSpPr>
              <p:cNvPr id="34" name="Text Placeholder 7"/>
              <p:cNvSpPr txBox="1"/>
              <p:nvPr/>
            </p:nvSpPr>
            <p:spPr>
              <a:xfrm>
                <a:off x="4416897" y="5015262"/>
                <a:ext cx="611403" cy="452934"/>
              </a:xfrm>
              <a:prstGeom prst="rect">
                <a:avLst/>
              </a:prstGeom>
              <a:noFill/>
            </p:spPr>
            <p:txBody>
              <a:bodyPr vert="horz" lIns="0" tIns="103884" rIns="0" bIns="103884" anchor="ctr"/>
              <a:lstStyle>
                <a:lvl1pPr marL="0" indent="0" algn="ctr" defTabSz="914400" rtl="0" eaLnBrk="1" latinLnBrk="0" hangingPunct="1">
                  <a:lnSpc>
                    <a:spcPct val="100000"/>
                  </a:lnSpc>
                  <a:spcBef>
                    <a:spcPts val="0"/>
                  </a:spcBef>
                  <a:buFont typeface="Arial" panose="020B0604020202020204" pitchFamily="34" charset="0"/>
                  <a:buNone/>
                  <a:defRPr sz="1750" b="0" kern="1200">
                    <a:solidFill>
                      <a:schemeClr val="bg1"/>
                    </a:solidFill>
                    <a:latin typeface="FontAwesome Regular"/>
                    <a:ea typeface="+mn-ea"/>
                    <a:cs typeface="FontAwesome Regular"/>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s-ES_tradnl" sz="2400" dirty="0">
                    <a:solidFill>
                      <a:schemeClr val="accent5"/>
                    </a:solidFill>
                    <a:latin typeface="+mj-ea"/>
                    <a:ea typeface="+mj-ea"/>
                  </a:rPr>
                  <a:t>05</a:t>
                </a:r>
                <a:endParaRPr lang="es-ES_tradnl" sz="2400" dirty="0">
                  <a:solidFill>
                    <a:schemeClr val="accent5"/>
                  </a:solidFill>
                  <a:latin typeface="+mj-ea"/>
                  <a:ea typeface="+mj-ea"/>
                </a:endParaRPr>
              </a:p>
            </p:txBody>
          </p:sp>
        </p:grpSp>
        <p:sp>
          <p:nvSpPr>
            <p:cNvPr id="32" name="添加标题"/>
            <p:cNvSpPr txBox="1"/>
            <p:nvPr/>
          </p:nvSpPr>
          <p:spPr>
            <a:xfrm>
              <a:off x="973580" y="4914182"/>
              <a:ext cx="3025982" cy="1032783"/>
            </a:xfrm>
            <a:prstGeom prst="rect">
              <a:avLst/>
            </a:prstGeom>
            <a:noFill/>
          </p:spPr>
          <p:txBody>
            <a:bodyPr wrap="square" rtlCol="0">
              <a:spAutoFit/>
            </a:bodyPr>
            <a:lstStyle/>
            <a:p>
              <a:pPr algn="r">
                <a:lnSpc>
                  <a:spcPct val="150000"/>
                </a:lnSpc>
              </a:pPr>
              <a:r>
                <a:rPr lang="zh-CN" altLang="en-US" b="1" dirty="0">
                  <a:solidFill>
                    <a:schemeClr val="accent5"/>
                  </a:solidFill>
                  <a:latin typeface="+mj-ea"/>
                  <a:ea typeface="+mj-ea"/>
                </a:rPr>
                <a:t>添加标题</a:t>
              </a:r>
              <a:endParaRPr lang="en-US" altLang="zh-CN" b="1" dirty="0">
                <a:solidFill>
                  <a:schemeClr val="accent5"/>
                </a:solidFill>
                <a:latin typeface="+mj-ea"/>
                <a:ea typeface="+mj-ea"/>
              </a:endParaRPr>
            </a:p>
            <a:p>
              <a:pPr algn="r">
                <a:lnSpc>
                  <a:spcPct val="150000"/>
                </a:lnSpc>
              </a:pPr>
              <a:r>
                <a:rPr lang="zh-CN" altLang="en-US" sz="1200" dirty="0">
                  <a:solidFill>
                    <a:schemeClr val="tx2"/>
                  </a:solidFill>
                  <a:latin typeface="+mn-ea"/>
                </a:rPr>
                <a:t>点击此处添加标题点击此处添加标题添加标题添加标题点击此处添加标题</a:t>
              </a:r>
              <a:endParaRPr lang="zh-CN" altLang="en-US" sz="1200" dirty="0">
                <a:solidFill>
                  <a:schemeClr val="tx2"/>
                </a:solidFill>
                <a:latin typeface="+mn-ea"/>
              </a:endParaRPr>
            </a:p>
          </p:txBody>
        </p:sp>
      </p:grpSp>
      <p:cxnSp>
        <p:nvCxnSpPr>
          <p:cNvPr id="35" name="直接连接符 34"/>
          <p:cNvCxnSpPr/>
          <p:nvPr/>
        </p:nvCxnSpPr>
        <p:spPr>
          <a:xfrm>
            <a:off x="1231900" y="5375275"/>
            <a:ext cx="9728200" cy="0"/>
          </a:xfrm>
          <a:prstGeom prst="line">
            <a:avLst/>
          </a:prstGeom>
          <a:ln>
            <a:solidFill>
              <a:srgbClr val="E6E6E6"/>
            </a:solidFill>
          </a:ln>
        </p:spPr>
        <p:style>
          <a:lnRef idx="1">
            <a:schemeClr val="accent1"/>
          </a:lnRef>
          <a:fillRef idx="0">
            <a:schemeClr val="accent1"/>
          </a:fillRef>
          <a:effectRef idx="0">
            <a:schemeClr val="accent1"/>
          </a:effectRef>
          <a:fontRef idx="minor">
            <a:schemeClr val="tx1"/>
          </a:fontRef>
        </p:style>
      </p:cxnSp>
      <p:grpSp>
        <p:nvGrpSpPr>
          <p:cNvPr id="36" name="组合 35"/>
          <p:cNvGrpSpPr/>
          <p:nvPr/>
        </p:nvGrpSpPr>
        <p:grpSpPr>
          <a:xfrm>
            <a:off x="4419600" y="2162592"/>
            <a:ext cx="3352800" cy="1963988"/>
            <a:chOff x="3062363" y="2417461"/>
            <a:chExt cx="6090661" cy="3567763"/>
          </a:xfrm>
        </p:grpSpPr>
        <p:pic>
          <p:nvPicPr>
            <p:cNvPr id="37" name="Picture 59" descr="New Macbook Silver.png"/>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3062363" y="2417461"/>
              <a:ext cx="6090661" cy="3567763"/>
            </a:xfrm>
            <a:prstGeom prst="rect">
              <a:avLst/>
            </a:prstGeom>
          </p:spPr>
        </p:pic>
        <p:pic>
          <p:nvPicPr>
            <p:cNvPr id="38" name="图片占位符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710072" y="2651145"/>
              <a:ext cx="4776129" cy="2962484"/>
            </a:xfrm>
            <a:custGeom>
              <a:avLst/>
              <a:gdLst>
                <a:gd name="connsiteX0" fmla="*/ 0 w 3000375"/>
                <a:gd name="connsiteY0" fmla="*/ 0 h 5335587"/>
                <a:gd name="connsiteX1" fmla="*/ 3000375 w 3000375"/>
                <a:gd name="connsiteY1" fmla="*/ 0 h 5335587"/>
                <a:gd name="connsiteX2" fmla="*/ 3000375 w 3000375"/>
                <a:gd name="connsiteY2" fmla="*/ 5335587 h 5335587"/>
                <a:gd name="connsiteX3" fmla="*/ 0 w 3000375"/>
                <a:gd name="connsiteY3" fmla="*/ 5335587 h 5335587"/>
              </a:gdLst>
              <a:ahLst/>
              <a:cxnLst>
                <a:cxn ang="0">
                  <a:pos x="connsiteX0" y="connsiteY0"/>
                </a:cxn>
                <a:cxn ang="0">
                  <a:pos x="connsiteX1" y="connsiteY1"/>
                </a:cxn>
                <a:cxn ang="0">
                  <a:pos x="connsiteX2" y="connsiteY2"/>
                </a:cxn>
                <a:cxn ang="0">
                  <a:pos x="connsiteX3" y="connsiteY3"/>
                </a:cxn>
              </a:cxnLst>
              <a:rect l="l" t="t" r="r" b="b"/>
              <a:pathLst>
                <a:path w="3000375" h="5335587">
                  <a:moveTo>
                    <a:pt x="0" y="0"/>
                  </a:moveTo>
                  <a:lnTo>
                    <a:pt x="3000375" y="0"/>
                  </a:lnTo>
                  <a:lnTo>
                    <a:pt x="3000375" y="5335587"/>
                  </a:lnTo>
                  <a:lnTo>
                    <a:pt x="0" y="5335587"/>
                  </a:lnTo>
                  <a:close/>
                </a:path>
              </a:pathLst>
            </a:custGeom>
            <a:gradFill>
              <a:gsLst>
                <a:gs pos="0">
                  <a:schemeClr val="bg1"/>
                </a:gs>
                <a:gs pos="51000">
                  <a:schemeClr val="bg1">
                    <a:lumMod val="95000"/>
                  </a:schemeClr>
                </a:gs>
                <a:gs pos="100000">
                  <a:schemeClr val="bg1">
                    <a:lumMod val="75000"/>
                  </a:schemeClr>
                </a:gs>
              </a:gsLst>
              <a:lin ang="18900000" scaled="0"/>
            </a:gradFill>
            <a:ln w="25400">
              <a:gradFill>
                <a:gsLst>
                  <a:gs pos="34000">
                    <a:srgbClr val="F2F2F2"/>
                  </a:gs>
                  <a:gs pos="0">
                    <a:srgbClr val="FFFFFF"/>
                  </a:gs>
                  <a:gs pos="100000">
                    <a:srgbClr val="BFBFBF"/>
                  </a:gs>
                </a:gsLst>
                <a:lin ang="8100000" scaled="0"/>
              </a:gradFill>
            </a:ln>
            <a:effectLst>
              <a:outerShdw blurRad="673100" dist="266700" dir="8100000" sx="99000" sy="99000" algn="tr" rotWithShape="0">
                <a:prstClr val="black">
                  <a:alpha val="41000"/>
                </a:prstClr>
              </a:outerShdw>
            </a:effectLst>
          </p:spPr>
        </p:pic>
      </p:grpSp>
    </p:spTree>
  </p:cSld>
  <p:clrMapOvr>
    <a:masterClrMapping/>
  </p:clrMapOvr>
  <p:transition spd="slow" advClick="0" advTm="2000">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par>
                          <p:cTn id="8" fill="hold">
                            <p:stCondLst>
                              <p:cond delay="500"/>
                            </p:stCondLst>
                            <p:childTnLst>
                              <p:par>
                                <p:cTn id="9" presetID="22" presetClass="entr" presetSubtype="2" fill="hold" grpId="0"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wipe(right)">
                                      <p:cBhvr>
                                        <p:cTn id="11" dur="500"/>
                                        <p:tgtEl>
                                          <p:spTgt spid="3"/>
                                        </p:tgtEl>
                                      </p:cBhvr>
                                    </p:animEffect>
                                  </p:childTnLst>
                                </p:cTn>
                              </p:par>
                            </p:childTnLst>
                          </p:cTn>
                        </p:par>
                        <p:par>
                          <p:cTn id="12" fill="hold">
                            <p:stCondLst>
                              <p:cond delay="1000"/>
                            </p:stCondLst>
                            <p:childTnLst>
                              <p:par>
                                <p:cTn id="13" presetID="2" presetClass="entr" presetSubtype="3" fill="hold" nodeType="afterEffect">
                                  <p:stCondLst>
                                    <p:cond delay="0"/>
                                  </p:stCondLst>
                                  <p:childTnLst>
                                    <p:set>
                                      <p:cBhvr>
                                        <p:cTn id="14" dur="1" fill="hold">
                                          <p:stCondLst>
                                            <p:cond delay="0"/>
                                          </p:stCondLst>
                                        </p:cTn>
                                        <p:tgtEl>
                                          <p:spTgt spid="5"/>
                                        </p:tgtEl>
                                        <p:attrNameLst>
                                          <p:attrName>style.visibility</p:attrName>
                                        </p:attrNameLst>
                                      </p:cBhvr>
                                      <p:to>
                                        <p:strVal val="visible"/>
                                      </p:to>
                                    </p:set>
                                    <p:anim calcmode="lin" valueType="num">
                                      <p:cBhvr additive="base">
                                        <p:cTn id="15" dur="500" fill="hold"/>
                                        <p:tgtEl>
                                          <p:spTgt spid="5"/>
                                        </p:tgtEl>
                                        <p:attrNameLst>
                                          <p:attrName>ppt_x</p:attrName>
                                        </p:attrNameLst>
                                      </p:cBhvr>
                                      <p:tavLst>
                                        <p:tav tm="0">
                                          <p:val>
                                            <p:strVal val="1+#ppt_w/2"/>
                                          </p:val>
                                        </p:tav>
                                        <p:tav tm="100000">
                                          <p:val>
                                            <p:strVal val="#ppt_x"/>
                                          </p:val>
                                        </p:tav>
                                      </p:tavLst>
                                    </p:anim>
                                    <p:anim calcmode="lin" valueType="num">
                                      <p:cBhvr additive="base">
                                        <p:cTn id="16" dur="500" fill="hold"/>
                                        <p:tgtEl>
                                          <p:spTgt spid="5"/>
                                        </p:tgtEl>
                                        <p:attrNameLst>
                                          <p:attrName>ppt_y</p:attrName>
                                        </p:attrNameLst>
                                      </p:cBhvr>
                                      <p:tavLst>
                                        <p:tav tm="0">
                                          <p:val>
                                            <p:strVal val="0-#ppt_h/2"/>
                                          </p:val>
                                        </p:tav>
                                        <p:tav tm="100000">
                                          <p:val>
                                            <p:strVal val="#ppt_y"/>
                                          </p:val>
                                        </p:tav>
                                      </p:tavLst>
                                    </p:anim>
                                  </p:childTnLst>
                                </p:cTn>
                              </p:par>
                              <p:par>
                                <p:cTn id="17" presetID="2" presetClass="entr" presetSubtype="2" fill="hold" nodeType="withEffect">
                                  <p:stCondLst>
                                    <p:cond delay="0"/>
                                  </p:stCondLst>
                                  <p:childTnLst>
                                    <p:set>
                                      <p:cBhvr>
                                        <p:cTn id="18" dur="1" fill="hold">
                                          <p:stCondLst>
                                            <p:cond delay="0"/>
                                          </p:stCondLst>
                                        </p:cTn>
                                        <p:tgtEl>
                                          <p:spTgt spid="15"/>
                                        </p:tgtEl>
                                        <p:attrNameLst>
                                          <p:attrName>style.visibility</p:attrName>
                                        </p:attrNameLst>
                                      </p:cBhvr>
                                      <p:to>
                                        <p:strVal val="visible"/>
                                      </p:to>
                                    </p:set>
                                    <p:anim calcmode="lin" valueType="num">
                                      <p:cBhvr additive="base">
                                        <p:cTn id="19" dur="500" fill="hold"/>
                                        <p:tgtEl>
                                          <p:spTgt spid="15"/>
                                        </p:tgtEl>
                                        <p:attrNameLst>
                                          <p:attrName>ppt_x</p:attrName>
                                        </p:attrNameLst>
                                      </p:cBhvr>
                                      <p:tavLst>
                                        <p:tav tm="0">
                                          <p:val>
                                            <p:strVal val="1+#ppt_w/2"/>
                                          </p:val>
                                        </p:tav>
                                        <p:tav tm="100000">
                                          <p:val>
                                            <p:strVal val="#ppt_x"/>
                                          </p:val>
                                        </p:tav>
                                      </p:tavLst>
                                    </p:anim>
                                    <p:anim calcmode="lin" valueType="num">
                                      <p:cBhvr additive="base">
                                        <p:cTn id="20" dur="500" fill="hold"/>
                                        <p:tgtEl>
                                          <p:spTgt spid="15"/>
                                        </p:tgtEl>
                                        <p:attrNameLst>
                                          <p:attrName>ppt_y</p:attrName>
                                        </p:attrNameLst>
                                      </p:cBhvr>
                                      <p:tavLst>
                                        <p:tav tm="0">
                                          <p:val>
                                            <p:strVal val="#ppt_y"/>
                                          </p:val>
                                        </p:tav>
                                        <p:tav tm="100000">
                                          <p:val>
                                            <p:strVal val="#ppt_y"/>
                                          </p:val>
                                        </p:tav>
                                      </p:tavLst>
                                    </p:anim>
                                  </p:childTnLst>
                                </p:cTn>
                              </p:par>
                              <p:par>
                                <p:cTn id="21" presetID="2" presetClass="entr" presetSubtype="6" fill="hold" nodeType="withEffect">
                                  <p:stCondLst>
                                    <p:cond delay="0"/>
                                  </p:stCondLst>
                                  <p:childTnLst>
                                    <p:set>
                                      <p:cBhvr>
                                        <p:cTn id="22" dur="1" fill="hold">
                                          <p:stCondLst>
                                            <p:cond delay="0"/>
                                          </p:stCondLst>
                                        </p:cTn>
                                        <p:tgtEl>
                                          <p:spTgt spid="25"/>
                                        </p:tgtEl>
                                        <p:attrNameLst>
                                          <p:attrName>style.visibility</p:attrName>
                                        </p:attrNameLst>
                                      </p:cBhvr>
                                      <p:to>
                                        <p:strVal val="visible"/>
                                      </p:to>
                                    </p:set>
                                    <p:anim calcmode="lin" valueType="num">
                                      <p:cBhvr additive="base">
                                        <p:cTn id="23" dur="500" fill="hold"/>
                                        <p:tgtEl>
                                          <p:spTgt spid="25"/>
                                        </p:tgtEl>
                                        <p:attrNameLst>
                                          <p:attrName>ppt_x</p:attrName>
                                        </p:attrNameLst>
                                      </p:cBhvr>
                                      <p:tavLst>
                                        <p:tav tm="0">
                                          <p:val>
                                            <p:strVal val="1+#ppt_w/2"/>
                                          </p:val>
                                        </p:tav>
                                        <p:tav tm="100000">
                                          <p:val>
                                            <p:strVal val="#ppt_x"/>
                                          </p:val>
                                        </p:tav>
                                      </p:tavLst>
                                    </p:anim>
                                    <p:anim calcmode="lin" valueType="num">
                                      <p:cBhvr additive="base">
                                        <p:cTn id="24" dur="500" fill="hold"/>
                                        <p:tgtEl>
                                          <p:spTgt spid="25"/>
                                        </p:tgtEl>
                                        <p:attrNameLst>
                                          <p:attrName>ppt_y</p:attrName>
                                        </p:attrNameLst>
                                      </p:cBhvr>
                                      <p:tavLst>
                                        <p:tav tm="0">
                                          <p:val>
                                            <p:strVal val="1+#ppt_h/2"/>
                                          </p:val>
                                        </p:tav>
                                        <p:tav tm="100000">
                                          <p:val>
                                            <p:strVal val="#ppt_y"/>
                                          </p:val>
                                        </p:tav>
                                      </p:tavLst>
                                    </p:anim>
                                  </p:childTnLst>
                                </p:cTn>
                              </p:par>
                              <p:par>
                                <p:cTn id="25" presetID="2" presetClass="entr" presetSubtype="9" fill="hold" nodeType="withEffect">
                                  <p:stCondLst>
                                    <p:cond delay="0"/>
                                  </p:stCondLst>
                                  <p:childTnLst>
                                    <p:set>
                                      <p:cBhvr>
                                        <p:cTn id="26" dur="1" fill="hold">
                                          <p:stCondLst>
                                            <p:cond delay="0"/>
                                          </p:stCondLst>
                                        </p:cTn>
                                        <p:tgtEl>
                                          <p:spTgt spid="10"/>
                                        </p:tgtEl>
                                        <p:attrNameLst>
                                          <p:attrName>style.visibility</p:attrName>
                                        </p:attrNameLst>
                                      </p:cBhvr>
                                      <p:to>
                                        <p:strVal val="visible"/>
                                      </p:to>
                                    </p:set>
                                    <p:anim calcmode="lin" valueType="num">
                                      <p:cBhvr additive="base">
                                        <p:cTn id="27" dur="500" fill="hold"/>
                                        <p:tgtEl>
                                          <p:spTgt spid="10"/>
                                        </p:tgtEl>
                                        <p:attrNameLst>
                                          <p:attrName>ppt_x</p:attrName>
                                        </p:attrNameLst>
                                      </p:cBhvr>
                                      <p:tavLst>
                                        <p:tav tm="0">
                                          <p:val>
                                            <p:strVal val="0-#ppt_w/2"/>
                                          </p:val>
                                        </p:tav>
                                        <p:tav tm="100000">
                                          <p:val>
                                            <p:strVal val="#ppt_x"/>
                                          </p:val>
                                        </p:tav>
                                      </p:tavLst>
                                    </p:anim>
                                    <p:anim calcmode="lin" valueType="num">
                                      <p:cBhvr additive="base">
                                        <p:cTn id="28" dur="500" fill="hold"/>
                                        <p:tgtEl>
                                          <p:spTgt spid="10"/>
                                        </p:tgtEl>
                                        <p:attrNameLst>
                                          <p:attrName>ppt_y</p:attrName>
                                        </p:attrNameLst>
                                      </p:cBhvr>
                                      <p:tavLst>
                                        <p:tav tm="0">
                                          <p:val>
                                            <p:strVal val="0-#ppt_h/2"/>
                                          </p:val>
                                        </p:tav>
                                        <p:tav tm="100000">
                                          <p:val>
                                            <p:strVal val="#ppt_y"/>
                                          </p:val>
                                        </p:tav>
                                      </p:tavLst>
                                    </p:anim>
                                  </p:childTnLst>
                                </p:cTn>
                              </p:par>
                              <p:par>
                                <p:cTn id="29" presetID="2" presetClass="entr" presetSubtype="8" fill="hold" nodeType="withEffect">
                                  <p:stCondLst>
                                    <p:cond delay="0"/>
                                  </p:stCondLst>
                                  <p:childTnLst>
                                    <p:set>
                                      <p:cBhvr>
                                        <p:cTn id="30" dur="1" fill="hold">
                                          <p:stCondLst>
                                            <p:cond delay="0"/>
                                          </p:stCondLst>
                                        </p:cTn>
                                        <p:tgtEl>
                                          <p:spTgt spid="20"/>
                                        </p:tgtEl>
                                        <p:attrNameLst>
                                          <p:attrName>style.visibility</p:attrName>
                                        </p:attrNameLst>
                                      </p:cBhvr>
                                      <p:to>
                                        <p:strVal val="visible"/>
                                      </p:to>
                                    </p:set>
                                    <p:anim calcmode="lin" valueType="num">
                                      <p:cBhvr additive="base">
                                        <p:cTn id="31" dur="500" fill="hold"/>
                                        <p:tgtEl>
                                          <p:spTgt spid="20"/>
                                        </p:tgtEl>
                                        <p:attrNameLst>
                                          <p:attrName>ppt_x</p:attrName>
                                        </p:attrNameLst>
                                      </p:cBhvr>
                                      <p:tavLst>
                                        <p:tav tm="0">
                                          <p:val>
                                            <p:strVal val="0-#ppt_w/2"/>
                                          </p:val>
                                        </p:tav>
                                        <p:tav tm="100000">
                                          <p:val>
                                            <p:strVal val="#ppt_x"/>
                                          </p:val>
                                        </p:tav>
                                      </p:tavLst>
                                    </p:anim>
                                    <p:anim calcmode="lin" valueType="num">
                                      <p:cBhvr additive="base">
                                        <p:cTn id="32" dur="500" fill="hold"/>
                                        <p:tgtEl>
                                          <p:spTgt spid="20"/>
                                        </p:tgtEl>
                                        <p:attrNameLst>
                                          <p:attrName>ppt_y</p:attrName>
                                        </p:attrNameLst>
                                      </p:cBhvr>
                                      <p:tavLst>
                                        <p:tav tm="0">
                                          <p:val>
                                            <p:strVal val="#ppt_y"/>
                                          </p:val>
                                        </p:tav>
                                        <p:tav tm="100000">
                                          <p:val>
                                            <p:strVal val="#ppt_y"/>
                                          </p:val>
                                        </p:tav>
                                      </p:tavLst>
                                    </p:anim>
                                  </p:childTnLst>
                                </p:cTn>
                              </p:par>
                              <p:par>
                                <p:cTn id="33" presetID="2" presetClass="entr" presetSubtype="12" fill="hold" nodeType="withEffect">
                                  <p:stCondLst>
                                    <p:cond delay="0"/>
                                  </p:stCondLst>
                                  <p:childTnLst>
                                    <p:set>
                                      <p:cBhvr>
                                        <p:cTn id="34" dur="1" fill="hold">
                                          <p:stCondLst>
                                            <p:cond delay="0"/>
                                          </p:stCondLst>
                                        </p:cTn>
                                        <p:tgtEl>
                                          <p:spTgt spid="30"/>
                                        </p:tgtEl>
                                        <p:attrNameLst>
                                          <p:attrName>style.visibility</p:attrName>
                                        </p:attrNameLst>
                                      </p:cBhvr>
                                      <p:to>
                                        <p:strVal val="visible"/>
                                      </p:to>
                                    </p:set>
                                    <p:anim calcmode="lin" valueType="num">
                                      <p:cBhvr additive="base">
                                        <p:cTn id="35" dur="500" fill="hold"/>
                                        <p:tgtEl>
                                          <p:spTgt spid="30"/>
                                        </p:tgtEl>
                                        <p:attrNameLst>
                                          <p:attrName>ppt_x</p:attrName>
                                        </p:attrNameLst>
                                      </p:cBhvr>
                                      <p:tavLst>
                                        <p:tav tm="0">
                                          <p:val>
                                            <p:strVal val="0-#ppt_w/2"/>
                                          </p:val>
                                        </p:tav>
                                        <p:tav tm="100000">
                                          <p:val>
                                            <p:strVal val="#ppt_x"/>
                                          </p:val>
                                        </p:tav>
                                      </p:tavLst>
                                    </p:anim>
                                    <p:anim calcmode="lin" valueType="num">
                                      <p:cBhvr additive="base">
                                        <p:cTn id="36" dur="500" fill="hold"/>
                                        <p:tgtEl>
                                          <p:spTgt spid="30"/>
                                        </p:tgtEl>
                                        <p:attrNameLst>
                                          <p:attrName>ppt_y</p:attrName>
                                        </p:attrNameLst>
                                      </p:cBhvr>
                                      <p:tavLst>
                                        <p:tav tm="0">
                                          <p:val>
                                            <p:strVal val="1+#ppt_h/2"/>
                                          </p:val>
                                        </p:tav>
                                        <p:tav tm="100000">
                                          <p:val>
                                            <p:strVal val="#ppt_y"/>
                                          </p:val>
                                        </p:tav>
                                      </p:tavLst>
                                    </p:anim>
                                  </p:childTnLst>
                                </p:cTn>
                              </p:par>
                            </p:childTnLst>
                          </p:cTn>
                        </p:par>
                        <p:par>
                          <p:cTn id="37" fill="hold">
                            <p:stCondLst>
                              <p:cond delay="1500"/>
                            </p:stCondLst>
                            <p:childTnLst>
                              <p:par>
                                <p:cTn id="38" presetID="22" presetClass="entr" presetSubtype="2" fill="hold" nodeType="afterEffect">
                                  <p:stCondLst>
                                    <p:cond delay="0"/>
                                  </p:stCondLst>
                                  <p:childTnLst>
                                    <p:set>
                                      <p:cBhvr>
                                        <p:cTn id="39" dur="1" fill="hold">
                                          <p:stCondLst>
                                            <p:cond delay="0"/>
                                          </p:stCondLst>
                                        </p:cTn>
                                        <p:tgtEl>
                                          <p:spTgt spid="35"/>
                                        </p:tgtEl>
                                        <p:attrNameLst>
                                          <p:attrName>style.visibility</p:attrName>
                                        </p:attrNameLst>
                                      </p:cBhvr>
                                      <p:to>
                                        <p:strVal val="visible"/>
                                      </p:to>
                                    </p:set>
                                    <p:animEffect transition="in" filter="wipe(right)">
                                      <p:cBhvr>
                                        <p:cTn id="40" dur="500"/>
                                        <p:tgtEl>
                                          <p:spTgt spid="35"/>
                                        </p:tgtEl>
                                      </p:cBhvr>
                                    </p:animEffect>
                                  </p:childTnLst>
                                </p:cTn>
                              </p:par>
                            </p:childTnLst>
                          </p:cTn>
                        </p:par>
                        <p:par>
                          <p:cTn id="41" fill="hold">
                            <p:stCondLst>
                              <p:cond delay="2000"/>
                            </p:stCondLst>
                            <p:childTnLst>
                              <p:par>
                                <p:cTn id="42" presetID="22" presetClass="entr" presetSubtype="4" fill="hold" nodeType="afterEffect">
                                  <p:stCondLst>
                                    <p:cond delay="0"/>
                                  </p:stCondLst>
                                  <p:childTnLst>
                                    <p:set>
                                      <p:cBhvr>
                                        <p:cTn id="43" dur="1" fill="hold">
                                          <p:stCondLst>
                                            <p:cond delay="0"/>
                                          </p:stCondLst>
                                        </p:cTn>
                                        <p:tgtEl>
                                          <p:spTgt spid="36"/>
                                        </p:tgtEl>
                                        <p:attrNameLst>
                                          <p:attrName>style.visibility</p:attrName>
                                        </p:attrNameLst>
                                      </p:cBhvr>
                                      <p:to>
                                        <p:strVal val="visible"/>
                                      </p:to>
                                    </p:set>
                                    <p:animEffect transition="in" filter="wipe(down)">
                                      <p:cBhvr>
                                        <p:cTn id="44" dur="500"/>
                                        <p:tgtEl>
                                          <p:spTgt spid="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1">
            <a:duotone>
              <a:schemeClr val="accent2">
                <a:shade val="45000"/>
                <a:satMod val="135000"/>
              </a:schemeClr>
              <a:prstClr val="white"/>
            </a:duotone>
          </a:blip>
          <a:srcRect l="1220" t="8696" r="1220" b="8696"/>
          <a:stretch>
            <a:fillRect/>
          </a:stretch>
        </p:blipFill>
        <p:spPr>
          <a:xfrm>
            <a:off x="0" y="0"/>
            <a:ext cx="12192000" cy="6858000"/>
          </a:xfrm>
          <a:custGeom>
            <a:avLst/>
            <a:gdLst>
              <a:gd name="connsiteX0" fmla="*/ 0 w 12192000"/>
              <a:gd name="connsiteY0" fmla="*/ 0 h 6858000"/>
              <a:gd name="connsiteX1" fmla="*/ 12192000 w 12192000"/>
              <a:gd name="connsiteY1" fmla="*/ 0 h 6858000"/>
              <a:gd name="connsiteX2" fmla="*/ 12192000 w 12192000"/>
              <a:gd name="connsiteY2" fmla="*/ 6858000 h 6858000"/>
              <a:gd name="connsiteX3" fmla="*/ 0 w 12192000"/>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2192000" h="6858000">
                <a:moveTo>
                  <a:pt x="0" y="0"/>
                </a:moveTo>
                <a:lnTo>
                  <a:pt x="12192000" y="0"/>
                </a:lnTo>
                <a:lnTo>
                  <a:pt x="12192000" y="6858000"/>
                </a:lnTo>
                <a:lnTo>
                  <a:pt x="0" y="6858000"/>
                </a:lnTo>
                <a:close/>
              </a:path>
            </a:pathLst>
          </a:custGeom>
        </p:spPr>
      </p:pic>
      <p:sp>
        <p:nvSpPr>
          <p:cNvPr id="5" name="椭圆 4"/>
          <p:cNvSpPr/>
          <p:nvPr/>
        </p:nvSpPr>
        <p:spPr>
          <a:xfrm>
            <a:off x="7703306" y="324825"/>
            <a:ext cx="2474988" cy="2474988"/>
          </a:xfrm>
          <a:prstGeom prst="ellipse">
            <a:avLst/>
          </a:prstGeom>
          <a:gradFill>
            <a:gsLst>
              <a:gs pos="0">
                <a:schemeClr val="bg1"/>
              </a:gs>
              <a:gs pos="51000">
                <a:schemeClr val="bg1">
                  <a:lumMod val="95000"/>
                </a:schemeClr>
              </a:gs>
              <a:gs pos="100000">
                <a:schemeClr val="bg1">
                  <a:lumMod val="75000"/>
                </a:schemeClr>
              </a:gs>
            </a:gsLst>
            <a:lin ang="18900000" scaled="0"/>
          </a:gradFill>
          <a:ln w="25400">
            <a:gradFill>
              <a:gsLst>
                <a:gs pos="34000">
                  <a:srgbClr val="F2F2F2"/>
                </a:gs>
                <a:gs pos="0">
                  <a:srgbClr val="FFFFFF"/>
                </a:gs>
                <a:gs pos="100000">
                  <a:srgbClr val="BFBFBF"/>
                </a:gs>
              </a:gsLst>
              <a:lin ang="8100000" scaled="0"/>
            </a:gradFill>
          </a:ln>
          <a:effectLst>
            <a:outerShdw blurRad="673100" dist="266700" dir="8100000" sx="99000" sy="99000" algn="tr" rotWithShape="0">
              <a:prstClr val="black">
                <a:alpha val="4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solidFill>
                <a:schemeClr val="accent1"/>
              </a:solidFill>
            </a:endParaRPr>
          </a:p>
        </p:txBody>
      </p:sp>
      <p:sp>
        <p:nvSpPr>
          <p:cNvPr id="6" name="椭圆 5"/>
          <p:cNvSpPr/>
          <p:nvPr/>
        </p:nvSpPr>
        <p:spPr>
          <a:xfrm>
            <a:off x="3251200" y="584200"/>
            <a:ext cx="5689600" cy="5689600"/>
          </a:xfrm>
          <a:prstGeom prst="ellipse">
            <a:avLst/>
          </a:prstGeom>
          <a:gradFill>
            <a:gsLst>
              <a:gs pos="0">
                <a:schemeClr val="bg1"/>
              </a:gs>
              <a:gs pos="51000">
                <a:schemeClr val="bg1">
                  <a:lumMod val="95000"/>
                </a:schemeClr>
              </a:gs>
              <a:gs pos="100000">
                <a:schemeClr val="bg1">
                  <a:lumMod val="75000"/>
                </a:schemeClr>
              </a:gs>
            </a:gsLst>
            <a:lin ang="18900000" scaled="0"/>
          </a:gradFill>
          <a:ln w="25400">
            <a:gradFill>
              <a:gsLst>
                <a:gs pos="34000">
                  <a:srgbClr val="F2F2F2"/>
                </a:gs>
                <a:gs pos="0">
                  <a:srgbClr val="FFFFFF"/>
                </a:gs>
                <a:gs pos="100000">
                  <a:srgbClr val="BFBFBF"/>
                </a:gs>
              </a:gsLst>
              <a:lin ang="8100000" scaled="0"/>
            </a:gradFill>
          </a:ln>
          <a:effectLst>
            <a:outerShdw blurRad="673100" dist="266700" dir="8100000" sx="99000" sy="99000" algn="tr" rotWithShape="0">
              <a:prstClr val="black">
                <a:alpha val="4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solidFill>
                <a:schemeClr val="accent1"/>
              </a:solidFill>
            </a:endParaRPr>
          </a:p>
        </p:txBody>
      </p:sp>
      <p:sp>
        <p:nvSpPr>
          <p:cNvPr id="7" name="椭圆 6"/>
          <p:cNvSpPr/>
          <p:nvPr/>
        </p:nvSpPr>
        <p:spPr>
          <a:xfrm>
            <a:off x="1735443" y="4442260"/>
            <a:ext cx="1121618" cy="1121618"/>
          </a:xfrm>
          <a:prstGeom prst="ellipse">
            <a:avLst/>
          </a:prstGeom>
          <a:gradFill>
            <a:gsLst>
              <a:gs pos="0">
                <a:schemeClr val="bg1"/>
              </a:gs>
              <a:gs pos="51000">
                <a:schemeClr val="bg1">
                  <a:lumMod val="95000"/>
                </a:schemeClr>
              </a:gs>
              <a:gs pos="100000">
                <a:schemeClr val="bg1">
                  <a:lumMod val="75000"/>
                </a:schemeClr>
              </a:gs>
            </a:gsLst>
            <a:lin ang="18900000" scaled="0"/>
          </a:gradFill>
          <a:ln w="25400">
            <a:gradFill>
              <a:gsLst>
                <a:gs pos="34000">
                  <a:srgbClr val="F2F2F2"/>
                </a:gs>
                <a:gs pos="0">
                  <a:srgbClr val="FFFFFF"/>
                </a:gs>
                <a:gs pos="100000">
                  <a:srgbClr val="BFBFBF"/>
                </a:gs>
              </a:gsLst>
              <a:lin ang="8100000" scaled="0"/>
            </a:gradFill>
          </a:ln>
          <a:effectLst>
            <a:outerShdw blurRad="673100" dist="266700" dir="8100000" sx="99000" sy="99000" algn="tr" rotWithShape="0">
              <a:prstClr val="black">
                <a:alpha val="4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solidFill>
                <a:schemeClr val="accent1"/>
              </a:solidFill>
            </a:endParaRPr>
          </a:p>
        </p:txBody>
      </p:sp>
      <p:sp>
        <p:nvSpPr>
          <p:cNvPr id="8" name="椭圆 7"/>
          <p:cNvSpPr/>
          <p:nvPr/>
        </p:nvSpPr>
        <p:spPr>
          <a:xfrm>
            <a:off x="9111928" y="3124638"/>
            <a:ext cx="529382" cy="529382"/>
          </a:xfrm>
          <a:prstGeom prst="ellipse">
            <a:avLst/>
          </a:prstGeom>
          <a:gradFill>
            <a:gsLst>
              <a:gs pos="0">
                <a:schemeClr val="bg1"/>
              </a:gs>
              <a:gs pos="51000">
                <a:schemeClr val="bg1">
                  <a:lumMod val="95000"/>
                </a:schemeClr>
              </a:gs>
              <a:gs pos="100000">
                <a:schemeClr val="bg1">
                  <a:lumMod val="75000"/>
                </a:schemeClr>
              </a:gs>
            </a:gsLst>
            <a:lin ang="18900000" scaled="0"/>
          </a:gradFill>
          <a:ln w="25400">
            <a:gradFill>
              <a:gsLst>
                <a:gs pos="34000">
                  <a:srgbClr val="F2F2F2"/>
                </a:gs>
                <a:gs pos="0">
                  <a:srgbClr val="FFFFFF"/>
                </a:gs>
                <a:gs pos="100000">
                  <a:srgbClr val="BFBFBF"/>
                </a:gs>
              </a:gsLst>
              <a:lin ang="8100000" scaled="0"/>
            </a:gradFill>
          </a:ln>
          <a:effectLst>
            <a:outerShdw blurRad="673100" dist="266700" dir="8100000" sx="99000" sy="99000" algn="tr" rotWithShape="0">
              <a:prstClr val="black">
                <a:alpha val="4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solidFill>
                <a:schemeClr val="accent1"/>
              </a:solidFill>
            </a:endParaRPr>
          </a:p>
        </p:txBody>
      </p:sp>
      <p:sp>
        <p:nvSpPr>
          <p:cNvPr id="9" name="椭圆 8"/>
          <p:cNvSpPr/>
          <p:nvPr/>
        </p:nvSpPr>
        <p:spPr>
          <a:xfrm>
            <a:off x="3200782" y="5393463"/>
            <a:ext cx="260612" cy="260612"/>
          </a:xfrm>
          <a:prstGeom prst="ellipse">
            <a:avLst/>
          </a:prstGeom>
          <a:gradFill>
            <a:gsLst>
              <a:gs pos="0">
                <a:schemeClr val="bg1"/>
              </a:gs>
              <a:gs pos="51000">
                <a:schemeClr val="bg1">
                  <a:lumMod val="95000"/>
                </a:schemeClr>
              </a:gs>
              <a:gs pos="100000">
                <a:schemeClr val="bg1">
                  <a:lumMod val="75000"/>
                </a:schemeClr>
              </a:gs>
            </a:gsLst>
            <a:lin ang="18900000" scaled="0"/>
          </a:gradFill>
          <a:ln w="25400">
            <a:gradFill>
              <a:gsLst>
                <a:gs pos="34000">
                  <a:srgbClr val="F2F2F2"/>
                </a:gs>
                <a:gs pos="0">
                  <a:srgbClr val="FFFFFF"/>
                </a:gs>
                <a:gs pos="100000">
                  <a:srgbClr val="BFBFBF"/>
                </a:gs>
              </a:gsLst>
              <a:lin ang="8100000" scaled="0"/>
            </a:gradFill>
          </a:ln>
          <a:effectLst>
            <a:outerShdw blurRad="673100" dist="266700" dir="8100000" sx="99000" sy="99000" algn="tr" rotWithShape="0">
              <a:prstClr val="black">
                <a:alpha val="4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solidFill>
                <a:schemeClr val="accent1"/>
              </a:solidFill>
            </a:endParaRPr>
          </a:p>
        </p:txBody>
      </p:sp>
      <p:sp>
        <p:nvSpPr>
          <p:cNvPr id="11" name="文本框"/>
          <p:cNvSpPr txBox="1"/>
          <p:nvPr/>
        </p:nvSpPr>
        <p:spPr>
          <a:xfrm>
            <a:off x="4353166" y="3969288"/>
            <a:ext cx="3485668" cy="1725280"/>
          </a:xfrm>
          <a:prstGeom prst="rect">
            <a:avLst/>
          </a:prstGeom>
          <a:noFill/>
        </p:spPr>
        <p:txBody>
          <a:bodyPr wrap="square" rtlCol="0">
            <a:spAutoFit/>
          </a:bodyPr>
          <a:lstStyle/>
          <a:p>
            <a:pPr algn="ctr">
              <a:lnSpc>
                <a:spcPct val="150000"/>
              </a:lnSpc>
            </a:pPr>
            <a:r>
              <a:rPr lang="zh-CN" altLang="en-US" sz="3600" b="1" dirty="0">
                <a:solidFill>
                  <a:schemeClr val="accent1"/>
                </a:solidFill>
                <a:latin typeface="+mj-ea"/>
                <a:ea typeface="+mj-ea"/>
              </a:rPr>
              <a:t>添加标题</a:t>
            </a:r>
            <a:endParaRPr lang="en-US" altLang="zh-CN" sz="3600" b="1" dirty="0">
              <a:solidFill>
                <a:schemeClr val="accent1"/>
              </a:solidFill>
              <a:latin typeface="+mj-ea"/>
              <a:ea typeface="+mj-ea"/>
            </a:endParaRPr>
          </a:p>
          <a:p>
            <a:pPr algn="ctr">
              <a:lnSpc>
                <a:spcPct val="150000"/>
              </a:lnSpc>
            </a:pPr>
            <a:r>
              <a:rPr lang="zh-CN" altLang="en-US" sz="1200" dirty="0">
                <a:solidFill>
                  <a:schemeClr val="tx2"/>
                </a:solidFill>
                <a:latin typeface="+mn-ea"/>
              </a:rPr>
              <a:t>点击此处添加标题点击此处添加标题点击此处添加标题点击此处添加标题点击此处添加标题点击此处添加标题</a:t>
            </a:r>
            <a:endParaRPr lang="zh-CN" altLang="en-US" sz="1200" dirty="0">
              <a:solidFill>
                <a:schemeClr val="tx2"/>
              </a:solidFill>
              <a:latin typeface="+mn-ea"/>
            </a:endParaRPr>
          </a:p>
        </p:txBody>
      </p:sp>
      <p:sp>
        <p:nvSpPr>
          <p:cNvPr id="12" name="文本框"/>
          <p:cNvSpPr txBox="1"/>
          <p:nvPr/>
        </p:nvSpPr>
        <p:spPr>
          <a:xfrm>
            <a:off x="4652221" y="1126868"/>
            <a:ext cx="2887558" cy="2831544"/>
          </a:xfrm>
          <a:prstGeom prst="rect">
            <a:avLst/>
          </a:prstGeom>
          <a:noFill/>
        </p:spPr>
        <p:txBody>
          <a:bodyPr wrap="square" rtlCol="0">
            <a:spAutoFit/>
          </a:bodyPr>
          <a:lstStyle/>
          <a:p>
            <a:pPr algn="ctr"/>
            <a:r>
              <a:rPr lang="en-US" altLang="zh-CN" sz="13800" b="1" dirty="0">
                <a:solidFill>
                  <a:schemeClr val="accent3"/>
                </a:solidFill>
                <a:latin typeface="+mj-ea"/>
                <a:ea typeface="+mj-ea"/>
              </a:rPr>
              <a:t>03</a:t>
            </a:r>
            <a:endParaRPr lang="en-US" altLang="zh-CN" sz="13800" b="1" dirty="0">
              <a:solidFill>
                <a:schemeClr val="accent3"/>
              </a:solidFill>
              <a:latin typeface="+mj-ea"/>
              <a:ea typeface="+mj-ea"/>
            </a:endParaRPr>
          </a:p>
          <a:p>
            <a:pPr algn="ctr"/>
            <a:r>
              <a:rPr lang="en-US" altLang="zh-CN" sz="4000" b="1" dirty="0">
                <a:solidFill>
                  <a:schemeClr val="tx2"/>
                </a:solidFill>
                <a:latin typeface="+mn-ea"/>
              </a:rPr>
              <a:t>Part Three</a:t>
            </a:r>
            <a:endParaRPr lang="zh-CN" altLang="en-US" sz="4000" dirty="0">
              <a:solidFill>
                <a:schemeClr val="tx2"/>
              </a:solidFill>
              <a:latin typeface="+mn-ea"/>
            </a:endParaRPr>
          </a:p>
        </p:txBody>
      </p:sp>
    </p:spTree>
  </p:cSld>
  <p:clrMapOvr>
    <a:masterClrMapping/>
  </p:clrMapOvr>
  <mc:AlternateContent xmlns:mc="http://schemas.openxmlformats.org/markup-compatibility/2006">
    <mc:Choice xmlns:p14="http://schemas.microsoft.com/office/powerpoint/2010/main" Requires="p14">
      <p:transition spd="slow" p14:dur="1600" advClick="0" advTm="2000">
        <p14:gallery dir="l"/>
      </p:transition>
    </mc:Choice>
    <mc:Fallback>
      <p:transition spd="slow" advClick="0" advTm="2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outVertical)">
                                      <p:cBhvr>
                                        <p:cTn id="7" dur="500"/>
                                        <p:tgtEl>
                                          <p:spTgt spid="4"/>
                                        </p:tgtEl>
                                      </p:cBhvr>
                                    </p:animEffect>
                                  </p:childTnLst>
                                </p:cTn>
                              </p:par>
                            </p:childTnLst>
                          </p:cTn>
                        </p:par>
                        <p:par>
                          <p:cTn id="8" fill="hold">
                            <p:stCondLst>
                              <p:cond delay="500"/>
                            </p:stCondLst>
                            <p:childTnLst>
                              <p:par>
                                <p:cTn id="9" presetID="2" presetClass="entr" presetSubtype="8" fill="hold" grpId="0" nodeType="afterEffect">
                                  <p:stCondLst>
                                    <p:cond delay="0"/>
                                  </p:stCondLst>
                                  <p:childTnLst>
                                    <p:set>
                                      <p:cBhvr>
                                        <p:cTn id="10" dur="1" fill="hold">
                                          <p:stCondLst>
                                            <p:cond delay="0"/>
                                          </p:stCondLst>
                                        </p:cTn>
                                        <p:tgtEl>
                                          <p:spTgt spid="9"/>
                                        </p:tgtEl>
                                        <p:attrNameLst>
                                          <p:attrName>style.visibility</p:attrName>
                                        </p:attrNameLst>
                                      </p:cBhvr>
                                      <p:to>
                                        <p:strVal val="visible"/>
                                      </p:to>
                                    </p:set>
                                    <p:anim calcmode="lin" valueType="num">
                                      <p:cBhvr additive="base">
                                        <p:cTn id="11" dur="500" fill="hold"/>
                                        <p:tgtEl>
                                          <p:spTgt spid="9"/>
                                        </p:tgtEl>
                                        <p:attrNameLst>
                                          <p:attrName>ppt_x</p:attrName>
                                        </p:attrNameLst>
                                      </p:cBhvr>
                                      <p:tavLst>
                                        <p:tav tm="0">
                                          <p:val>
                                            <p:strVal val="0-#ppt_w/2"/>
                                          </p:val>
                                        </p:tav>
                                        <p:tav tm="100000">
                                          <p:val>
                                            <p:strVal val="#ppt_x"/>
                                          </p:val>
                                        </p:tav>
                                      </p:tavLst>
                                    </p:anim>
                                    <p:anim calcmode="lin" valueType="num">
                                      <p:cBhvr additive="base">
                                        <p:cTn id="12" dur="500" fill="hold"/>
                                        <p:tgtEl>
                                          <p:spTgt spid="9"/>
                                        </p:tgtEl>
                                        <p:attrNameLst>
                                          <p:attrName>ppt_y</p:attrName>
                                        </p:attrNameLst>
                                      </p:cBhvr>
                                      <p:tavLst>
                                        <p:tav tm="0">
                                          <p:val>
                                            <p:strVal val="#ppt_y"/>
                                          </p:val>
                                        </p:tav>
                                        <p:tav tm="100000">
                                          <p:val>
                                            <p:strVal val="#ppt_y"/>
                                          </p:val>
                                        </p:tav>
                                      </p:tavLst>
                                    </p:anim>
                                  </p:childTnLst>
                                </p:cTn>
                              </p:par>
                            </p:childTnLst>
                          </p:cTn>
                        </p:par>
                        <p:par>
                          <p:cTn id="13" fill="hold">
                            <p:stCondLst>
                              <p:cond delay="1000"/>
                            </p:stCondLst>
                            <p:childTnLst>
                              <p:par>
                                <p:cTn id="14" presetID="2" presetClass="entr" presetSubtype="8" fill="hold" grpId="0" nodeType="afterEffect">
                                  <p:stCondLst>
                                    <p:cond delay="0"/>
                                  </p:stCondLst>
                                  <p:childTnLst>
                                    <p:set>
                                      <p:cBhvr>
                                        <p:cTn id="15" dur="1" fill="hold">
                                          <p:stCondLst>
                                            <p:cond delay="0"/>
                                          </p:stCondLst>
                                        </p:cTn>
                                        <p:tgtEl>
                                          <p:spTgt spid="7"/>
                                        </p:tgtEl>
                                        <p:attrNameLst>
                                          <p:attrName>style.visibility</p:attrName>
                                        </p:attrNameLst>
                                      </p:cBhvr>
                                      <p:to>
                                        <p:strVal val="visible"/>
                                      </p:to>
                                    </p:set>
                                    <p:anim calcmode="lin" valueType="num">
                                      <p:cBhvr additive="base">
                                        <p:cTn id="16" dur="500" fill="hold"/>
                                        <p:tgtEl>
                                          <p:spTgt spid="7"/>
                                        </p:tgtEl>
                                        <p:attrNameLst>
                                          <p:attrName>ppt_x</p:attrName>
                                        </p:attrNameLst>
                                      </p:cBhvr>
                                      <p:tavLst>
                                        <p:tav tm="0">
                                          <p:val>
                                            <p:strVal val="0-#ppt_w/2"/>
                                          </p:val>
                                        </p:tav>
                                        <p:tav tm="100000">
                                          <p:val>
                                            <p:strVal val="#ppt_x"/>
                                          </p:val>
                                        </p:tav>
                                      </p:tavLst>
                                    </p:anim>
                                    <p:anim calcmode="lin" valueType="num">
                                      <p:cBhvr additive="base">
                                        <p:cTn id="17" dur="500" fill="hold"/>
                                        <p:tgtEl>
                                          <p:spTgt spid="7"/>
                                        </p:tgtEl>
                                        <p:attrNameLst>
                                          <p:attrName>ppt_y</p:attrName>
                                        </p:attrNameLst>
                                      </p:cBhvr>
                                      <p:tavLst>
                                        <p:tav tm="0">
                                          <p:val>
                                            <p:strVal val="#ppt_y"/>
                                          </p:val>
                                        </p:tav>
                                        <p:tav tm="100000">
                                          <p:val>
                                            <p:strVal val="#ppt_y"/>
                                          </p:val>
                                        </p:tav>
                                      </p:tavLst>
                                    </p:anim>
                                  </p:childTnLst>
                                </p:cTn>
                              </p:par>
                            </p:childTnLst>
                          </p:cTn>
                        </p:par>
                        <p:par>
                          <p:cTn id="18" fill="hold">
                            <p:stCondLst>
                              <p:cond delay="1500"/>
                            </p:stCondLst>
                            <p:childTnLst>
                              <p:par>
                                <p:cTn id="19" presetID="2" presetClass="entr" presetSubtype="2" fill="hold" grpId="0" nodeType="afterEffect">
                                  <p:stCondLst>
                                    <p:cond delay="0"/>
                                  </p:stCondLst>
                                  <p:childTnLst>
                                    <p:set>
                                      <p:cBhvr>
                                        <p:cTn id="20" dur="1" fill="hold">
                                          <p:stCondLst>
                                            <p:cond delay="0"/>
                                          </p:stCondLst>
                                        </p:cTn>
                                        <p:tgtEl>
                                          <p:spTgt spid="8"/>
                                        </p:tgtEl>
                                        <p:attrNameLst>
                                          <p:attrName>style.visibility</p:attrName>
                                        </p:attrNameLst>
                                      </p:cBhvr>
                                      <p:to>
                                        <p:strVal val="visible"/>
                                      </p:to>
                                    </p:set>
                                    <p:anim calcmode="lin" valueType="num">
                                      <p:cBhvr additive="base">
                                        <p:cTn id="21" dur="500" fill="hold"/>
                                        <p:tgtEl>
                                          <p:spTgt spid="8"/>
                                        </p:tgtEl>
                                        <p:attrNameLst>
                                          <p:attrName>ppt_x</p:attrName>
                                        </p:attrNameLst>
                                      </p:cBhvr>
                                      <p:tavLst>
                                        <p:tav tm="0">
                                          <p:val>
                                            <p:strVal val="1+#ppt_w/2"/>
                                          </p:val>
                                        </p:tav>
                                        <p:tav tm="100000">
                                          <p:val>
                                            <p:strVal val="#ppt_x"/>
                                          </p:val>
                                        </p:tav>
                                      </p:tavLst>
                                    </p:anim>
                                    <p:anim calcmode="lin" valueType="num">
                                      <p:cBhvr additive="base">
                                        <p:cTn id="22" dur="500" fill="hold"/>
                                        <p:tgtEl>
                                          <p:spTgt spid="8"/>
                                        </p:tgtEl>
                                        <p:attrNameLst>
                                          <p:attrName>ppt_y</p:attrName>
                                        </p:attrNameLst>
                                      </p:cBhvr>
                                      <p:tavLst>
                                        <p:tav tm="0">
                                          <p:val>
                                            <p:strVal val="#ppt_y"/>
                                          </p:val>
                                        </p:tav>
                                        <p:tav tm="100000">
                                          <p:val>
                                            <p:strVal val="#ppt_y"/>
                                          </p:val>
                                        </p:tav>
                                      </p:tavLst>
                                    </p:anim>
                                  </p:childTnLst>
                                </p:cTn>
                              </p:par>
                            </p:childTnLst>
                          </p:cTn>
                        </p:par>
                        <p:par>
                          <p:cTn id="23" fill="hold">
                            <p:stCondLst>
                              <p:cond delay="2000"/>
                            </p:stCondLst>
                            <p:childTnLst>
                              <p:par>
                                <p:cTn id="24" presetID="2" presetClass="entr" presetSubtype="2" fill="hold" grpId="0" nodeType="afterEffect">
                                  <p:stCondLst>
                                    <p:cond delay="0"/>
                                  </p:stCondLst>
                                  <p:childTnLst>
                                    <p:set>
                                      <p:cBhvr>
                                        <p:cTn id="25" dur="1" fill="hold">
                                          <p:stCondLst>
                                            <p:cond delay="0"/>
                                          </p:stCondLst>
                                        </p:cTn>
                                        <p:tgtEl>
                                          <p:spTgt spid="5"/>
                                        </p:tgtEl>
                                        <p:attrNameLst>
                                          <p:attrName>style.visibility</p:attrName>
                                        </p:attrNameLst>
                                      </p:cBhvr>
                                      <p:to>
                                        <p:strVal val="visible"/>
                                      </p:to>
                                    </p:set>
                                    <p:anim calcmode="lin" valueType="num">
                                      <p:cBhvr additive="base">
                                        <p:cTn id="26" dur="500" fill="hold"/>
                                        <p:tgtEl>
                                          <p:spTgt spid="5"/>
                                        </p:tgtEl>
                                        <p:attrNameLst>
                                          <p:attrName>ppt_x</p:attrName>
                                        </p:attrNameLst>
                                      </p:cBhvr>
                                      <p:tavLst>
                                        <p:tav tm="0">
                                          <p:val>
                                            <p:strVal val="1+#ppt_w/2"/>
                                          </p:val>
                                        </p:tav>
                                        <p:tav tm="100000">
                                          <p:val>
                                            <p:strVal val="#ppt_x"/>
                                          </p:val>
                                        </p:tav>
                                      </p:tavLst>
                                    </p:anim>
                                    <p:anim calcmode="lin" valueType="num">
                                      <p:cBhvr additive="base">
                                        <p:cTn id="27" dur="500" fill="hold"/>
                                        <p:tgtEl>
                                          <p:spTgt spid="5"/>
                                        </p:tgtEl>
                                        <p:attrNameLst>
                                          <p:attrName>ppt_y</p:attrName>
                                        </p:attrNameLst>
                                      </p:cBhvr>
                                      <p:tavLst>
                                        <p:tav tm="0">
                                          <p:val>
                                            <p:strVal val="#ppt_y"/>
                                          </p:val>
                                        </p:tav>
                                        <p:tav tm="100000">
                                          <p:val>
                                            <p:strVal val="#ppt_y"/>
                                          </p:val>
                                        </p:tav>
                                      </p:tavLst>
                                    </p:anim>
                                  </p:childTnLst>
                                </p:cTn>
                              </p:par>
                            </p:childTnLst>
                          </p:cTn>
                        </p:par>
                        <p:par>
                          <p:cTn id="28" fill="hold">
                            <p:stCondLst>
                              <p:cond delay="2500"/>
                            </p:stCondLst>
                            <p:childTnLst>
                              <p:par>
                                <p:cTn id="29" presetID="53" presetClass="entr" presetSubtype="16" fill="hold" grpId="0" nodeType="afterEffect">
                                  <p:stCondLst>
                                    <p:cond delay="0"/>
                                  </p:stCondLst>
                                  <p:childTnLst>
                                    <p:set>
                                      <p:cBhvr>
                                        <p:cTn id="30" dur="1" fill="hold">
                                          <p:stCondLst>
                                            <p:cond delay="0"/>
                                          </p:stCondLst>
                                        </p:cTn>
                                        <p:tgtEl>
                                          <p:spTgt spid="6"/>
                                        </p:tgtEl>
                                        <p:attrNameLst>
                                          <p:attrName>style.visibility</p:attrName>
                                        </p:attrNameLst>
                                      </p:cBhvr>
                                      <p:to>
                                        <p:strVal val="visible"/>
                                      </p:to>
                                    </p:set>
                                    <p:anim calcmode="lin" valueType="num">
                                      <p:cBhvr>
                                        <p:cTn id="31" dur="500" fill="hold"/>
                                        <p:tgtEl>
                                          <p:spTgt spid="6"/>
                                        </p:tgtEl>
                                        <p:attrNameLst>
                                          <p:attrName>ppt_w</p:attrName>
                                        </p:attrNameLst>
                                      </p:cBhvr>
                                      <p:tavLst>
                                        <p:tav tm="0">
                                          <p:val>
                                            <p:fltVal val="0"/>
                                          </p:val>
                                        </p:tav>
                                        <p:tav tm="100000">
                                          <p:val>
                                            <p:strVal val="#ppt_w"/>
                                          </p:val>
                                        </p:tav>
                                      </p:tavLst>
                                    </p:anim>
                                    <p:anim calcmode="lin" valueType="num">
                                      <p:cBhvr>
                                        <p:cTn id="32" dur="500" fill="hold"/>
                                        <p:tgtEl>
                                          <p:spTgt spid="6"/>
                                        </p:tgtEl>
                                        <p:attrNameLst>
                                          <p:attrName>ppt_h</p:attrName>
                                        </p:attrNameLst>
                                      </p:cBhvr>
                                      <p:tavLst>
                                        <p:tav tm="0">
                                          <p:val>
                                            <p:fltVal val="0"/>
                                          </p:val>
                                        </p:tav>
                                        <p:tav tm="100000">
                                          <p:val>
                                            <p:strVal val="#ppt_h"/>
                                          </p:val>
                                        </p:tav>
                                      </p:tavLst>
                                    </p:anim>
                                    <p:animEffect transition="in" filter="fade">
                                      <p:cBhvr>
                                        <p:cTn id="33" dur="500"/>
                                        <p:tgtEl>
                                          <p:spTgt spid="6"/>
                                        </p:tgtEl>
                                      </p:cBhvr>
                                    </p:animEffect>
                                  </p:childTnLst>
                                </p:cTn>
                              </p:par>
                            </p:childTnLst>
                          </p:cTn>
                        </p:par>
                        <p:par>
                          <p:cTn id="34" fill="hold">
                            <p:stCondLst>
                              <p:cond delay="3000"/>
                            </p:stCondLst>
                            <p:childTnLst>
                              <p:par>
                                <p:cTn id="35" presetID="2" presetClass="entr" presetSubtype="1" fill="hold" grpId="0" nodeType="afterEffect">
                                  <p:stCondLst>
                                    <p:cond delay="0"/>
                                  </p:stCondLst>
                                  <p:childTnLst>
                                    <p:set>
                                      <p:cBhvr>
                                        <p:cTn id="36" dur="1" fill="hold">
                                          <p:stCondLst>
                                            <p:cond delay="0"/>
                                          </p:stCondLst>
                                        </p:cTn>
                                        <p:tgtEl>
                                          <p:spTgt spid="12"/>
                                        </p:tgtEl>
                                        <p:attrNameLst>
                                          <p:attrName>style.visibility</p:attrName>
                                        </p:attrNameLst>
                                      </p:cBhvr>
                                      <p:to>
                                        <p:strVal val="visible"/>
                                      </p:to>
                                    </p:set>
                                    <p:anim calcmode="lin" valueType="num">
                                      <p:cBhvr additive="base">
                                        <p:cTn id="37" dur="500" fill="hold"/>
                                        <p:tgtEl>
                                          <p:spTgt spid="12"/>
                                        </p:tgtEl>
                                        <p:attrNameLst>
                                          <p:attrName>ppt_x</p:attrName>
                                        </p:attrNameLst>
                                      </p:cBhvr>
                                      <p:tavLst>
                                        <p:tav tm="0">
                                          <p:val>
                                            <p:strVal val="#ppt_x"/>
                                          </p:val>
                                        </p:tav>
                                        <p:tav tm="100000">
                                          <p:val>
                                            <p:strVal val="#ppt_x"/>
                                          </p:val>
                                        </p:tav>
                                      </p:tavLst>
                                    </p:anim>
                                    <p:anim calcmode="lin" valueType="num">
                                      <p:cBhvr additive="base">
                                        <p:cTn id="38" dur="500" fill="hold"/>
                                        <p:tgtEl>
                                          <p:spTgt spid="12"/>
                                        </p:tgtEl>
                                        <p:attrNameLst>
                                          <p:attrName>ppt_y</p:attrName>
                                        </p:attrNameLst>
                                      </p:cBhvr>
                                      <p:tavLst>
                                        <p:tav tm="0">
                                          <p:val>
                                            <p:strVal val="0-#ppt_h/2"/>
                                          </p:val>
                                        </p:tav>
                                        <p:tav tm="100000">
                                          <p:val>
                                            <p:strVal val="#ppt_y"/>
                                          </p:val>
                                        </p:tav>
                                      </p:tavLst>
                                    </p:anim>
                                  </p:childTnLst>
                                </p:cTn>
                              </p:par>
                            </p:childTnLst>
                          </p:cTn>
                        </p:par>
                        <p:par>
                          <p:cTn id="39" fill="hold">
                            <p:stCondLst>
                              <p:cond delay="3500"/>
                            </p:stCondLst>
                            <p:childTnLst>
                              <p:par>
                                <p:cTn id="40" presetID="2" presetClass="entr" presetSubtype="4" fill="hold" grpId="0" nodeType="afterEffect">
                                  <p:stCondLst>
                                    <p:cond delay="0"/>
                                  </p:stCondLst>
                                  <p:childTnLst>
                                    <p:set>
                                      <p:cBhvr>
                                        <p:cTn id="41" dur="1" fill="hold">
                                          <p:stCondLst>
                                            <p:cond delay="0"/>
                                          </p:stCondLst>
                                        </p:cTn>
                                        <p:tgtEl>
                                          <p:spTgt spid="11"/>
                                        </p:tgtEl>
                                        <p:attrNameLst>
                                          <p:attrName>style.visibility</p:attrName>
                                        </p:attrNameLst>
                                      </p:cBhvr>
                                      <p:to>
                                        <p:strVal val="visible"/>
                                      </p:to>
                                    </p:set>
                                    <p:anim calcmode="lin" valueType="num">
                                      <p:cBhvr additive="base">
                                        <p:cTn id="42" dur="500" fill="hold"/>
                                        <p:tgtEl>
                                          <p:spTgt spid="11"/>
                                        </p:tgtEl>
                                        <p:attrNameLst>
                                          <p:attrName>ppt_x</p:attrName>
                                        </p:attrNameLst>
                                      </p:cBhvr>
                                      <p:tavLst>
                                        <p:tav tm="0">
                                          <p:val>
                                            <p:strVal val="#ppt_x"/>
                                          </p:val>
                                        </p:tav>
                                        <p:tav tm="100000">
                                          <p:val>
                                            <p:strVal val="#ppt_x"/>
                                          </p:val>
                                        </p:tav>
                                      </p:tavLst>
                                    </p:anim>
                                    <p:anim calcmode="lin" valueType="num">
                                      <p:cBhvr additive="base">
                                        <p:cTn id="43"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P spid="9" grpId="0" animBg="1"/>
      <p:bldP spid="11" grpId="0"/>
      <p:bldP spid="12"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单击此处添加标题</a:t>
            </a:r>
            <a:endParaRPr lang="en-US" altLang="zh-CN" dirty="0"/>
          </a:p>
        </p:txBody>
      </p:sp>
      <p:grpSp>
        <p:nvGrpSpPr>
          <p:cNvPr id="185" name="组合 184"/>
          <p:cNvGrpSpPr/>
          <p:nvPr/>
        </p:nvGrpSpPr>
        <p:grpSpPr>
          <a:xfrm>
            <a:off x="3431357" y="548051"/>
            <a:ext cx="8426033" cy="4229874"/>
            <a:chOff x="4216796" y="981522"/>
            <a:chExt cx="7639050" cy="3836195"/>
          </a:xfrm>
        </p:grpSpPr>
        <p:sp>
          <p:nvSpPr>
            <p:cNvPr id="186" name="椭圆 185"/>
            <p:cNvSpPr/>
            <p:nvPr/>
          </p:nvSpPr>
          <p:spPr>
            <a:xfrm>
              <a:off x="4216796" y="3845599"/>
              <a:ext cx="7639050" cy="972118"/>
            </a:xfrm>
            <a:prstGeom prst="ellipse">
              <a:avLst/>
            </a:prstGeom>
            <a:gradFill flip="none" rotWithShape="1">
              <a:gsLst>
                <a:gs pos="27000">
                  <a:schemeClr val="tx1">
                    <a:alpha val="49000"/>
                  </a:schemeClr>
                </a:gs>
                <a:gs pos="0">
                  <a:schemeClr val="tx1">
                    <a:lumMod val="100000"/>
                    <a:alpha val="60000"/>
                  </a:schemeClr>
                </a:gs>
                <a:gs pos="54000">
                  <a:schemeClr val="tx1">
                    <a:alpha val="28000"/>
                  </a:schemeClr>
                </a:gs>
                <a:gs pos="100000">
                  <a:srgbClr val="D7D7D7">
                    <a:alpha val="0"/>
                  </a:srgbClr>
                </a:gs>
              </a:gsLst>
              <a:path path="shap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nvGrpSpPr>
            <p:cNvPr id="187" name="组合 186"/>
            <p:cNvGrpSpPr/>
            <p:nvPr/>
          </p:nvGrpSpPr>
          <p:grpSpPr>
            <a:xfrm>
              <a:off x="5181467" y="981522"/>
              <a:ext cx="6074936" cy="3585517"/>
              <a:chOff x="1852931" y="2085340"/>
              <a:chExt cx="6651625" cy="3925888"/>
            </a:xfrm>
          </p:grpSpPr>
          <p:sp>
            <p:nvSpPr>
              <p:cNvPr id="201" name="Freeform 10"/>
              <p:cNvSpPr/>
              <p:nvPr/>
            </p:nvSpPr>
            <p:spPr bwMode="auto">
              <a:xfrm>
                <a:off x="1852931" y="4161790"/>
                <a:ext cx="923925" cy="496888"/>
              </a:xfrm>
              <a:custGeom>
                <a:avLst/>
                <a:gdLst>
                  <a:gd name="T0" fmla="*/ 433 w 582"/>
                  <a:gd name="T1" fmla="*/ 64 h 313"/>
                  <a:gd name="T2" fmla="*/ 582 w 582"/>
                  <a:gd name="T3" fmla="*/ 0 h 313"/>
                  <a:gd name="T4" fmla="*/ 579 w 582"/>
                  <a:gd name="T5" fmla="*/ 15 h 313"/>
                  <a:gd name="T6" fmla="*/ 210 w 582"/>
                  <a:gd name="T7" fmla="*/ 232 h 313"/>
                  <a:gd name="T8" fmla="*/ 19 w 582"/>
                  <a:gd name="T9" fmla="*/ 313 h 313"/>
                  <a:gd name="T10" fmla="*/ 0 w 582"/>
                  <a:gd name="T11" fmla="*/ 308 h 313"/>
                  <a:gd name="T12" fmla="*/ 433 w 582"/>
                  <a:gd name="T13" fmla="*/ 64 h 313"/>
                </a:gdLst>
                <a:ahLst/>
                <a:cxnLst>
                  <a:cxn ang="0">
                    <a:pos x="T0" y="T1"/>
                  </a:cxn>
                  <a:cxn ang="0">
                    <a:pos x="T2" y="T3"/>
                  </a:cxn>
                  <a:cxn ang="0">
                    <a:pos x="T4" y="T5"/>
                  </a:cxn>
                  <a:cxn ang="0">
                    <a:pos x="T6" y="T7"/>
                  </a:cxn>
                  <a:cxn ang="0">
                    <a:pos x="T8" y="T9"/>
                  </a:cxn>
                  <a:cxn ang="0">
                    <a:pos x="T10" y="T11"/>
                  </a:cxn>
                  <a:cxn ang="0">
                    <a:pos x="T12" y="T13"/>
                  </a:cxn>
                </a:cxnLst>
                <a:rect l="0" t="0" r="r" b="b"/>
                <a:pathLst>
                  <a:path w="582" h="313">
                    <a:moveTo>
                      <a:pt x="433" y="64"/>
                    </a:moveTo>
                    <a:lnTo>
                      <a:pt x="582" y="0"/>
                    </a:lnTo>
                    <a:lnTo>
                      <a:pt x="579" y="15"/>
                    </a:lnTo>
                    <a:lnTo>
                      <a:pt x="210" y="232"/>
                    </a:lnTo>
                    <a:lnTo>
                      <a:pt x="19" y="313"/>
                    </a:lnTo>
                    <a:lnTo>
                      <a:pt x="0" y="308"/>
                    </a:lnTo>
                    <a:lnTo>
                      <a:pt x="433" y="64"/>
                    </a:lnTo>
                    <a:close/>
                  </a:path>
                </a:pathLst>
              </a:custGeom>
              <a:solidFill>
                <a:schemeClr val="accent1">
                  <a:lumMod val="7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02" name="Freeform 11"/>
              <p:cNvSpPr/>
              <p:nvPr/>
            </p:nvSpPr>
            <p:spPr bwMode="auto">
              <a:xfrm>
                <a:off x="1852931" y="4512628"/>
                <a:ext cx="1363663" cy="1108075"/>
              </a:xfrm>
              <a:custGeom>
                <a:avLst/>
                <a:gdLst>
                  <a:gd name="T0" fmla="*/ 363 w 363"/>
                  <a:gd name="T1" fmla="*/ 236 h 295"/>
                  <a:gd name="T2" fmla="*/ 360 w 363"/>
                  <a:gd name="T3" fmla="*/ 228 h 295"/>
                  <a:gd name="T4" fmla="*/ 94 w 363"/>
                  <a:gd name="T5" fmla="*/ 2 h 295"/>
                  <a:gd name="T6" fmla="*/ 85 w 363"/>
                  <a:gd name="T7" fmla="*/ 0 h 295"/>
                  <a:gd name="T8" fmla="*/ 0 w 363"/>
                  <a:gd name="T9" fmla="*/ 37 h 295"/>
                  <a:gd name="T10" fmla="*/ 312 w 363"/>
                  <a:gd name="T11" fmla="*/ 295 h 295"/>
                  <a:gd name="T12" fmla="*/ 363 w 363"/>
                  <a:gd name="T13" fmla="*/ 236 h 295"/>
                </a:gdLst>
                <a:ahLst/>
                <a:cxnLst>
                  <a:cxn ang="0">
                    <a:pos x="T0" y="T1"/>
                  </a:cxn>
                  <a:cxn ang="0">
                    <a:pos x="T2" y="T3"/>
                  </a:cxn>
                  <a:cxn ang="0">
                    <a:pos x="T4" y="T5"/>
                  </a:cxn>
                  <a:cxn ang="0">
                    <a:pos x="T6" y="T7"/>
                  </a:cxn>
                  <a:cxn ang="0">
                    <a:pos x="T8" y="T9"/>
                  </a:cxn>
                  <a:cxn ang="0">
                    <a:pos x="T10" y="T11"/>
                  </a:cxn>
                  <a:cxn ang="0">
                    <a:pos x="T12" y="T13"/>
                  </a:cxn>
                </a:cxnLst>
                <a:rect l="0" t="0" r="r" b="b"/>
                <a:pathLst>
                  <a:path w="363" h="295">
                    <a:moveTo>
                      <a:pt x="363" y="236"/>
                    </a:moveTo>
                    <a:cubicBezTo>
                      <a:pt x="362" y="233"/>
                      <a:pt x="361" y="231"/>
                      <a:pt x="360" y="228"/>
                    </a:cubicBezTo>
                    <a:cubicBezTo>
                      <a:pt x="261" y="172"/>
                      <a:pt x="165" y="97"/>
                      <a:pt x="94" y="2"/>
                    </a:cubicBezTo>
                    <a:cubicBezTo>
                      <a:pt x="85" y="0"/>
                      <a:pt x="85" y="0"/>
                      <a:pt x="85" y="0"/>
                    </a:cubicBezTo>
                    <a:cubicBezTo>
                      <a:pt x="0" y="37"/>
                      <a:pt x="0" y="37"/>
                      <a:pt x="0" y="37"/>
                    </a:cubicBezTo>
                    <a:cubicBezTo>
                      <a:pt x="84" y="149"/>
                      <a:pt x="187" y="231"/>
                      <a:pt x="312" y="295"/>
                    </a:cubicBezTo>
                    <a:cubicBezTo>
                      <a:pt x="329" y="275"/>
                      <a:pt x="346" y="255"/>
                      <a:pt x="363" y="236"/>
                    </a:cubicBezTo>
                    <a:close/>
                  </a:path>
                </a:pathLst>
              </a:custGeom>
              <a:solidFill>
                <a:schemeClr val="accent1">
                  <a:lumMod val="7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03" name="Freeform 12"/>
              <p:cNvSpPr/>
              <p:nvPr/>
            </p:nvSpPr>
            <p:spPr bwMode="auto">
              <a:xfrm>
                <a:off x="2172018" y="4161790"/>
                <a:ext cx="1325563" cy="1236663"/>
              </a:xfrm>
              <a:custGeom>
                <a:avLst/>
                <a:gdLst>
                  <a:gd name="T0" fmla="*/ 353 w 353"/>
                  <a:gd name="T1" fmla="*/ 172 h 329"/>
                  <a:gd name="T2" fmla="*/ 161 w 353"/>
                  <a:gd name="T3" fmla="*/ 0 h 329"/>
                  <a:gd name="T4" fmla="*/ 0 w 353"/>
                  <a:gd name="T5" fmla="*/ 93 h 329"/>
                  <a:gd name="T6" fmla="*/ 278 w 353"/>
                  <a:gd name="T7" fmla="*/ 329 h 329"/>
                  <a:gd name="T8" fmla="*/ 353 w 353"/>
                  <a:gd name="T9" fmla="*/ 172 h 329"/>
                </a:gdLst>
                <a:ahLst/>
                <a:cxnLst>
                  <a:cxn ang="0">
                    <a:pos x="T0" y="T1"/>
                  </a:cxn>
                  <a:cxn ang="0">
                    <a:pos x="T2" y="T3"/>
                  </a:cxn>
                  <a:cxn ang="0">
                    <a:pos x="T4" y="T5"/>
                  </a:cxn>
                  <a:cxn ang="0">
                    <a:pos x="T6" y="T7"/>
                  </a:cxn>
                  <a:cxn ang="0">
                    <a:pos x="T8" y="T9"/>
                  </a:cxn>
                </a:cxnLst>
                <a:rect l="0" t="0" r="r" b="b"/>
                <a:pathLst>
                  <a:path w="353" h="329">
                    <a:moveTo>
                      <a:pt x="353" y="172"/>
                    </a:moveTo>
                    <a:cubicBezTo>
                      <a:pt x="278" y="129"/>
                      <a:pt x="211" y="72"/>
                      <a:pt x="161" y="0"/>
                    </a:cubicBezTo>
                    <a:cubicBezTo>
                      <a:pt x="107" y="31"/>
                      <a:pt x="54" y="62"/>
                      <a:pt x="0" y="93"/>
                    </a:cubicBezTo>
                    <a:cubicBezTo>
                      <a:pt x="72" y="191"/>
                      <a:pt x="167" y="271"/>
                      <a:pt x="278" y="329"/>
                    </a:cubicBezTo>
                    <a:cubicBezTo>
                      <a:pt x="303" y="276"/>
                      <a:pt x="328" y="224"/>
                      <a:pt x="353" y="172"/>
                    </a:cubicBezTo>
                    <a:close/>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04" name="Freeform 13"/>
              <p:cNvSpPr/>
              <p:nvPr/>
            </p:nvSpPr>
            <p:spPr bwMode="auto">
              <a:xfrm>
                <a:off x="3208656" y="4872990"/>
                <a:ext cx="420688" cy="833438"/>
              </a:xfrm>
              <a:custGeom>
                <a:avLst/>
                <a:gdLst>
                  <a:gd name="T0" fmla="*/ 180 w 265"/>
                  <a:gd name="T1" fmla="*/ 104 h 525"/>
                  <a:gd name="T2" fmla="*/ 258 w 265"/>
                  <a:gd name="T3" fmla="*/ 0 h 525"/>
                  <a:gd name="T4" fmla="*/ 265 w 265"/>
                  <a:gd name="T5" fmla="*/ 21 h 525"/>
                  <a:gd name="T6" fmla="*/ 128 w 265"/>
                  <a:gd name="T7" fmla="*/ 388 h 525"/>
                  <a:gd name="T8" fmla="*/ 28 w 265"/>
                  <a:gd name="T9" fmla="*/ 518 h 525"/>
                  <a:gd name="T10" fmla="*/ 0 w 265"/>
                  <a:gd name="T11" fmla="*/ 525 h 525"/>
                  <a:gd name="T12" fmla="*/ 180 w 265"/>
                  <a:gd name="T13" fmla="*/ 104 h 525"/>
                </a:gdLst>
                <a:ahLst/>
                <a:cxnLst>
                  <a:cxn ang="0">
                    <a:pos x="T0" y="T1"/>
                  </a:cxn>
                  <a:cxn ang="0">
                    <a:pos x="T2" y="T3"/>
                  </a:cxn>
                  <a:cxn ang="0">
                    <a:pos x="T4" y="T5"/>
                  </a:cxn>
                  <a:cxn ang="0">
                    <a:pos x="T6" y="T7"/>
                  </a:cxn>
                  <a:cxn ang="0">
                    <a:pos x="T8" y="T9"/>
                  </a:cxn>
                  <a:cxn ang="0">
                    <a:pos x="T10" y="T11"/>
                  </a:cxn>
                  <a:cxn ang="0">
                    <a:pos x="T12" y="T13"/>
                  </a:cxn>
                </a:cxnLst>
                <a:rect l="0" t="0" r="r" b="b"/>
                <a:pathLst>
                  <a:path w="265" h="525">
                    <a:moveTo>
                      <a:pt x="180" y="104"/>
                    </a:moveTo>
                    <a:lnTo>
                      <a:pt x="258" y="0"/>
                    </a:lnTo>
                    <a:lnTo>
                      <a:pt x="265" y="21"/>
                    </a:lnTo>
                    <a:lnTo>
                      <a:pt x="128" y="388"/>
                    </a:lnTo>
                    <a:lnTo>
                      <a:pt x="28" y="518"/>
                    </a:lnTo>
                    <a:lnTo>
                      <a:pt x="0" y="525"/>
                    </a:lnTo>
                    <a:lnTo>
                      <a:pt x="180" y="104"/>
                    </a:lnTo>
                    <a:close/>
                  </a:path>
                </a:pathLst>
              </a:custGeom>
              <a:solidFill>
                <a:schemeClr val="accent2">
                  <a:lumMod val="7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05" name="Freeform 14"/>
              <p:cNvSpPr/>
              <p:nvPr/>
            </p:nvSpPr>
            <p:spPr bwMode="auto">
              <a:xfrm>
                <a:off x="3208656" y="5461953"/>
                <a:ext cx="1490663" cy="549275"/>
              </a:xfrm>
              <a:custGeom>
                <a:avLst/>
                <a:gdLst>
                  <a:gd name="T0" fmla="*/ 0 w 397"/>
                  <a:gd name="T1" fmla="*/ 65 h 146"/>
                  <a:gd name="T2" fmla="*/ 46 w 397"/>
                  <a:gd name="T3" fmla="*/ 4 h 146"/>
                  <a:gd name="T4" fmla="*/ 59 w 397"/>
                  <a:gd name="T5" fmla="*/ 0 h 146"/>
                  <a:gd name="T6" fmla="*/ 389 w 397"/>
                  <a:gd name="T7" fmla="*/ 73 h 146"/>
                  <a:gd name="T8" fmla="*/ 397 w 397"/>
                  <a:gd name="T9" fmla="*/ 81 h 146"/>
                  <a:gd name="T10" fmla="*/ 390 w 397"/>
                  <a:gd name="T11" fmla="*/ 146 h 146"/>
                  <a:gd name="T12" fmla="*/ 0 w 397"/>
                  <a:gd name="T13" fmla="*/ 65 h 146"/>
                </a:gdLst>
                <a:ahLst/>
                <a:cxnLst>
                  <a:cxn ang="0">
                    <a:pos x="T0" y="T1"/>
                  </a:cxn>
                  <a:cxn ang="0">
                    <a:pos x="T2" y="T3"/>
                  </a:cxn>
                  <a:cxn ang="0">
                    <a:pos x="T4" y="T5"/>
                  </a:cxn>
                  <a:cxn ang="0">
                    <a:pos x="T6" y="T7"/>
                  </a:cxn>
                  <a:cxn ang="0">
                    <a:pos x="T8" y="T9"/>
                  </a:cxn>
                  <a:cxn ang="0">
                    <a:pos x="T10" y="T11"/>
                  </a:cxn>
                  <a:cxn ang="0">
                    <a:pos x="T12" y="T13"/>
                  </a:cxn>
                </a:cxnLst>
                <a:rect l="0" t="0" r="r" b="b"/>
                <a:pathLst>
                  <a:path w="397" h="146">
                    <a:moveTo>
                      <a:pt x="0" y="65"/>
                    </a:moveTo>
                    <a:cubicBezTo>
                      <a:pt x="46" y="4"/>
                      <a:pt x="46" y="4"/>
                      <a:pt x="46" y="4"/>
                    </a:cubicBezTo>
                    <a:cubicBezTo>
                      <a:pt x="51" y="2"/>
                      <a:pt x="55" y="1"/>
                      <a:pt x="59" y="0"/>
                    </a:cubicBezTo>
                    <a:cubicBezTo>
                      <a:pt x="165" y="45"/>
                      <a:pt x="265" y="68"/>
                      <a:pt x="389" y="73"/>
                    </a:cubicBezTo>
                    <a:cubicBezTo>
                      <a:pt x="392" y="76"/>
                      <a:pt x="395" y="78"/>
                      <a:pt x="397" y="81"/>
                    </a:cubicBezTo>
                    <a:cubicBezTo>
                      <a:pt x="395" y="103"/>
                      <a:pt x="392" y="124"/>
                      <a:pt x="390" y="146"/>
                    </a:cubicBezTo>
                    <a:cubicBezTo>
                      <a:pt x="254" y="146"/>
                      <a:pt x="117" y="117"/>
                      <a:pt x="0" y="65"/>
                    </a:cubicBezTo>
                    <a:close/>
                  </a:path>
                </a:pathLst>
              </a:custGeom>
              <a:solidFill>
                <a:schemeClr val="accent2">
                  <a:lumMod val="7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06" name="Freeform 15"/>
              <p:cNvSpPr/>
              <p:nvPr/>
            </p:nvSpPr>
            <p:spPr bwMode="auto">
              <a:xfrm>
                <a:off x="3381693" y="4872990"/>
                <a:ext cx="1317625" cy="893763"/>
              </a:xfrm>
              <a:custGeom>
                <a:avLst/>
                <a:gdLst>
                  <a:gd name="T0" fmla="*/ 316 w 351"/>
                  <a:gd name="T1" fmla="*/ 63 h 238"/>
                  <a:gd name="T2" fmla="*/ 351 w 351"/>
                  <a:gd name="T3" fmla="*/ 238 h 238"/>
                  <a:gd name="T4" fmla="*/ 0 w 351"/>
                  <a:gd name="T5" fmla="*/ 161 h 238"/>
                  <a:gd name="T6" fmla="*/ 63 w 351"/>
                  <a:gd name="T7" fmla="*/ 0 h 238"/>
                  <a:gd name="T8" fmla="*/ 316 w 351"/>
                  <a:gd name="T9" fmla="*/ 63 h 238"/>
                </a:gdLst>
                <a:ahLst/>
                <a:cxnLst>
                  <a:cxn ang="0">
                    <a:pos x="T0" y="T1"/>
                  </a:cxn>
                  <a:cxn ang="0">
                    <a:pos x="T2" y="T3"/>
                  </a:cxn>
                  <a:cxn ang="0">
                    <a:pos x="T4" y="T5"/>
                  </a:cxn>
                  <a:cxn ang="0">
                    <a:pos x="T6" y="T7"/>
                  </a:cxn>
                  <a:cxn ang="0">
                    <a:pos x="T8" y="T9"/>
                  </a:cxn>
                </a:cxnLst>
                <a:rect l="0" t="0" r="r" b="b"/>
                <a:pathLst>
                  <a:path w="351" h="238">
                    <a:moveTo>
                      <a:pt x="316" y="63"/>
                    </a:moveTo>
                    <a:cubicBezTo>
                      <a:pt x="328" y="121"/>
                      <a:pt x="340" y="180"/>
                      <a:pt x="351" y="238"/>
                    </a:cubicBezTo>
                    <a:cubicBezTo>
                      <a:pt x="228" y="234"/>
                      <a:pt x="120" y="214"/>
                      <a:pt x="0" y="161"/>
                    </a:cubicBezTo>
                    <a:cubicBezTo>
                      <a:pt x="21" y="107"/>
                      <a:pt x="42" y="53"/>
                      <a:pt x="63" y="0"/>
                    </a:cubicBezTo>
                    <a:cubicBezTo>
                      <a:pt x="149" y="39"/>
                      <a:pt x="218" y="56"/>
                      <a:pt x="316" y="63"/>
                    </a:cubicBezTo>
                    <a:close/>
                  </a:path>
                </a:pathLst>
              </a:custGeom>
              <a:solidFill>
                <a:schemeClr val="accent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07" name="Freeform 16"/>
              <p:cNvSpPr/>
              <p:nvPr/>
            </p:nvSpPr>
            <p:spPr bwMode="auto">
              <a:xfrm>
                <a:off x="4688206" y="5109528"/>
                <a:ext cx="222250" cy="896938"/>
              </a:xfrm>
              <a:custGeom>
                <a:avLst/>
                <a:gdLst>
                  <a:gd name="T0" fmla="*/ 5 w 140"/>
                  <a:gd name="T1" fmla="*/ 0 h 565"/>
                  <a:gd name="T2" fmla="*/ 21 w 140"/>
                  <a:gd name="T3" fmla="*/ 9 h 565"/>
                  <a:gd name="T4" fmla="*/ 140 w 140"/>
                  <a:gd name="T5" fmla="*/ 412 h 565"/>
                  <a:gd name="T6" fmla="*/ 130 w 140"/>
                  <a:gd name="T7" fmla="*/ 546 h 565"/>
                  <a:gd name="T8" fmla="*/ 109 w 140"/>
                  <a:gd name="T9" fmla="*/ 565 h 565"/>
                  <a:gd name="T10" fmla="*/ 0 w 140"/>
                  <a:gd name="T11" fmla="*/ 118 h 565"/>
                  <a:gd name="T12" fmla="*/ 5 w 140"/>
                  <a:gd name="T13" fmla="*/ 0 h 565"/>
                </a:gdLst>
                <a:ahLst/>
                <a:cxnLst>
                  <a:cxn ang="0">
                    <a:pos x="T0" y="T1"/>
                  </a:cxn>
                  <a:cxn ang="0">
                    <a:pos x="T2" y="T3"/>
                  </a:cxn>
                  <a:cxn ang="0">
                    <a:pos x="T4" y="T5"/>
                  </a:cxn>
                  <a:cxn ang="0">
                    <a:pos x="T6" y="T7"/>
                  </a:cxn>
                  <a:cxn ang="0">
                    <a:pos x="T8" y="T9"/>
                  </a:cxn>
                  <a:cxn ang="0">
                    <a:pos x="T10" y="T11"/>
                  </a:cxn>
                  <a:cxn ang="0">
                    <a:pos x="T12" y="T13"/>
                  </a:cxn>
                </a:cxnLst>
                <a:rect l="0" t="0" r="r" b="b"/>
                <a:pathLst>
                  <a:path w="140" h="565">
                    <a:moveTo>
                      <a:pt x="5" y="0"/>
                    </a:moveTo>
                    <a:lnTo>
                      <a:pt x="21" y="9"/>
                    </a:lnTo>
                    <a:lnTo>
                      <a:pt x="140" y="412"/>
                    </a:lnTo>
                    <a:lnTo>
                      <a:pt x="130" y="546"/>
                    </a:lnTo>
                    <a:lnTo>
                      <a:pt x="109" y="565"/>
                    </a:lnTo>
                    <a:lnTo>
                      <a:pt x="0" y="118"/>
                    </a:lnTo>
                    <a:lnTo>
                      <a:pt x="5" y="0"/>
                    </a:lnTo>
                    <a:close/>
                  </a:path>
                </a:pathLst>
              </a:custGeom>
              <a:solidFill>
                <a:schemeClr val="accent3">
                  <a:lumMod val="7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08" name="Freeform 17"/>
              <p:cNvSpPr/>
              <p:nvPr/>
            </p:nvSpPr>
            <p:spPr bwMode="auto">
              <a:xfrm>
                <a:off x="4861243" y="5477828"/>
                <a:ext cx="1333500" cy="528638"/>
              </a:xfrm>
              <a:custGeom>
                <a:avLst/>
                <a:gdLst>
                  <a:gd name="T0" fmla="*/ 329 w 355"/>
                  <a:gd name="T1" fmla="*/ 1 h 141"/>
                  <a:gd name="T2" fmla="*/ 355 w 355"/>
                  <a:gd name="T3" fmla="*/ 56 h 141"/>
                  <a:gd name="T4" fmla="*/ 0 w 355"/>
                  <a:gd name="T5" fmla="*/ 141 h 141"/>
                  <a:gd name="T6" fmla="*/ 4 w 355"/>
                  <a:gd name="T7" fmla="*/ 76 h 141"/>
                  <a:gd name="T8" fmla="*/ 11 w 355"/>
                  <a:gd name="T9" fmla="*/ 69 h 141"/>
                  <a:gd name="T10" fmla="*/ 318 w 355"/>
                  <a:gd name="T11" fmla="*/ 0 h 141"/>
                  <a:gd name="T12" fmla="*/ 329 w 355"/>
                  <a:gd name="T13" fmla="*/ 1 h 141"/>
                </a:gdLst>
                <a:ahLst/>
                <a:cxnLst>
                  <a:cxn ang="0">
                    <a:pos x="T0" y="T1"/>
                  </a:cxn>
                  <a:cxn ang="0">
                    <a:pos x="T2" y="T3"/>
                  </a:cxn>
                  <a:cxn ang="0">
                    <a:pos x="T4" y="T5"/>
                  </a:cxn>
                  <a:cxn ang="0">
                    <a:pos x="T6" y="T7"/>
                  </a:cxn>
                  <a:cxn ang="0">
                    <a:pos x="T8" y="T9"/>
                  </a:cxn>
                  <a:cxn ang="0">
                    <a:pos x="T10" y="T11"/>
                  </a:cxn>
                  <a:cxn ang="0">
                    <a:pos x="T12" y="T13"/>
                  </a:cxn>
                </a:cxnLst>
                <a:rect l="0" t="0" r="r" b="b"/>
                <a:pathLst>
                  <a:path w="355" h="141">
                    <a:moveTo>
                      <a:pt x="329" y="1"/>
                    </a:moveTo>
                    <a:cubicBezTo>
                      <a:pt x="338" y="20"/>
                      <a:pt x="346" y="38"/>
                      <a:pt x="355" y="56"/>
                    </a:cubicBezTo>
                    <a:cubicBezTo>
                      <a:pt x="233" y="110"/>
                      <a:pt x="126" y="134"/>
                      <a:pt x="0" y="141"/>
                    </a:cubicBezTo>
                    <a:cubicBezTo>
                      <a:pt x="1" y="120"/>
                      <a:pt x="3" y="98"/>
                      <a:pt x="4" y="76"/>
                    </a:cubicBezTo>
                    <a:cubicBezTo>
                      <a:pt x="6" y="74"/>
                      <a:pt x="9" y="72"/>
                      <a:pt x="11" y="69"/>
                    </a:cubicBezTo>
                    <a:cubicBezTo>
                      <a:pt x="125" y="65"/>
                      <a:pt x="229" y="37"/>
                      <a:pt x="318" y="0"/>
                    </a:cubicBezTo>
                    <a:cubicBezTo>
                      <a:pt x="322" y="1"/>
                      <a:pt x="326" y="1"/>
                      <a:pt x="329" y="1"/>
                    </a:cubicBezTo>
                    <a:close/>
                  </a:path>
                </a:pathLst>
              </a:custGeom>
              <a:solidFill>
                <a:schemeClr val="accent3">
                  <a:lumMod val="7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09" name="Freeform 18"/>
              <p:cNvSpPr/>
              <p:nvPr/>
            </p:nvSpPr>
            <p:spPr bwMode="auto">
              <a:xfrm>
                <a:off x="4696143" y="4920615"/>
                <a:ext cx="1400175" cy="842963"/>
              </a:xfrm>
              <a:custGeom>
                <a:avLst/>
                <a:gdLst>
                  <a:gd name="T0" fmla="*/ 242 w 373"/>
                  <a:gd name="T1" fmla="*/ 0 h 224"/>
                  <a:gd name="T2" fmla="*/ 373 w 373"/>
                  <a:gd name="T3" fmla="*/ 149 h 224"/>
                  <a:gd name="T4" fmla="*/ 48 w 373"/>
                  <a:gd name="T5" fmla="*/ 224 h 224"/>
                  <a:gd name="T6" fmla="*/ 0 w 373"/>
                  <a:gd name="T7" fmla="*/ 50 h 224"/>
                  <a:gd name="T8" fmla="*/ 242 w 373"/>
                  <a:gd name="T9" fmla="*/ 0 h 224"/>
                </a:gdLst>
                <a:ahLst/>
                <a:cxnLst>
                  <a:cxn ang="0">
                    <a:pos x="T0" y="T1"/>
                  </a:cxn>
                  <a:cxn ang="0">
                    <a:pos x="T2" y="T3"/>
                  </a:cxn>
                  <a:cxn ang="0">
                    <a:pos x="T4" y="T5"/>
                  </a:cxn>
                  <a:cxn ang="0">
                    <a:pos x="T6" y="T7"/>
                  </a:cxn>
                  <a:cxn ang="0">
                    <a:pos x="T8" y="T9"/>
                  </a:cxn>
                </a:cxnLst>
                <a:rect l="0" t="0" r="r" b="b"/>
                <a:pathLst>
                  <a:path w="373" h="224">
                    <a:moveTo>
                      <a:pt x="242" y="0"/>
                    </a:moveTo>
                    <a:cubicBezTo>
                      <a:pt x="286" y="49"/>
                      <a:pt x="330" y="99"/>
                      <a:pt x="373" y="149"/>
                    </a:cubicBezTo>
                    <a:cubicBezTo>
                      <a:pt x="266" y="196"/>
                      <a:pt x="179" y="218"/>
                      <a:pt x="48" y="224"/>
                    </a:cubicBezTo>
                    <a:cubicBezTo>
                      <a:pt x="32" y="166"/>
                      <a:pt x="16" y="108"/>
                      <a:pt x="0" y="50"/>
                    </a:cubicBezTo>
                    <a:cubicBezTo>
                      <a:pt x="92" y="46"/>
                      <a:pt x="164" y="32"/>
                      <a:pt x="242" y="0"/>
                    </a:cubicBezTo>
                    <a:close/>
                  </a:path>
                </a:pathLst>
              </a:custGeom>
              <a:solidFill>
                <a:schemeClr val="accent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10" name="Freeform 19"/>
              <p:cNvSpPr/>
              <p:nvPr/>
            </p:nvSpPr>
            <p:spPr bwMode="auto">
              <a:xfrm>
                <a:off x="5716906" y="4868228"/>
                <a:ext cx="649288" cy="741363"/>
              </a:xfrm>
              <a:custGeom>
                <a:avLst/>
                <a:gdLst>
                  <a:gd name="T0" fmla="*/ 0 w 409"/>
                  <a:gd name="T1" fmla="*/ 0 h 467"/>
                  <a:gd name="T2" fmla="*/ 24 w 409"/>
                  <a:gd name="T3" fmla="*/ 3 h 467"/>
                  <a:gd name="T4" fmla="*/ 355 w 409"/>
                  <a:gd name="T5" fmla="*/ 329 h 467"/>
                  <a:gd name="T6" fmla="*/ 409 w 409"/>
                  <a:gd name="T7" fmla="*/ 438 h 467"/>
                  <a:gd name="T8" fmla="*/ 402 w 409"/>
                  <a:gd name="T9" fmla="*/ 467 h 467"/>
                  <a:gd name="T10" fmla="*/ 55 w 409"/>
                  <a:gd name="T11" fmla="*/ 97 h 467"/>
                  <a:gd name="T12" fmla="*/ 0 w 409"/>
                  <a:gd name="T13" fmla="*/ 0 h 467"/>
                </a:gdLst>
                <a:ahLst/>
                <a:cxnLst>
                  <a:cxn ang="0">
                    <a:pos x="T0" y="T1"/>
                  </a:cxn>
                  <a:cxn ang="0">
                    <a:pos x="T2" y="T3"/>
                  </a:cxn>
                  <a:cxn ang="0">
                    <a:pos x="T4" y="T5"/>
                  </a:cxn>
                  <a:cxn ang="0">
                    <a:pos x="T6" y="T7"/>
                  </a:cxn>
                  <a:cxn ang="0">
                    <a:pos x="T8" y="T9"/>
                  </a:cxn>
                  <a:cxn ang="0">
                    <a:pos x="T10" y="T11"/>
                  </a:cxn>
                  <a:cxn ang="0">
                    <a:pos x="T12" y="T13"/>
                  </a:cxn>
                </a:cxnLst>
                <a:rect l="0" t="0" r="r" b="b"/>
                <a:pathLst>
                  <a:path w="409" h="467">
                    <a:moveTo>
                      <a:pt x="0" y="0"/>
                    </a:moveTo>
                    <a:lnTo>
                      <a:pt x="24" y="3"/>
                    </a:lnTo>
                    <a:lnTo>
                      <a:pt x="355" y="329"/>
                    </a:lnTo>
                    <a:lnTo>
                      <a:pt x="409" y="438"/>
                    </a:lnTo>
                    <a:lnTo>
                      <a:pt x="402" y="467"/>
                    </a:lnTo>
                    <a:lnTo>
                      <a:pt x="55" y="97"/>
                    </a:lnTo>
                    <a:lnTo>
                      <a:pt x="0" y="0"/>
                    </a:lnTo>
                    <a:close/>
                  </a:path>
                </a:pathLst>
              </a:custGeom>
              <a:solidFill>
                <a:schemeClr val="accent4">
                  <a:lumMod val="7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11" name="Freeform 20"/>
              <p:cNvSpPr/>
              <p:nvPr/>
            </p:nvSpPr>
            <p:spPr bwMode="auto">
              <a:xfrm>
                <a:off x="6247131" y="4684078"/>
                <a:ext cx="1092200" cy="925513"/>
              </a:xfrm>
              <a:custGeom>
                <a:avLst/>
                <a:gdLst>
                  <a:gd name="T0" fmla="*/ 29 w 291"/>
                  <a:gd name="T1" fmla="*/ 246 h 246"/>
                  <a:gd name="T2" fmla="*/ 0 w 291"/>
                  <a:gd name="T3" fmla="*/ 193 h 246"/>
                  <a:gd name="T4" fmla="*/ 1 w 291"/>
                  <a:gd name="T5" fmla="*/ 181 h 246"/>
                  <a:gd name="T6" fmla="*/ 229 w 291"/>
                  <a:gd name="T7" fmla="*/ 1 h 246"/>
                  <a:gd name="T8" fmla="*/ 241 w 291"/>
                  <a:gd name="T9" fmla="*/ 0 h 246"/>
                  <a:gd name="T10" fmla="*/ 291 w 291"/>
                  <a:gd name="T11" fmla="*/ 34 h 246"/>
                  <a:gd name="T12" fmla="*/ 29 w 291"/>
                  <a:gd name="T13" fmla="*/ 246 h 246"/>
                </a:gdLst>
                <a:ahLst/>
                <a:cxnLst>
                  <a:cxn ang="0">
                    <a:pos x="T0" y="T1"/>
                  </a:cxn>
                  <a:cxn ang="0">
                    <a:pos x="T2" y="T3"/>
                  </a:cxn>
                  <a:cxn ang="0">
                    <a:pos x="T4" y="T5"/>
                  </a:cxn>
                  <a:cxn ang="0">
                    <a:pos x="T6" y="T7"/>
                  </a:cxn>
                  <a:cxn ang="0">
                    <a:pos x="T8" y="T9"/>
                  </a:cxn>
                  <a:cxn ang="0">
                    <a:pos x="T10" y="T11"/>
                  </a:cxn>
                  <a:cxn ang="0">
                    <a:pos x="T12" y="T13"/>
                  </a:cxn>
                </a:cxnLst>
                <a:rect l="0" t="0" r="r" b="b"/>
                <a:pathLst>
                  <a:path w="291" h="246">
                    <a:moveTo>
                      <a:pt x="29" y="246"/>
                    </a:moveTo>
                    <a:cubicBezTo>
                      <a:pt x="19" y="229"/>
                      <a:pt x="10" y="211"/>
                      <a:pt x="0" y="193"/>
                    </a:cubicBezTo>
                    <a:cubicBezTo>
                      <a:pt x="0" y="189"/>
                      <a:pt x="1" y="185"/>
                      <a:pt x="1" y="181"/>
                    </a:cubicBezTo>
                    <a:cubicBezTo>
                      <a:pt x="84" y="138"/>
                      <a:pt x="158" y="81"/>
                      <a:pt x="229" y="1"/>
                    </a:cubicBezTo>
                    <a:cubicBezTo>
                      <a:pt x="233" y="1"/>
                      <a:pt x="237" y="0"/>
                      <a:pt x="241" y="0"/>
                    </a:cubicBezTo>
                    <a:cubicBezTo>
                      <a:pt x="258" y="11"/>
                      <a:pt x="275" y="23"/>
                      <a:pt x="291" y="34"/>
                    </a:cubicBezTo>
                    <a:cubicBezTo>
                      <a:pt x="219" y="123"/>
                      <a:pt x="132" y="192"/>
                      <a:pt x="29" y="246"/>
                    </a:cubicBezTo>
                    <a:close/>
                  </a:path>
                </a:pathLst>
              </a:custGeom>
              <a:solidFill>
                <a:schemeClr val="accent4">
                  <a:lumMod val="7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12" name="Freeform 21"/>
              <p:cNvSpPr/>
              <p:nvPr/>
            </p:nvSpPr>
            <p:spPr bwMode="auto">
              <a:xfrm>
                <a:off x="5716906" y="4334828"/>
                <a:ext cx="1435100" cy="1074738"/>
              </a:xfrm>
              <a:custGeom>
                <a:avLst/>
                <a:gdLst>
                  <a:gd name="T0" fmla="*/ 180 w 382"/>
                  <a:gd name="T1" fmla="*/ 0 h 286"/>
                  <a:gd name="T2" fmla="*/ 382 w 382"/>
                  <a:gd name="T3" fmla="*/ 93 h 286"/>
                  <a:gd name="T4" fmla="*/ 141 w 382"/>
                  <a:gd name="T5" fmla="*/ 286 h 286"/>
                  <a:gd name="T6" fmla="*/ 0 w 382"/>
                  <a:gd name="T7" fmla="*/ 142 h 286"/>
                  <a:gd name="T8" fmla="*/ 180 w 382"/>
                  <a:gd name="T9" fmla="*/ 0 h 286"/>
                </a:gdLst>
                <a:ahLst/>
                <a:cxnLst>
                  <a:cxn ang="0">
                    <a:pos x="T0" y="T1"/>
                  </a:cxn>
                  <a:cxn ang="0">
                    <a:pos x="T2" y="T3"/>
                  </a:cxn>
                  <a:cxn ang="0">
                    <a:pos x="T4" y="T5"/>
                  </a:cxn>
                  <a:cxn ang="0">
                    <a:pos x="T6" y="T7"/>
                  </a:cxn>
                  <a:cxn ang="0">
                    <a:pos x="T8" y="T9"/>
                  </a:cxn>
                </a:cxnLst>
                <a:rect l="0" t="0" r="r" b="b"/>
                <a:pathLst>
                  <a:path w="382" h="286">
                    <a:moveTo>
                      <a:pt x="180" y="0"/>
                    </a:moveTo>
                    <a:cubicBezTo>
                      <a:pt x="248" y="31"/>
                      <a:pt x="315" y="62"/>
                      <a:pt x="382" y="93"/>
                    </a:cubicBezTo>
                    <a:cubicBezTo>
                      <a:pt x="309" y="181"/>
                      <a:pt x="227" y="242"/>
                      <a:pt x="141" y="286"/>
                    </a:cubicBezTo>
                    <a:cubicBezTo>
                      <a:pt x="94" y="238"/>
                      <a:pt x="47" y="190"/>
                      <a:pt x="0" y="142"/>
                    </a:cubicBezTo>
                    <a:cubicBezTo>
                      <a:pt x="71" y="107"/>
                      <a:pt x="130" y="60"/>
                      <a:pt x="180" y="0"/>
                    </a:cubicBezTo>
                    <a:close/>
                  </a:path>
                </a:pathLst>
              </a:custGeom>
              <a:solidFill>
                <a:schemeClr val="accent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13" name="Freeform 22"/>
              <p:cNvSpPr/>
              <p:nvPr/>
            </p:nvSpPr>
            <p:spPr bwMode="auto">
              <a:xfrm>
                <a:off x="6464618" y="4237990"/>
                <a:ext cx="979488" cy="442913"/>
              </a:xfrm>
              <a:custGeom>
                <a:avLst/>
                <a:gdLst>
                  <a:gd name="T0" fmla="*/ 99 w 617"/>
                  <a:gd name="T1" fmla="*/ 64 h 279"/>
                  <a:gd name="T2" fmla="*/ 0 w 617"/>
                  <a:gd name="T3" fmla="*/ 5 h 279"/>
                  <a:gd name="T4" fmla="*/ 21 w 617"/>
                  <a:gd name="T5" fmla="*/ 0 h 279"/>
                  <a:gd name="T6" fmla="*/ 502 w 617"/>
                  <a:gd name="T7" fmla="*/ 191 h 279"/>
                  <a:gd name="T8" fmla="*/ 613 w 617"/>
                  <a:gd name="T9" fmla="*/ 260 h 279"/>
                  <a:gd name="T10" fmla="*/ 617 w 617"/>
                  <a:gd name="T11" fmla="*/ 279 h 279"/>
                  <a:gd name="T12" fmla="*/ 99 w 617"/>
                  <a:gd name="T13" fmla="*/ 64 h 279"/>
                </a:gdLst>
                <a:ahLst/>
                <a:cxnLst>
                  <a:cxn ang="0">
                    <a:pos x="T0" y="T1"/>
                  </a:cxn>
                  <a:cxn ang="0">
                    <a:pos x="T2" y="T3"/>
                  </a:cxn>
                  <a:cxn ang="0">
                    <a:pos x="T4" y="T5"/>
                  </a:cxn>
                  <a:cxn ang="0">
                    <a:pos x="T6" y="T7"/>
                  </a:cxn>
                  <a:cxn ang="0">
                    <a:pos x="T8" y="T9"/>
                  </a:cxn>
                  <a:cxn ang="0">
                    <a:pos x="T10" y="T11"/>
                  </a:cxn>
                  <a:cxn ang="0">
                    <a:pos x="T12" y="T13"/>
                  </a:cxn>
                </a:cxnLst>
                <a:rect l="0" t="0" r="r" b="b"/>
                <a:pathLst>
                  <a:path w="617" h="279">
                    <a:moveTo>
                      <a:pt x="99" y="64"/>
                    </a:moveTo>
                    <a:lnTo>
                      <a:pt x="0" y="5"/>
                    </a:lnTo>
                    <a:lnTo>
                      <a:pt x="21" y="0"/>
                    </a:lnTo>
                    <a:lnTo>
                      <a:pt x="502" y="191"/>
                    </a:lnTo>
                    <a:lnTo>
                      <a:pt x="613" y="260"/>
                    </a:lnTo>
                    <a:lnTo>
                      <a:pt x="617" y="279"/>
                    </a:lnTo>
                    <a:lnTo>
                      <a:pt x="99" y="64"/>
                    </a:lnTo>
                    <a:close/>
                  </a:path>
                </a:pathLst>
              </a:custGeom>
              <a:solidFill>
                <a:schemeClr val="accent5">
                  <a:lumMod val="50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14" name="Freeform 23"/>
              <p:cNvSpPr/>
              <p:nvPr/>
            </p:nvSpPr>
            <p:spPr bwMode="auto">
              <a:xfrm>
                <a:off x="7237731" y="4026853"/>
                <a:ext cx="527050" cy="654050"/>
              </a:xfrm>
              <a:custGeom>
                <a:avLst/>
                <a:gdLst>
                  <a:gd name="T0" fmla="*/ 55 w 140"/>
                  <a:gd name="T1" fmla="*/ 174 h 174"/>
                  <a:gd name="T2" fmla="*/ 2 w 140"/>
                  <a:gd name="T3" fmla="*/ 143 h 174"/>
                  <a:gd name="T4" fmla="*/ 0 w 140"/>
                  <a:gd name="T5" fmla="*/ 133 h 174"/>
                  <a:gd name="T6" fmla="*/ 81 w 140"/>
                  <a:gd name="T7" fmla="*/ 0 h 174"/>
                  <a:gd name="T8" fmla="*/ 137 w 140"/>
                  <a:gd name="T9" fmla="*/ 26 h 174"/>
                  <a:gd name="T10" fmla="*/ 140 w 140"/>
                  <a:gd name="T11" fmla="*/ 34 h 174"/>
                  <a:gd name="T12" fmla="*/ 55 w 140"/>
                  <a:gd name="T13" fmla="*/ 174 h 174"/>
                </a:gdLst>
                <a:ahLst/>
                <a:cxnLst>
                  <a:cxn ang="0">
                    <a:pos x="T0" y="T1"/>
                  </a:cxn>
                  <a:cxn ang="0">
                    <a:pos x="T2" y="T3"/>
                  </a:cxn>
                  <a:cxn ang="0">
                    <a:pos x="T4" y="T5"/>
                  </a:cxn>
                  <a:cxn ang="0">
                    <a:pos x="T6" y="T7"/>
                  </a:cxn>
                  <a:cxn ang="0">
                    <a:pos x="T8" y="T9"/>
                  </a:cxn>
                  <a:cxn ang="0">
                    <a:pos x="T10" y="T11"/>
                  </a:cxn>
                  <a:cxn ang="0">
                    <a:pos x="T12" y="T13"/>
                  </a:cxn>
                </a:cxnLst>
                <a:rect l="0" t="0" r="r" b="b"/>
                <a:pathLst>
                  <a:path w="140" h="174">
                    <a:moveTo>
                      <a:pt x="55" y="174"/>
                    </a:moveTo>
                    <a:cubicBezTo>
                      <a:pt x="37" y="164"/>
                      <a:pt x="20" y="153"/>
                      <a:pt x="2" y="143"/>
                    </a:cubicBezTo>
                    <a:cubicBezTo>
                      <a:pt x="1" y="139"/>
                      <a:pt x="0" y="136"/>
                      <a:pt x="0" y="133"/>
                    </a:cubicBezTo>
                    <a:cubicBezTo>
                      <a:pt x="29" y="91"/>
                      <a:pt x="57" y="46"/>
                      <a:pt x="81" y="0"/>
                    </a:cubicBezTo>
                    <a:cubicBezTo>
                      <a:pt x="100" y="9"/>
                      <a:pt x="119" y="18"/>
                      <a:pt x="137" y="26"/>
                    </a:cubicBezTo>
                    <a:cubicBezTo>
                      <a:pt x="138" y="29"/>
                      <a:pt x="139" y="32"/>
                      <a:pt x="140" y="34"/>
                    </a:cubicBezTo>
                    <a:cubicBezTo>
                      <a:pt x="113" y="83"/>
                      <a:pt x="87" y="129"/>
                      <a:pt x="55" y="174"/>
                    </a:cubicBezTo>
                    <a:close/>
                  </a:path>
                </a:pathLst>
              </a:custGeom>
              <a:solidFill>
                <a:schemeClr val="accent5">
                  <a:lumMod val="50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15" name="Freeform 24"/>
              <p:cNvSpPr/>
              <p:nvPr/>
            </p:nvSpPr>
            <p:spPr bwMode="auto">
              <a:xfrm>
                <a:off x="7556818" y="4037965"/>
                <a:ext cx="947738" cy="290513"/>
              </a:xfrm>
              <a:custGeom>
                <a:avLst/>
                <a:gdLst>
                  <a:gd name="T0" fmla="*/ 597 w 597"/>
                  <a:gd name="T1" fmla="*/ 183 h 183"/>
                  <a:gd name="T2" fmla="*/ 131 w 597"/>
                  <a:gd name="T3" fmla="*/ 74 h 183"/>
                  <a:gd name="T4" fmla="*/ 0 w 597"/>
                  <a:gd name="T5" fmla="*/ 10 h 183"/>
                  <a:gd name="T6" fmla="*/ 19 w 597"/>
                  <a:gd name="T7" fmla="*/ 0 h 183"/>
                  <a:gd name="T8" fmla="*/ 445 w 597"/>
                  <a:gd name="T9" fmla="*/ 90 h 183"/>
                  <a:gd name="T10" fmla="*/ 585 w 597"/>
                  <a:gd name="T11" fmla="*/ 164 h 183"/>
                  <a:gd name="T12" fmla="*/ 597 w 597"/>
                  <a:gd name="T13" fmla="*/ 183 h 183"/>
                </a:gdLst>
                <a:ahLst/>
                <a:cxnLst>
                  <a:cxn ang="0">
                    <a:pos x="T0" y="T1"/>
                  </a:cxn>
                  <a:cxn ang="0">
                    <a:pos x="T2" y="T3"/>
                  </a:cxn>
                  <a:cxn ang="0">
                    <a:pos x="T4" y="T5"/>
                  </a:cxn>
                  <a:cxn ang="0">
                    <a:pos x="T6" y="T7"/>
                  </a:cxn>
                  <a:cxn ang="0">
                    <a:pos x="T8" y="T9"/>
                  </a:cxn>
                  <a:cxn ang="0">
                    <a:pos x="T10" y="T11"/>
                  </a:cxn>
                  <a:cxn ang="0">
                    <a:pos x="T12" y="T13"/>
                  </a:cxn>
                </a:cxnLst>
                <a:rect l="0" t="0" r="r" b="b"/>
                <a:pathLst>
                  <a:path w="597" h="183">
                    <a:moveTo>
                      <a:pt x="597" y="183"/>
                    </a:moveTo>
                    <a:lnTo>
                      <a:pt x="131" y="74"/>
                    </a:lnTo>
                    <a:lnTo>
                      <a:pt x="0" y="10"/>
                    </a:lnTo>
                    <a:lnTo>
                      <a:pt x="19" y="0"/>
                    </a:lnTo>
                    <a:lnTo>
                      <a:pt x="445" y="90"/>
                    </a:lnTo>
                    <a:lnTo>
                      <a:pt x="585" y="164"/>
                    </a:lnTo>
                    <a:lnTo>
                      <a:pt x="597" y="183"/>
                    </a:lnTo>
                    <a:close/>
                  </a:path>
                </a:pathLst>
              </a:custGeom>
              <a:solidFill>
                <a:schemeClr val="accent5">
                  <a:lumMod val="50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16" name="Freeform 25"/>
              <p:cNvSpPr/>
              <p:nvPr/>
            </p:nvSpPr>
            <p:spPr bwMode="auto">
              <a:xfrm>
                <a:off x="7988618" y="2085340"/>
                <a:ext cx="515938" cy="2243138"/>
              </a:xfrm>
              <a:custGeom>
                <a:avLst/>
                <a:gdLst>
                  <a:gd name="T0" fmla="*/ 52 w 137"/>
                  <a:gd name="T1" fmla="*/ 29 h 597"/>
                  <a:gd name="T2" fmla="*/ 6 w 137"/>
                  <a:gd name="T3" fmla="*/ 0 h 597"/>
                  <a:gd name="T4" fmla="*/ 0 w 137"/>
                  <a:gd name="T5" fmla="*/ 11 h 597"/>
                  <a:gd name="T6" fmla="*/ 66 w 137"/>
                  <a:gd name="T7" fmla="*/ 556 h 597"/>
                  <a:gd name="T8" fmla="*/ 73 w 137"/>
                  <a:gd name="T9" fmla="*/ 565 h 597"/>
                  <a:gd name="T10" fmla="*/ 137 w 137"/>
                  <a:gd name="T11" fmla="*/ 597 h 597"/>
                  <a:gd name="T12" fmla="*/ 52 w 137"/>
                  <a:gd name="T13" fmla="*/ 29 h 597"/>
                </a:gdLst>
                <a:ahLst/>
                <a:cxnLst>
                  <a:cxn ang="0">
                    <a:pos x="T0" y="T1"/>
                  </a:cxn>
                  <a:cxn ang="0">
                    <a:pos x="T2" y="T3"/>
                  </a:cxn>
                  <a:cxn ang="0">
                    <a:pos x="T4" y="T5"/>
                  </a:cxn>
                  <a:cxn ang="0">
                    <a:pos x="T6" y="T7"/>
                  </a:cxn>
                  <a:cxn ang="0">
                    <a:pos x="T8" y="T9"/>
                  </a:cxn>
                  <a:cxn ang="0">
                    <a:pos x="T10" y="T11"/>
                  </a:cxn>
                  <a:cxn ang="0">
                    <a:pos x="T12" y="T13"/>
                  </a:cxn>
                </a:cxnLst>
                <a:rect l="0" t="0" r="r" b="b"/>
                <a:pathLst>
                  <a:path w="137" h="597">
                    <a:moveTo>
                      <a:pt x="52" y="29"/>
                    </a:moveTo>
                    <a:cubicBezTo>
                      <a:pt x="35" y="17"/>
                      <a:pt x="6" y="0"/>
                      <a:pt x="6" y="0"/>
                    </a:cubicBezTo>
                    <a:cubicBezTo>
                      <a:pt x="0" y="11"/>
                      <a:pt x="0" y="11"/>
                      <a:pt x="0" y="11"/>
                    </a:cubicBezTo>
                    <a:cubicBezTo>
                      <a:pt x="66" y="556"/>
                      <a:pt x="66" y="556"/>
                      <a:pt x="66" y="556"/>
                    </a:cubicBezTo>
                    <a:cubicBezTo>
                      <a:pt x="73" y="565"/>
                      <a:pt x="73" y="565"/>
                      <a:pt x="73" y="565"/>
                    </a:cubicBezTo>
                    <a:cubicBezTo>
                      <a:pt x="73" y="565"/>
                      <a:pt x="118" y="588"/>
                      <a:pt x="137" y="597"/>
                    </a:cubicBezTo>
                    <a:cubicBezTo>
                      <a:pt x="123" y="442"/>
                      <a:pt x="86" y="172"/>
                      <a:pt x="52" y="29"/>
                    </a:cubicBezTo>
                    <a:close/>
                  </a:path>
                </a:pathLst>
              </a:custGeom>
              <a:solidFill>
                <a:schemeClr val="accent5">
                  <a:lumMod val="7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17" name="Freeform 26"/>
              <p:cNvSpPr/>
              <p:nvPr/>
            </p:nvSpPr>
            <p:spPr bwMode="auto">
              <a:xfrm>
                <a:off x="6412231" y="3798253"/>
                <a:ext cx="303213" cy="104775"/>
              </a:xfrm>
              <a:custGeom>
                <a:avLst/>
                <a:gdLst>
                  <a:gd name="T0" fmla="*/ 92 w 191"/>
                  <a:gd name="T1" fmla="*/ 47 h 66"/>
                  <a:gd name="T2" fmla="*/ 0 w 191"/>
                  <a:gd name="T3" fmla="*/ 5 h 66"/>
                  <a:gd name="T4" fmla="*/ 16 w 191"/>
                  <a:gd name="T5" fmla="*/ 0 h 66"/>
                  <a:gd name="T6" fmla="*/ 191 w 191"/>
                  <a:gd name="T7" fmla="*/ 38 h 66"/>
                  <a:gd name="T8" fmla="*/ 173 w 191"/>
                  <a:gd name="T9" fmla="*/ 66 h 66"/>
                  <a:gd name="T10" fmla="*/ 92 w 191"/>
                  <a:gd name="T11" fmla="*/ 47 h 66"/>
                </a:gdLst>
                <a:ahLst/>
                <a:cxnLst>
                  <a:cxn ang="0">
                    <a:pos x="T0" y="T1"/>
                  </a:cxn>
                  <a:cxn ang="0">
                    <a:pos x="T2" y="T3"/>
                  </a:cxn>
                  <a:cxn ang="0">
                    <a:pos x="T4" y="T5"/>
                  </a:cxn>
                  <a:cxn ang="0">
                    <a:pos x="T6" y="T7"/>
                  </a:cxn>
                  <a:cxn ang="0">
                    <a:pos x="T8" y="T9"/>
                  </a:cxn>
                  <a:cxn ang="0">
                    <a:pos x="T10" y="T11"/>
                  </a:cxn>
                </a:cxnLst>
                <a:rect l="0" t="0" r="r" b="b"/>
                <a:pathLst>
                  <a:path w="191" h="66">
                    <a:moveTo>
                      <a:pt x="92" y="47"/>
                    </a:moveTo>
                    <a:lnTo>
                      <a:pt x="0" y="5"/>
                    </a:lnTo>
                    <a:lnTo>
                      <a:pt x="16" y="0"/>
                    </a:lnTo>
                    <a:lnTo>
                      <a:pt x="191" y="38"/>
                    </a:lnTo>
                    <a:lnTo>
                      <a:pt x="173" y="66"/>
                    </a:lnTo>
                    <a:lnTo>
                      <a:pt x="92" y="47"/>
                    </a:lnTo>
                    <a:close/>
                  </a:path>
                </a:pathLst>
              </a:custGeom>
              <a:solidFill>
                <a:schemeClr val="accent5">
                  <a:lumMod val="50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18" name="Freeform 27"/>
              <p:cNvSpPr/>
              <p:nvPr/>
            </p:nvSpPr>
            <p:spPr bwMode="auto">
              <a:xfrm>
                <a:off x="6412231" y="2085340"/>
                <a:ext cx="1851025" cy="2479675"/>
              </a:xfrm>
              <a:custGeom>
                <a:avLst/>
                <a:gdLst>
                  <a:gd name="T0" fmla="*/ 426 w 493"/>
                  <a:gd name="T1" fmla="*/ 0 h 660"/>
                  <a:gd name="T2" fmla="*/ 493 w 493"/>
                  <a:gd name="T3" fmla="*/ 565 h 660"/>
                  <a:gd name="T4" fmla="*/ 305 w 493"/>
                  <a:gd name="T5" fmla="*/ 524 h 660"/>
                  <a:gd name="T6" fmla="*/ 222 w 493"/>
                  <a:gd name="T7" fmla="*/ 660 h 660"/>
                  <a:gd name="T8" fmla="*/ 14 w 493"/>
                  <a:gd name="T9" fmla="*/ 575 h 660"/>
                  <a:gd name="T10" fmla="*/ 75 w 493"/>
                  <a:gd name="T11" fmla="*/ 475 h 660"/>
                  <a:gd name="T12" fmla="*/ 0 w 493"/>
                  <a:gd name="T13" fmla="*/ 458 h 660"/>
                  <a:gd name="T14" fmla="*/ 426 w 493"/>
                  <a:gd name="T15" fmla="*/ 0 h 66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93" h="660">
                    <a:moveTo>
                      <a:pt x="426" y="0"/>
                    </a:moveTo>
                    <a:cubicBezTo>
                      <a:pt x="451" y="154"/>
                      <a:pt x="483" y="432"/>
                      <a:pt x="493" y="565"/>
                    </a:cubicBezTo>
                    <a:cubicBezTo>
                      <a:pt x="440" y="554"/>
                      <a:pt x="305" y="524"/>
                      <a:pt x="305" y="524"/>
                    </a:cubicBezTo>
                    <a:cubicBezTo>
                      <a:pt x="222" y="660"/>
                      <a:pt x="222" y="660"/>
                      <a:pt x="222" y="660"/>
                    </a:cubicBezTo>
                    <a:cubicBezTo>
                      <a:pt x="14" y="575"/>
                      <a:pt x="14" y="575"/>
                      <a:pt x="14" y="575"/>
                    </a:cubicBezTo>
                    <a:cubicBezTo>
                      <a:pt x="75" y="475"/>
                      <a:pt x="75" y="475"/>
                      <a:pt x="75" y="475"/>
                    </a:cubicBezTo>
                    <a:cubicBezTo>
                      <a:pt x="75" y="475"/>
                      <a:pt x="33" y="466"/>
                      <a:pt x="0" y="458"/>
                    </a:cubicBezTo>
                    <a:cubicBezTo>
                      <a:pt x="129" y="341"/>
                      <a:pt x="331" y="134"/>
                      <a:pt x="426" y="0"/>
                    </a:cubicBezTo>
                    <a:close/>
                  </a:path>
                </a:pathLst>
              </a:custGeom>
              <a:solidFill>
                <a:schemeClr val="accent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grpSp>
        <p:grpSp>
          <p:nvGrpSpPr>
            <p:cNvPr id="188" name="组合 187"/>
            <p:cNvGrpSpPr/>
            <p:nvPr/>
          </p:nvGrpSpPr>
          <p:grpSpPr>
            <a:xfrm>
              <a:off x="5698734" y="3000374"/>
              <a:ext cx="678871" cy="641009"/>
              <a:chOff x="2693291" y="3851190"/>
              <a:chExt cx="534134" cy="701859"/>
            </a:xfrm>
            <a:scene3d>
              <a:camera prst="orthographicFront">
                <a:rot lat="3314892" lon="20720000" rev="18782333"/>
              </a:camera>
              <a:lightRig rig="threePt" dir="t"/>
            </a:scene3d>
          </p:grpSpPr>
          <p:sp>
            <p:nvSpPr>
              <p:cNvPr id="199" name="文本框 445"/>
              <p:cNvSpPr txBox="1"/>
              <p:nvPr/>
            </p:nvSpPr>
            <p:spPr>
              <a:xfrm>
                <a:off x="2693291" y="3851190"/>
                <a:ext cx="528293" cy="580695"/>
              </a:xfrm>
              <a:prstGeom prst="rect">
                <a:avLst/>
              </a:prstGeom>
              <a:noFill/>
            </p:spPr>
            <p:txBody>
              <a:bodyPr wrap="square" rtlCol="0">
                <a:spAutoFit/>
              </a:bodyPr>
              <a:lstStyle/>
              <a:p>
                <a:pPr algn="ctr"/>
                <a:r>
                  <a:rPr lang="en-US" altLang="zh-CN" sz="3200" dirty="0">
                    <a:solidFill>
                      <a:prstClr val="white"/>
                    </a:solidFill>
                    <a:latin typeface="Impact" panose="020B0806030902050204" pitchFamily="34" charset="0"/>
                  </a:rPr>
                  <a:t>01</a:t>
                </a:r>
                <a:endParaRPr lang="zh-CN" altLang="en-US" sz="3200" dirty="0">
                  <a:solidFill>
                    <a:prstClr val="white"/>
                  </a:solidFill>
                  <a:latin typeface="Impact" panose="020B0806030902050204" pitchFamily="34" charset="0"/>
                </a:endParaRPr>
              </a:p>
            </p:txBody>
          </p:sp>
          <p:sp>
            <p:nvSpPr>
              <p:cNvPr id="200" name="文本框 446"/>
              <p:cNvSpPr txBox="1"/>
              <p:nvPr/>
            </p:nvSpPr>
            <p:spPr>
              <a:xfrm>
                <a:off x="2693291" y="4277983"/>
                <a:ext cx="534134" cy="275066"/>
              </a:xfrm>
              <a:prstGeom prst="rect">
                <a:avLst/>
              </a:prstGeom>
              <a:noFill/>
            </p:spPr>
            <p:txBody>
              <a:bodyPr wrap="square" rtlCol="0">
                <a:spAutoFit/>
              </a:bodyPr>
              <a:lstStyle/>
              <a:p>
                <a:pPr algn="ctr"/>
                <a:r>
                  <a:rPr lang="en-US" altLang="zh-CN" sz="1200" dirty="0">
                    <a:solidFill>
                      <a:prstClr val="white"/>
                    </a:solidFill>
                    <a:latin typeface="LiHei Pro" panose="020B0500000000000000" pitchFamily="34" charset="-122"/>
                    <a:ea typeface="LiHei Pro" panose="020B0500000000000000" pitchFamily="34" charset="-122"/>
                  </a:rPr>
                  <a:t>SET UP</a:t>
                </a:r>
                <a:endParaRPr lang="zh-CN" altLang="en-US" sz="1200" dirty="0">
                  <a:solidFill>
                    <a:prstClr val="white"/>
                  </a:solidFill>
                  <a:latin typeface="LiHei Pro" panose="020B0500000000000000" pitchFamily="34" charset="-122"/>
                  <a:ea typeface="LiHei Pro" panose="020B0500000000000000" pitchFamily="34" charset="-122"/>
                </a:endParaRPr>
              </a:p>
            </p:txBody>
          </p:sp>
        </p:grpSp>
        <p:grpSp>
          <p:nvGrpSpPr>
            <p:cNvPr id="189" name="组合 188"/>
            <p:cNvGrpSpPr/>
            <p:nvPr/>
          </p:nvGrpSpPr>
          <p:grpSpPr>
            <a:xfrm>
              <a:off x="6810207" y="3561877"/>
              <a:ext cx="686686" cy="648629"/>
              <a:chOff x="2681301" y="3851188"/>
              <a:chExt cx="540283" cy="710202"/>
            </a:xfrm>
            <a:scene3d>
              <a:camera prst="orthographicFront">
                <a:rot lat="3814791" lon="250952" rev="21043172"/>
              </a:camera>
              <a:lightRig rig="threePt" dir="t"/>
            </a:scene3d>
          </p:grpSpPr>
          <p:sp>
            <p:nvSpPr>
              <p:cNvPr id="197" name="文本框 448"/>
              <p:cNvSpPr txBox="1"/>
              <p:nvPr/>
            </p:nvSpPr>
            <p:spPr>
              <a:xfrm>
                <a:off x="2693291" y="3851188"/>
                <a:ext cx="528293" cy="584775"/>
              </a:xfrm>
              <a:prstGeom prst="rect">
                <a:avLst/>
              </a:prstGeom>
              <a:noFill/>
            </p:spPr>
            <p:txBody>
              <a:bodyPr wrap="square" rtlCol="0">
                <a:spAutoFit/>
              </a:bodyPr>
              <a:lstStyle/>
              <a:p>
                <a:pPr algn="ctr"/>
                <a:r>
                  <a:rPr lang="en-US" altLang="zh-CN" sz="3200" dirty="0">
                    <a:solidFill>
                      <a:prstClr val="white"/>
                    </a:solidFill>
                    <a:latin typeface="Impact" panose="020B0806030902050204" pitchFamily="34" charset="0"/>
                  </a:rPr>
                  <a:t>02</a:t>
                </a:r>
                <a:endParaRPr lang="zh-CN" altLang="en-US" sz="3200" dirty="0">
                  <a:solidFill>
                    <a:prstClr val="white"/>
                  </a:solidFill>
                  <a:latin typeface="Impact" panose="020B0806030902050204" pitchFamily="34" charset="0"/>
                </a:endParaRPr>
              </a:p>
            </p:txBody>
          </p:sp>
          <p:sp>
            <p:nvSpPr>
              <p:cNvPr id="198" name="文本框 449"/>
              <p:cNvSpPr txBox="1"/>
              <p:nvPr/>
            </p:nvSpPr>
            <p:spPr>
              <a:xfrm>
                <a:off x="2681301" y="4286324"/>
                <a:ext cx="534134" cy="275066"/>
              </a:xfrm>
              <a:prstGeom prst="rect">
                <a:avLst/>
              </a:prstGeom>
              <a:noFill/>
            </p:spPr>
            <p:txBody>
              <a:bodyPr wrap="square" rtlCol="0">
                <a:spAutoFit/>
              </a:bodyPr>
              <a:lstStyle/>
              <a:p>
                <a:pPr algn="ctr"/>
                <a:r>
                  <a:rPr lang="en-US" altLang="zh-CN" sz="1200" dirty="0">
                    <a:solidFill>
                      <a:prstClr val="white"/>
                    </a:solidFill>
                    <a:latin typeface="LiHei Pro" panose="020B0500000000000000" pitchFamily="34" charset="-122"/>
                    <a:ea typeface="LiHei Pro" panose="020B0500000000000000" pitchFamily="34" charset="-122"/>
                  </a:rPr>
                  <a:t>SET UP</a:t>
                </a:r>
                <a:endParaRPr lang="zh-CN" altLang="en-US" sz="1200" dirty="0">
                  <a:solidFill>
                    <a:prstClr val="white"/>
                  </a:solidFill>
                  <a:latin typeface="LiHei Pro" panose="020B0500000000000000" pitchFamily="34" charset="-122"/>
                  <a:ea typeface="LiHei Pro" panose="020B0500000000000000" pitchFamily="34" charset="-122"/>
                </a:endParaRPr>
              </a:p>
            </p:txBody>
          </p:sp>
        </p:grpSp>
        <p:grpSp>
          <p:nvGrpSpPr>
            <p:cNvPr id="190" name="组合 189"/>
            <p:cNvGrpSpPr/>
            <p:nvPr/>
          </p:nvGrpSpPr>
          <p:grpSpPr>
            <a:xfrm>
              <a:off x="8026812" y="3574658"/>
              <a:ext cx="686686" cy="641009"/>
              <a:chOff x="2681301" y="3851188"/>
              <a:chExt cx="540283" cy="701859"/>
            </a:xfrm>
            <a:scene3d>
              <a:camera prst="isometricOffAxis2Top">
                <a:rot lat="18086309" lon="20266692" rev="1726338"/>
              </a:camera>
              <a:lightRig rig="threePt" dir="t"/>
            </a:scene3d>
          </p:grpSpPr>
          <p:sp>
            <p:nvSpPr>
              <p:cNvPr id="195" name="文本框 451"/>
              <p:cNvSpPr txBox="1"/>
              <p:nvPr/>
            </p:nvSpPr>
            <p:spPr>
              <a:xfrm>
                <a:off x="2693291" y="3851188"/>
                <a:ext cx="528293" cy="584775"/>
              </a:xfrm>
              <a:prstGeom prst="rect">
                <a:avLst/>
              </a:prstGeom>
              <a:noFill/>
            </p:spPr>
            <p:txBody>
              <a:bodyPr wrap="square" rtlCol="0">
                <a:spAutoFit/>
              </a:bodyPr>
              <a:lstStyle/>
              <a:p>
                <a:pPr algn="ctr"/>
                <a:r>
                  <a:rPr lang="en-US" altLang="zh-CN" sz="3200" dirty="0">
                    <a:solidFill>
                      <a:prstClr val="white"/>
                    </a:solidFill>
                    <a:latin typeface="Impact" panose="020B0806030902050204" pitchFamily="34" charset="0"/>
                  </a:rPr>
                  <a:t>03</a:t>
                </a:r>
                <a:endParaRPr lang="zh-CN" altLang="en-US" sz="3200" dirty="0">
                  <a:solidFill>
                    <a:prstClr val="white"/>
                  </a:solidFill>
                  <a:latin typeface="Impact" panose="020B0806030902050204" pitchFamily="34" charset="0"/>
                </a:endParaRPr>
              </a:p>
            </p:txBody>
          </p:sp>
          <p:sp>
            <p:nvSpPr>
              <p:cNvPr id="196" name="文本框 452"/>
              <p:cNvSpPr txBox="1"/>
              <p:nvPr/>
            </p:nvSpPr>
            <p:spPr>
              <a:xfrm>
                <a:off x="2681301" y="4277981"/>
                <a:ext cx="534134" cy="275066"/>
              </a:xfrm>
              <a:prstGeom prst="rect">
                <a:avLst/>
              </a:prstGeom>
              <a:noFill/>
            </p:spPr>
            <p:txBody>
              <a:bodyPr wrap="square" rtlCol="0">
                <a:spAutoFit/>
              </a:bodyPr>
              <a:lstStyle/>
              <a:p>
                <a:pPr algn="ctr"/>
                <a:r>
                  <a:rPr lang="en-US" altLang="zh-CN" sz="1200" dirty="0">
                    <a:solidFill>
                      <a:prstClr val="white"/>
                    </a:solidFill>
                    <a:latin typeface="LiHei Pro" panose="020B0500000000000000" pitchFamily="34" charset="-122"/>
                    <a:ea typeface="LiHei Pro" panose="020B0500000000000000" pitchFamily="34" charset="-122"/>
                  </a:rPr>
                  <a:t>SET UP</a:t>
                </a:r>
                <a:endParaRPr lang="zh-CN" altLang="en-US" sz="1200" dirty="0">
                  <a:solidFill>
                    <a:prstClr val="white"/>
                  </a:solidFill>
                  <a:latin typeface="LiHei Pro" panose="020B0500000000000000" pitchFamily="34" charset="-122"/>
                  <a:ea typeface="LiHei Pro" panose="020B0500000000000000" pitchFamily="34" charset="-122"/>
                </a:endParaRPr>
              </a:p>
            </p:txBody>
          </p:sp>
        </p:grpSp>
        <p:grpSp>
          <p:nvGrpSpPr>
            <p:cNvPr id="191" name="组合 190"/>
            <p:cNvGrpSpPr/>
            <p:nvPr/>
          </p:nvGrpSpPr>
          <p:grpSpPr>
            <a:xfrm>
              <a:off x="9035248" y="3110701"/>
              <a:ext cx="686687" cy="641008"/>
              <a:chOff x="2681300" y="3851188"/>
              <a:chExt cx="540284" cy="701858"/>
            </a:xfrm>
            <a:scene3d>
              <a:camera prst="isometricOffAxis2Top">
                <a:rot lat="18243911" lon="20123570" rev="3339989"/>
              </a:camera>
              <a:lightRig rig="threePt" dir="t"/>
            </a:scene3d>
          </p:grpSpPr>
          <p:sp>
            <p:nvSpPr>
              <p:cNvPr id="193" name="文本框 476"/>
              <p:cNvSpPr txBox="1"/>
              <p:nvPr/>
            </p:nvSpPr>
            <p:spPr>
              <a:xfrm>
                <a:off x="2693291" y="3851188"/>
                <a:ext cx="528293" cy="584775"/>
              </a:xfrm>
              <a:prstGeom prst="rect">
                <a:avLst/>
              </a:prstGeom>
              <a:noFill/>
            </p:spPr>
            <p:txBody>
              <a:bodyPr wrap="square" rtlCol="0">
                <a:spAutoFit/>
              </a:bodyPr>
              <a:lstStyle/>
              <a:p>
                <a:pPr algn="ctr"/>
                <a:r>
                  <a:rPr lang="en-US" altLang="zh-CN" sz="3200" dirty="0">
                    <a:solidFill>
                      <a:prstClr val="white"/>
                    </a:solidFill>
                    <a:latin typeface="Impact" panose="020B0806030902050204" pitchFamily="34" charset="0"/>
                  </a:rPr>
                  <a:t>04</a:t>
                </a:r>
                <a:endParaRPr lang="zh-CN" altLang="en-US" sz="3200" dirty="0">
                  <a:solidFill>
                    <a:prstClr val="white"/>
                  </a:solidFill>
                  <a:latin typeface="Impact" panose="020B0806030902050204" pitchFamily="34" charset="0"/>
                </a:endParaRPr>
              </a:p>
            </p:txBody>
          </p:sp>
          <p:sp>
            <p:nvSpPr>
              <p:cNvPr id="194" name="文本框 477"/>
              <p:cNvSpPr txBox="1"/>
              <p:nvPr/>
            </p:nvSpPr>
            <p:spPr>
              <a:xfrm>
                <a:off x="2681300" y="4277980"/>
                <a:ext cx="534134" cy="275066"/>
              </a:xfrm>
              <a:prstGeom prst="rect">
                <a:avLst/>
              </a:prstGeom>
              <a:noFill/>
            </p:spPr>
            <p:txBody>
              <a:bodyPr wrap="square" rtlCol="0">
                <a:spAutoFit/>
              </a:bodyPr>
              <a:lstStyle/>
              <a:p>
                <a:pPr algn="ctr"/>
                <a:r>
                  <a:rPr lang="en-US" altLang="zh-CN" sz="1200" dirty="0">
                    <a:solidFill>
                      <a:prstClr val="white"/>
                    </a:solidFill>
                    <a:latin typeface="LiHei Pro" panose="020B0500000000000000" pitchFamily="34" charset="-122"/>
                    <a:ea typeface="LiHei Pro" panose="020B0500000000000000" pitchFamily="34" charset="-122"/>
                  </a:rPr>
                  <a:t>SET UP</a:t>
                </a:r>
                <a:endParaRPr lang="zh-CN" altLang="en-US" sz="1200" dirty="0">
                  <a:solidFill>
                    <a:prstClr val="white"/>
                  </a:solidFill>
                  <a:latin typeface="LiHei Pro" panose="020B0500000000000000" pitchFamily="34" charset="-122"/>
                  <a:ea typeface="LiHei Pro" panose="020B0500000000000000" pitchFamily="34" charset="-122"/>
                </a:endParaRPr>
              </a:p>
            </p:txBody>
          </p:sp>
        </p:grpSp>
        <p:sp>
          <p:nvSpPr>
            <p:cNvPr id="192" name="文本框 479"/>
            <p:cNvSpPr txBox="1"/>
            <p:nvPr/>
          </p:nvSpPr>
          <p:spPr>
            <a:xfrm>
              <a:off x="9690156" y="1917626"/>
              <a:ext cx="1373602" cy="586176"/>
            </a:xfrm>
            <a:prstGeom prst="rect">
              <a:avLst/>
            </a:prstGeom>
            <a:noFill/>
            <a:scene3d>
              <a:camera prst="perspectiveContrastingLeftFacing" fov="5100000">
                <a:rot lat="20533165" lon="892320" rev="20429955"/>
              </a:camera>
              <a:lightRig rig="threePt" dir="t"/>
            </a:scene3d>
          </p:spPr>
          <p:txBody>
            <a:bodyPr wrap="square" rtlCol="0">
              <a:spAutoFit/>
            </a:bodyPr>
            <a:lstStyle/>
            <a:p>
              <a:pPr algn="ctr"/>
              <a:r>
                <a:rPr lang="zh-CN" altLang="en-US" dirty="0">
                  <a:solidFill>
                    <a:prstClr val="white"/>
                  </a:solidFill>
                  <a:latin typeface="思源黑体 CN Bold" panose="020B0800000000000000" pitchFamily="34" charset="-122"/>
                  <a:ea typeface="思源黑体 CN Bold" panose="020B0800000000000000" pitchFamily="34" charset="-122"/>
                </a:rPr>
                <a:t>添加</a:t>
              </a:r>
              <a:endParaRPr lang="en-US" altLang="zh-CN" dirty="0">
                <a:solidFill>
                  <a:prstClr val="white"/>
                </a:solidFill>
                <a:latin typeface="思源黑体 CN Bold" panose="020B0800000000000000" pitchFamily="34" charset="-122"/>
                <a:ea typeface="思源黑体 CN Bold" panose="020B0800000000000000" pitchFamily="34" charset="-122"/>
              </a:endParaRPr>
            </a:p>
            <a:p>
              <a:pPr algn="ctr"/>
              <a:r>
                <a:rPr lang="zh-CN" altLang="en-US" dirty="0">
                  <a:solidFill>
                    <a:prstClr val="white"/>
                  </a:solidFill>
                  <a:latin typeface="思源黑体 CN Bold" panose="020B0800000000000000" pitchFamily="34" charset="-122"/>
                  <a:ea typeface="思源黑体 CN Bold" panose="020B0800000000000000" pitchFamily="34" charset="-122"/>
                </a:rPr>
                <a:t>标题</a:t>
              </a:r>
              <a:endParaRPr lang="zh-CN" altLang="en-US" dirty="0">
                <a:solidFill>
                  <a:prstClr val="white"/>
                </a:solidFill>
                <a:latin typeface="思源黑体 CN Bold" panose="020B0800000000000000" pitchFamily="34" charset="-122"/>
                <a:ea typeface="思源黑体 CN Bold" panose="020B0800000000000000" pitchFamily="34" charset="-122"/>
              </a:endParaRPr>
            </a:p>
          </p:txBody>
        </p:sp>
      </p:grpSp>
      <p:grpSp>
        <p:nvGrpSpPr>
          <p:cNvPr id="219" name="组合 218"/>
          <p:cNvGrpSpPr/>
          <p:nvPr/>
        </p:nvGrpSpPr>
        <p:grpSpPr>
          <a:xfrm>
            <a:off x="427398" y="1487727"/>
            <a:ext cx="4185575" cy="5185262"/>
            <a:chOff x="427398" y="1437504"/>
            <a:chExt cx="4185575" cy="5185262"/>
          </a:xfrm>
        </p:grpSpPr>
        <p:grpSp>
          <p:nvGrpSpPr>
            <p:cNvPr id="220" name="组合 219"/>
            <p:cNvGrpSpPr/>
            <p:nvPr/>
          </p:nvGrpSpPr>
          <p:grpSpPr>
            <a:xfrm>
              <a:off x="427398" y="1437504"/>
              <a:ext cx="4185575" cy="5185262"/>
              <a:chOff x="7370559" y="1437836"/>
              <a:chExt cx="4185030" cy="5186463"/>
            </a:xfrm>
          </p:grpSpPr>
          <p:grpSp>
            <p:nvGrpSpPr>
              <p:cNvPr id="230" name="组合 229"/>
              <p:cNvGrpSpPr/>
              <p:nvPr/>
            </p:nvGrpSpPr>
            <p:grpSpPr>
              <a:xfrm>
                <a:off x="7496061" y="1581570"/>
                <a:ext cx="4059528" cy="5042729"/>
                <a:chOff x="1838891" y="2142672"/>
                <a:chExt cx="3084650" cy="3118938"/>
              </a:xfrm>
            </p:grpSpPr>
            <p:sp>
              <p:nvSpPr>
                <p:cNvPr id="233" name="平行四边形 232"/>
                <p:cNvSpPr/>
                <p:nvPr/>
              </p:nvSpPr>
              <p:spPr>
                <a:xfrm rot="5400000" flipH="1" flipV="1">
                  <a:off x="3035391" y="3382101"/>
                  <a:ext cx="3118938" cy="640080"/>
                </a:xfrm>
                <a:prstGeom prst="parallelogram">
                  <a:avLst>
                    <a:gd name="adj" fmla="val 85166"/>
                  </a:avLst>
                </a:prstGeom>
                <a:gradFill>
                  <a:gsLst>
                    <a:gs pos="0">
                      <a:schemeClr val="tx1">
                        <a:alpha val="40000"/>
                      </a:schemeClr>
                    </a:gs>
                    <a:gs pos="51000">
                      <a:srgbClr val="6D6D6D">
                        <a:alpha val="20000"/>
                      </a:srgbClr>
                    </a:gs>
                    <a:gs pos="100000">
                      <a:schemeClr val="bg1">
                        <a:lumMod val="85000"/>
                        <a:alpha val="0"/>
                      </a:schemeClr>
                    </a:gs>
                  </a:gsLst>
                  <a:lin ang="5400000" scaled="0"/>
                </a:gradFill>
                <a:ln>
                  <a:noFill/>
                </a:ln>
                <a:effectLst>
                  <a:softEdge rad="508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4" name="平行四边形 233"/>
                <p:cNvSpPr/>
                <p:nvPr/>
              </p:nvSpPr>
              <p:spPr>
                <a:xfrm flipH="1">
                  <a:off x="1838891" y="4633142"/>
                  <a:ext cx="3084650" cy="537028"/>
                </a:xfrm>
                <a:prstGeom prst="parallelogram">
                  <a:avLst>
                    <a:gd name="adj" fmla="val 106824"/>
                  </a:avLst>
                </a:prstGeom>
                <a:gradFill>
                  <a:gsLst>
                    <a:gs pos="0">
                      <a:schemeClr val="tx1">
                        <a:alpha val="40000"/>
                      </a:schemeClr>
                    </a:gs>
                    <a:gs pos="51000">
                      <a:srgbClr val="6D6D6D">
                        <a:alpha val="20000"/>
                      </a:srgbClr>
                    </a:gs>
                    <a:gs pos="100000">
                      <a:schemeClr val="bg1">
                        <a:lumMod val="85000"/>
                        <a:alpha val="0"/>
                      </a:schemeClr>
                    </a:gs>
                  </a:gsLst>
                  <a:lin ang="5400000" scaled="0"/>
                </a:gradFill>
                <a:ln>
                  <a:noFill/>
                </a:ln>
                <a:effectLst>
                  <a:softEdge rad="508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31" name="圆角矩形 93"/>
              <p:cNvSpPr/>
              <p:nvPr/>
            </p:nvSpPr>
            <p:spPr>
              <a:xfrm>
                <a:off x="7520386" y="1602104"/>
                <a:ext cx="3443029" cy="4229897"/>
              </a:xfrm>
              <a:prstGeom prst="roundRect">
                <a:avLst>
                  <a:gd name="adj" fmla="val 12783"/>
                </a:avLst>
              </a:prstGeom>
              <a:solidFill>
                <a:srgbClr val="C9C9C9"/>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2" name="圆角矩形 94"/>
              <p:cNvSpPr/>
              <p:nvPr/>
            </p:nvSpPr>
            <p:spPr>
              <a:xfrm>
                <a:off x="7370559" y="1437836"/>
                <a:ext cx="3443029" cy="4229897"/>
              </a:xfrm>
              <a:prstGeom prst="roundRect">
                <a:avLst>
                  <a:gd name="adj" fmla="val 12783"/>
                </a:avLst>
              </a:prstGeom>
              <a:gradFill flip="none" rotWithShape="1">
                <a:gsLst>
                  <a:gs pos="0">
                    <a:schemeClr val="bg1">
                      <a:lumMod val="85000"/>
                    </a:schemeClr>
                  </a:gs>
                  <a:gs pos="100000">
                    <a:schemeClr val="bg1"/>
                  </a:gs>
                </a:gsLst>
                <a:lin ang="2700000" scaled="1"/>
                <a:tileRect/>
              </a:gradFill>
              <a:ln w="12700">
                <a:gradFill flip="none" rotWithShape="1">
                  <a:gsLst>
                    <a:gs pos="0">
                      <a:schemeClr val="bg1"/>
                    </a:gs>
                    <a:gs pos="100000">
                      <a:schemeClr val="bg1">
                        <a:lumMod val="85000"/>
                      </a:schemeClr>
                    </a:gs>
                  </a:gsLst>
                  <a:lin ang="2700000" scaled="1"/>
                  <a:tileRect/>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21" name="文本框 107"/>
            <p:cNvSpPr txBox="1"/>
            <p:nvPr/>
          </p:nvSpPr>
          <p:spPr>
            <a:xfrm>
              <a:off x="699224" y="2723947"/>
              <a:ext cx="3026055" cy="2553904"/>
            </a:xfrm>
            <a:prstGeom prst="rect">
              <a:avLst/>
            </a:prstGeom>
            <a:noFill/>
          </p:spPr>
          <p:txBody>
            <a:bodyPr wrap="square" rtlCol="0">
              <a:spAutoFit/>
            </a:bodyPr>
            <a:lstStyle/>
            <a:p>
              <a:pPr algn="just">
                <a:lnSpc>
                  <a:spcPct val="150000"/>
                </a:lnSpc>
              </a:pPr>
              <a:r>
                <a:rPr lang="zh-CN" altLang="en-US" sz="1200" dirty="0">
                  <a:solidFill>
                    <a:schemeClr val="tx2"/>
                  </a:solidFill>
                  <a:latin typeface="+mn-ea"/>
                </a:rPr>
                <a:t>单击此处添加标题单击此处添加标题单击此处添加标题单击此处添加标题单击此处添加标题单击此处添加标题单击此处添加标题单击此处添加标题</a:t>
              </a:r>
              <a:endParaRPr lang="zh-CN" altLang="en-US" sz="1200" dirty="0">
                <a:solidFill>
                  <a:schemeClr val="tx2"/>
                </a:solidFill>
                <a:latin typeface="+mn-ea"/>
              </a:endParaRPr>
            </a:p>
            <a:p>
              <a:pPr algn="just">
                <a:lnSpc>
                  <a:spcPct val="150000"/>
                </a:lnSpc>
              </a:pPr>
              <a:endParaRPr lang="en-US" altLang="zh-CN" sz="1200" dirty="0">
                <a:solidFill>
                  <a:schemeClr val="tx2"/>
                </a:solidFill>
                <a:latin typeface="+mn-ea"/>
              </a:endParaRPr>
            </a:p>
            <a:p>
              <a:pPr algn="just">
                <a:lnSpc>
                  <a:spcPct val="150000"/>
                </a:lnSpc>
              </a:pPr>
              <a:r>
                <a:rPr lang="zh-CN" altLang="en-US" sz="1200" dirty="0">
                  <a:solidFill>
                    <a:schemeClr val="tx2"/>
                  </a:solidFill>
                  <a:latin typeface="+mn-ea"/>
                </a:rPr>
                <a:t>单击此处添加标题单击此处添加标题单击此处添加标题单击此处添加标题单击此处添加标题单击此处添加标题单击此处添加标题单击此处添加标题</a:t>
              </a:r>
              <a:endParaRPr lang="zh-CN" altLang="en-US" sz="1200" dirty="0">
                <a:solidFill>
                  <a:schemeClr val="tx2"/>
                </a:solidFill>
                <a:latin typeface="+mn-ea"/>
              </a:endParaRPr>
            </a:p>
          </p:txBody>
        </p:sp>
        <p:grpSp>
          <p:nvGrpSpPr>
            <p:cNvPr id="222" name="组合 221"/>
            <p:cNvGrpSpPr/>
            <p:nvPr/>
          </p:nvGrpSpPr>
          <p:grpSpPr>
            <a:xfrm>
              <a:off x="771747" y="1646307"/>
              <a:ext cx="2910046" cy="936451"/>
              <a:chOff x="7714862" y="1646688"/>
              <a:chExt cx="2909667" cy="936668"/>
            </a:xfrm>
          </p:grpSpPr>
          <p:grpSp>
            <p:nvGrpSpPr>
              <p:cNvPr id="223" name="组合 222"/>
              <p:cNvGrpSpPr/>
              <p:nvPr/>
            </p:nvGrpSpPr>
            <p:grpSpPr>
              <a:xfrm>
                <a:off x="7714862" y="1646688"/>
                <a:ext cx="2909667" cy="936668"/>
                <a:chOff x="1992448" y="2251039"/>
                <a:chExt cx="2210923" cy="712610"/>
              </a:xfrm>
            </p:grpSpPr>
            <p:grpSp>
              <p:nvGrpSpPr>
                <p:cNvPr id="225" name="组合 224"/>
                <p:cNvGrpSpPr/>
                <p:nvPr/>
              </p:nvGrpSpPr>
              <p:grpSpPr>
                <a:xfrm>
                  <a:off x="1994501" y="2251039"/>
                  <a:ext cx="2208870" cy="712610"/>
                  <a:chOff x="-3729752" y="2394136"/>
                  <a:chExt cx="8752092" cy="2823536"/>
                </a:xfrm>
              </p:grpSpPr>
              <p:sp>
                <p:nvSpPr>
                  <p:cNvPr id="228" name="平行四边形 227"/>
                  <p:cNvSpPr/>
                  <p:nvPr/>
                </p:nvSpPr>
                <p:spPr>
                  <a:xfrm rot="5400000" flipH="1" flipV="1">
                    <a:off x="3205317" y="3438387"/>
                    <a:ext cx="2823536" cy="735033"/>
                  </a:xfrm>
                  <a:prstGeom prst="parallelogram">
                    <a:avLst>
                      <a:gd name="adj" fmla="val 72798"/>
                    </a:avLst>
                  </a:prstGeom>
                  <a:gradFill>
                    <a:gsLst>
                      <a:gs pos="0">
                        <a:schemeClr val="tx1">
                          <a:alpha val="40000"/>
                        </a:schemeClr>
                      </a:gs>
                      <a:gs pos="60000">
                        <a:srgbClr val="6D6D6D">
                          <a:alpha val="20000"/>
                        </a:srgbClr>
                      </a:gs>
                      <a:gs pos="100000">
                        <a:schemeClr val="bg1">
                          <a:lumMod val="85000"/>
                          <a:alpha val="0"/>
                        </a:schemeClr>
                      </a:gs>
                    </a:gsLst>
                    <a:lin ang="5400000" scaled="0"/>
                  </a:gradFill>
                  <a:ln>
                    <a:noFill/>
                  </a:ln>
                  <a:effectLst>
                    <a:softEdge rad="254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9" name="平行四边形 228"/>
                  <p:cNvSpPr/>
                  <p:nvPr/>
                </p:nvSpPr>
                <p:spPr>
                  <a:xfrm flipH="1">
                    <a:off x="-3729752" y="4595402"/>
                    <a:ext cx="8752092" cy="537027"/>
                  </a:xfrm>
                  <a:prstGeom prst="parallelogram">
                    <a:avLst>
                      <a:gd name="adj" fmla="val 106824"/>
                    </a:avLst>
                  </a:prstGeom>
                  <a:gradFill>
                    <a:gsLst>
                      <a:gs pos="0">
                        <a:schemeClr val="tx1">
                          <a:alpha val="40000"/>
                        </a:schemeClr>
                      </a:gs>
                      <a:gs pos="51000">
                        <a:srgbClr val="6D6D6D">
                          <a:alpha val="20000"/>
                        </a:srgbClr>
                      </a:gs>
                      <a:gs pos="100000">
                        <a:schemeClr val="bg1">
                          <a:lumMod val="85000"/>
                          <a:alpha val="0"/>
                        </a:schemeClr>
                      </a:gs>
                    </a:gsLst>
                    <a:lin ang="5400000" scaled="0"/>
                  </a:gradFill>
                  <a:ln>
                    <a:noFill/>
                  </a:ln>
                  <a:effectLst>
                    <a:softEdge rad="254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26" name="圆角矩形 102"/>
                <p:cNvSpPr/>
                <p:nvPr/>
              </p:nvSpPr>
              <p:spPr>
                <a:xfrm>
                  <a:off x="2013089" y="2306633"/>
                  <a:ext cx="2092960" cy="533400"/>
                </a:xfrm>
                <a:prstGeom prst="roundRect">
                  <a:avLst/>
                </a:prstGeom>
                <a:solidFill>
                  <a:schemeClr val="accent1">
                    <a:lumMod val="7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7" name="圆角矩形 103"/>
                <p:cNvSpPr/>
                <p:nvPr/>
              </p:nvSpPr>
              <p:spPr>
                <a:xfrm>
                  <a:off x="1992448" y="2279650"/>
                  <a:ext cx="2092960" cy="533400"/>
                </a:xfrm>
                <a:prstGeom prst="round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24" name="文本框 106"/>
              <p:cNvSpPr txBox="1"/>
              <p:nvPr/>
            </p:nvSpPr>
            <p:spPr>
              <a:xfrm>
                <a:off x="7942100" y="1830837"/>
                <a:ext cx="2145340" cy="461665"/>
              </a:xfrm>
              <a:prstGeom prst="rect">
                <a:avLst/>
              </a:prstGeom>
              <a:noFill/>
            </p:spPr>
            <p:txBody>
              <a:bodyPr wrap="square" rtlCol="0">
                <a:spAutoFit/>
              </a:bodyPr>
              <a:lstStyle/>
              <a:p>
                <a:pPr algn="ctr"/>
                <a:r>
                  <a:rPr lang="zh-CN" altLang="en-US" sz="2400" dirty="0">
                    <a:solidFill>
                      <a:schemeClr val="bg1"/>
                    </a:solidFill>
                    <a:latin typeface="+mj-ea"/>
                    <a:ea typeface="+mj-ea"/>
                  </a:rPr>
                  <a:t>添加标题</a:t>
                </a:r>
                <a:endParaRPr lang="zh-CN" altLang="en-US" sz="2400" dirty="0">
                  <a:solidFill>
                    <a:schemeClr val="bg1"/>
                  </a:solidFill>
                  <a:latin typeface="+mj-ea"/>
                  <a:ea typeface="+mj-ea"/>
                </a:endParaRPr>
              </a:p>
            </p:txBody>
          </p:sp>
        </p:grpSp>
      </p:grpSp>
      <p:sp>
        <p:nvSpPr>
          <p:cNvPr id="235" name="添加标题"/>
          <p:cNvSpPr txBox="1"/>
          <p:nvPr/>
        </p:nvSpPr>
        <p:spPr>
          <a:xfrm>
            <a:off x="8088106" y="4603711"/>
            <a:ext cx="1580009" cy="1584408"/>
          </a:xfrm>
          <a:prstGeom prst="rect">
            <a:avLst/>
          </a:prstGeom>
          <a:noFill/>
        </p:spPr>
        <p:txBody>
          <a:bodyPr wrap="square" rtlCol="0">
            <a:spAutoFit/>
          </a:bodyPr>
          <a:lstStyle/>
          <a:p>
            <a:pPr algn="ctr">
              <a:lnSpc>
                <a:spcPct val="150000"/>
              </a:lnSpc>
            </a:pPr>
            <a:r>
              <a:rPr lang="zh-CN" altLang="en-US" b="1" dirty="0">
                <a:solidFill>
                  <a:schemeClr val="accent3"/>
                </a:solidFill>
                <a:latin typeface="+mj-ea"/>
                <a:ea typeface="+mj-ea"/>
              </a:rPr>
              <a:t>添加标题</a:t>
            </a:r>
            <a:endParaRPr lang="en-US" altLang="zh-CN" b="1" dirty="0">
              <a:solidFill>
                <a:schemeClr val="accent3"/>
              </a:solidFill>
              <a:latin typeface="+mj-ea"/>
              <a:ea typeface="+mj-ea"/>
            </a:endParaRPr>
          </a:p>
          <a:p>
            <a:pPr algn="ctr">
              <a:lnSpc>
                <a:spcPct val="150000"/>
              </a:lnSpc>
            </a:pPr>
            <a:r>
              <a:rPr lang="zh-CN" altLang="en-US" sz="1200" dirty="0">
                <a:solidFill>
                  <a:schemeClr val="tx2"/>
                </a:solidFill>
                <a:latin typeface="+mn-ea"/>
              </a:rPr>
              <a:t>单击此处添加标题单击此处添加标题单击此处添加标题单击此处添加标题</a:t>
            </a:r>
            <a:endParaRPr lang="zh-CN" altLang="en-US" sz="1200" dirty="0">
              <a:solidFill>
                <a:schemeClr val="tx2"/>
              </a:solidFill>
              <a:latin typeface="+mn-ea"/>
            </a:endParaRPr>
          </a:p>
        </p:txBody>
      </p:sp>
      <p:sp>
        <p:nvSpPr>
          <p:cNvPr id="236" name="添加标题"/>
          <p:cNvSpPr txBox="1"/>
          <p:nvPr/>
        </p:nvSpPr>
        <p:spPr>
          <a:xfrm>
            <a:off x="4423510" y="4603711"/>
            <a:ext cx="1580009" cy="1584408"/>
          </a:xfrm>
          <a:prstGeom prst="rect">
            <a:avLst/>
          </a:prstGeom>
          <a:noFill/>
        </p:spPr>
        <p:txBody>
          <a:bodyPr wrap="square" rtlCol="0">
            <a:spAutoFit/>
          </a:bodyPr>
          <a:lstStyle/>
          <a:p>
            <a:pPr algn="ctr">
              <a:lnSpc>
                <a:spcPct val="150000"/>
              </a:lnSpc>
            </a:pPr>
            <a:r>
              <a:rPr lang="zh-CN" altLang="en-US" b="1" dirty="0">
                <a:solidFill>
                  <a:schemeClr val="accent1"/>
                </a:solidFill>
                <a:latin typeface="+mj-ea"/>
                <a:ea typeface="+mj-ea"/>
              </a:rPr>
              <a:t>添加标题</a:t>
            </a:r>
            <a:endParaRPr lang="en-US" altLang="zh-CN" b="1" dirty="0">
              <a:solidFill>
                <a:schemeClr val="accent1"/>
              </a:solidFill>
              <a:latin typeface="+mj-ea"/>
              <a:ea typeface="+mj-ea"/>
            </a:endParaRPr>
          </a:p>
          <a:p>
            <a:pPr algn="ctr">
              <a:lnSpc>
                <a:spcPct val="150000"/>
              </a:lnSpc>
            </a:pPr>
            <a:r>
              <a:rPr lang="zh-CN" altLang="en-US" sz="1200" dirty="0">
                <a:solidFill>
                  <a:schemeClr val="tx2"/>
                </a:solidFill>
                <a:latin typeface="+mn-ea"/>
              </a:rPr>
              <a:t>单击此处添加标题单击此处添加标题单击此处添加标题单击此处添加标题</a:t>
            </a:r>
            <a:endParaRPr lang="zh-CN" altLang="en-US" sz="1200" dirty="0">
              <a:solidFill>
                <a:schemeClr val="tx2"/>
              </a:solidFill>
              <a:latin typeface="+mn-ea"/>
            </a:endParaRPr>
          </a:p>
        </p:txBody>
      </p:sp>
      <p:sp>
        <p:nvSpPr>
          <p:cNvPr id="237" name="添加标题"/>
          <p:cNvSpPr txBox="1"/>
          <p:nvPr/>
        </p:nvSpPr>
        <p:spPr>
          <a:xfrm>
            <a:off x="6255808" y="4603711"/>
            <a:ext cx="1580009" cy="1584408"/>
          </a:xfrm>
          <a:prstGeom prst="rect">
            <a:avLst/>
          </a:prstGeom>
          <a:noFill/>
        </p:spPr>
        <p:txBody>
          <a:bodyPr wrap="square" rtlCol="0">
            <a:spAutoFit/>
          </a:bodyPr>
          <a:lstStyle/>
          <a:p>
            <a:pPr algn="ctr">
              <a:lnSpc>
                <a:spcPct val="150000"/>
              </a:lnSpc>
            </a:pPr>
            <a:r>
              <a:rPr lang="zh-CN" altLang="en-US" b="1" dirty="0">
                <a:solidFill>
                  <a:schemeClr val="accent2"/>
                </a:solidFill>
                <a:latin typeface="+mj-ea"/>
                <a:ea typeface="+mj-ea"/>
              </a:rPr>
              <a:t>添加标题</a:t>
            </a:r>
            <a:endParaRPr lang="en-US" altLang="zh-CN" b="1" dirty="0">
              <a:solidFill>
                <a:schemeClr val="accent2"/>
              </a:solidFill>
              <a:latin typeface="+mj-ea"/>
              <a:ea typeface="+mj-ea"/>
            </a:endParaRPr>
          </a:p>
          <a:p>
            <a:pPr algn="ctr">
              <a:lnSpc>
                <a:spcPct val="150000"/>
              </a:lnSpc>
            </a:pPr>
            <a:r>
              <a:rPr lang="zh-CN" altLang="en-US" sz="1200" dirty="0">
                <a:solidFill>
                  <a:schemeClr val="tx2"/>
                </a:solidFill>
                <a:latin typeface="+mn-ea"/>
              </a:rPr>
              <a:t>单击此处添加标题单击此处添加标题单击此处添加标题单击此处添加标题</a:t>
            </a:r>
            <a:endParaRPr lang="zh-CN" altLang="en-US" sz="1200" dirty="0">
              <a:solidFill>
                <a:schemeClr val="tx2"/>
              </a:solidFill>
              <a:latin typeface="+mn-ea"/>
            </a:endParaRPr>
          </a:p>
        </p:txBody>
      </p:sp>
      <p:sp>
        <p:nvSpPr>
          <p:cNvPr id="238" name="添加标题"/>
          <p:cNvSpPr txBox="1"/>
          <p:nvPr/>
        </p:nvSpPr>
        <p:spPr>
          <a:xfrm>
            <a:off x="9920405" y="4603711"/>
            <a:ext cx="1580009" cy="1584408"/>
          </a:xfrm>
          <a:prstGeom prst="rect">
            <a:avLst/>
          </a:prstGeom>
          <a:noFill/>
        </p:spPr>
        <p:txBody>
          <a:bodyPr wrap="square" rtlCol="0">
            <a:spAutoFit/>
          </a:bodyPr>
          <a:lstStyle/>
          <a:p>
            <a:pPr algn="ctr">
              <a:lnSpc>
                <a:spcPct val="150000"/>
              </a:lnSpc>
            </a:pPr>
            <a:r>
              <a:rPr lang="zh-CN" altLang="en-US" b="1" dirty="0">
                <a:solidFill>
                  <a:schemeClr val="accent4"/>
                </a:solidFill>
                <a:latin typeface="+mj-ea"/>
                <a:ea typeface="+mj-ea"/>
              </a:rPr>
              <a:t>添加标题</a:t>
            </a:r>
            <a:endParaRPr lang="en-US" altLang="zh-CN" b="1" dirty="0">
              <a:solidFill>
                <a:schemeClr val="accent4"/>
              </a:solidFill>
              <a:latin typeface="+mj-ea"/>
              <a:ea typeface="+mj-ea"/>
            </a:endParaRPr>
          </a:p>
          <a:p>
            <a:pPr algn="ctr">
              <a:lnSpc>
                <a:spcPct val="150000"/>
              </a:lnSpc>
            </a:pPr>
            <a:r>
              <a:rPr lang="zh-CN" altLang="en-US" sz="1200" dirty="0">
                <a:solidFill>
                  <a:schemeClr val="tx2"/>
                </a:solidFill>
                <a:latin typeface="+mn-ea"/>
              </a:rPr>
              <a:t>单击此处添加标题单击此处添加标题单击此处添加标题单击此处添加标题</a:t>
            </a:r>
            <a:endParaRPr lang="zh-CN" altLang="en-US" sz="1200" dirty="0">
              <a:solidFill>
                <a:schemeClr val="tx2"/>
              </a:solidFill>
              <a:latin typeface="+mn-ea"/>
            </a:endParaRPr>
          </a:p>
        </p:txBody>
      </p:sp>
    </p:spTree>
  </p:cSld>
  <p:clrMapOvr>
    <a:masterClrMapping/>
  </p:clrMapOvr>
  <mc:AlternateContent xmlns:mc="http://schemas.openxmlformats.org/markup-compatibility/2006">
    <mc:Choice xmlns:p14="http://schemas.microsoft.com/office/powerpoint/2010/main" Requires="p14">
      <p:transition spd="med" p14:dur="700" advClick="0" advTm="2000">
        <p:fade/>
      </p:transition>
    </mc:Choice>
    <mc:Fallback>
      <p:transition spd="med" advClick="0" advTm="2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219"/>
                                        </p:tgtEl>
                                        <p:attrNameLst>
                                          <p:attrName>style.visibility</p:attrName>
                                        </p:attrNameLst>
                                      </p:cBhvr>
                                      <p:to>
                                        <p:strVal val="visible"/>
                                      </p:to>
                                    </p:set>
                                    <p:animEffect transition="in" filter="wipe(down)">
                                      <p:cBhvr>
                                        <p:cTn id="7" dur="500"/>
                                        <p:tgtEl>
                                          <p:spTgt spid="219"/>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185"/>
                                        </p:tgtEl>
                                        <p:attrNameLst>
                                          <p:attrName>style.visibility</p:attrName>
                                        </p:attrNameLst>
                                      </p:cBhvr>
                                      <p:to>
                                        <p:strVal val="visible"/>
                                      </p:to>
                                    </p:set>
                                    <p:animEffect transition="in" filter="wipe(left)">
                                      <p:cBhvr>
                                        <p:cTn id="11" dur="500"/>
                                        <p:tgtEl>
                                          <p:spTgt spid="185"/>
                                        </p:tgtEl>
                                      </p:cBhvr>
                                    </p:animEffect>
                                  </p:childTnLst>
                                </p:cTn>
                              </p:par>
                            </p:childTnLst>
                          </p:cTn>
                        </p:par>
                        <p:par>
                          <p:cTn id="12" fill="hold">
                            <p:stCondLst>
                              <p:cond delay="1000"/>
                            </p:stCondLst>
                            <p:childTnLst>
                              <p:par>
                                <p:cTn id="13" presetID="2" presetClass="entr" presetSubtype="4" fill="hold" grpId="0" nodeType="afterEffect">
                                  <p:stCondLst>
                                    <p:cond delay="0"/>
                                  </p:stCondLst>
                                  <p:childTnLst>
                                    <p:set>
                                      <p:cBhvr>
                                        <p:cTn id="14" dur="1" fill="hold">
                                          <p:stCondLst>
                                            <p:cond delay="0"/>
                                          </p:stCondLst>
                                        </p:cTn>
                                        <p:tgtEl>
                                          <p:spTgt spid="236"/>
                                        </p:tgtEl>
                                        <p:attrNameLst>
                                          <p:attrName>style.visibility</p:attrName>
                                        </p:attrNameLst>
                                      </p:cBhvr>
                                      <p:to>
                                        <p:strVal val="visible"/>
                                      </p:to>
                                    </p:set>
                                    <p:anim calcmode="lin" valueType="num">
                                      <p:cBhvr additive="base">
                                        <p:cTn id="15" dur="500" fill="hold"/>
                                        <p:tgtEl>
                                          <p:spTgt spid="236"/>
                                        </p:tgtEl>
                                        <p:attrNameLst>
                                          <p:attrName>ppt_x</p:attrName>
                                        </p:attrNameLst>
                                      </p:cBhvr>
                                      <p:tavLst>
                                        <p:tav tm="0">
                                          <p:val>
                                            <p:strVal val="#ppt_x"/>
                                          </p:val>
                                        </p:tav>
                                        <p:tav tm="100000">
                                          <p:val>
                                            <p:strVal val="#ppt_x"/>
                                          </p:val>
                                        </p:tav>
                                      </p:tavLst>
                                    </p:anim>
                                    <p:anim calcmode="lin" valueType="num">
                                      <p:cBhvr additive="base">
                                        <p:cTn id="16" dur="500" fill="hold"/>
                                        <p:tgtEl>
                                          <p:spTgt spid="236"/>
                                        </p:tgtEl>
                                        <p:attrNameLst>
                                          <p:attrName>ppt_y</p:attrName>
                                        </p:attrNameLst>
                                      </p:cBhvr>
                                      <p:tavLst>
                                        <p:tav tm="0">
                                          <p:val>
                                            <p:strVal val="1+#ppt_h/2"/>
                                          </p:val>
                                        </p:tav>
                                        <p:tav tm="100000">
                                          <p:val>
                                            <p:strVal val="#ppt_y"/>
                                          </p:val>
                                        </p:tav>
                                      </p:tavLst>
                                    </p:anim>
                                  </p:childTnLst>
                                </p:cTn>
                              </p:par>
                            </p:childTnLst>
                          </p:cTn>
                        </p:par>
                        <p:par>
                          <p:cTn id="17" fill="hold">
                            <p:stCondLst>
                              <p:cond delay="1500"/>
                            </p:stCondLst>
                            <p:childTnLst>
                              <p:par>
                                <p:cTn id="18" presetID="2" presetClass="entr" presetSubtype="4" fill="hold" grpId="0" nodeType="afterEffect">
                                  <p:stCondLst>
                                    <p:cond delay="0"/>
                                  </p:stCondLst>
                                  <p:childTnLst>
                                    <p:set>
                                      <p:cBhvr>
                                        <p:cTn id="19" dur="1" fill="hold">
                                          <p:stCondLst>
                                            <p:cond delay="0"/>
                                          </p:stCondLst>
                                        </p:cTn>
                                        <p:tgtEl>
                                          <p:spTgt spid="237"/>
                                        </p:tgtEl>
                                        <p:attrNameLst>
                                          <p:attrName>style.visibility</p:attrName>
                                        </p:attrNameLst>
                                      </p:cBhvr>
                                      <p:to>
                                        <p:strVal val="visible"/>
                                      </p:to>
                                    </p:set>
                                    <p:anim calcmode="lin" valueType="num">
                                      <p:cBhvr additive="base">
                                        <p:cTn id="20" dur="500" fill="hold"/>
                                        <p:tgtEl>
                                          <p:spTgt spid="237"/>
                                        </p:tgtEl>
                                        <p:attrNameLst>
                                          <p:attrName>ppt_x</p:attrName>
                                        </p:attrNameLst>
                                      </p:cBhvr>
                                      <p:tavLst>
                                        <p:tav tm="0">
                                          <p:val>
                                            <p:strVal val="#ppt_x"/>
                                          </p:val>
                                        </p:tav>
                                        <p:tav tm="100000">
                                          <p:val>
                                            <p:strVal val="#ppt_x"/>
                                          </p:val>
                                        </p:tav>
                                      </p:tavLst>
                                    </p:anim>
                                    <p:anim calcmode="lin" valueType="num">
                                      <p:cBhvr additive="base">
                                        <p:cTn id="21" dur="500" fill="hold"/>
                                        <p:tgtEl>
                                          <p:spTgt spid="237"/>
                                        </p:tgtEl>
                                        <p:attrNameLst>
                                          <p:attrName>ppt_y</p:attrName>
                                        </p:attrNameLst>
                                      </p:cBhvr>
                                      <p:tavLst>
                                        <p:tav tm="0">
                                          <p:val>
                                            <p:strVal val="1+#ppt_h/2"/>
                                          </p:val>
                                        </p:tav>
                                        <p:tav tm="100000">
                                          <p:val>
                                            <p:strVal val="#ppt_y"/>
                                          </p:val>
                                        </p:tav>
                                      </p:tavLst>
                                    </p:anim>
                                  </p:childTnLst>
                                </p:cTn>
                              </p:par>
                            </p:childTnLst>
                          </p:cTn>
                        </p:par>
                        <p:par>
                          <p:cTn id="22" fill="hold">
                            <p:stCondLst>
                              <p:cond delay="2000"/>
                            </p:stCondLst>
                            <p:childTnLst>
                              <p:par>
                                <p:cTn id="23" presetID="2" presetClass="entr" presetSubtype="4" fill="hold" grpId="0" nodeType="afterEffect">
                                  <p:stCondLst>
                                    <p:cond delay="0"/>
                                  </p:stCondLst>
                                  <p:childTnLst>
                                    <p:set>
                                      <p:cBhvr>
                                        <p:cTn id="24" dur="1" fill="hold">
                                          <p:stCondLst>
                                            <p:cond delay="0"/>
                                          </p:stCondLst>
                                        </p:cTn>
                                        <p:tgtEl>
                                          <p:spTgt spid="235"/>
                                        </p:tgtEl>
                                        <p:attrNameLst>
                                          <p:attrName>style.visibility</p:attrName>
                                        </p:attrNameLst>
                                      </p:cBhvr>
                                      <p:to>
                                        <p:strVal val="visible"/>
                                      </p:to>
                                    </p:set>
                                    <p:anim calcmode="lin" valueType="num">
                                      <p:cBhvr additive="base">
                                        <p:cTn id="25" dur="500" fill="hold"/>
                                        <p:tgtEl>
                                          <p:spTgt spid="235"/>
                                        </p:tgtEl>
                                        <p:attrNameLst>
                                          <p:attrName>ppt_x</p:attrName>
                                        </p:attrNameLst>
                                      </p:cBhvr>
                                      <p:tavLst>
                                        <p:tav tm="0">
                                          <p:val>
                                            <p:strVal val="#ppt_x"/>
                                          </p:val>
                                        </p:tav>
                                        <p:tav tm="100000">
                                          <p:val>
                                            <p:strVal val="#ppt_x"/>
                                          </p:val>
                                        </p:tav>
                                      </p:tavLst>
                                    </p:anim>
                                    <p:anim calcmode="lin" valueType="num">
                                      <p:cBhvr additive="base">
                                        <p:cTn id="26" dur="500" fill="hold"/>
                                        <p:tgtEl>
                                          <p:spTgt spid="235"/>
                                        </p:tgtEl>
                                        <p:attrNameLst>
                                          <p:attrName>ppt_y</p:attrName>
                                        </p:attrNameLst>
                                      </p:cBhvr>
                                      <p:tavLst>
                                        <p:tav tm="0">
                                          <p:val>
                                            <p:strVal val="1+#ppt_h/2"/>
                                          </p:val>
                                        </p:tav>
                                        <p:tav tm="100000">
                                          <p:val>
                                            <p:strVal val="#ppt_y"/>
                                          </p:val>
                                        </p:tav>
                                      </p:tavLst>
                                    </p:anim>
                                  </p:childTnLst>
                                </p:cTn>
                              </p:par>
                            </p:childTnLst>
                          </p:cTn>
                        </p:par>
                        <p:par>
                          <p:cTn id="27" fill="hold">
                            <p:stCondLst>
                              <p:cond delay="2500"/>
                            </p:stCondLst>
                            <p:childTnLst>
                              <p:par>
                                <p:cTn id="28" presetID="2" presetClass="entr" presetSubtype="4" fill="hold" grpId="0" nodeType="afterEffect">
                                  <p:stCondLst>
                                    <p:cond delay="0"/>
                                  </p:stCondLst>
                                  <p:childTnLst>
                                    <p:set>
                                      <p:cBhvr>
                                        <p:cTn id="29" dur="1" fill="hold">
                                          <p:stCondLst>
                                            <p:cond delay="0"/>
                                          </p:stCondLst>
                                        </p:cTn>
                                        <p:tgtEl>
                                          <p:spTgt spid="238"/>
                                        </p:tgtEl>
                                        <p:attrNameLst>
                                          <p:attrName>style.visibility</p:attrName>
                                        </p:attrNameLst>
                                      </p:cBhvr>
                                      <p:to>
                                        <p:strVal val="visible"/>
                                      </p:to>
                                    </p:set>
                                    <p:anim calcmode="lin" valueType="num">
                                      <p:cBhvr additive="base">
                                        <p:cTn id="30" dur="500" fill="hold"/>
                                        <p:tgtEl>
                                          <p:spTgt spid="238"/>
                                        </p:tgtEl>
                                        <p:attrNameLst>
                                          <p:attrName>ppt_x</p:attrName>
                                        </p:attrNameLst>
                                      </p:cBhvr>
                                      <p:tavLst>
                                        <p:tav tm="0">
                                          <p:val>
                                            <p:strVal val="#ppt_x"/>
                                          </p:val>
                                        </p:tav>
                                        <p:tav tm="100000">
                                          <p:val>
                                            <p:strVal val="#ppt_x"/>
                                          </p:val>
                                        </p:tav>
                                      </p:tavLst>
                                    </p:anim>
                                    <p:anim calcmode="lin" valueType="num">
                                      <p:cBhvr additive="base">
                                        <p:cTn id="31" dur="500" fill="hold"/>
                                        <p:tgtEl>
                                          <p:spTgt spid="23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5" grpId="0"/>
      <p:bldP spid="236" grpId="0"/>
      <p:bldP spid="237" grpId="0"/>
      <p:bldP spid="238"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单击此处添加标题</a:t>
            </a:r>
            <a:endParaRPr lang="en-US" altLang="zh-CN" dirty="0"/>
          </a:p>
        </p:txBody>
      </p:sp>
      <p:sp>
        <p:nvSpPr>
          <p:cNvPr id="3" name="任意多边形 81"/>
          <p:cNvSpPr/>
          <p:nvPr/>
        </p:nvSpPr>
        <p:spPr>
          <a:xfrm>
            <a:off x="0" y="3489779"/>
            <a:ext cx="8293055" cy="2916653"/>
          </a:xfrm>
          <a:custGeom>
            <a:avLst/>
            <a:gdLst>
              <a:gd name="connsiteX0" fmla="*/ 7418750 w 9401538"/>
              <a:gd name="connsiteY0" fmla="*/ 0 h 3616413"/>
              <a:gd name="connsiteX1" fmla="*/ 9288825 w 9401538"/>
              <a:gd name="connsiteY1" fmla="*/ 0 h 3616413"/>
              <a:gd name="connsiteX2" fmla="*/ 9401538 w 9401538"/>
              <a:gd name="connsiteY2" fmla="*/ 112713 h 3616413"/>
              <a:gd name="connsiteX3" fmla="*/ 9401537 w 9401538"/>
              <a:gd name="connsiteY3" fmla="*/ 112713 h 3616413"/>
              <a:gd name="connsiteX4" fmla="*/ 9288824 w 9401538"/>
              <a:gd name="connsiteY4" fmla="*/ 225426 h 3616413"/>
              <a:gd name="connsiteX5" fmla="*/ 7491386 w 9401538"/>
              <a:gd name="connsiteY5" fmla="*/ 225425 h 3616413"/>
              <a:gd name="connsiteX6" fmla="*/ 6997539 w 9401538"/>
              <a:gd name="connsiteY6" fmla="*/ 1284484 h 3616413"/>
              <a:gd name="connsiteX7" fmla="*/ 6885835 w 9401538"/>
              <a:gd name="connsiteY7" fmla="*/ 1352833 h 3616413"/>
              <a:gd name="connsiteX8" fmla="*/ 6870328 w 9401538"/>
              <a:gd name="connsiteY8" fmla="*/ 1349086 h 3616413"/>
              <a:gd name="connsiteX9" fmla="*/ 6856656 w 9401538"/>
              <a:gd name="connsiteY9" fmla="*/ 1351846 h 3616413"/>
              <a:gd name="connsiteX10" fmla="*/ 5059219 w 9401538"/>
              <a:gd name="connsiteY10" fmla="*/ 1351845 h 3616413"/>
              <a:gd name="connsiteX11" fmla="*/ 4565370 w 9401538"/>
              <a:gd name="connsiteY11" fmla="*/ 2410904 h 3616413"/>
              <a:gd name="connsiteX12" fmla="*/ 4453667 w 9401538"/>
              <a:gd name="connsiteY12" fmla="*/ 2479253 h 3616413"/>
              <a:gd name="connsiteX13" fmla="*/ 4409944 w 9401538"/>
              <a:gd name="connsiteY13" fmla="*/ 2468687 h 3616413"/>
              <a:gd name="connsiteX14" fmla="*/ 4391145 w 9401538"/>
              <a:gd name="connsiteY14" fmla="*/ 2472482 h 3616413"/>
              <a:gd name="connsiteX15" fmla="*/ 2593708 w 9401538"/>
              <a:gd name="connsiteY15" fmla="*/ 2472481 h 3616413"/>
              <a:gd name="connsiteX16" fmla="*/ 2099861 w 9401538"/>
              <a:gd name="connsiteY16" fmla="*/ 3531540 h 3616413"/>
              <a:gd name="connsiteX17" fmla="*/ 2071936 w 9401538"/>
              <a:gd name="connsiteY17" fmla="*/ 3569396 h 3616413"/>
              <a:gd name="connsiteX18" fmla="*/ 2071924 w 9401538"/>
              <a:gd name="connsiteY18" fmla="*/ 3569403 h 3616413"/>
              <a:gd name="connsiteX19" fmla="*/ 2062487 w 9401538"/>
              <a:gd name="connsiteY19" fmla="*/ 3583400 h 3616413"/>
              <a:gd name="connsiteX20" fmla="*/ 1982787 w 9401538"/>
              <a:gd name="connsiteY20" fmla="*/ 3616413 h 3616413"/>
              <a:gd name="connsiteX21" fmla="*/ 112713 w 9401538"/>
              <a:gd name="connsiteY21" fmla="*/ 3616412 h 3616413"/>
              <a:gd name="connsiteX22" fmla="*/ 8857 w 9401538"/>
              <a:gd name="connsiteY22" fmla="*/ 3547572 h 3616413"/>
              <a:gd name="connsiteX23" fmla="*/ 0 w 9401538"/>
              <a:gd name="connsiteY23" fmla="*/ 3503700 h 3616413"/>
              <a:gd name="connsiteX24" fmla="*/ 8857 w 9401538"/>
              <a:gd name="connsiteY24" fmla="*/ 3459827 h 3616413"/>
              <a:gd name="connsiteX25" fmla="*/ 112713 w 9401538"/>
              <a:gd name="connsiteY25" fmla="*/ 3390987 h 3616413"/>
              <a:gd name="connsiteX26" fmla="*/ 1903983 w 9401538"/>
              <a:gd name="connsiteY26" fmla="*/ 3390987 h 3616413"/>
              <a:gd name="connsiteX27" fmla="*/ 2403999 w 9401538"/>
              <a:gd name="connsiteY27" fmla="*/ 2318701 h 3616413"/>
              <a:gd name="connsiteX28" fmla="*/ 2450326 w 9401538"/>
              <a:gd name="connsiteY28" fmla="*/ 2267223 h 3616413"/>
              <a:gd name="connsiteX29" fmla="*/ 2477016 w 9401538"/>
              <a:gd name="connsiteY29" fmla="*/ 2256036 h 3616413"/>
              <a:gd name="connsiteX30" fmla="*/ 2477198 w 9401538"/>
              <a:gd name="connsiteY30" fmla="*/ 2255914 h 3616413"/>
              <a:gd name="connsiteX31" fmla="*/ 2477410 w 9401538"/>
              <a:gd name="connsiteY31" fmla="*/ 2255871 h 3616413"/>
              <a:gd name="connsiteX32" fmla="*/ 2481701 w 9401538"/>
              <a:gd name="connsiteY32" fmla="*/ 2254073 h 3616413"/>
              <a:gd name="connsiteX33" fmla="*/ 2491784 w 9401538"/>
              <a:gd name="connsiteY33" fmla="*/ 2252969 h 3616413"/>
              <a:gd name="connsiteX34" fmla="*/ 2521071 w 9401538"/>
              <a:gd name="connsiteY34" fmla="*/ 2247056 h 3616413"/>
              <a:gd name="connsiteX35" fmla="*/ 4380356 w 9401538"/>
              <a:gd name="connsiteY35" fmla="*/ 2247056 h 3616413"/>
              <a:gd name="connsiteX36" fmla="*/ 4869509 w 9401538"/>
              <a:gd name="connsiteY36" fmla="*/ 1198065 h 3616413"/>
              <a:gd name="connsiteX37" fmla="*/ 4915836 w 9401538"/>
              <a:gd name="connsiteY37" fmla="*/ 1146587 h 3616413"/>
              <a:gd name="connsiteX38" fmla="*/ 4942528 w 9401538"/>
              <a:gd name="connsiteY38" fmla="*/ 1135399 h 3616413"/>
              <a:gd name="connsiteX39" fmla="*/ 4942709 w 9401538"/>
              <a:gd name="connsiteY39" fmla="*/ 1135278 h 3616413"/>
              <a:gd name="connsiteX40" fmla="*/ 4942921 w 9401538"/>
              <a:gd name="connsiteY40" fmla="*/ 1135235 h 3616413"/>
              <a:gd name="connsiteX41" fmla="*/ 4947211 w 9401538"/>
              <a:gd name="connsiteY41" fmla="*/ 1133436 h 3616413"/>
              <a:gd name="connsiteX42" fmla="*/ 4957295 w 9401538"/>
              <a:gd name="connsiteY42" fmla="*/ 1132333 h 3616413"/>
              <a:gd name="connsiteX43" fmla="*/ 4986582 w 9401538"/>
              <a:gd name="connsiteY43" fmla="*/ 1126420 h 3616413"/>
              <a:gd name="connsiteX44" fmla="*/ 6809827 w 9401538"/>
              <a:gd name="connsiteY44" fmla="*/ 1126420 h 3616413"/>
              <a:gd name="connsiteX45" fmla="*/ 7301677 w 9401538"/>
              <a:gd name="connsiteY45" fmla="*/ 71645 h 3616413"/>
              <a:gd name="connsiteX46" fmla="*/ 7368524 w 9401538"/>
              <a:gd name="connsiteY46" fmla="*/ 10391 h 3616413"/>
              <a:gd name="connsiteX47" fmla="*/ 7376924 w 9401538"/>
              <a:gd name="connsiteY47" fmla="*/ 9062 h 3616413"/>
              <a:gd name="connsiteX48" fmla="*/ 7385233 w 9401538"/>
              <a:gd name="connsiteY48" fmla="*/ 5067 h 3616413"/>
              <a:gd name="connsiteX49" fmla="*/ 7418750 w 9401538"/>
              <a:gd name="connsiteY49" fmla="*/ 0 h 3616413"/>
              <a:gd name="connsiteX0-1" fmla="*/ 7418750 w 9401538"/>
              <a:gd name="connsiteY0-2" fmla="*/ 0 h 3616413"/>
              <a:gd name="connsiteX1-3" fmla="*/ 9288825 w 9401538"/>
              <a:gd name="connsiteY1-4" fmla="*/ 0 h 3616413"/>
              <a:gd name="connsiteX2-5" fmla="*/ 9401538 w 9401538"/>
              <a:gd name="connsiteY2-6" fmla="*/ 112713 h 3616413"/>
              <a:gd name="connsiteX3-7" fmla="*/ 9401537 w 9401538"/>
              <a:gd name="connsiteY3-8" fmla="*/ 112713 h 3616413"/>
              <a:gd name="connsiteX4-9" fmla="*/ 9288824 w 9401538"/>
              <a:gd name="connsiteY4-10" fmla="*/ 225426 h 3616413"/>
              <a:gd name="connsiteX5-11" fmla="*/ 7491386 w 9401538"/>
              <a:gd name="connsiteY5-12" fmla="*/ 225425 h 3616413"/>
              <a:gd name="connsiteX6-13" fmla="*/ 6997539 w 9401538"/>
              <a:gd name="connsiteY6-14" fmla="*/ 1284484 h 3616413"/>
              <a:gd name="connsiteX7-15" fmla="*/ 6885835 w 9401538"/>
              <a:gd name="connsiteY7-16" fmla="*/ 1352833 h 3616413"/>
              <a:gd name="connsiteX8-17" fmla="*/ 6870328 w 9401538"/>
              <a:gd name="connsiteY8-18" fmla="*/ 1349086 h 3616413"/>
              <a:gd name="connsiteX9-19" fmla="*/ 6856656 w 9401538"/>
              <a:gd name="connsiteY9-20" fmla="*/ 1351846 h 3616413"/>
              <a:gd name="connsiteX10-21" fmla="*/ 5059219 w 9401538"/>
              <a:gd name="connsiteY10-22" fmla="*/ 1351845 h 3616413"/>
              <a:gd name="connsiteX11-23" fmla="*/ 4565370 w 9401538"/>
              <a:gd name="connsiteY11-24" fmla="*/ 2410904 h 3616413"/>
              <a:gd name="connsiteX12-25" fmla="*/ 4409944 w 9401538"/>
              <a:gd name="connsiteY12-26" fmla="*/ 2468687 h 3616413"/>
              <a:gd name="connsiteX13-27" fmla="*/ 4391145 w 9401538"/>
              <a:gd name="connsiteY13-28" fmla="*/ 2472482 h 3616413"/>
              <a:gd name="connsiteX14-29" fmla="*/ 2593708 w 9401538"/>
              <a:gd name="connsiteY14-30" fmla="*/ 2472481 h 3616413"/>
              <a:gd name="connsiteX15-31" fmla="*/ 2099861 w 9401538"/>
              <a:gd name="connsiteY15-32" fmla="*/ 3531540 h 3616413"/>
              <a:gd name="connsiteX16-33" fmla="*/ 2071936 w 9401538"/>
              <a:gd name="connsiteY16-34" fmla="*/ 3569396 h 3616413"/>
              <a:gd name="connsiteX17-35" fmla="*/ 2071924 w 9401538"/>
              <a:gd name="connsiteY17-36" fmla="*/ 3569403 h 3616413"/>
              <a:gd name="connsiteX18-37" fmla="*/ 2062487 w 9401538"/>
              <a:gd name="connsiteY18-38" fmla="*/ 3583400 h 3616413"/>
              <a:gd name="connsiteX19-39" fmla="*/ 1982787 w 9401538"/>
              <a:gd name="connsiteY19-40" fmla="*/ 3616413 h 3616413"/>
              <a:gd name="connsiteX20-41" fmla="*/ 112713 w 9401538"/>
              <a:gd name="connsiteY20-42" fmla="*/ 3616412 h 3616413"/>
              <a:gd name="connsiteX21-43" fmla="*/ 8857 w 9401538"/>
              <a:gd name="connsiteY21-44" fmla="*/ 3547572 h 3616413"/>
              <a:gd name="connsiteX22-45" fmla="*/ 0 w 9401538"/>
              <a:gd name="connsiteY22-46" fmla="*/ 3503700 h 3616413"/>
              <a:gd name="connsiteX23-47" fmla="*/ 8857 w 9401538"/>
              <a:gd name="connsiteY23-48" fmla="*/ 3459827 h 3616413"/>
              <a:gd name="connsiteX24-49" fmla="*/ 112713 w 9401538"/>
              <a:gd name="connsiteY24-50" fmla="*/ 3390987 h 3616413"/>
              <a:gd name="connsiteX25-51" fmla="*/ 1903983 w 9401538"/>
              <a:gd name="connsiteY25-52" fmla="*/ 3390987 h 3616413"/>
              <a:gd name="connsiteX26-53" fmla="*/ 2403999 w 9401538"/>
              <a:gd name="connsiteY26-54" fmla="*/ 2318701 h 3616413"/>
              <a:gd name="connsiteX27-55" fmla="*/ 2450326 w 9401538"/>
              <a:gd name="connsiteY27-56" fmla="*/ 2267223 h 3616413"/>
              <a:gd name="connsiteX28-57" fmla="*/ 2477016 w 9401538"/>
              <a:gd name="connsiteY28-58" fmla="*/ 2256036 h 3616413"/>
              <a:gd name="connsiteX29-59" fmla="*/ 2477198 w 9401538"/>
              <a:gd name="connsiteY29-60" fmla="*/ 2255914 h 3616413"/>
              <a:gd name="connsiteX30-61" fmla="*/ 2477410 w 9401538"/>
              <a:gd name="connsiteY30-62" fmla="*/ 2255871 h 3616413"/>
              <a:gd name="connsiteX31-63" fmla="*/ 2481701 w 9401538"/>
              <a:gd name="connsiteY31-64" fmla="*/ 2254073 h 3616413"/>
              <a:gd name="connsiteX32-65" fmla="*/ 2491784 w 9401538"/>
              <a:gd name="connsiteY32-66" fmla="*/ 2252969 h 3616413"/>
              <a:gd name="connsiteX33-67" fmla="*/ 2521071 w 9401538"/>
              <a:gd name="connsiteY33-68" fmla="*/ 2247056 h 3616413"/>
              <a:gd name="connsiteX34-69" fmla="*/ 4380356 w 9401538"/>
              <a:gd name="connsiteY34-70" fmla="*/ 2247056 h 3616413"/>
              <a:gd name="connsiteX35-71" fmla="*/ 4869509 w 9401538"/>
              <a:gd name="connsiteY35-72" fmla="*/ 1198065 h 3616413"/>
              <a:gd name="connsiteX36-73" fmla="*/ 4915836 w 9401538"/>
              <a:gd name="connsiteY36-74" fmla="*/ 1146587 h 3616413"/>
              <a:gd name="connsiteX37-75" fmla="*/ 4942528 w 9401538"/>
              <a:gd name="connsiteY37-76" fmla="*/ 1135399 h 3616413"/>
              <a:gd name="connsiteX38-77" fmla="*/ 4942709 w 9401538"/>
              <a:gd name="connsiteY38-78" fmla="*/ 1135278 h 3616413"/>
              <a:gd name="connsiteX39-79" fmla="*/ 4942921 w 9401538"/>
              <a:gd name="connsiteY39-80" fmla="*/ 1135235 h 3616413"/>
              <a:gd name="connsiteX40-81" fmla="*/ 4947211 w 9401538"/>
              <a:gd name="connsiteY40-82" fmla="*/ 1133436 h 3616413"/>
              <a:gd name="connsiteX41-83" fmla="*/ 4957295 w 9401538"/>
              <a:gd name="connsiteY41-84" fmla="*/ 1132333 h 3616413"/>
              <a:gd name="connsiteX42-85" fmla="*/ 4986582 w 9401538"/>
              <a:gd name="connsiteY42-86" fmla="*/ 1126420 h 3616413"/>
              <a:gd name="connsiteX43-87" fmla="*/ 6809827 w 9401538"/>
              <a:gd name="connsiteY43-88" fmla="*/ 1126420 h 3616413"/>
              <a:gd name="connsiteX44-89" fmla="*/ 7301677 w 9401538"/>
              <a:gd name="connsiteY44-90" fmla="*/ 71645 h 3616413"/>
              <a:gd name="connsiteX45-91" fmla="*/ 7368524 w 9401538"/>
              <a:gd name="connsiteY45-92" fmla="*/ 10391 h 3616413"/>
              <a:gd name="connsiteX46-93" fmla="*/ 7376924 w 9401538"/>
              <a:gd name="connsiteY46-94" fmla="*/ 9062 h 3616413"/>
              <a:gd name="connsiteX47-95" fmla="*/ 7385233 w 9401538"/>
              <a:gd name="connsiteY47-96" fmla="*/ 5067 h 3616413"/>
              <a:gd name="connsiteX48-97" fmla="*/ 7418750 w 9401538"/>
              <a:gd name="connsiteY48-98" fmla="*/ 0 h 3616413"/>
              <a:gd name="connsiteX0-99" fmla="*/ 7418750 w 9401538"/>
              <a:gd name="connsiteY0-100" fmla="*/ 0 h 3616413"/>
              <a:gd name="connsiteX1-101" fmla="*/ 9288825 w 9401538"/>
              <a:gd name="connsiteY1-102" fmla="*/ 0 h 3616413"/>
              <a:gd name="connsiteX2-103" fmla="*/ 9401538 w 9401538"/>
              <a:gd name="connsiteY2-104" fmla="*/ 112713 h 3616413"/>
              <a:gd name="connsiteX3-105" fmla="*/ 9401537 w 9401538"/>
              <a:gd name="connsiteY3-106" fmla="*/ 112713 h 3616413"/>
              <a:gd name="connsiteX4-107" fmla="*/ 9288824 w 9401538"/>
              <a:gd name="connsiteY4-108" fmla="*/ 225426 h 3616413"/>
              <a:gd name="connsiteX5-109" fmla="*/ 7491386 w 9401538"/>
              <a:gd name="connsiteY5-110" fmla="*/ 225425 h 3616413"/>
              <a:gd name="connsiteX6-111" fmla="*/ 6997539 w 9401538"/>
              <a:gd name="connsiteY6-112" fmla="*/ 1284484 h 3616413"/>
              <a:gd name="connsiteX7-113" fmla="*/ 6885835 w 9401538"/>
              <a:gd name="connsiteY7-114" fmla="*/ 1352833 h 3616413"/>
              <a:gd name="connsiteX8-115" fmla="*/ 6870328 w 9401538"/>
              <a:gd name="connsiteY8-116" fmla="*/ 1349086 h 3616413"/>
              <a:gd name="connsiteX9-117" fmla="*/ 6856656 w 9401538"/>
              <a:gd name="connsiteY9-118" fmla="*/ 1351846 h 3616413"/>
              <a:gd name="connsiteX10-119" fmla="*/ 5059219 w 9401538"/>
              <a:gd name="connsiteY10-120" fmla="*/ 1351845 h 3616413"/>
              <a:gd name="connsiteX11-121" fmla="*/ 4565370 w 9401538"/>
              <a:gd name="connsiteY11-122" fmla="*/ 2410904 h 3616413"/>
              <a:gd name="connsiteX12-123" fmla="*/ 4524244 w 9401538"/>
              <a:gd name="connsiteY12-124" fmla="*/ 2475037 h 3616413"/>
              <a:gd name="connsiteX13-125" fmla="*/ 4391145 w 9401538"/>
              <a:gd name="connsiteY13-126" fmla="*/ 2472482 h 3616413"/>
              <a:gd name="connsiteX14-127" fmla="*/ 2593708 w 9401538"/>
              <a:gd name="connsiteY14-128" fmla="*/ 2472481 h 3616413"/>
              <a:gd name="connsiteX15-129" fmla="*/ 2099861 w 9401538"/>
              <a:gd name="connsiteY15-130" fmla="*/ 3531540 h 3616413"/>
              <a:gd name="connsiteX16-131" fmla="*/ 2071936 w 9401538"/>
              <a:gd name="connsiteY16-132" fmla="*/ 3569396 h 3616413"/>
              <a:gd name="connsiteX17-133" fmla="*/ 2071924 w 9401538"/>
              <a:gd name="connsiteY17-134" fmla="*/ 3569403 h 3616413"/>
              <a:gd name="connsiteX18-135" fmla="*/ 2062487 w 9401538"/>
              <a:gd name="connsiteY18-136" fmla="*/ 3583400 h 3616413"/>
              <a:gd name="connsiteX19-137" fmla="*/ 1982787 w 9401538"/>
              <a:gd name="connsiteY19-138" fmla="*/ 3616413 h 3616413"/>
              <a:gd name="connsiteX20-139" fmla="*/ 112713 w 9401538"/>
              <a:gd name="connsiteY20-140" fmla="*/ 3616412 h 3616413"/>
              <a:gd name="connsiteX21-141" fmla="*/ 8857 w 9401538"/>
              <a:gd name="connsiteY21-142" fmla="*/ 3547572 h 3616413"/>
              <a:gd name="connsiteX22-143" fmla="*/ 0 w 9401538"/>
              <a:gd name="connsiteY22-144" fmla="*/ 3503700 h 3616413"/>
              <a:gd name="connsiteX23-145" fmla="*/ 8857 w 9401538"/>
              <a:gd name="connsiteY23-146" fmla="*/ 3459827 h 3616413"/>
              <a:gd name="connsiteX24-147" fmla="*/ 112713 w 9401538"/>
              <a:gd name="connsiteY24-148" fmla="*/ 3390987 h 3616413"/>
              <a:gd name="connsiteX25-149" fmla="*/ 1903983 w 9401538"/>
              <a:gd name="connsiteY25-150" fmla="*/ 3390987 h 3616413"/>
              <a:gd name="connsiteX26-151" fmla="*/ 2403999 w 9401538"/>
              <a:gd name="connsiteY26-152" fmla="*/ 2318701 h 3616413"/>
              <a:gd name="connsiteX27-153" fmla="*/ 2450326 w 9401538"/>
              <a:gd name="connsiteY27-154" fmla="*/ 2267223 h 3616413"/>
              <a:gd name="connsiteX28-155" fmla="*/ 2477016 w 9401538"/>
              <a:gd name="connsiteY28-156" fmla="*/ 2256036 h 3616413"/>
              <a:gd name="connsiteX29-157" fmla="*/ 2477198 w 9401538"/>
              <a:gd name="connsiteY29-158" fmla="*/ 2255914 h 3616413"/>
              <a:gd name="connsiteX30-159" fmla="*/ 2477410 w 9401538"/>
              <a:gd name="connsiteY30-160" fmla="*/ 2255871 h 3616413"/>
              <a:gd name="connsiteX31-161" fmla="*/ 2481701 w 9401538"/>
              <a:gd name="connsiteY31-162" fmla="*/ 2254073 h 3616413"/>
              <a:gd name="connsiteX32-163" fmla="*/ 2491784 w 9401538"/>
              <a:gd name="connsiteY32-164" fmla="*/ 2252969 h 3616413"/>
              <a:gd name="connsiteX33-165" fmla="*/ 2521071 w 9401538"/>
              <a:gd name="connsiteY33-166" fmla="*/ 2247056 h 3616413"/>
              <a:gd name="connsiteX34-167" fmla="*/ 4380356 w 9401538"/>
              <a:gd name="connsiteY34-168" fmla="*/ 2247056 h 3616413"/>
              <a:gd name="connsiteX35-169" fmla="*/ 4869509 w 9401538"/>
              <a:gd name="connsiteY35-170" fmla="*/ 1198065 h 3616413"/>
              <a:gd name="connsiteX36-171" fmla="*/ 4915836 w 9401538"/>
              <a:gd name="connsiteY36-172" fmla="*/ 1146587 h 3616413"/>
              <a:gd name="connsiteX37-173" fmla="*/ 4942528 w 9401538"/>
              <a:gd name="connsiteY37-174" fmla="*/ 1135399 h 3616413"/>
              <a:gd name="connsiteX38-175" fmla="*/ 4942709 w 9401538"/>
              <a:gd name="connsiteY38-176" fmla="*/ 1135278 h 3616413"/>
              <a:gd name="connsiteX39-177" fmla="*/ 4942921 w 9401538"/>
              <a:gd name="connsiteY39-178" fmla="*/ 1135235 h 3616413"/>
              <a:gd name="connsiteX40-179" fmla="*/ 4947211 w 9401538"/>
              <a:gd name="connsiteY40-180" fmla="*/ 1133436 h 3616413"/>
              <a:gd name="connsiteX41-181" fmla="*/ 4957295 w 9401538"/>
              <a:gd name="connsiteY41-182" fmla="*/ 1132333 h 3616413"/>
              <a:gd name="connsiteX42-183" fmla="*/ 4986582 w 9401538"/>
              <a:gd name="connsiteY42-184" fmla="*/ 1126420 h 3616413"/>
              <a:gd name="connsiteX43-185" fmla="*/ 6809827 w 9401538"/>
              <a:gd name="connsiteY43-186" fmla="*/ 1126420 h 3616413"/>
              <a:gd name="connsiteX44-187" fmla="*/ 7301677 w 9401538"/>
              <a:gd name="connsiteY44-188" fmla="*/ 71645 h 3616413"/>
              <a:gd name="connsiteX45-189" fmla="*/ 7368524 w 9401538"/>
              <a:gd name="connsiteY45-190" fmla="*/ 10391 h 3616413"/>
              <a:gd name="connsiteX46-191" fmla="*/ 7376924 w 9401538"/>
              <a:gd name="connsiteY46-192" fmla="*/ 9062 h 3616413"/>
              <a:gd name="connsiteX47-193" fmla="*/ 7385233 w 9401538"/>
              <a:gd name="connsiteY47-194" fmla="*/ 5067 h 3616413"/>
              <a:gd name="connsiteX48-195" fmla="*/ 7418750 w 9401538"/>
              <a:gd name="connsiteY48-196" fmla="*/ 0 h 3616413"/>
              <a:gd name="connsiteX0-197" fmla="*/ 7418750 w 9401538"/>
              <a:gd name="connsiteY0-198" fmla="*/ 0 h 3616413"/>
              <a:gd name="connsiteX1-199" fmla="*/ 9288825 w 9401538"/>
              <a:gd name="connsiteY1-200" fmla="*/ 0 h 3616413"/>
              <a:gd name="connsiteX2-201" fmla="*/ 9401538 w 9401538"/>
              <a:gd name="connsiteY2-202" fmla="*/ 112713 h 3616413"/>
              <a:gd name="connsiteX3-203" fmla="*/ 9401537 w 9401538"/>
              <a:gd name="connsiteY3-204" fmla="*/ 112713 h 3616413"/>
              <a:gd name="connsiteX4-205" fmla="*/ 9288824 w 9401538"/>
              <a:gd name="connsiteY4-206" fmla="*/ 225426 h 3616413"/>
              <a:gd name="connsiteX5-207" fmla="*/ 7491386 w 9401538"/>
              <a:gd name="connsiteY5-208" fmla="*/ 225425 h 3616413"/>
              <a:gd name="connsiteX6-209" fmla="*/ 6997539 w 9401538"/>
              <a:gd name="connsiteY6-210" fmla="*/ 1284484 h 3616413"/>
              <a:gd name="connsiteX7-211" fmla="*/ 6885835 w 9401538"/>
              <a:gd name="connsiteY7-212" fmla="*/ 1352833 h 3616413"/>
              <a:gd name="connsiteX8-213" fmla="*/ 6870328 w 9401538"/>
              <a:gd name="connsiteY8-214" fmla="*/ 1349086 h 3616413"/>
              <a:gd name="connsiteX9-215" fmla="*/ 6856656 w 9401538"/>
              <a:gd name="connsiteY9-216" fmla="*/ 1351846 h 3616413"/>
              <a:gd name="connsiteX10-217" fmla="*/ 5059219 w 9401538"/>
              <a:gd name="connsiteY10-218" fmla="*/ 1351845 h 3616413"/>
              <a:gd name="connsiteX11-219" fmla="*/ 4565370 w 9401538"/>
              <a:gd name="connsiteY11-220" fmla="*/ 2410904 h 3616413"/>
              <a:gd name="connsiteX12-221" fmla="*/ 4509957 w 9401538"/>
              <a:gd name="connsiteY12-222" fmla="*/ 2475037 h 3616413"/>
              <a:gd name="connsiteX13-223" fmla="*/ 4391145 w 9401538"/>
              <a:gd name="connsiteY13-224" fmla="*/ 2472482 h 3616413"/>
              <a:gd name="connsiteX14-225" fmla="*/ 2593708 w 9401538"/>
              <a:gd name="connsiteY14-226" fmla="*/ 2472481 h 3616413"/>
              <a:gd name="connsiteX15-227" fmla="*/ 2099861 w 9401538"/>
              <a:gd name="connsiteY15-228" fmla="*/ 3531540 h 3616413"/>
              <a:gd name="connsiteX16-229" fmla="*/ 2071936 w 9401538"/>
              <a:gd name="connsiteY16-230" fmla="*/ 3569396 h 3616413"/>
              <a:gd name="connsiteX17-231" fmla="*/ 2071924 w 9401538"/>
              <a:gd name="connsiteY17-232" fmla="*/ 3569403 h 3616413"/>
              <a:gd name="connsiteX18-233" fmla="*/ 2062487 w 9401538"/>
              <a:gd name="connsiteY18-234" fmla="*/ 3583400 h 3616413"/>
              <a:gd name="connsiteX19-235" fmla="*/ 1982787 w 9401538"/>
              <a:gd name="connsiteY19-236" fmla="*/ 3616413 h 3616413"/>
              <a:gd name="connsiteX20-237" fmla="*/ 112713 w 9401538"/>
              <a:gd name="connsiteY20-238" fmla="*/ 3616412 h 3616413"/>
              <a:gd name="connsiteX21-239" fmla="*/ 8857 w 9401538"/>
              <a:gd name="connsiteY21-240" fmla="*/ 3547572 h 3616413"/>
              <a:gd name="connsiteX22-241" fmla="*/ 0 w 9401538"/>
              <a:gd name="connsiteY22-242" fmla="*/ 3503700 h 3616413"/>
              <a:gd name="connsiteX23-243" fmla="*/ 8857 w 9401538"/>
              <a:gd name="connsiteY23-244" fmla="*/ 3459827 h 3616413"/>
              <a:gd name="connsiteX24-245" fmla="*/ 112713 w 9401538"/>
              <a:gd name="connsiteY24-246" fmla="*/ 3390987 h 3616413"/>
              <a:gd name="connsiteX25-247" fmla="*/ 1903983 w 9401538"/>
              <a:gd name="connsiteY25-248" fmla="*/ 3390987 h 3616413"/>
              <a:gd name="connsiteX26-249" fmla="*/ 2403999 w 9401538"/>
              <a:gd name="connsiteY26-250" fmla="*/ 2318701 h 3616413"/>
              <a:gd name="connsiteX27-251" fmla="*/ 2450326 w 9401538"/>
              <a:gd name="connsiteY27-252" fmla="*/ 2267223 h 3616413"/>
              <a:gd name="connsiteX28-253" fmla="*/ 2477016 w 9401538"/>
              <a:gd name="connsiteY28-254" fmla="*/ 2256036 h 3616413"/>
              <a:gd name="connsiteX29-255" fmla="*/ 2477198 w 9401538"/>
              <a:gd name="connsiteY29-256" fmla="*/ 2255914 h 3616413"/>
              <a:gd name="connsiteX30-257" fmla="*/ 2477410 w 9401538"/>
              <a:gd name="connsiteY30-258" fmla="*/ 2255871 h 3616413"/>
              <a:gd name="connsiteX31-259" fmla="*/ 2481701 w 9401538"/>
              <a:gd name="connsiteY31-260" fmla="*/ 2254073 h 3616413"/>
              <a:gd name="connsiteX32-261" fmla="*/ 2491784 w 9401538"/>
              <a:gd name="connsiteY32-262" fmla="*/ 2252969 h 3616413"/>
              <a:gd name="connsiteX33-263" fmla="*/ 2521071 w 9401538"/>
              <a:gd name="connsiteY33-264" fmla="*/ 2247056 h 3616413"/>
              <a:gd name="connsiteX34-265" fmla="*/ 4380356 w 9401538"/>
              <a:gd name="connsiteY34-266" fmla="*/ 2247056 h 3616413"/>
              <a:gd name="connsiteX35-267" fmla="*/ 4869509 w 9401538"/>
              <a:gd name="connsiteY35-268" fmla="*/ 1198065 h 3616413"/>
              <a:gd name="connsiteX36-269" fmla="*/ 4915836 w 9401538"/>
              <a:gd name="connsiteY36-270" fmla="*/ 1146587 h 3616413"/>
              <a:gd name="connsiteX37-271" fmla="*/ 4942528 w 9401538"/>
              <a:gd name="connsiteY37-272" fmla="*/ 1135399 h 3616413"/>
              <a:gd name="connsiteX38-273" fmla="*/ 4942709 w 9401538"/>
              <a:gd name="connsiteY38-274" fmla="*/ 1135278 h 3616413"/>
              <a:gd name="connsiteX39-275" fmla="*/ 4942921 w 9401538"/>
              <a:gd name="connsiteY39-276" fmla="*/ 1135235 h 3616413"/>
              <a:gd name="connsiteX40-277" fmla="*/ 4947211 w 9401538"/>
              <a:gd name="connsiteY40-278" fmla="*/ 1133436 h 3616413"/>
              <a:gd name="connsiteX41-279" fmla="*/ 4957295 w 9401538"/>
              <a:gd name="connsiteY41-280" fmla="*/ 1132333 h 3616413"/>
              <a:gd name="connsiteX42-281" fmla="*/ 4986582 w 9401538"/>
              <a:gd name="connsiteY42-282" fmla="*/ 1126420 h 3616413"/>
              <a:gd name="connsiteX43-283" fmla="*/ 6809827 w 9401538"/>
              <a:gd name="connsiteY43-284" fmla="*/ 1126420 h 3616413"/>
              <a:gd name="connsiteX44-285" fmla="*/ 7301677 w 9401538"/>
              <a:gd name="connsiteY44-286" fmla="*/ 71645 h 3616413"/>
              <a:gd name="connsiteX45-287" fmla="*/ 7368524 w 9401538"/>
              <a:gd name="connsiteY45-288" fmla="*/ 10391 h 3616413"/>
              <a:gd name="connsiteX46-289" fmla="*/ 7376924 w 9401538"/>
              <a:gd name="connsiteY46-290" fmla="*/ 9062 h 3616413"/>
              <a:gd name="connsiteX47-291" fmla="*/ 7385233 w 9401538"/>
              <a:gd name="connsiteY47-292" fmla="*/ 5067 h 3616413"/>
              <a:gd name="connsiteX48-293" fmla="*/ 7418750 w 9401538"/>
              <a:gd name="connsiteY48-294" fmla="*/ 0 h 3616413"/>
              <a:gd name="connsiteX0-295" fmla="*/ 7418750 w 9401538"/>
              <a:gd name="connsiteY0-296" fmla="*/ 0 h 3616413"/>
              <a:gd name="connsiteX1-297" fmla="*/ 9288825 w 9401538"/>
              <a:gd name="connsiteY1-298" fmla="*/ 0 h 3616413"/>
              <a:gd name="connsiteX2-299" fmla="*/ 9401538 w 9401538"/>
              <a:gd name="connsiteY2-300" fmla="*/ 112713 h 3616413"/>
              <a:gd name="connsiteX3-301" fmla="*/ 9401537 w 9401538"/>
              <a:gd name="connsiteY3-302" fmla="*/ 112713 h 3616413"/>
              <a:gd name="connsiteX4-303" fmla="*/ 9288824 w 9401538"/>
              <a:gd name="connsiteY4-304" fmla="*/ 225426 h 3616413"/>
              <a:gd name="connsiteX5-305" fmla="*/ 7491386 w 9401538"/>
              <a:gd name="connsiteY5-306" fmla="*/ 225425 h 3616413"/>
              <a:gd name="connsiteX6-307" fmla="*/ 6997539 w 9401538"/>
              <a:gd name="connsiteY6-308" fmla="*/ 1284484 h 3616413"/>
              <a:gd name="connsiteX7-309" fmla="*/ 6885835 w 9401538"/>
              <a:gd name="connsiteY7-310" fmla="*/ 1352833 h 3616413"/>
              <a:gd name="connsiteX8-311" fmla="*/ 6870328 w 9401538"/>
              <a:gd name="connsiteY8-312" fmla="*/ 1349086 h 3616413"/>
              <a:gd name="connsiteX9-313" fmla="*/ 6856656 w 9401538"/>
              <a:gd name="connsiteY9-314" fmla="*/ 1351846 h 3616413"/>
              <a:gd name="connsiteX10-315" fmla="*/ 5059219 w 9401538"/>
              <a:gd name="connsiteY10-316" fmla="*/ 1351845 h 3616413"/>
              <a:gd name="connsiteX11-317" fmla="*/ 4565370 w 9401538"/>
              <a:gd name="connsiteY11-318" fmla="*/ 2410904 h 3616413"/>
              <a:gd name="connsiteX12-319" fmla="*/ 4509957 w 9401538"/>
              <a:gd name="connsiteY12-320" fmla="*/ 2475037 h 3616413"/>
              <a:gd name="connsiteX13-321" fmla="*/ 4391145 w 9401538"/>
              <a:gd name="connsiteY13-322" fmla="*/ 2472482 h 3616413"/>
              <a:gd name="connsiteX14-323" fmla="*/ 2593708 w 9401538"/>
              <a:gd name="connsiteY14-324" fmla="*/ 2472481 h 3616413"/>
              <a:gd name="connsiteX15-325" fmla="*/ 2099861 w 9401538"/>
              <a:gd name="connsiteY15-326" fmla="*/ 3531540 h 3616413"/>
              <a:gd name="connsiteX16-327" fmla="*/ 2071936 w 9401538"/>
              <a:gd name="connsiteY16-328" fmla="*/ 3569396 h 3616413"/>
              <a:gd name="connsiteX17-329" fmla="*/ 2071924 w 9401538"/>
              <a:gd name="connsiteY17-330" fmla="*/ 3569403 h 3616413"/>
              <a:gd name="connsiteX18-331" fmla="*/ 2062487 w 9401538"/>
              <a:gd name="connsiteY18-332" fmla="*/ 3583400 h 3616413"/>
              <a:gd name="connsiteX19-333" fmla="*/ 1982787 w 9401538"/>
              <a:gd name="connsiteY19-334" fmla="*/ 3616413 h 3616413"/>
              <a:gd name="connsiteX20-335" fmla="*/ 112713 w 9401538"/>
              <a:gd name="connsiteY20-336" fmla="*/ 3616412 h 3616413"/>
              <a:gd name="connsiteX21-337" fmla="*/ 8857 w 9401538"/>
              <a:gd name="connsiteY21-338" fmla="*/ 3547572 h 3616413"/>
              <a:gd name="connsiteX22-339" fmla="*/ 0 w 9401538"/>
              <a:gd name="connsiteY22-340" fmla="*/ 3503700 h 3616413"/>
              <a:gd name="connsiteX23-341" fmla="*/ 8857 w 9401538"/>
              <a:gd name="connsiteY23-342" fmla="*/ 3459827 h 3616413"/>
              <a:gd name="connsiteX24-343" fmla="*/ 112713 w 9401538"/>
              <a:gd name="connsiteY24-344" fmla="*/ 3390987 h 3616413"/>
              <a:gd name="connsiteX25-345" fmla="*/ 1903983 w 9401538"/>
              <a:gd name="connsiteY25-346" fmla="*/ 3390987 h 3616413"/>
              <a:gd name="connsiteX26-347" fmla="*/ 2403999 w 9401538"/>
              <a:gd name="connsiteY26-348" fmla="*/ 2318701 h 3616413"/>
              <a:gd name="connsiteX27-349" fmla="*/ 2450326 w 9401538"/>
              <a:gd name="connsiteY27-350" fmla="*/ 2267223 h 3616413"/>
              <a:gd name="connsiteX28-351" fmla="*/ 2477016 w 9401538"/>
              <a:gd name="connsiteY28-352" fmla="*/ 2256036 h 3616413"/>
              <a:gd name="connsiteX29-353" fmla="*/ 2477198 w 9401538"/>
              <a:gd name="connsiteY29-354" fmla="*/ 2255914 h 3616413"/>
              <a:gd name="connsiteX30-355" fmla="*/ 2477410 w 9401538"/>
              <a:gd name="connsiteY30-356" fmla="*/ 2255871 h 3616413"/>
              <a:gd name="connsiteX31-357" fmla="*/ 2481701 w 9401538"/>
              <a:gd name="connsiteY31-358" fmla="*/ 2254073 h 3616413"/>
              <a:gd name="connsiteX32-359" fmla="*/ 2491784 w 9401538"/>
              <a:gd name="connsiteY32-360" fmla="*/ 2252969 h 3616413"/>
              <a:gd name="connsiteX33-361" fmla="*/ 2521071 w 9401538"/>
              <a:gd name="connsiteY33-362" fmla="*/ 2247056 h 3616413"/>
              <a:gd name="connsiteX34-363" fmla="*/ 4380356 w 9401538"/>
              <a:gd name="connsiteY34-364" fmla="*/ 2247056 h 3616413"/>
              <a:gd name="connsiteX35-365" fmla="*/ 4869509 w 9401538"/>
              <a:gd name="connsiteY35-366" fmla="*/ 1198065 h 3616413"/>
              <a:gd name="connsiteX36-367" fmla="*/ 4915836 w 9401538"/>
              <a:gd name="connsiteY36-368" fmla="*/ 1146587 h 3616413"/>
              <a:gd name="connsiteX37-369" fmla="*/ 4942528 w 9401538"/>
              <a:gd name="connsiteY37-370" fmla="*/ 1135399 h 3616413"/>
              <a:gd name="connsiteX38-371" fmla="*/ 4942709 w 9401538"/>
              <a:gd name="connsiteY38-372" fmla="*/ 1135278 h 3616413"/>
              <a:gd name="connsiteX39-373" fmla="*/ 4942921 w 9401538"/>
              <a:gd name="connsiteY39-374" fmla="*/ 1135235 h 3616413"/>
              <a:gd name="connsiteX40-375" fmla="*/ 4947211 w 9401538"/>
              <a:gd name="connsiteY40-376" fmla="*/ 1133436 h 3616413"/>
              <a:gd name="connsiteX41-377" fmla="*/ 4957295 w 9401538"/>
              <a:gd name="connsiteY41-378" fmla="*/ 1132333 h 3616413"/>
              <a:gd name="connsiteX42-379" fmla="*/ 4986582 w 9401538"/>
              <a:gd name="connsiteY42-380" fmla="*/ 1126420 h 3616413"/>
              <a:gd name="connsiteX43-381" fmla="*/ 6809827 w 9401538"/>
              <a:gd name="connsiteY43-382" fmla="*/ 1126420 h 3616413"/>
              <a:gd name="connsiteX44-383" fmla="*/ 7301677 w 9401538"/>
              <a:gd name="connsiteY44-384" fmla="*/ 71645 h 3616413"/>
              <a:gd name="connsiteX45-385" fmla="*/ 7368524 w 9401538"/>
              <a:gd name="connsiteY45-386" fmla="*/ 10391 h 3616413"/>
              <a:gd name="connsiteX46-387" fmla="*/ 7376924 w 9401538"/>
              <a:gd name="connsiteY46-388" fmla="*/ 9062 h 3616413"/>
              <a:gd name="connsiteX47-389" fmla="*/ 7385233 w 9401538"/>
              <a:gd name="connsiteY47-390" fmla="*/ 5067 h 3616413"/>
              <a:gd name="connsiteX48-391" fmla="*/ 7418750 w 9401538"/>
              <a:gd name="connsiteY48-392" fmla="*/ 0 h 3616413"/>
              <a:gd name="connsiteX0-393" fmla="*/ 7418750 w 9401538"/>
              <a:gd name="connsiteY0-394" fmla="*/ 0 h 3616413"/>
              <a:gd name="connsiteX1-395" fmla="*/ 9288825 w 9401538"/>
              <a:gd name="connsiteY1-396" fmla="*/ 0 h 3616413"/>
              <a:gd name="connsiteX2-397" fmla="*/ 9401538 w 9401538"/>
              <a:gd name="connsiteY2-398" fmla="*/ 112713 h 3616413"/>
              <a:gd name="connsiteX3-399" fmla="*/ 9401537 w 9401538"/>
              <a:gd name="connsiteY3-400" fmla="*/ 112713 h 3616413"/>
              <a:gd name="connsiteX4-401" fmla="*/ 9288824 w 9401538"/>
              <a:gd name="connsiteY4-402" fmla="*/ 225426 h 3616413"/>
              <a:gd name="connsiteX5-403" fmla="*/ 7491386 w 9401538"/>
              <a:gd name="connsiteY5-404" fmla="*/ 225425 h 3616413"/>
              <a:gd name="connsiteX6-405" fmla="*/ 6997539 w 9401538"/>
              <a:gd name="connsiteY6-406" fmla="*/ 1284484 h 3616413"/>
              <a:gd name="connsiteX7-407" fmla="*/ 6885835 w 9401538"/>
              <a:gd name="connsiteY7-408" fmla="*/ 1352833 h 3616413"/>
              <a:gd name="connsiteX8-409" fmla="*/ 6870328 w 9401538"/>
              <a:gd name="connsiteY8-410" fmla="*/ 1349086 h 3616413"/>
              <a:gd name="connsiteX9-411" fmla="*/ 6856656 w 9401538"/>
              <a:gd name="connsiteY9-412" fmla="*/ 1351846 h 3616413"/>
              <a:gd name="connsiteX10-413" fmla="*/ 5059219 w 9401538"/>
              <a:gd name="connsiteY10-414" fmla="*/ 1351845 h 3616413"/>
              <a:gd name="connsiteX11-415" fmla="*/ 4565370 w 9401538"/>
              <a:gd name="connsiteY11-416" fmla="*/ 2410904 h 3616413"/>
              <a:gd name="connsiteX12-417" fmla="*/ 4509957 w 9401538"/>
              <a:gd name="connsiteY12-418" fmla="*/ 2475037 h 3616413"/>
              <a:gd name="connsiteX13-419" fmla="*/ 4391145 w 9401538"/>
              <a:gd name="connsiteY13-420" fmla="*/ 2472482 h 3616413"/>
              <a:gd name="connsiteX14-421" fmla="*/ 2593708 w 9401538"/>
              <a:gd name="connsiteY14-422" fmla="*/ 2472481 h 3616413"/>
              <a:gd name="connsiteX15-423" fmla="*/ 2099861 w 9401538"/>
              <a:gd name="connsiteY15-424" fmla="*/ 3531540 h 3616413"/>
              <a:gd name="connsiteX16-425" fmla="*/ 2071936 w 9401538"/>
              <a:gd name="connsiteY16-426" fmla="*/ 3569396 h 3616413"/>
              <a:gd name="connsiteX17-427" fmla="*/ 2071924 w 9401538"/>
              <a:gd name="connsiteY17-428" fmla="*/ 3569403 h 3616413"/>
              <a:gd name="connsiteX18-429" fmla="*/ 2062487 w 9401538"/>
              <a:gd name="connsiteY18-430" fmla="*/ 3583400 h 3616413"/>
              <a:gd name="connsiteX19-431" fmla="*/ 1982787 w 9401538"/>
              <a:gd name="connsiteY19-432" fmla="*/ 3616413 h 3616413"/>
              <a:gd name="connsiteX20-433" fmla="*/ 112713 w 9401538"/>
              <a:gd name="connsiteY20-434" fmla="*/ 3616412 h 3616413"/>
              <a:gd name="connsiteX21-435" fmla="*/ 8857 w 9401538"/>
              <a:gd name="connsiteY21-436" fmla="*/ 3547572 h 3616413"/>
              <a:gd name="connsiteX22-437" fmla="*/ 0 w 9401538"/>
              <a:gd name="connsiteY22-438" fmla="*/ 3503700 h 3616413"/>
              <a:gd name="connsiteX23-439" fmla="*/ 8857 w 9401538"/>
              <a:gd name="connsiteY23-440" fmla="*/ 3459827 h 3616413"/>
              <a:gd name="connsiteX24-441" fmla="*/ 112713 w 9401538"/>
              <a:gd name="connsiteY24-442" fmla="*/ 3390987 h 3616413"/>
              <a:gd name="connsiteX25-443" fmla="*/ 1903983 w 9401538"/>
              <a:gd name="connsiteY25-444" fmla="*/ 3390987 h 3616413"/>
              <a:gd name="connsiteX26-445" fmla="*/ 2403999 w 9401538"/>
              <a:gd name="connsiteY26-446" fmla="*/ 2318701 h 3616413"/>
              <a:gd name="connsiteX27-447" fmla="*/ 2450326 w 9401538"/>
              <a:gd name="connsiteY27-448" fmla="*/ 2267223 h 3616413"/>
              <a:gd name="connsiteX28-449" fmla="*/ 2477016 w 9401538"/>
              <a:gd name="connsiteY28-450" fmla="*/ 2256036 h 3616413"/>
              <a:gd name="connsiteX29-451" fmla="*/ 2477198 w 9401538"/>
              <a:gd name="connsiteY29-452" fmla="*/ 2255914 h 3616413"/>
              <a:gd name="connsiteX30-453" fmla="*/ 2477410 w 9401538"/>
              <a:gd name="connsiteY30-454" fmla="*/ 2255871 h 3616413"/>
              <a:gd name="connsiteX31-455" fmla="*/ 2481701 w 9401538"/>
              <a:gd name="connsiteY31-456" fmla="*/ 2254073 h 3616413"/>
              <a:gd name="connsiteX32-457" fmla="*/ 2491784 w 9401538"/>
              <a:gd name="connsiteY32-458" fmla="*/ 2252969 h 3616413"/>
              <a:gd name="connsiteX33-459" fmla="*/ 2521071 w 9401538"/>
              <a:gd name="connsiteY33-460" fmla="*/ 2247056 h 3616413"/>
              <a:gd name="connsiteX34-461" fmla="*/ 4380356 w 9401538"/>
              <a:gd name="connsiteY34-462" fmla="*/ 2247056 h 3616413"/>
              <a:gd name="connsiteX35-463" fmla="*/ 4869509 w 9401538"/>
              <a:gd name="connsiteY35-464" fmla="*/ 1198065 h 3616413"/>
              <a:gd name="connsiteX36-465" fmla="*/ 4915836 w 9401538"/>
              <a:gd name="connsiteY36-466" fmla="*/ 1146587 h 3616413"/>
              <a:gd name="connsiteX37-467" fmla="*/ 4942528 w 9401538"/>
              <a:gd name="connsiteY37-468" fmla="*/ 1135399 h 3616413"/>
              <a:gd name="connsiteX38-469" fmla="*/ 4942709 w 9401538"/>
              <a:gd name="connsiteY38-470" fmla="*/ 1135278 h 3616413"/>
              <a:gd name="connsiteX39-471" fmla="*/ 4942921 w 9401538"/>
              <a:gd name="connsiteY39-472" fmla="*/ 1135235 h 3616413"/>
              <a:gd name="connsiteX40-473" fmla="*/ 4947211 w 9401538"/>
              <a:gd name="connsiteY40-474" fmla="*/ 1133436 h 3616413"/>
              <a:gd name="connsiteX41-475" fmla="*/ 4957295 w 9401538"/>
              <a:gd name="connsiteY41-476" fmla="*/ 1132333 h 3616413"/>
              <a:gd name="connsiteX42-477" fmla="*/ 4986582 w 9401538"/>
              <a:gd name="connsiteY42-478" fmla="*/ 1126420 h 3616413"/>
              <a:gd name="connsiteX43-479" fmla="*/ 6809827 w 9401538"/>
              <a:gd name="connsiteY43-480" fmla="*/ 1126420 h 3616413"/>
              <a:gd name="connsiteX44-481" fmla="*/ 7301677 w 9401538"/>
              <a:gd name="connsiteY44-482" fmla="*/ 71645 h 3616413"/>
              <a:gd name="connsiteX45-483" fmla="*/ 7368524 w 9401538"/>
              <a:gd name="connsiteY45-484" fmla="*/ 10391 h 3616413"/>
              <a:gd name="connsiteX46-485" fmla="*/ 7376924 w 9401538"/>
              <a:gd name="connsiteY46-486" fmla="*/ 9062 h 3616413"/>
              <a:gd name="connsiteX47-487" fmla="*/ 7385233 w 9401538"/>
              <a:gd name="connsiteY47-488" fmla="*/ 5067 h 3616413"/>
              <a:gd name="connsiteX48-489" fmla="*/ 7418750 w 9401538"/>
              <a:gd name="connsiteY48-490" fmla="*/ 0 h 3616413"/>
              <a:gd name="connsiteX0-491" fmla="*/ 7418750 w 9401538"/>
              <a:gd name="connsiteY0-492" fmla="*/ 0 h 3616413"/>
              <a:gd name="connsiteX1-493" fmla="*/ 9288825 w 9401538"/>
              <a:gd name="connsiteY1-494" fmla="*/ 0 h 3616413"/>
              <a:gd name="connsiteX2-495" fmla="*/ 9401538 w 9401538"/>
              <a:gd name="connsiteY2-496" fmla="*/ 112713 h 3616413"/>
              <a:gd name="connsiteX3-497" fmla="*/ 9401537 w 9401538"/>
              <a:gd name="connsiteY3-498" fmla="*/ 112713 h 3616413"/>
              <a:gd name="connsiteX4-499" fmla="*/ 9288824 w 9401538"/>
              <a:gd name="connsiteY4-500" fmla="*/ 225426 h 3616413"/>
              <a:gd name="connsiteX5-501" fmla="*/ 7491386 w 9401538"/>
              <a:gd name="connsiteY5-502" fmla="*/ 225425 h 3616413"/>
              <a:gd name="connsiteX6-503" fmla="*/ 6997539 w 9401538"/>
              <a:gd name="connsiteY6-504" fmla="*/ 1284484 h 3616413"/>
              <a:gd name="connsiteX7-505" fmla="*/ 6885835 w 9401538"/>
              <a:gd name="connsiteY7-506" fmla="*/ 1352833 h 3616413"/>
              <a:gd name="connsiteX8-507" fmla="*/ 6870328 w 9401538"/>
              <a:gd name="connsiteY8-508" fmla="*/ 1349086 h 3616413"/>
              <a:gd name="connsiteX9-509" fmla="*/ 6856656 w 9401538"/>
              <a:gd name="connsiteY9-510" fmla="*/ 1351846 h 3616413"/>
              <a:gd name="connsiteX10-511" fmla="*/ 5059219 w 9401538"/>
              <a:gd name="connsiteY10-512" fmla="*/ 1351845 h 3616413"/>
              <a:gd name="connsiteX11-513" fmla="*/ 4565370 w 9401538"/>
              <a:gd name="connsiteY11-514" fmla="*/ 2410904 h 3616413"/>
              <a:gd name="connsiteX12-515" fmla="*/ 4509957 w 9401538"/>
              <a:gd name="connsiteY12-516" fmla="*/ 2475037 h 3616413"/>
              <a:gd name="connsiteX13-517" fmla="*/ 4391145 w 9401538"/>
              <a:gd name="connsiteY13-518" fmla="*/ 2472482 h 3616413"/>
              <a:gd name="connsiteX14-519" fmla="*/ 2593708 w 9401538"/>
              <a:gd name="connsiteY14-520" fmla="*/ 2472481 h 3616413"/>
              <a:gd name="connsiteX15-521" fmla="*/ 2099861 w 9401538"/>
              <a:gd name="connsiteY15-522" fmla="*/ 3531540 h 3616413"/>
              <a:gd name="connsiteX16-523" fmla="*/ 2071936 w 9401538"/>
              <a:gd name="connsiteY16-524" fmla="*/ 3569396 h 3616413"/>
              <a:gd name="connsiteX17-525" fmla="*/ 2071924 w 9401538"/>
              <a:gd name="connsiteY17-526" fmla="*/ 3569403 h 3616413"/>
              <a:gd name="connsiteX18-527" fmla="*/ 2062487 w 9401538"/>
              <a:gd name="connsiteY18-528" fmla="*/ 3583400 h 3616413"/>
              <a:gd name="connsiteX19-529" fmla="*/ 1982787 w 9401538"/>
              <a:gd name="connsiteY19-530" fmla="*/ 3616413 h 3616413"/>
              <a:gd name="connsiteX20-531" fmla="*/ 112713 w 9401538"/>
              <a:gd name="connsiteY20-532" fmla="*/ 3616412 h 3616413"/>
              <a:gd name="connsiteX21-533" fmla="*/ 8857 w 9401538"/>
              <a:gd name="connsiteY21-534" fmla="*/ 3547572 h 3616413"/>
              <a:gd name="connsiteX22-535" fmla="*/ 0 w 9401538"/>
              <a:gd name="connsiteY22-536" fmla="*/ 3503700 h 3616413"/>
              <a:gd name="connsiteX23-537" fmla="*/ 8857 w 9401538"/>
              <a:gd name="connsiteY23-538" fmla="*/ 3459827 h 3616413"/>
              <a:gd name="connsiteX24-539" fmla="*/ 112713 w 9401538"/>
              <a:gd name="connsiteY24-540" fmla="*/ 3390987 h 3616413"/>
              <a:gd name="connsiteX25-541" fmla="*/ 1903983 w 9401538"/>
              <a:gd name="connsiteY25-542" fmla="*/ 3390987 h 3616413"/>
              <a:gd name="connsiteX26-543" fmla="*/ 2403999 w 9401538"/>
              <a:gd name="connsiteY26-544" fmla="*/ 2318701 h 3616413"/>
              <a:gd name="connsiteX27-545" fmla="*/ 2450326 w 9401538"/>
              <a:gd name="connsiteY27-546" fmla="*/ 2267223 h 3616413"/>
              <a:gd name="connsiteX28-547" fmla="*/ 2477016 w 9401538"/>
              <a:gd name="connsiteY28-548" fmla="*/ 2256036 h 3616413"/>
              <a:gd name="connsiteX29-549" fmla="*/ 2477198 w 9401538"/>
              <a:gd name="connsiteY29-550" fmla="*/ 2255914 h 3616413"/>
              <a:gd name="connsiteX30-551" fmla="*/ 2477410 w 9401538"/>
              <a:gd name="connsiteY30-552" fmla="*/ 2255871 h 3616413"/>
              <a:gd name="connsiteX31-553" fmla="*/ 2481701 w 9401538"/>
              <a:gd name="connsiteY31-554" fmla="*/ 2254073 h 3616413"/>
              <a:gd name="connsiteX32-555" fmla="*/ 2491784 w 9401538"/>
              <a:gd name="connsiteY32-556" fmla="*/ 2252969 h 3616413"/>
              <a:gd name="connsiteX33-557" fmla="*/ 2521071 w 9401538"/>
              <a:gd name="connsiteY33-558" fmla="*/ 2247056 h 3616413"/>
              <a:gd name="connsiteX34-559" fmla="*/ 4380356 w 9401538"/>
              <a:gd name="connsiteY34-560" fmla="*/ 2247056 h 3616413"/>
              <a:gd name="connsiteX35-561" fmla="*/ 4869509 w 9401538"/>
              <a:gd name="connsiteY35-562" fmla="*/ 1198065 h 3616413"/>
              <a:gd name="connsiteX36-563" fmla="*/ 4915836 w 9401538"/>
              <a:gd name="connsiteY36-564" fmla="*/ 1146587 h 3616413"/>
              <a:gd name="connsiteX37-565" fmla="*/ 4942528 w 9401538"/>
              <a:gd name="connsiteY37-566" fmla="*/ 1135399 h 3616413"/>
              <a:gd name="connsiteX38-567" fmla="*/ 4942709 w 9401538"/>
              <a:gd name="connsiteY38-568" fmla="*/ 1135278 h 3616413"/>
              <a:gd name="connsiteX39-569" fmla="*/ 4942921 w 9401538"/>
              <a:gd name="connsiteY39-570" fmla="*/ 1135235 h 3616413"/>
              <a:gd name="connsiteX40-571" fmla="*/ 4947211 w 9401538"/>
              <a:gd name="connsiteY40-572" fmla="*/ 1133436 h 3616413"/>
              <a:gd name="connsiteX41-573" fmla="*/ 4957295 w 9401538"/>
              <a:gd name="connsiteY41-574" fmla="*/ 1132333 h 3616413"/>
              <a:gd name="connsiteX42-575" fmla="*/ 4986582 w 9401538"/>
              <a:gd name="connsiteY42-576" fmla="*/ 1126420 h 3616413"/>
              <a:gd name="connsiteX43-577" fmla="*/ 6809827 w 9401538"/>
              <a:gd name="connsiteY43-578" fmla="*/ 1126420 h 3616413"/>
              <a:gd name="connsiteX44-579" fmla="*/ 7301677 w 9401538"/>
              <a:gd name="connsiteY44-580" fmla="*/ 71645 h 3616413"/>
              <a:gd name="connsiteX45-581" fmla="*/ 7368524 w 9401538"/>
              <a:gd name="connsiteY45-582" fmla="*/ 10391 h 3616413"/>
              <a:gd name="connsiteX46-583" fmla="*/ 7376924 w 9401538"/>
              <a:gd name="connsiteY46-584" fmla="*/ 9062 h 3616413"/>
              <a:gd name="connsiteX47-585" fmla="*/ 7385233 w 9401538"/>
              <a:gd name="connsiteY47-586" fmla="*/ 5067 h 3616413"/>
              <a:gd name="connsiteX48-587" fmla="*/ 7418750 w 9401538"/>
              <a:gd name="connsiteY48-588" fmla="*/ 0 h 3616413"/>
              <a:gd name="connsiteX0-589" fmla="*/ 7418750 w 9401538"/>
              <a:gd name="connsiteY0-590" fmla="*/ 0 h 3616413"/>
              <a:gd name="connsiteX1-591" fmla="*/ 9288825 w 9401538"/>
              <a:gd name="connsiteY1-592" fmla="*/ 0 h 3616413"/>
              <a:gd name="connsiteX2-593" fmla="*/ 9401538 w 9401538"/>
              <a:gd name="connsiteY2-594" fmla="*/ 112713 h 3616413"/>
              <a:gd name="connsiteX3-595" fmla="*/ 9401537 w 9401538"/>
              <a:gd name="connsiteY3-596" fmla="*/ 112713 h 3616413"/>
              <a:gd name="connsiteX4-597" fmla="*/ 9288824 w 9401538"/>
              <a:gd name="connsiteY4-598" fmla="*/ 225426 h 3616413"/>
              <a:gd name="connsiteX5-599" fmla="*/ 7491386 w 9401538"/>
              <a:gd name="connsiteY5-600" fmla="*/ 225425 h 3616413"/>
              <a:gd name="connsiteX6-601" fmla="*/ 6997539 w 9401538"/>
              <a:gd name="connsiteY6-602" fmla="*/ 1284484 h 3616413"/>
              <a:gd name="connsiteX7-603" fmla="*/ 6885835 w 9401538"/>
              <a:gd name="connsiteY7-604" fmla="*/ 1352833 h 3616413"/>
              <a:gd name="connsiteX8-605" fmla="*/ 6870328 w 9401538"/>
              <a:gd name="connsiteY8-606" fmla="*/ 1349086 h 3616413"/>
              <a:gd name="connsiteX9-607" fmla="*/ 6856656 w 9401538"/>
              <a:gd name="connsiteY9-608" fmla="*/ 1351846 h 3616413"/>
              <a:gd name="connsiteX10-609" fmla="*/ 5059219 w 9401538"/>
              <a:gd name="connsiteY10-610" fmla="*/ 1351845 h 3616413"/>
              <a:gd name="connsiteX11-611" fmla="*/ 4565370 w 9401538"/>
              <a:gd name="connsiteY11-612" fmla="*/ 2410904 h 3616413"/>
              <a:gd name="connsiteX12-613" fmla="*/ 4509957 w 9401538"/>
              <a:gd name="connsiteY12-614" fmla="*/ 2475037 h 3616413"/>
              <a:gd name="connsiteX13-615" fmla="*/ 4391145 w 9401538"/>
              <a:gd name="connsiteY13-616" fmla="*/ 2472482 h 3616413"/>
              <a:gd name="connsiteX14-617" fmla="*/ 2593708 w 9401538"/>
              <a:gd name="connsiteY14-618" fmla="*/ 2472481 h 3616413"/>
              <a:gd name="connsiteX15-619" fmla="*/ 2099861 w 9401538"/>
              <a:gd name="connsiteY15-620" fmla="*/ 3531540 h 3616413"/>
              <a:gd name="connsiteX16-621" fmla="*/ 2071936 w 9401538"/>
              <a:gd name="connsiteY16-622" fmla="*/ 3569396 h 3616413"/>
              <a:gd name="connsiteX17-623" fmla="*/ 2071924 w 9401538"/>
              <a:gd name="connsiteY17-624" fmla="*/ 3569403 h 3616413"/>
              <a:gd name="connsiteX18-625" fmla="*/ 2062487 w 9401538"/>
              <a:gd name="connsiteY18-626" fmla="*/ 3583400 h 3616413"/>
              <a:gd name="connsiteX19-627" fmla="*/ 1982787 w 9401538"/>
              <a:gd name="connsiteY19-628" fmla="*/ 3616413 h 3616413"/>
              <a:gd name="connsiteX20-629" fmla="*/ 112713 w 9401538"/>
              <a:gd name="connsiteY20-630" fmla="*/ 3616412 h 3616413"/>
              <a:gd name="connsiteX21-631" fmla="*/ 8857 w 9401538"/>
              <a:gd name="connsiteY21-632" fmla="*/ 3547572 h 3616413"/>
              <a:gd name="connsiteX22-633" fmla="*/ 0 w 9401538"/>
              <a:gd name="connsiteY22-634" fmla="*/ 3503700 h 3616413"/>
              <a:gd name="connsiteX23-635" fmla="*/ 8857 w 9401538"/>
              <a:gd name="connsiteY23-636" fmla="*/ 3459827 h 3616413"/>
              <a:gd name="connsiteX24-637" fmla="*/ 112713 w 9401538"/>
              <a:gd name="connsiteY24-638" fmla="*/ 3390987 h 3616413"/>
              <a:gd name="connsiteX25-639" fmla="*/ 1903983 w 9401538"/>
              <a:gd name="connsiteY25-640" fmla="*/ 3390987 h 3616413"/>
              <a:gd name="connsiteX26-641" fmla="*/ 2403999 w 9401538"/>
              <a:gd name="connsiteY26-642" fmla="*/ 2318701 h 3616413"/>
              <a:gd name="connsiteX27-643" fmla="*/ 2450326 w 9401538"/>
              <a:gd name="connsiteY27-644" fmla="*/ 2267223 h 3616413"/>
              <a:gd name="connsiteX28-645" fmla="*/ 2477016 w 9401538"/>
              <a:gd name="connsiteY28-646" fmla="*/ 2256036 h 3616413"/>
              <a:gd name="connsiteX29-647" fmla="*/ 2477198 w 9401538"/>
              <a:gd name="connsiteY29-648" fmla="*/ 2255914 h 3616413"/>
              <a:gd name="connsiteX30-649" fmla="*/ 2477410 w 9401538"/>
              <a:gd name="connsiteY30-650" fmla="*/ 2255871 h 3616413"/>
              <a:gd name="connsiteX31-651" fmla="*/ 2481701 w 9401538"/>
              <a:gd name="connsiteY31-652" fmla="*/ 2254073 h 3616413"/>
              <a:gd name="connsiteX32-653" fmla="*/ 2491784 w 9401538"/>
              <a:gd name="connsiteY32-654" fmla="*/ 2252969 h 3616413"/>
              <a:gd name="connsiteX33-655" fmla="*/ 2521071 w 9401538"/>
              <a:gd name="connsiteY33-656" fmla="*/ 2247056 h 3616413"/>
              <a:gd name="connsiteX34-657" fmla="*/ 4380356 w 9401538"/>
              <a:gd name="connsiteY34-658" fmla="*/ 2247056 h 3616413"/>
              <a:gd name="connsiteX35-659" fmla="*/ 4869509 w 9401538"/>
              <a:gd name="connsiteY35-660" fmla="*/ 1198065 h 3616413"/>
              <a:gd name="connsiteX36-661" fmla="*/ 4915836 w 9401538"/>
              <a:gd name="connsiteY36-662" fmla="*/ 1146587 h 3616413"/>
              <a:gd name="connsiteX37-663" fmla="*/ 4942528 w 9401538"/>
              <a:gd name="connsiteY37-664" fmla="*/ 1135399 h 3616413"/>
              <a:gd name="connsiteX38-665" fmla="*/ 4942709 w 9401538"/>
              <a:gd name="connsiteY38-666" fmla="*/ 1135278 h 3616413"/>
              <a:gd name="connsiteX39-667" fmla="*/ 4942921 w 9401538"/>
              <a:gd name="connsiteY39-668" fmla="*/ 1135235 h 3616413"/>
              <a:gd name="connsiteX40-669" fmla="*/ 4947211 w 9401538"/>
              <a:gd name="connsiteY40-670" fmla="*/ 1133436 h 3616413"/>
              <a:gd name="connsiteX41-671" fmla="*/ 4957295 w 9401538"/>
              <a:gd name="connsiteY41-672" fmla="*/ 1132333 h 3616413"/>
              <a:gd name="connsiteX42-673" fmla="*/ 4986582 w 9401538"/>
              <a:gd name="connsiteY42-674" fmla="*/ 1126420 h 3616413"/>
              <a:gd name="connsiteX43-675" fmla="*/ 6809827 w 9401538"/>
              <a:gd name="connsiteY43-676" fmla="*/ 1126420 h 3616413"/>
              <a:gd name="connsiteX44-677" fmla="*/ 7301677 w 9401538"/>
              <a:gd name="connsiteY44-678" fmla="*/ 71645 h 3616413"/>
              <a:gd name="connsiteX45-679" fmla="*/ 7368524 w 9401538"/>
              <a:gd name="connsiteY45-680" fmla="*/ 10391 h 3616413"/>
              <a:gd name="connsiteX46-681" fmla="*/ 7376924 w 9401538"/>
              <a:gd name="connsiteY46-682" fmla="*/ 9062 h 3616413"/>
              <a:gd name="connsiteX47-683" fmla="*/ 7385233 w 9401538"/>
              <a:gd name="connsiteY47-684" fmla="*/ 5067 h 3616413"/>
              <a:gd name="connsiteX48-685" fmla="*/ 7418750 w 9401538"/>
              <a:gd name="connsiteY48-686" fmla="*/ 0 h 3616413"/>
              <a:gd name="connsiteX0-687" fmla="*/ 7418750 w 9401538"/>
              <a:gd name="connsiteY0-688" fmla="*/ 0 h 3616413"/>
              <a:gd name="connsiteX1-689" fmla="*/ 9288825 w 9401538"/>
              <a:gd name="connsiteY1-690" fmla="*/ 0 h 3616413"/>
              <a:gd name="connsiteX2-691" fmla="*/ 9401538 w 9401538"/>
              <a:gd name="connsiteY2-692" fmla="*/ 112713 h 3616413"/>
              <a:gd name="connsiteX3-693" fmla="*/ 9401537 w 9401538"/>
              <a:gd name="connsiteY3-694" fmla="*/ 112713 h 3616413"/>
              <a:gd name="connsiteX4-695" fmla="*/ 9288824 w 9401538"/>
              <a:gd name="connsiteY4-696" fmla="*/ 225426 h 3616413"/>
              <a:gd name="connsiteX5-697" fmla="*/ 7491386 w 9401538"/>
              <a:gd name="connsiteY5-698" fmla="*/ 225425 h 3616413"/>
              <a:gd name="connsiteX6-699" fmla="*/ 6997539 w 9401538"/>
              <a:gd name="connsiteY6-700" fmla="*/ 1284484 h 3616413"/>
              <a:gd name="connsiteX7-701" fmla="*/ 6885835 w 9401538"/>
              <a:gd name="connsiteY7-702" fmla="*/ 1352833 h 3616413"/>
              <a:gd name="connsiteX8-703" fmla="*/ 6870328 w 9401538"/>
              <a:gd name="connsiteY8-704" fmla="*/ 1349086 h 3616413"/>
              <a:gd name="connsiteX9-705" fmla="*/ 6856656 w 9401538"/>
              <a:gd name="connsiteY9-706" fmla="*/ 1351846 h 3616413"/>
              <a:gd name="connsiteX10-707" fmla="*/ 5059219 w 9401538"/>
              <a:gd name="connsiteY10-708" fmla="*/ 1351845 h 3616413"/>
              <a:gd name="connsiteX11-709" fmla="*/ 4572514 w 9401538"/>
              <a:gd name="connsiteY11-710" fmla="*/ 2398998 h 3616413"/>
              <a:gd name="connsiteX12-711" fmla="*/ 4509957 w 9401538"/>
              <a:gd name="connsiteY12-712" fmla="*/ 2475037 h 3616413"/>
              <a:gd name="connsiteX13-713" fmla="*/ 4391145 w 9401538"/>
              <a:gd name="connsiteY13-714" fmla="*/ 2472482 h 3616413"/>
              <a:gd name="connsiteX14-715" fmla="*/ 2593708 w 9401538"/>
              <a:gd name="connsiteY14-716" fmla="*/ 2472481 h 3616413"/>
              <a:gd name="connsiteX15-717" fmla="*/ 2099861 w 9401538"/>
              <a:gd name="connsiteY15-718" fmla="*/ 3531540 h 3616413"/>
              <a:gd name="connsiteX16-719" fmla="*/ 2071936 w 9401538"/>
              <a:gd name="connsiteY16-720" fmla="*/ 3569396 h 3616413"/>
              <a:gd name="connsiteX17-721" fmla="*/ 2071924 w 9401538"/>
              <a:gd name="connsiteY17-722" fmla="*/ 3569403 h 3616413"/>
              <a:gd name="connsiteX18-723" fmla="*/ 2062487 w 9401538"/>
              <a:gd name="connsiteY18-724" fmla="*/ 3583400 h 3616413"/>
              <a:gd name="connsiteX19-725" fmla="*/ 1982787 w 9401538"/>
              <a:gd name="connsiteY19-726" fmla="*/ 3616413 h 3616413"/>
              <a:gd name="connsiteX20-727" fmla="*/ 112713 w 9401538"/>
              <a:gd name="connsiteY20-728" fmla="*/ 3616412 h 3616413"/>
              <a:gd name="connsiteX21-729" fmla="*/ 8857 w 9401538"/>
              <a:gd name="connsiteY21-730" fmla="*/ 3547572 h 3616413"/>
              <a:gd name="connsiteX22-731" fmla="*/ 0 w 9401538"/>
              <a:gd name="connsiteY22-732" fmla="*/ 3503700 h 3616413"/>
              <a:gd name="connsiteX23-733" fmla="*/ 8857 w 9401538"/>
              <a:gd name="connsiteY23-734" fmla="*/ 3459827 h 3616413"/>
              <a:gd name="connsiteX24-735" fmla="*/ 112713 w 9401538"/>
              <a:gd name="connsiteY24-736" fmla="*/ 3390987 h 3616413"/>
              <a:gd name="connsiteX25-737" fmla="*/ 1903983 w 9401538"/>
              <a:gd name="connsiteY25-738" fmla="*/ 3390987 h 3616413"/>
              <a:gd name="connsiteX26-739" fmla="*/ 2403999 w 9401538"/>
              <a:gd name="connsiteY26-740" fmla="*/ 2318701 h 3616413"/>
              <a:gd name="connsiteX27-741" fmla="*/ 2450326 w 9401538"/>
              <a:gd name="connsiteY27-742" fmla="*/ 2267223 h 3616413"/>
              <a:gd name="connsiteX28-743" fmla="*/ 2477016 w 9401538"/>
              <a:gd name="connsiteY28-744" fmla="*/ 2256036 h 3616413"/>
              <a:gd name="connsiteX29-745" fmla="*/ 2477198 w 9401538"/>
              <a:gd name="connsiteY29-746" fmla="*/ 2255914 h 3616413"/>
              <a:gd name="connsiteX30-747" fmla="*/ 2477410 w 9401538"/>
              <a:gd name="connsiteY30-748" fmla="*/ 2255871 h 3616413"/>
              <a:gd name="connsiteX31-749" fmla="*/ 2481701 w 9401538"/>
              <a:gd name="connsiteY31-750" fmla="*/ 2254073 h 3616413"/>
              <a:gd name="connsiteX32-751" fmla="*/ 2491784 w 9401538"/>
              <a:gd name="connsiteY32-752" fmla="*/ 2252969 h 3616413"/>
              <a:gd name="connsiteX33-753" fmla="*/ 2521071 w 9401538"/>
              <a:gd name="connsiteY33-754" fmla="*/ 2247056 h 3616413"/>
              <a:gd name="connsiteX34-755" fmla="*/ 4380356 w 9401538"/>
              <a:gd name="connsiteY34-756" fmla="*/ 2247056 h 3616413"/>
              <a:gd name="connsiteX35-757" fmla="*/ 4869509 w 9401538"/>
              <a:gd name="connsiteY35-758" fmla="*/ 1198065 h 3616413"/>
              <a:gd name="connsiteX36-759" fmla="*/ 4915836 w 9401538"/>
              <a:gd name="connsiteY36-760" fmla="*/ 1146587 h 3616413"/>
              <a:gd name="connsiteX37-761" fmla="*/ 4942528 w 9401538"/>
              <a:gd name="connsiteY37-762" fmla="*/ 1135399 h 3616413"/>
              <a:gd name="connsiteX38-763" fmla="*/ 4942709 w 9401538"/>
              <a:gd name="connsiteY38-764" fmla="*/ 1135278 h 3616413"/>
              <a:gd name="connsiteX39-765" fmla="*/ 4942921 w 9401538"/>
              <a:gd name="connsiteY39-766" fmla="*/ 1135235 h 3616413"/>
              <a:gd name="connsiteX40-767" fmla="*/ 4947211 w 9401538"/>
              <a:gd name="connsiteY40-768" fmla="*/ 1133436 h 3616413"/>
              <a:gd name="connsiteX41-769" fmla="*/ 4957295 w 9401538"/>
              <a:gd name="connsiteY41-770" fmla="*/ 1132333 h 3616413"/>
              <a:gd name="connsiteX42-771" fmla="*/ 4986582 w 9401538"/>
              <a:gd name="connsiteY42-772" fmla="*/ 1126420 h 3616413"/>
              <a:gd name="connsiteX43-773" fmla="*/ 6809827 w 9401538"/>
              <a:gd name="connsiteY43-774" fmla="*/ 1126420 h 3616413"/>
              <a:gd name="connsiteX44-775" fmla="*/ 7301677 w 9401538"/>
              <a:gd name="connsiteY44-776" fmla="*/ 71645 h 3616413"/>
              <a:gd name="connsiteX45-777" fmla="*/ 7368524 w 9401538"/>
              <a:gd name="connsiteY45-778" fmla="*/ 10391 h 3616413"/>
              <a:gd name="connsiteX46-779" fmla="*/ 7376924 w 9401538"/>
              <a:gd name="connsiteY46-780" fmla="*/ 9062 h 3616413"/>
              <a:gd name="connsiteX47-781" fmla="*/ 7385233 w 9401538"/>
              <a:gd name="connsiteY47-782" fmla="*/ 5067 h 3616413"/>
              <a:gd name="connsiteX48-783" fmla="*/ 7418750 w 9401538"/>
              <a:gd name="connsiteY48-784" fmla="*/ 0 h 3616413"/>
              <a:gd name="connsiteX0-785" fmla="*/ 7418750 w 9401538"/>
              <a:gd name="connsiteY0-786" fmla="*/ 0 h 3616413"/>
              <a:gd name="connsiteX1-787" fmla="*/ 9288825 w 9401538"/>
              <a:gd name="connsiteY1-788" fmla="*/ 0 h 3616413"/>
              <a:gd name="connsiteX2-789" fmla="*/ 9401538 w 9401538"/>
              <a:gd name="connsiteY2-790" fmla="*/ 112713 h 3616413"/>
              <a:gd name="connsiteX3-791" fmla="*/ 9401537 w 9401538"/>
              <a:gd name="connsiteY3-792" fmla="*/ 112713 h 3616413"/>
              <a:gd name="connsiteX4-793" fmla="*/ 9288824 w 9401538"/>
              <a:gd name="connsiteY4-794" fmla="*/ 225426 h 3616413"/>
              <a:gd name="connsiteX5-795" fmla="*/ 7491386 w 9401538"/>
              <a:gd name="connsiteY5-796" fmla="*/ 225425 h 3616413"/>
              <a:gd name="connsiteX6-797" fmla="*/ 6997539 w 9401538"/>
              <a:gd name="connsiteY6-798" fmla="*/ 1284484 h 3616413"/>
              <a:gd name="connsiteX7-799" fmla="*/ 6885835 w 9401538"/>
              <a:gd name="connsiteY7-800" fmla="*/ 1352833 h 3616413"/>
              <a:gd name="connsiteX8-801" fmla="*/ 6870328 w 9401538"/>
              <a:gd name="connsiteY8-802" fmla="*/ 1349086 h 3616413"/>
              <a:gd name="connsiteX9-803" fmla="*/ 6856656 w 9401538"/>
              <a:gd name="connsiteY9-804" fmla="*/ 1351846 h 3616413"/>
              <a:gd name="connsiteX10-805" fmla="*/ 5059219 w 9401538"/>
              <a:gd name="connsiteY10-806" fmla="*/ 1351845 h 3616413"/>
              <a:gd name="connsiteX11-807" fmla="*/ 4572514 w 9401538"/>
              <a:gd name="connsiteY11-808" fmla="*/ 2398998 h 3616413"/>
              <a:gd name="connsiteX12-809" fmla="*/ 4509957 w 9401538"/>
              <a:gd name="connsiteY12-810" fmla="*/ 2475037 h 3616413"/>
              <a:gd name="connsiteX13-811" fmla="*/ 4391145 w 9401538"/>
              <a:gd name="connsiteY13-812" fmla="*/ 2472482 h 3616413"/>
              <a:gd name="connsiteX14-813" fmla="*/ 2593708 w 9401538"/>
              <a:gd name="connsiteY14-814" fmla="*/ 2472481 h 3616413"/>
              <a:gd name="connsiteX15-815" fmla="*/ 2099861 w 9401538"/>
              <a:gd name="connsiteY15-816" fmla="*/ 3531540 h 3616413"/>
              <a:gd name="connsiteX16-817" fmla="*/ 2071936 w 9401538"/>
              <a:gd name="connsiteY16-818" fmla="*/ 3569396 h 3616413"/>
              <a:gd name="connsiteX17-819" fmla="*/ 2071924 w 9401538"/>
              <a:gd name="connsiteY17-820" fmla="*/ 3569403 h 3616413"/>
              <a:gd name="connsiteX18-821" fmla="*/ 2062487 w 9401538"/>
              <a:gd name="connsiteY18-822" fmla="*/ 3583400 h 3616413"/>
              <a:gd name="connsiteX19-823" fmla="*/ 1982787 w 9401538"/>
              <a:gd name="connsiteY19-824" fmla="*/ 3616413 h 3616413"/>
              <a:gd name="connsiteX20-825" fmla="*/ 112713 w 9401538"/>
              <a:gd name="connsiteY20-826" fmla="*/ 3616412 h 3616413"/>
              <a:gd name="connsiteX21-827" fmla="*/ 8857 w 9401538"/>
              <a:gd name="connsiteY21-828" fmla="*/ 3547572 h 3616413"/>
              <a:gd name="connsiteX22-829" fmla="*/ 0 w 9401538"/>
              <a:gd name="connsiteY22-830" fmla="*/ 3503700 h 3616413"/>
              <a:gd name="connsiteX23-831" fmla="*/ 8857 w 9401538"/>
              <a:gd name="connsiteY23-832" fmla="*/ 3459827 h 3616413"/>
              <a:gd name="connsiteX24-833" fmla="*/ 112713 w 9401538"/>
              <a:gd name="connsiteY24-834" fmla="*/ 3390987 h 3616413"/>
              <a:gd name="connsiteX25-835" fmla="*/ 1903983 w 9401538"/>
              <a:gd name="connsiteY25-836" fmla="*/ 3390987 h 3616413"/>
              <a:gd name="connsiteX26-837" fmla="*/ 2403999 w 9401538"/>
              <a:gd name="connsiteY26-838" fmla="*/ 2318701 h 3616413"/>
              <a:gd name="connsiteX27-839" fmla="*/ 2450326 w 9401538"/>
              <a:gd name="connsiteY27-840" fmla="*/ 2267223 h 3616413"/>
              <a:gd name="connsiteX28-841" fmla="*/ 2477016 w 9401538"/>
              <a:gd name="connsiteY28-842" fmla="*/ 2256036 h 3616413"/>
              <a:gd name="connsiteX29-843" fmla="*/ 2477198 w 9401538"/>
              <a:gd name="connsiteY29-844" fmla="*/ 2255914 h 3616413"/>
              <a:gd name="connsiteX30-845" fmla="*/ 2477410 w 9401538"/>
              <a:gd name="connsiteY30-846" fmla="*/ 2255871 h 3616413"/>
              <a:gd name="connsiteX31-847" fmla="*/ 2481701 w 9401538"/>
              <a:gd name="connsiteY31-848" fmla="*/ 2254073 h 3616413"/>
              <a:gd name="connsiteX32-849" fmla="*/ 2491784 w 9401538"/>
              <a:gd name="connsiteY32-850" fmla="*/ 2252969 h 3616413"/>
              <a:gd name="connsiteX33-851" fmla="*/ 2521071 w 9401538"/>
              <a:gd name="connsiteY33-852" fmla="*/ 2247056 h 3616413"/>
              <a:gd name="connsiteX34-853" fmla="*/ 4380356 w 9401538"/>
              <a:gd name="connsiteY34-854" fmla="*/ 2247056 h 3616413"/>
              <a:gd name="connsiteX35-855" fmla="*/ 4869509 w 9401538"/>
              <a:gd name="connsiteY35-856" fmla="*/ 1198065 h 3616413"/>
              <a:gd name="connsiteX36-857" fmla="*/ 4915836 w 9401538"/>
              <a:gd name="connsiteY36-858" fmla="*/ 1146587 h 3616413"/>
              <a:gd name="connsiteX37-859" fmla="*/ 4942528 w 9401538"/>
              <a:gd name="connsiteY37-860" fmla="*/ 1135399 h 3616413"/>
              <a:gd name="connsiteX38-861" fmla="*/ 4942709 w 9401538"/>
              <a:gd name="connsiteY38-862" fmla="*/ 1135278 h 3616413"/>
              <a:gd name="connsiteX39-863" fmla="*/ 4942921 w 9401538"/>
              <a:gd name="connsiteY39-864" fmla="*/ 1135235 h 3616413"/>
              <a:gd name="connsiteX40-865" fmla="*/ 4947211 w 9401538"/>
              <a:gd name="connsiteY40-866" fmla="*/ 1133436 h 3616413"/>
              <a:gd name="connsiteX41-867" fmla="*/ 4957295 w 9401538"/>
              <a:gd name="connsiteY41-868" fmla="*/ 1132333 h 3616413"/>
              <a:gd name="connsiteX42-869" fmla="*/ 4986582 w 9401538"/>
              <a:gd name="connsiteY42-870" fmla="*/ 1126420 h 3616413"/>
              <a:gd name="connsiteX43-871" fmla="*/ 6809827 w 9401538"/>
              <a:gd name="connsiteY43-872" fmla="*/ 1126420 h 3616413"/>
              <a:gd name="connsiteX44-873" fmla="*/ 7301677 w 9401538"/>
              <a:gd name="connsiteY44-874" fmla="*/ 71645 h 3616413"/>
              <a:gd name="connsiteX45-875" fmla="*/ 7368524 w 9401538"/>
              <a:gd name="connsiteY45-876" fmla="*/ 10391 h 3616413"/>
              <a:gd name="connsiteX46-877" fmla="*/ 7376924 w 9401538"/>
              <a:gd name="connsiteY46-878" fmla="*/ 9062 h 3616413"/>
              <a:gd name="connsiteX47-879" fmla="*/ 7385233 w 9401538"/>
              <a:gd name="connsiteY47-880" fmla="*/ 5067 h 3616413"/>
              <a:gd name="connsiteX48-881" fmla="*/ 7418750 w 9401538"/>
              <a:gd name="connsiteY48-882" fmla="*/ 0 h 3616413"/>
              <a:gd name="connsiteX0-883" fmla="*/ 7418750 w 9401538"/>
              <a:gd name="connsiteY0-884" fmla="*/ 0 h 3616413"/>
              <a:gd name="connsiteX1-885" fmla="*/ 9288825 w 9401538"/>
              <a:gd name="connsiteY1-886" fmla="*/ 0 h 3616413"/>
              <a:gd name="connsiteX2-887" fmla="*/ 9401538 w 9401538"/>
              <a:gd name="connsiteY2-888" fmla="*/ 112713 h 3616413"/>
              <a:gd name="connsiteX3-889" fmla="*/ 9401537 w 9401538"/>
              <a:gd name="connsiteY3-890" fmla="*/ 112713 h 3616413"/>
              <a:gd name="connsiteX4-891" fmla="*/ 9288824 w 9401538"/>
              <a:gd name="connsiteY4-892" fmla="*/ 225426 h 3616413"/>
              <a:gd name="connsiteX5-893" fmla="*/ 7491386 w 9401538"/>
              <a:gd name="connsiteY5-894" fmla="*/ 225425 h 3616413"/>
              <a:gd name="connsiteX6-895" fmla="*/ 6997539 w 9401538"/>
              <a:gd name="connsiteY6-896" fmla="*/ 1284484 h 3616413"/>
              <a:gd name="connsiteX7-897" fmla="*/ 6885835 w 9401538"/>
              <a:gd name="connsiteY7-898" fmla="*/ 1352833 h 3616413"/>
              <a:gd name="connsiteX8-899" fmla="*/ 6870328 w 9401538"/>
              <a:gd name="connsiteY8-900" fmla="*/ 1349086 h 3616413"/>
              <a:gd name="connsiteX9-901" fmla="*/ 6856656 w 9401538"/>
              <a:gd name="connsiteY9-902" fmla="*/ 1351846 h 3616413"/>
              <a:gd name="connsiteX10-903" fmla="*/ 5059219 w 9401538"/>
              <a:gd name="connsiteY10-904" fmla="*/ 1351845 h 3616413"/>
              <a:gd name="connsiteX11-905" fmla="*/ 4572514 w 9401538"/>
              <a:gd name="connsiteY11-906" fmla="*/ 2398998 h 3616413"/>
              <a:gd name="connsiteX12-907" fmla="*/ 4507576 w 9401538"/>
              <a:gd name="connsiteY12-908" fmla="*/ 2467894 h 3616413"/>
              <a:gd name="connsiteX13-909" fmla="*/ 4391145 w 9401538"/>
              <a:gd name="connsiteY13-910" fmla="*/ 2472482 h 3616413"/>
              <a:gd name="connsiteX14-911" fmla="*/ 2593708 w 9401538"/>
              <a:gd name="connsiteY14-912" fmla="*/ 2472481 h 3616413"/>
              <a:gd name="connsiteX15-913" fmla="*/ 2099861 w 9401538"/>
              <a:gd name="connsiteY15-914" fmla="*/ 3531540 h 3616413"/>
              <a:gd name="connsiteX16-915" fmla="*/ 2071936 w 9401538"/>
              <a:gd name="connsiteY16-916" fmla="*/ 3569396 h 3616413"/>
              <a:gd name="connsiteX17-917" fmla="*/ 2071924 w 9401538"/>
              <a:gd name="connsiteY17-918" fmla="*/ 3569403 h 3616413"/>
              <a:gd name="connsiteX18-919" fmla="*/ 2062487 w 9401538"/>
              <a:gd name="connsiteY18-920" fmla="*/ 3583400 h 3616413"/>
              <a:gd name="connsiteX19-921" fmla="*/ 1982787 w 9401538"/>
              <a:gd name="connsiteY19-922" fmla="*/ 3616413 h 3616413"/>
              <a:gd name="connsiteX20-923" fmla="*/ 112713 w 9401538"/>
              <a:gd name="connsiteY20-924" fmla="*/ 3616412 h 3616413"/>
              <a:gd name="connsiteX21-925" fmla="*/ 8857 w 9401538"/>
              <a:gd name="connsiteY21-926" fmla="*/ 3547572 h 3616413"/>
              <a:gd name="connsiteX22-927" fmla="*/ 0 w 9401538"/>
              <a:gd name="connsiteY22-928" fmla="*/ 3503700 h 3616413"/>
              <a:gd name="connsiteX23-929" fmla="*/ 8857 w 9401538"/>
              <a:gd name="connsiteY23-930" fmla="*/ 3459827 h 3616413"/>
              <a:gd name="connsiteX24-931" fmla="*/ 112713 w 9401538"/>
              <a:gd name="connsiteY24-932" fmla="*/ 3390987 h 3616413"/>
              <a:gd name="connsiteX25-933" fmla="*/ 1903983 w 9401538"/>
              <a:gd name="connsiteY25-934" fmla="*/ 3390987 h 3616413"/>
              <a:gd name="connsiteX26-935" fmla="*/ 2403999 w 9401538"/>
              <a:gd name="connsiteY26-936" fmla="*/ 2318701 h 3616413"/>
              <a:gd name="connsiteX27-937" fmla="*/ 2450326 w 9401538"/>
              <a:gd name="connsiteY27-938" fmla="*/ 2267223 h 3616413"/>
              <a:gd name="connsiteX28-939" fmla="*/ 2477016 w 9401538"/>
              <a:gd name="connsiteY28-940" fmla="*/ 2256036 h 3616413"/>
              <a:gd name="connsiteX29-941" fmla="*/ 2477198 w 9401538"/>
              <a:gd name="connsiteY29-942" fmla="*/ 2255914 h 3616413"/>
              <a:gd name="connsiteX30-943" fmla="*/ 2477410 w 9401538"/>
              <a:gd name="connsiteY30-944" fmla="*/ 2255871 h 3616413"/>
              <a:gd name="connsiteX31-945" fmla="*/ 2481701 w 9401538"/>
              <a:gd name="connsiteY31-946" fmla="*/ 2254073 h 3616413"/>
              <a:gd name="connsiteX32-947" fmla="*/ 2491784 w 9401538"/>
              <a:gd name="connsiteY32-948" fmla="*/ 2252969 h 3616413"/>
              <a:gd name="connsiteX33-949" fmla="*/ 2521071 w 9401538"/>
              <a:gd name="connsiteY33-950" fmla="*/ 2247056 h 3616413"/>
              <a:gd name="connsiteX34-951" fmla="*/ 4380356 w 9401538"/>
              <a:gd name="connsiteY34-952" fmla="*/ 2247056 h 3616413"/>
              <a:gd name="connsiteX35-953" fmla="*/ 4869509 w 9401538"/>
              <a:gd name="connsiteY35-954" fmla="*/ 1198065 h 3616413"/>
              <a:gd name="connsiteX36-955" fmla="*/ 4915836 w 9401538"/>
              <a:gd name="connsiteY36-956" fmla="*/ 1146587 h 3616413"/>
              <a:gd name="connsiteX37-957" fmla="*/ 4942528 w 9401538"/>
              <a:gd name="connsiteY37-958" fmla="*/ 1135399 h 3616413"/>
              <a:gd name="connsiteX38-959" fmla="*/ 4942709 w 9401538"/>
              <a:gd name="connsiteY38-960" fmla="*/ 1135278 h 3616413"/>
              <a:gd name="connsiteX39-961" fmla="*/ 4942921 w 9401538"/>
              <a:gd name="connsiteY39-962" fmla="*/ 1135235 h 3616413"/>
              <a:gd name="connsiteX40-963" fmla="*/ 4947211 w 9401538"/>
              <a:gd name="connsiteY40-964" fmla="*/ 1133436 h 3616413"/>
              <a:gd name="connsiteX41-965" fmla="*/ 4957295 w 9401538"/>
              <a:gd name="connsiteY41-966" fmla="*/ 1132333 h 3616413"/>
              <a:gd name="connsiteX42-967" fmla="*/ 4986582 w 9401538"/>
              <a:gd name="connsiteY42-968" fmla="*/ 1126420 h 3616413"/>
              <a:gd name="connsiteX43-969" fmla="*/ 6809827 w 9401538"/>
              <a:gd name="connsiteY43-970" fmla="*/ 1126420 h 3616413"/>
              <a:gd name="connsiteX44-971" fmla="*/ 7301677 w 9401538"/>
              <a:gd name="connsiteY44-972" fmla="*/ 71645 h 3616413"/>
              <a:gd name="connsiteX45-973" fmla="*/ 7368524 w 9401538"/>
              <a:gd name="connsiteY45-974" fmla="*/ 10391 h 3616413"/>
              <a:gd name="connsiteX46-975" fmla="*/ 7376924 w 9401538"/>
              <a:gd name="connsiteY46-976" fmla="*/ 9062 h 3616413"/>
              <a:gd name="connsiteX47-977" fmla="*/ 7385233 w 9401538"/>
              <a:gd name="connsiteY47-978" fmla="*/ 5067 h 3616413"/>
              <a:gd name="connsiteX48-979" fmla="*/ 7418750 w 9401538"/>
              <a:gd name="connsiteY48-980" fmla="*/ 0 h 3616413"/>
              <a:gd name="connsiteX0-981" fmla="*/ 7418750 w 9401538"/>
              <a:gd name="connsiteY0-982" fmla="*/ 0 h 3616413"/>
              <a:gd name="connsiteX1-983" fmla="*/ 9288825 w 9401538"/>
              <a:gd name="connsiteY1-984" fmla="*/ 0 h 3616413"/>
              <a:gd name="connsiteX2-985" fmla="*/ 9401538 w 9401538"/>
              <a:gd name="connsiteY2-986" fmla="*/ 112713 h 3616413"/>
              <a:gd name="connsiteX3-987" fmla="*/ 9401537 w 9401538"/>
              <a:gd name="connsiteY3-988" fmla="*/ 112713 h 3616413"/>
              <a:gd name="connsiteX4-989" fmla="*/ 9288824 w 9401538"/>
              <a:gd name="connsiteY4-990" fmla="*/ 225426 h 3616413"/>
              <a:gd name="connsiteX5-991" fmla="*/ 7491386 w 9401538"/>
              <a:gd name="connsiteY5-992" fmla="*/ 225425 h 3616413"/>
              <a:gd name="connsiteX6-993" fmla="*/ 6997539 w 9401538"/>
              <a:gd name="connsiteY6-994" fmla="*/ 1284484 h 3616413"/>
              <a:gd name="connsiteX7-995" fmla="*/ 6885835 w 9401538"/>
              <a:gd name="connsiteY7-996" fmla="*/ 1352833 h 3616413"/>
              <a:gd name="connsiteX8-997" fmla="*/ 6870328 w 9401538"/>
              <a:gd name="connsiteY8-998" fmla="*/ 1349086 h 3616413"/>
              <a:gd name="connsiteX9-999" fmla="*/ 6856656 w 9401538"/>
              <a:gd name="connsiteY9-1000" fmla="*/ 1351846 h 3616413"/>
              <a:gd name="connsiteX10-1001" fmla="*/ 5059219 w 9401538"/>
              <a:gd name="connsiteY10-1002" fmla="*/ 1351845 h 3616413"/>
              <a:gd name="connsiteX11-1003" fmla="*/ 4582039 w 9401538"/>
              <a:gd name="connsiteY11-1004" fmla="*/ 2398998 h 3616413"/>
              <a:gd name="connsiteX12-1005" fmla="*/ 4507576 w 9401538"/>
              <a:gd name="connsiteY12-1006" fmla="*/ 2467894 h 3616413"/>
              <a:gd name="connsiteX13-1007" fmla="*/ 4391145 w 9401538"/>
              <a:gd name="connsiteY13-1008" fmla="*/ 2472482 h 3616413"/>
              <a:gd name="connsiteX14-1009" fmla="*/ 2593708 w 9401538"/>
              <a:gd name="connsiteY14-1010" fmla="*/ 2472481 h 3616413"/>
              <a:gd name="connsiteX15-1011" fmla="*/ 2099861 w 9401538"/>
              <a:gd name="connsiteY15-1012" fmla="*/ 3531540 h 3616413"/>
              <a:gd name="connsiteX16-1013" fmla="*/ 2071936 w 9401538"/>
              <a:gd name="connsiteY16-1014" fmla="*/ 3569396 h 3616413"/>
              <a:gd name="connsiteX17-1015" fmla="*/ 2071924 w 9401538"/>
              <a:gd name="connsiteY17-1016" fmla="*/ 3569403 h 3616413"/>
              <a:gd name="connsiteX18-1017" fmla="*/ 2062487 w 9401538"/>
              <a:gd name="connsiteY18-1018" fmla="*/ 3583400 h 3616413"/>
              <a:gd name="connsiteX19-1019" fmla="*/ 1982787 w 9401538"/>
              <a:gd name="connsiteY19-1020" fmla="*/ 3616413 h 3616413"/>
              <a:gd name="connsiteX20-1021" fmla="*/ 112713 w 9401538"/>
              <a:gd name="connsiteY20-1022" fmla="*/ 3616412 h 3616413"/>
              <a:gd name="connsiteX21-1023" fmla="*/ 8857 w 9401538"/>
              <a:gd name="connsiteY21-1024" fmla="*/ 3547572 h 3616413"/>
              <a:gd name="connsiteX22-1025" fmla="*/ 0 w 9401538"/>
              <a:gd name="connsiteY22-1026" fmla="*/ 3503700 h 3616413"/>
              <a:gd name="connsiteX23-1027" fmla="*/ 8857 w 9401538"/>
              <a:gd name="connsiteY23-1028" fmla="*/ 3459827 h 3616413"/>
              <a:gd name="connsiteX24-1029" fmla="*/ 112713 w 9401538"/>
              <a:gd name="connsiteY24-1030" fmla="*/ 3390987 h 3616413"/>
              <a:gd name="connsiteX25-1031" fmla="*/ 1903983 w 9401538"/>
              <a:gd name="connsiteY25-1032" fmla="*/ 3390987 h 3616413"/>
              <a:gd name="connsiteX26-1033" fmla="*/ 2403999 w 9401538"/>
              <a:gd name="connsiteY26-1034" fmla="*/ 2318701 h 3616413"/>
              <a:gd name="connsiteX27-1035" fmla="*/ 2450326 w 9401538"/>
              <a:gd name="connsiteY27-1036" fmla="*/ 2267223 h 3616413"/>
              <a:gd name="connsiteX28-1037" fmla="*/ 2477016 w 9401538"/>
              <a:gd name="connsiteY28-1038" fmla="*/ 2256036 h 3616413"/>
              <a:gd name="connsiteX29-1039" fmla="*/ 2477198 w 9401538"/>
              <a:gd name="connsiteY29-1040" fmla="*/ 2255914 h 3616413"/>
              <a:gd name="connsiteX30-1041" fmla="*/ 2477410 w 9401538"/>
              <a:gd name="connsiteY30-1042" fmla="*/ 2255871 h 3616413"/>
              <a:gd name="connsiteX31-1043" fmla="*/ 2481701 w 9401538"/>
              <a:gd name="connsiteY31-1044" fmla="*/ 2254073 h 3616413"/>
              <a:gd name="connsiteX32-1045" fmla="*/ 2491784 w 9401538"/>
              <a:gd name="connsiteY32-1046" fmla="*/ 2252969 h 3616413"/>
              <a:gd name="connsiteX33-1047" fmla="*/ 2521071 w 9401538"/>
              <a:gd name="connsiteY33-1048" fmla="*/ 2247056 h 3616413"/>
              <a:gd name="connsiteX34-1049" fmla="*/ 4380356 w 9401538"/>
              <a:gd name="connsiteY34-1050" fmla="*/ 2247056 h 3616413"/>
              <a:gd name="connsiteX35-1051" fmla="*/ 4869509 w 9401538"/>
              <a:gd name="connsiteY35-1052" fmla="*/ 1198065 h 3616413"/>
              <a:gd name="connsiteX36-1053" fmla="*/ 4915836 w 9401538"/>
              <a:gd name="connsiteY36-1054" fmla="*/ 1146587 h 3616413"/>
              <a:gd name="connsiteX37-1055" fmla="*/ 4942528 w 9401538"/>
              <a:gd name="connsiteY37-1056" fmla="*/ 1135399 h 3616413"/>
              <a:gd name="connsiteX38-1057" fmla="*/ 4942709 w 9401538"/>
              <a:gd name="connsiteY38-1058" fmla="*/ 1135278 h 3616413"/>
              <a:gd name="connsiteX39-1059" fmla="*/ 4942921 w 9401538"/>
              <a:gd name="connsiteY39-1060" fmla="*/ 1135235 h 3616413"/>
              <a:gd name="connsiteX40-1061" fmla="*/ 4947211 w 9401538"/>
              <a:gd name="connsiteY40-1062" fmla="*/ 1133436 h 3616413"/>
              <a:gd name="connsiteX41-1063" fmla="*/ 4957295 w 9401538"/>
              <a:gd name="connsiteY41-1064" fmla="*/ 1132333 h 3616413"/>
              <a:gd name="connsiteX42-1065" fmla="*/ 4986582 w 9401538"/>
              <a:gd name="connsiteY42-1066" fmla="*/ 1126420 h 3616413"/>
              <a:gd name="connsiteX43-1067" fmla="*/ 6809827 w 9401538"/>
              <a:gd name="connsiteY43-1068" fmla="*/ 1126420 h 3616413"/>
              <a:gd name="connsiteX44-1069" fmla="*/ 7301677 w 9401538"/>
              <a:gd name="connsiteY44-1070" fmla="*/ 71645 h 3616413"/>
              <a:gd name="connsiteX45-1071" fmla="*/ 7368524 w 9401538"/>
              <a:gd name="connsiteY45-1072" fmla="*/ 10391 h 3616413"/>
              <a:gd name="connsiteX46-1073" fmla="*/ 7376924 w 9401538"/>
              <a:gd name="connsiteY46-1074" fmla="*/ 9062 h 3616413"/>
              <a:gd name="connsiteX47-1075" fmla="*/ 7385233 w 9401538"/>
              <a:gd name="connsiteY47-1076" fmla="*/ 5067 h 3616413"/>
              <a:gd name="connsiteX48-1077" fmla="*/ 7418750 w 9401538"/>
              <a:gd name="connsiteY48-1078" fmla="*/ 0 h 3616413"/>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 ang="0">
                <a:pos x="connsiteX12-25" y="connsiteY12-26"/>
              </a:cxn>
              <a:cxn ang="0">
                <a:pos x="connsiteX13-27" y="connsiteY13-28"/>
              </a:cxn>
              <a:cxn ang="0">
                <a:pos x="connsiteX14-29" y="connsiteY14-30"/>
              </a:cxn>
              <a:cxn ang="0">
                <a:pos x="connsiteX15-31" y="connsiteY15-32"/>
              </a:cxn>
              <a:cxn ang="0">
                <a:pos x="connsiteX16-33" y="connsiteY16-34"/>
              </a:cxn>
              <a:cxn ang="0">
                <a:pos x="connsiteX17-35" y="connsiteY17-36"/>
              </a:cxn>
              <a:cxn ang="0">
                <a:pos x="connsiteX18-37" y="connsiteY18-38"/>
              </a:cxn>
              <a:cxn ang="0">
                <a:pos x="connsiteX19-39" y="connsiteY19-40"/>
              </a:cxn>
              <a:cxn ang="0">
                <a:pos x="connsiteX20-41" y="connsiteY20-42"/>
              </a:cxn>
              <a:cxn ang="0">
                <a:pos x="connsiteX21-43" y="connsiteY21-44"/>
              </a:cxn>
              <a:cxn ang="0">
                <a:pos x="connsiteX22-45" y="connsiteY22-46"/>
              </a:cxn>
              <a:cxn ang="0">
                <a:pos x="connsiteX23-47" y="connsiteY23-48"/>
              </a:cxn>
              <a:cxn ang="0">
                <a:pos x="connsiteX24-49" y="connsiteY24-50"/>
              </a:cxn>
              <a:cxn ang="0">
                <a:pos x="connsiteX25-51" y="connsiteY25-52"/>
              </a:cxn>
              <a:cxn ang="0">
                <a:pos x="connsiteX26-53" y="connsiteY26-54"/>
              </a:cxn>
              <a:cxn ang="0">
                <a:pos x="connsiteX27-55" y="connsiteY27-56"/>
              </a:cxn>
              <a:cxn ang="0">
                <a:pos x="connsiteX28-57" y="connsiteY28-58"/>
              </a:cxn>
              <a:cxn ang="0">
                <a:pos x="connsiteX29-59" y="connsiteY29-60"/>
              </a:cxn>
              <a:cxn ang="0">
                <a:pos x="connsiteX30-61" y="connsiteY30-62"/>
              </a:cxn>
              <a:cxn ang="0">
                <a:pos x="connsiteX31-63" y="connsiteY31-64"/>
              </a:cxn>
              <a:cxn ang="0">
                <a:pos x="connsiteX32-65" y="connsiteY32-66"/>
              </a:cxn>
              <a:cxn ang="0">
                <a:pos x="connsiteX33-67" y="connsiteY33-68"/>
              </a:cxn>
              <a:cxn ang="0">
                <a:pos x="connsiteX34-69" y="connsiteY34-70"/>
              </a:cxn>
              <a:cxn ang="0">
                <a:pos x="connsiteX35-71" y="connsiteY35-72"/>
              </a:cxn>
              <a:cxn ang="0">
                <a:pos x="connsiteX36-73" y="connsiteY36-74"/>
              </a:cxn>
              <a:cxn ang="0">
                <a:pos x="connsiteX37-75" y="connsiteY37-76"/>
              </a:cxn>
              <a:cxn ang="0">
                <a:pos x="connsiteX38-77" y="connsiteY38-78"/>
              </a:cxn>
              <a:cxn ang="0">
                <a:pos x="connsiteX39-79" y="connsiteY39-80"/>
              </a:cxn>
              <a:cxn ang="0">
                <a:pos x="connsiteX40-81" y="connsiteY40-82"/>
              </a:cxn>
              <a:cxn ang="0">
                <a:pos x="connsiteX41-83" y="connsiteY41-84"/>
              </a:cxn>
              <a:cxn ang="0">
                <a:pos x="connsiteX42-85" y="connsiteY42-86"/>
              </a:cxn>
              <a:cxn ang="0">
                <a:pos x="connsiteX43-87" y="connsiteY43-88"/>
              </a:cxn>
              <a:cxn ang="0">
                <a:pos x="connsiteX44-89" y="connsiteY44-90"/>
              </a:cxn>
              <a:cxn ang="0">
                <a:pos x="connsiteX45-91" y="connsiteY45-92"/>
              </a:cxn>
              <a:cxn ang="0">
                <a:pos x="connsiteX46-93" y="connsiteY46-94"/>
              </a:cxn>
              <a:cxn ang="0">
                <a:pos x="connsiteX47-95" y="connsiteY47-96"/>
              </a:cxn>
              <a:cxn ang="0">
                <a:pos x="connsiteX48-97" y="connsiteY48-98"/>
              </a:cxn>
            </a:cxnLst>
            <a:rect l="l" t="t" r="r" b="b"/>
            <a:pathLst>
              <a:path w="9401538" h="3616413">
                <a:moveTo>
                  <a:pt x="7418750" y="0"/>
                </a:moveTo>
                <a:lnTo>
                  <a:pt x="9288825" y="0"/>
                </a:lnTo>
                <a:cubicBezTo>
                  <a:pt x="9351075" y="0"/>
                  <a:pt x="9401538" y="50463"/>
                  <a:pt x="9401538" y="112713"/>
                </a:cubicBezTo>
                <a:lnTo>
                  <a:pt x="9401537" y="112713"/>
                </a:lnTo>
                <a:cubicBezTo>
                  <a:pt x="9401537" y="174963"/>
                  <a:pt x="9351074" y="225426"/>
                  <a:pt x="9288824" y="225426"/>
                </a:cubicBezTo>
                <a:lnTo>
                  <a:pt x="7491386" y="225425"/>
                </a:lnTo>
                <a:lnTo>
                  <a:pt x="6997539" y="1284484"/>
                </a:lnTo>
                <a:cubicBezTo>
                  <a:pt x="6976801" y="1328955"/>
                  <a:pt x="6931970" y="1354503"/>
                  <a:pt x="6885835" y="1352833"/>
                </a:cubicBezTo>
                <a:lnTo>
                  <a:pt x="6870328" y="1349086"/>
                </a:lnTo>
                <a:lnTo>
                  <a:pt x="6856656" y="1351846"/>
                </a:lnTo>
                <a:lnTo>
                  <a:pt x="5059219" y="1351845"/>
                </a:lnTo>
                <a:lnTo>
                  <a:pt x="4582039" y="2398998"/>
                </a:lnTo>
                <a:cubicBezTo>
                  <a:pt x="4569076" y="2439882"/>
                  <a:pt x="4555665" y="2445725"/>
                  <a:pt x="4507576" y="2467894"/>
                </a:cubicBezTo>
                <a:lnTo>
                  <a:pt x="4391145" y="2472482"/>
                </a:lnTo>
                <a:lnTo>
                  <a:pt x="2593708" y="2472481"/>
                </a:lnTo>
                <a:lnTo>
                  <a:pt x="2099861" y="3531540"/>
                </a:lnTo>
                <a:cubicBezTo>
                  <a:pt x="2092948" y="3546364"/>
                  <a:pt x="2083358" y="3559085"/>
                  <a:pt x="2071936" y="3569396"/>
                </a:cubicBezTo>
                <a:cubicBezTo>
                  <a:pt x="2071932" y="3569398"/>
                  <a:pt x="2071928" y="3569401"/>
                  <a:pt x="2071924" y="3569403"/>
                </a:cubicBezTo>
                <a:lnTo>
                  <a:pt x="2062487" y="3583400"/>
                </a:lnTo>
                <a:cubicBezTo>
                  <a:pt x="2042090" y="3603797"/>
                  <a:pt x="2013912" y="3616413"/>
                  <a:pt x="1982787" y="3616413"/>
                </a:cubicBezTo>
                <a:lnTo>
                  <a:pt x="112713" y="3616412"/>
                </a:lnTo>
                <a:cubicBezTo>
                  <a:pt x="66026" y="3616412"/>
                  <a:pt x="25968" y="3588027"/>
                  <a:pt x="8857" y="3547572"/>
                </a:cubicBezTo>
                <a:lnTo>
                  <a:pt x="0" y="3503700"/>
                </a:lnTo>
                <a:lnTo>
                  <a:pt x="8857" y="3459827"/>
                </a:lnTo>
                <a:cubicBezTo>
                  <a:pt x="25968" y="3419373"/>
                  <a:pt x="66026" y="3390987"/>
                  <a:pt x="112713" y="3390987"/>
                </a:cubicBezTo>
                <a:lnTo>
                  <a:pt x="1903983" y="3390987"/>
                </a:lnTo>
                <a:lnTo>
                  <a:pt x="2403999" y="2318701"/>
                </a:lnTo>
                <a:cubicBezTo>
                  <a:pt x="2414368" y="2296465"/>
                  <a:pt x="2430760" y="2278960"/>
                  <a:pt x="2450326" y="2267223"/>
                </a:cubicBezTo>
                <a:lnTo>
                  <a:pt x="2477016" y="2256036"/>
                </a:lnTo>
                <a:lnTo>
                  <a:pt x="2477198" y="2255914"/>
                </a:lnTo>
                <a:lnTo>
                  <a:pt x="2477410" y="2255871"/>
                </a:lnTo>
                <a:lnTo>
                  <a:pt x="2481701" y="2254073"/>
                </a:lnTo>
                <a:lnTo>
                  <a:pt x="2491784" y="2252969"/>
                </a:lnTo>
                <a:lnTo>
                  <a:pt x="2521071" y="2247056"/>
                </a:lnTo>
                <a:lnTo>
                  <a:pt x="4380356" y="2247056"/>
                </a:lnTo>
                <a:lnTo>
                  <a:pt x="4869509" y="1198065"/>
                </a:lnTo>
                <a:cubicBezTo>
                  <a:pt x="4879877" y="1175829"/>
                  <a:pt x="4896269" y="1158324"/>
                  <a:pt x="4915836" y="1146587"/>
                </a:cubicBezTo>
                <a:lnTo>
                  <a:pt x="4942528" y="1135399"/>
                </a:lnTo>
                <a:lnTo>
                  <a:pt x="4942709" y="1135278"/>
                </a:lnTo>
                <a:lnTo>
                  <a:pt x="4942921" y="1135235"/>
                </a:lnTo>
                <a:lnTo>
                  <a:pt x="4947211" y="1133436"/>
                </a:lnTo>
                <a:lnTo>
                  <a:pt x="4957295" y="1132333"/>
                </a:lnTo>
                <a:lnTo>
                  <a:pt x="4986582" y="1126420"/>
                </a:lnTo>
                <a:lnTo>
                  <a:pt x="6809827" y="1126420"/>
                </a:lnTo>
                <a:lnTo>
                  <a:pt x="7301677" y="71645"/>
                </a:lnTo>
                <a:cubicBezTo>
                  <a:pt x="7315502" y="41997"/>
                  <a:pt x="7340035" y="20760"/>
                  <a:pt x="7368524" y="10391"/>
                </a:cubicBezTo>
                <a:lnTo>
                  <a:pt x="7376924" y="9062"/>
                </a:lnTo>
                <a:lnTo>
                  <a:pt x="7385233" y="5067"/>
                </a:lnTo>
                <a:cubicBezTo>
                  <a:pt x="7395821" y="1774"/>
                  <a:pt x="7407078" y="0"/>
                  <a:pt x="7418750" y="0"/>
                </a:cubicBezTo>
                <a:close/>
              </a:path>
            </a:pathLst>
          </a:custGeom>
          <a:noFill/>
          <a:ln>
            <a:noFill/>
          </a:ln>
          <a:effectLst/>
          <a:scene3d>
            <a:camera prst="perspectiveFront">
              <a:rot lat="899993" lon="0" rev="0"/>
            </a:camera>
            <a:lightRig rig="threePt" dir="t">
              <a:rot lat="0" lon="0" rev="7800000"/>
            </a:lightRig>
          </a:scene3d>
          <a:sp3d extrusionH="2540000" contourW="12700">
            <a:extrusionClr>
              <a:schemeClr val="accent1"/>
            </a:extrusionClr>
            <a:contourClr>
              <a:schemeClr val="accent1"/>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添加标题"/>
          <p:cNvSpPr txBox="1"/>
          <p:nvPr/>
        </p:nvSpPr>
        <p:spPr>
          <a:xfrm>
            <a:off x="2279819" y="5563049"/>
            <a:ext cx="2709248" cy="1030410"/>
          </a:xfrm>
          <a:prstGeom prst="rect">
            <a:avLst/>
          </a:prstGeom>
          <a:noFill/>
        </p:spPr>
        <p:txBody>
          <a:bodyPr wrap="square" rtlCol="0">
            <a:spAutoFit/>
          </a:bodyPr>
          <a:lstStyle/>
          <a:p>
            <a:pPr>
              <a:lnSpc>
                <a:spcPct val="150000"/>
              </a:lnSpc>
            </a:pPr>
            <a:r>
              <a:rPr lang="zh-CN" altLang="en-US" b="1" dirty="0">
                <a:solidFill>
                  <a:schemeClr val="accent1"/>
                </a:solidFill>
                <a:latin typeface="+mj-ea"/>
                <a:ea typeface="+mj-ea"/>
              </a:rPr>
              <a:t>添加标题</a:t>
            </a:r>
            <a:endParaRPr lang="en-US" altLang="zh-CN" b="1" dirty="0">
              <a:solidFill>
                <a:schemeClr val="accent1"/>
              </a:solidFill>
              <a:latin typeface="+mj-ea"/>
              <a:ea typeface="+mj-ea"/>
            </a:endParaRPr>
          </a:p>
          <a:p>
            <a:pPr>
              <a:lnSpc>
                <a:spcPct val="150000"/>
              </a:lnSpc>
            </a:pPr>
            <a:r>
              <a:rPr lang="zh-CN" altLang="en-US" sz="1200" dirty="0">
                <a:solidFill>
                  <a:schemeClr val="tx2"/>
                </a:solidFill>
                <a:latin typeface="+mn-ea"/>
              </a:rPr>
              <a:t>单击此处添加标题单击此处添加标题单击此处添加标题</a:t>
            </a:r>
            <a:endParaRPr lang="zh-CN" altLang="en-US" sz="1200" dirty="0">
              <a:solidFill>
                <a:schemeClr val="tx2"/>
              </a:solidFill>
              <a:latin typeface="+mn-ea"/>
            </a:endParaRPr>
          </a:p>
        </p:txBody>
      </p:sp>
      <p:grpSp>
        <p:nvGrpSpPr>
          <p:cNvPr id="5" name="组合 4"/>
          <p:cNvGrpSpPr/>
          <p:nvPr/>
        </p:nvGrpSpPr>
        <p:grpSpPr>
          <a:xfrm>
            <a:off x="4272682" y="2180011"/>
            <a:ext cx="1870920" cy="1648787"/>
            <a:chOff x="4272682" y="2180011"/>
            <a:chExt cx="1870920" cy="1648787"/>
          </a:xfrm>
        </p:grpSpPr>
        <p:grpSp>
          <p:nvGrpSpPr>
            <p:cNvPr id="6" name="组合 5"/>
            <p:cNvGrpSpPr/>
            <p:nvPr/>
          </p:nvGrpSpPr>
          <p:grpSpPr>
            <a:xfrm>
              <a:off x="4272682" y="3030988"/>
              <a:ext cx="1870920" cy="797810"/>
              <a:chOff x="3945226" y="2758736"/>
              <a:chExt cx="1870920" cy="797810"/>
            </a:xfrm>
          </p:grpSpPr>
          <p:grpSp>
            <p:nvGrpSpPr>
              <p:cNvPr id="12" name="组合 11"/>
              <p:cNvGrpSpPr/>
              <p:nvPr/>
            </p:nvGrpSpPr>
            <p:grpSpPr>
              <a:xfrm>
                <a:off x="3945226" y="2758736"/>
                <a:ext cx="1870920" cy="797810"/>
                <a:chOff x="8018039" y="1072437"/>
                <a:chExt cx="1870920" cy="797810"/>
              </a:xfrm>
            </p:grpSpPr>
            <p:sp>
              <p:nvSpPr>
                <p:cNvPr id="16" name="任意多边形 93"/>
                <p:cNvSpPr/>
                <p:nvPr/>
              </p:nvSpPr>
              <p:spPr>
                <a:xfrm rot="10800000">
                  <a:off x="8589540" y="1079580"/>
                  <a:ext cx="727919" cy="790667"/>
                </a:xfrm>
                <a:custGeom>
                  <a:avLst/>
                  <a:gdLst>
                    <a:gd name="connsiteX0" fmla="*/ 738455 w 1459638"/>
                    <a:gd name="connsiteY0" fmla="*/ 0 h 2867613"/>
                    <a:gd name="connsiteX1" fmla="*/ 729819 w 1459638"/>
                    <a:gd name="connsiteY1" fmla="*/ 602 h 2867613"/>
                    <a:gd name="connsiteX2" fmla="*/ 721184 w 1459638"/>
                    <a:gd name="connsiteY2" fmla="*/ 0 h 2867613"/>
                    <a:gd name="connsiteX3" fmla="*/ 716665 w 1459638"/>
                    <a:gd name="connsiteY3" fmla="*/ 1520 h 2867613"/>
                    <a:gd name="connsiteX4" fmla="*/ 697863 w 1459638"/>
                    <a:gd name="connsiteY4" fmla="*/ 2831 h 2867613"/>
                    <a:gd name="connsiteX5" fmla="*/ 633411 w 1459638"/>
                    <a:gd name="connsiteY5" fmla="*/ 52286 h 2867613"/>
                    <a:gd name="connsiteX6" fmla="*/ 14238 w 1459638"/>
                    <a:gd name="connsiteY6" fmla="*/ 1124726 h 2867613"/>
                    <a:gd name="connsiteX7" fmla="*/ 3634 w 1459638"/>
                    <a:gd name="connsiteY7" fmla="*/ 1205270 h 2867613"/>
                    <a:gd name="connsiteX8" fmla="*/ 11900 w 1459638"/>
                    <a:gd name="connsiteY8" fmla="*/ 1222209 h 2867613"/>
                    <a:gd name="connsiteX9" fmla="*/ 12843 w 1459638"/>
                    <a:gd name="connsiteY9" fmla="*/ 1226882 h 2867613"/>
                    <a:gd name="connsiteX10" fmla="*/ 17684 w 1459638"/>
                    <a:gd name="connsiteY10" fmla="*/ 1234061 h 2867613"/>
                    <a:gd name="connsiteX11" fmla="*/ 21480 w 1459638"/>
                    <a:gd name="connsiteY11" fmla="*/ 1241840 h 2867613"/>
                    <a:gd name="connsiteX12" fmla="*/ 25054 w 1459638"/>
                    <a:gd name="connsiteY12" fmla="*/ 1244992 h 2867613"/>
                    <a:gd name="connsiteX13" fmla="*/ 25909 w 1459638"/>
                    <a:gd name="connsiteY13" fmla="*/ 1246260 h 2867613"/>
                    <a:gd name="connsiteX14" fmla="*/ 0 w 1459638"/>
                    <a:gd name="connsiteY14" fmla="*/ 1246260 h 2867613"/>
                    <a:gd name="connsiteX15" fmla="*/ 0 w 1459638"/>
                    <a:gd name="connsiteY15" fmla="*/ 2867613 h 2867613"/>
                    <a:gd name="connsiteX16" fmla="*/ 1459638 w 1459638"/>
                    <a:gd name="connsiteY16" fmla="*/ 2867613 h 2867613"/>
                    <a:gd name="connsiteX17" fmla="*/ 1459638 w 1459638"/>
                    <a:gd name="connsiteY17" fmla="*/ 1246260 h 2867613"/>
                    <a:gd name="connsiteX18" fmla="*/ 1433729 w 1459638"/>
                    <a:gd name="connsiteY18" fmla="*/ 1246260 h 2867613"/>
                    <a:gd name="connsiteX19" fmla="*/ 1434584 w 1459638"/>
                    <a:gd name="connsiteY19" fmla="*/ 1244992 h 2867613"/>
                    <a:gd name="connsiteX20" fmla="*/ 1438159 w 1459638"/>
                    <a:gd name="connsiteY20" fmla="*/ 1241840 h 2867613"/>
                    <a:gd name="connsiteX21" fmla="*/ 1441954 w 1459638"/>
                    <a:gd name="connsiteY21" fmla="*/ 1234061 h 2867613"/>
                    <a:gd name="connsiteX22" fmla="*/ 1446795 w 1459638"/>
                    <a:gd name="connsiteY22" fmla="*/ 1226882 h 2867613"/>
                    <a:gd name="connsiteX23" fmla="*/ 1447738 w 1459638"/>
                    <a:gd name="connsiteY23" fmla="*/ 1222209 h 2867613"/>
                    <a:gd name="connsiteX24" fmla="*/ 1456004 w 1459638"/>
                    <a:gd name="connsiteY24" fmla="*/ 1205270 h 2867613"/>
                    <a:gd name="connsiteX25" fmla="*/ 1445400 w 1459638"/>
                    <a:gd name="connsiteY25" fmla="*/ 1124726 h 2867613"/>
                    <a:gd name="connsiteX26" fmla="*/ 826227 w 1459638"/>
                    <a:gd name="connsiteY26" fmla="*/ 52286 h 2867613"/>
                    <a:gd name="connsiteX27" fmla="*/ 761776 w 1459638"/>
                    <a:gd name="connsiteY27" fmla="*/ 2831 h 2867613"/>
                    <a:gd name="connsiteX28" fmla="*/ 742974 w 1459638"/>
                    <a:gd name="connsiteY28" fmla="*/ 1520 h 2867613"/>
                    <a:gd name="connsiteX0-1" fmla="*/ 738455 w 1459638"/>
                    <a:gd name="connsiteY0-2" fmla="*/ 0 h 2867613"/>
                    <a:gd name="connsiteX1-3" fmla="*/ 729819 w 1459638"/>
                    <a:gd name="connsiteY1-4" fmla="*/ 602 h 2867613"/>
                    <a:gd name="connsiteX2-5" fmla="*/ 721184 w 1459638"/>
                    <a:gd name="connsiteY2-6" fmla="*/ 0 h 2867613"/>
                    <a:gd name="connsiteX3-7" fmla="*/ 716665 w 1459638"/>
                    <a:gd name="connsiteY3-8" fmla="*/ 1520 h 2867613"/>
                    <a:gd name="connsiteX4-9" fmla="*/ 697863 w 1459638"/>
                    <a:gd name="connsiteY4-10" fmla="*/ 2831 h 2867613"/>
                    <a:gd name="connsiteX5-11" fmla="*/ 633411 w 1459638"/>
                    <a:gd name="connsiteY5-12" fmla="*/ 52286 h 2867613"/>
                    <a:gd name="connsiteX6-13" fmla="*/ 14238 w 1459638"/>
                    <a:gd name="connsiteY6-14" fmla="*/ 1124726 h 2867613"/>
                    <a:gd name="connsiteX7-15" fmla="*/ 3634 w 1459638"/>
                    <a:gd name="connsiteY7-16" fmla="*/ 1205270 h 2867613"/>
                    <a:gd name="connsiteX8-17" fmla="*/ 11900 w 1459638"/>
                    <a:gd name="connsiteY8-18" fmla="*/ 1222209 h 2867613"/>
                    <a:gd name="connsiteX9-19" fmla="*/ 12843 w 1459638"/>
                    <a:gd name="connsiteY9-20" fmla="*/ 1226882 h 2867613"/>
                    <a:gd name="connsiteX10-21" fmla="*/ 17684 w 1459638"/>
                    <a:gd name="connsiteY10-22" fmla="*/ 1234061 h 2867613"/>
                    <a:gd name="connsiteX11-23" fmla="*/ 21480 w 1459638"/>
                    <a:gd name="connsiteY11-24" fmla="*/ 1241840 h 2867613"/>
                    <a:gd name="connsiteX12-25" fmla="*/ 25054 w 1459638"/>
                    <a:gd name="connsiteY12-26" fmla="*/ 1244992 h 2867613"/>
                    <a:gd name="connsiteX13-27" fmla="*/ 25909 w 1459638"/>
                    <a:gd name="connsiteY13-28" fmla="*/ 1246260 h 2867613"/>
                    <a:gd name="connsiteX14-29" fmla="*/ 0 w 1459638"/>
                    <a:gd name="connsiteY14-30" fmla="*/ 1246260 h 2867613"/>
                    <a:gd name="connsiteX15-31" fmla="*/ 0 w 1459638"/>
                    <a:gd name="connsiteY15-32" fmla="*/ 2867613 h 2867613"/>
                    <a:gd name="connsiteX16-33" fmla="*/ 1459638 w 1459638"/>
                    <a:gd name="connsiteY16-34" fmla="*/ 2867613 h 2867613"/>
                    <a:gd name="connsiteX17-35" fmla="*/ 1459638 w 1459638"/>
                    <a:gd name="connsiteY17-36" fmla="*/ 1246260 h 2867613"/>
                    <a:gd name="connsiteX18-37" fmla="*/ 1433729 w 1459638"/>
                    <a:gd name="connsiteY18-38" fmla="*/ 1246260 h 2867613"/>
                    <a:gd name="connsiteX19-39" fmla="*/ 1434584 w 1459638"/>
                    <a:gd name="connsiteY19-40" fmla="*/ 1244992 h 2867613"/>
                    <a:gd name="connsiteX20-41" fmla="*/ 1438159 w 1459638"/>
                    <a:gd name="connsiteY20-42" fmla="*/ 1241840 h 2867613"/>
                    <a:gd name="connsiteX21-43" fmla="*/ 1446795 w 1459638"/>
                    <a:gd name="connsiteY21-44" fmla="*/ 1226882 h 2867613"/>
                    <a:gd name="connsiteX22-45" fmla="*/ 1447738 w 1459638"/>
                    <a:gd name="connsiteY22-46" fmla="*/ 1222209 h 2867613"/>
                    <a:gd name="connsiteX23-47" fmla="*/ 1456004 w 1459638"/>
                    <a:gd name="connsiteY23-48" fmla="*/ 1205270 h 2867613"/>
                    <a:gd name="connsiteX24-49" fmla="*/ 1445400 w 1459638"/>
                    <a:gd name="connsiteY24-50" fmla="*/ 1124726 h 2867613"/>
                    <a:gd name="connsiteX25-51" fmla="*/ 826227 w 1459638"/>
                    <a:gd name="connsiteY25-52" fmla="*/ 52286 h 2867613"/>
                    <a:gd name="connsiteX26-53" fmla="*/ 761776 w 1459638"/>
                    <a:gd name="connsiteY26-54" fmla="*/ 2831 h 2867613"/>
                    <a:gd name="connsiteX27-55" fmla="*/ 742974 w 1459638"/>
                    <a:gd name="connsiteY27-56" fmla="*/ 1520 h 2867613"/>
                    <a:gd name="connsiteX28-57" fmla="*/ 738455 w 1459638"/>
                    <a:gd name="connsiteY28-58" fmla="*/ 0 h 2867613"/>
                    <a:gd name="connsiteX0-59" fmla="*/ 738455 w 1459638"/>
                    <a:gd name="connsiteY0-60" fmla="*/ 0 h 2867613"/>
                    <a:gd name="connsiteX1-61" fmla="*/ 729819 w 1459638"/>
                    <a:gd name="connsiteY1-62" fmla="*/ 602 h 2867613"/>
                    <a:gd name="connsiteX2-63" fmla="*/ 721184 w 1459638"/>
                    <a:gd name="connsiteY2-64" fmla="*/ 0 h 2867613"/>
                    <a:gd name="connsiteX3-65" fmla="*/ 716665 w 1459638"/>
                    <a:gd name="connsiteY3-66" fmla="*/ 1520 h 2867613"/>
                    <a:gd name="connsiteX4-67" fmla="*/ 697863 w 1459638"/>
                    <a:gd name="connsiteY4-68" fmla="*/ 2831 h 2867613"/>
                    <a:gd name="connsiteX5-69" fmla="*/ 633411 w 1459638"/>
                    <a:gd name="connsiteY5-70" fmla="*/ 52286 h 2867613"/>
                    <a:gd name="connsiteX6-71" fmla="*/ 14238 w 1459638"/>
                    <a:gd name="connsiteY6-72" fmla="*/ 1124726 h 2867613"/>
                    <a:gd name="connsiteX7-73" fmla="*/ 3634 w 1459638"/>
                    <a:gd name="connsiteY7-74" fmla="*/ 1205270 h 2867613"/>
                    <a:gd name="connsiteX8-75" fmla="*/ 11900 w 1459638"/>
                    <a:gd name="connsiteY8-76" fmla="*/ 1222209 h 2867613"/>
                    <a:gd name="connsiteX9-77" fmla="*/ 12843 w 1459638"/>
                    <a:gd name="connsiteY9-78" fmla="*/ 1226882 h 2867613"/>
                    <a:gd name="connsiteX10-79" fmla="*/ 17684 w 1459638"/>
                    <a:gd name="connsiteY10-80" fmla="*/ 1234061 h 2867613"/>
                    <a:gd name="connsiteX11-81" fmla="*/ 21480 w 1459638"/>
                    <a:gd name="connsiteY11-82" fmla="*/ 1241840 h 2867613"/>
                    <a:gd name="connsiteX12-83" fmla="*/ 25054 w 1459638"/>
                    <a:gd name="connsiteY12-84" fmla="*/ 1244992 h 2867613"/>
                    <a:gd name="connsiteX13-85" fmla="*/ 25909 w 1459638"/>
                    <a:gd name="connsiteY13-86" fmla="*/ 1246260 h 2867613"/>
                    <a:gd name="connsiteX14-87" fmla="*/ 0 w 1459638"/>
                    <a:gd name="connsiteY14-88" fmla="*/ 1246260 h 2867613"/>
                    <a:gd name="connsiteX15-89" fmla="*/ 0 w 1459638"/>
                    <a:gd name="connsiteY15-90" fmla="*/ 2867613 h 2867613"/>
                    <a:gd name="connsiteX16-91" fmla="*/ 1459638 w 1459638"/>
                    <a:gd name="connsiteY16-92" fmla="*/ 2867613 h 2867613"/>
                    <a:gd name="connsiteX17-93" fmla="*/ 1459638 w 1459638"/>
                    <a:gd name="connsiteY17-94" fmla="*/ 1246260 h 2867613"/>
                    <a:gd name="connsiteX18-95" fmla="*/ 1433729 w 1459638"/>
                    <a:gd name="connsiteY18-96" fmla="*/ 1246260 h 2867613"/>
                    <a:gd name="connsiteX19-97" fmla="*/ 1434584 w 1459638"/>
                    <a:gd name="connsiteY19-98" fmla="*/ 1244992 h 2867613"/>
                    <a:gd name="connsiteX20-99" fmla="*/ 1438159 w 1459638"/>
                    <a:gd name="connsiteY20-100" fmla="*/ 1241840 h 2867613"/>
                    <a:gd name="connsiteX21-101" fmla="*/ 1447738 w 1459638"/>
                    <a:gd name="connsiteY21-102" fmla="*/ 1222209 h 2867613"/>
                    <a:gd name="connsiteX22-103" fmla="*/ 1456004 w 1459638"/>
                    <a:gd name="connsiteY22-104" fmla="*/ 1205270 h 2867613"/>
                    <a:gd name="connsiteX23-105" fmla="*/ 1445400 w 1459638"/>
                    <a:gd name="connsiteY23-106" fmla="*/ 1124726 h 2867613"/>
                    <a:gd name="connsiteX24-107" fmla="*/ 826227 w 1459638"/>
                    <a:gd name="connsiteY24-108" fmla="*/ 52286 h 2867613"/>
                    <a:gd name="connsiteX25-109" fmla="*/ 761776 w 1459638"/>
                    <a:gd name="connsiteY25-110" fmla="*/ 2831 h 2867613"/>
                    <a:gd name="connsiteX26-111" fmla="*/ 742974 w 1459638"/>
                    <a:gd name="connsiteY26-112" fmla="*/ 1520 h 2867613"/>
                    <a:gd name="connsiteX27-113" fmla="*/ 738455 w 1459638"/>
                    <a:gd name="connsiteY27-114" fmla="*/ 0 h 2867613"/>
                    <a:gd name="connsiteX0-115" fmla="*/ 738455 w 1459638"/>
                    <a:gd name="connsiteY0-116" fmla="*/ 0 h 2867613"/>
                    <a:gd name="connsiteX1-117" fmla="*/ 729819 w 1459638"/>
                    <a:gd name="connsiteY1-118" fmla="*/ 602 h 2867613"/>
                    <a:gd name="connsiteX2-119" fmla="*/ 721184 w 1459638"/>
                    <a:gd name="connsiteY2-120" fmla="*/ 0 h 2867613"/>
                    <a:gd name="connsiteX3-121" fmla="*/ 716665 w 1459638"/>
                    <a:gd name="connsiteY3-122" fmla="*/ 1520 h 2867613"/>
                    <a:gd name="connsiteX4-123" fmla="*/ 697863 w 1459638"/>
                    <a:gd name="connsiteY4-124" fmla="*/ 2831 h 2867613"/>
                    <a:gd name="connsiteX5-125" fmla="*/ 633411 w 1459638"/>
                    <a:gd name="connsiteY5-126" fmla="*/ 52286 h 2867613"/>
                    <a:gd name="connsiteX6-127" fmla="*/ 14238 w 1459638"/>
                    <a:gd name="connsiteY6-128" fmla="*/ 1124726 h 2867613"/>
                    <a:gd name="connsiteX7-129" fmla="*/ 3634 w 1459638"/>
                    <a:gd name="connsiteY7-130" fmla="*/ 1205270 h 2867613"/>
                    <a:gd name="connsiteX8-131" fmla="*/ 11900 w 1459638"/>
                    <a:gd name="connsiteY8-132" fmla="*/ 1222209 h 2867613"/>
                    <a:gd name="connsiteX9-133" fmla="*/ 12843 w 1459638"/>
                    <a:gd name="connsiteY9-134" fmla="*/ 1226882 h 2867613"/>
                    <a:gd name="connsiteX10-135" fmla="*/ 17684 w 1459638"/>
                    <a:gd name="connsiteY10-136" fmla="*/ 1234061 h 2867613"/>
                    <a:gd name="connsiteX11-137" fmla="*/ 21480 w 1459638"/>
                    <a:gd name="connsiteY11-138" fmla="*/ 1241840 h 2867613"/>
                    <a:gd name="connsiteX12-139" fmla="*/ 25054 w 1459638"/>
                    <a:gd name="connsiteY12-140" fmla="*/ 1244992 h 2867613"/>
                    <a:gd name="connsiteX13-141" fmla="*/ 25909 w 1459638"/>
                    <a:gd name="connsiteY13-142" fmla="*/ 1246260 h 2867613"/>
                    <a:gd name="connsiteX14-143" fmla="*/ 0 w 1459638"/>
                    <a:gd name="connsiteY14-144" fmla="*/ 1246260 h 2867613"/>
                    <a:gd name="connsiteX15-145" fmla="*/ 0 w 1459638"/>
                    <a:gd name="connsiteY15-146" fmla="*/ 2867613 h 2867613"/>
                    <a:gd name="connsiteX16-147" fmla="*/ 1459638 w 1459638"/>
                    <a:gd name="connsiteY16-148" fmla="*/ 2867613 h 2867613"/>
                    <a:gd name="connsiteX17-149" fmla="*/ 1459638 w 1459638"/>
                    <a:gd name="connsiteY17-150" fmla="*/ 1246260 h 2867613"/>
                    <a:gd name="connsiteX18-151" fmla="*/ 1433729 w 1459638"/>
                    <a:gd name="connsiteY18-152" fmla="*/ 1246260 h 2867613"/>
                    <a:gd name="connsiteX19-153" fmla="*/ 1434584 w 1459638"/>
                    <a:gd name="connsiteY19-154" fmla="*/ 1244992 h 2867613"/>
                    <a:gd name="connsiteX20-155" fmla="*/ 1447738 w 1459638"/>
                    <a:gd name="connsiteY20-156" fmla="*/ 1222209 h 2867613"/>
                    <a:gd name="connsiteX21-157" fmla="*/ 1456004 w 1459638"/>
                    <a:gd name="connsiteY21-158" fmla="*/ 1205270 h 2867613"/>
                    <a:gd name="connsiteX22-159" fmla="*/ 1445400 w 1459638"/>
                    <a:gd name="connsiteY22-160" fmla="*/ 1124726 h 2867613"/>
                    <a:gd name="connsiteX23-161" fmla="*/ 826227 w 1459638"/>
                    <a:gd name="connsiteY23-162" fmla="*/ 52286 h 2867613"/>
                    <a:gd name="connsiteX24-163" fmla="*/ 761776 w 1459638"/>
                    <a:gd name="connsiteY24-164" fmla="*/ 2831 h 2867613"/>
                    <a:gd name="connsiteX25-165" fmla="*/ 742974 w 1459638"/>
                    <a:gd name="connsiteY25-166" fmla="*/ 1520 h 2867613"/>
                    <a:gd name="connsiteX26-167" fmla="*/ 738455 w 1459638"/>
                    <a:gd name="connsiteY26-168" fmla="*/ 0 h 2867613"/>
                    <a:gd name="connsiteX0-169" fmla="*/ 738455 w 1459638"/>
                    <a:gd name="connsiteY0-170" fmla="*/ 0 h 2867613"/>
                    <a:gd name="connsiteX1-171" fmla="*/ 729819 w 1459638"/>
                    <a:gd name="connsiteY1-172" fmla="*/ 602 h 2867613"/>
                    <a:gd name="connsiteX2-173" fmla="*/ 721184 w 1459638"/>
                    <a:gd name="connsiteY2-174" fmla="*/ 0 h 2867613"/>
                    <a:gd name="connsiteX3-175" fmla="*/ 716665 w 1459638"/>
                    <a:gd name="connsiteY3-176" fmla="*/ 1520 h 2867613"/>
                    <a:gd name="connsiteX4-177" fmla="*/ 697863 w 1459638"/>
                    <a:gd name="connsiteY4-178" fmla="*/ 2831 h 2867613"/>
                    <a:gd name="connsiteX5-179" fmla="*/ 633411 w 1459638"/>
                    <a:gd name="connsiteY5-180" fmla="*/ 52286 h 2867613"/>
                    <a:gd name="connsiteX6-181" fmla="*/ 14238 w 1459638"/>
                    <a:gd name="connsiteY6-182" fmla="*/ 1124726 h 2867613"/>
                    <a:gd name="connsiteX7-183" fmla="*/ 3634 w 1459638"/>
                    <a:gd name="connsiteY7-184" fmla="*/ 1205270 h 2867613"/>
                    <a:gd name="connsiteX8-185" fmla="*/ 11900 w 1459638"/>
                    <a:gd name="connsiteY8-186" fmla="*/ 1222209 h 2867613"/>
                    <a:gd name="connsiteX9-187" fmla="*/ 12843 w 1459638"/>
                    <a:gd name="connsiteY9-188" fmla="*/ 1226882 h 2867613"/>
                    <a:gd name="connsiteX10-189" fmla="*/ 17684 w 1459638"/>
                    <a:gd name="connsiteY10-190" fmla="*/ 1234061 h 2867613"/>
                    <a:gd name="connsiteX11-191" fmla="*/ 21480 w 1459638"/>
                    <a:gd name="connsiteY11-192" fmla="*/ 1241840 h 2867613"/>
                    <a:gd name="connsiteX12-193" fmla="*/ 25054 w 1459638"/>
                    <a:gd name="connsiteY12-194" fmla="*/ 1244992 h 2867613"/>
                    <a:gd name="connsiteX13-195" fmla="*/ 25909 w 1459638"/>
                    <a:gd name="connsiteY13-196" fmla="*/ 1246260 h 2867613"/>
                    <a:gd name="connsiteX14-197" fmla="*/ 0 w 1459638"/>
                    <a:gd name="connsiteY14-198" fmla="*/ 1246260 h 2867613"/>
                    <a:gd name="connsiteX15-199" fmla="*/ 0 w 1459638"/>
                    <a:gd name="connsiteY15-200" fmla="*/ 2867613 h 2867613"/>
                    <a:gd name="connsiteX16-201" fmla="*/ 1459638 w 1459638"/>
                    <a:gd name="connsiteY16-202" fmla="*/ 2867613 h 2867613"/>
                    <a:gd name="connsiteX17-203" fmla="*/ 1459638 w 1459638"/>
                    <a:gd name="connsiteY17-204" fmla="*/ 1246260 h 2867613"/>
                    <a:gd name="connsiteX18-205" fmla="*/ 1433729 w 1459638"/>
                    <a:gd name="connsiteY18-206" fmla="*/ 1246260 h 2867613"/>
                    <a:gd name="connsiteX19-207" fmla="*/ 1447738 w 1459638"/>
                    <a:gd name="connsiteY19-208" fmla="*/ 1222209 h 2867613"/>
                    <a:gd name="connsiteX20-209" fmla="*/ 1456004 w 1459638"/>
                    <a:gd name="connsiteY20-210" fmla="*/ 1205270 h 2867613"/>
                    <a:gd name="connsiteX21-211" fmla="*/ 1445400 w 1459638"/>
                    <a:gd name="connsiteY21-212" fmla="*/ 1124726 h 2867613"/>
                    <a:gd name="connsiteX22-213" fmla="*/ 826227 w 1459638"/>
                    <a:gd name="connsiteY22-214" fmla="*/ 52286 h 2867613"/>
                    <a:gd name="connsiteX23-215" fmla="*/ 761776 w 1459638"/>
                    <a:gd name="connsiteY23-216" fmla="*/ 2831 h 2867613"/>
                    <a:gd name="connsiteX24-217" fmla="*/ 742974 w 1459638"/>
                    <a:gd name="connsiteY24-218" fmla="*/ 1520 h 2867613"/>
                    <a:gd name="connsiteX25-219" fmla="*/ 738455 w 1459638"/>
                    <a:gd name="connsiteY25-220" fmla="*/ 0 h 2867613"/>
                    <a:gd name="connsiteX0-221" fmla="*/ 738455 w 1459638"/>
                    <a:gd name="connsiteY0-222" fmla="*/ 0 h 2867613"/>
                    <a:gd name="connsiteX1-223" fmla="*/ 729819 w 1459638"/>
                    <a:gd name="connsiteY1-224" fmla="*/ 602 h 2867613"/>
                    <a:gd name="connsiteX2-225" fmla="*/ 721184 w 1459638"/>
                    <a:gd name="connsiteY2-226" fmla="*/ 0 h 2867613"/>
                    <a:gd name="connsiteX3-227" fmla="*/ 716665 w 1459638"/>
                    <a:gd name="connsiteY3-228" fmla="*/ 1520 h 2867613"/>
                    <a:gd name="connsiteX4-229" fmla="*/ 697863 w 1459638"/>
                    <a:gd name="connsiteY4-230" fmla="*/ 2831 h 2867613"/>
                    <a:gd name="connsiteX5-231" fmla="*/ 633411 w 1459638"/>
                    <a:gd name="connsiteY5-232" fmla="*/ 52286 h 2867613"/>
                    <a:gd name="connsiteX6-233" fmla="*/ 14238 w 1459638"/>
                    <a:gd name="connsiteY6-234" fmla="*/ 1124726 h 2867613"/>
                    <a:gd name="connsiteX7-235" fmla="*/ 3634 w 1459638"/>
                    <a:gd name="connsiteY7-236" fmla="*/ 1205270 h 2867613"/>
                    <a:gd name="connsiteX8-237" fmla="*/ 11900 w 1459638"/>
                    <a:gd name="connsiteY8-238" fmla="*/ 1222209 h 2867613"/>
                    <a:gd name="connsiteX9-239" fmla="*/ 12843 w 1459638"/>
                    <a:gd name="connsiteY9-240" fmla="*/ 1226882 h 2867613"/>
                    <a:gd name="connsiteX10-241" fmla="*/ 17684 w 1459638"/>
                    <a:gd name="connsiteY10-242" fmla="*/ 1234061 h 2867613"/>
                    <a:gd name="connsiteX11-243" fmla="*/ 21480 w 1459638"/>
                    <a:gd name="connsiteY11-244" fmla="*/ 1241840 h 2867613"/>
                    <a:gd name="connsiteX12-245" fmla="*/ 25054 w 1459638"/>
                    <a:gd name="connsiteY12-246" fmla="*/ 1244992 h 2867613"/>
                    <a:gd name="connsiteX13-247" fmla="*/ 25909 w 1459638"/>
                    <a:gd name="connsiteY13-248" fmla="*/ 1246260 h 2867613"/>
                    <a:gd name="connsiteX14-249" fmla="*/ 0 w 1459638"/>
                    <a:gd name="connsiteY14-250" fmla="*/ 1246260 h 2867613"/>
                    <a:gd name="connsiteX15-251" fmla="*/ 0 w 1459638"/>
                    <a:gd name="connsiteY15-252" fmla="*/ 2867613 h 2867613"/>
                    <a:gd name="connsiteX16-253" fmla="*/ 1459638 w 1459638"/>
                    <a:gd name="connsiteY16-254" fmla="*/ 2867613 h 2867613"/>
                    <a:gd name="connsiteX17-255" fmla="*/ 1459638 w 1459638"/>
                    <a:gd name="connsiteY17-256" fmla="*/ 1246260 h 2867613"/>
                    <a:gd name="connsiteX18-257" fmla="*/ 1447738 w 1459638"/>
                    <a:gd name="connsiteY18-258" fmla="*/ 1222209 h 2867613"/>
                    <a:gd name="connsiteX19-259" fmla="*/ 1456004 w 1459638"/>
                    <a:gd name="connsiteY19-260" fmla="*/ 1205270 h 2867613"/>
                    <a:gd name="connsiteX20-261" fmla="*/ 1445400 w 1459638"/>
                    <a:gd name="connsiteY20-262" fmla="*/ 1124726 h 2867613"/>
                    <a:gd name="connsiteX21-263" fmla="*/ 826227 w 1459638"/>
                    <a:gd name="connsiteY21-264" fmla="*/ 52286 h 2867613"/>
                    <a:gd name="connsiteX22-265" fmla="*/ 761776 w 1459638"/>
                    <a:gd name="connsiteY22-266" fmla="*/ 2831 h 2867613"/>
                    <a:gd name="connsiteX23-267" fmla="*/ 742974 w 1459638"/>
                    <a:gd name="connsiteY23-268" fmla="*/ 1520 h 2867613"/>
                    <a:gd name="connsiteX24-269" fmla="*/ 738455 w 1459638"/>
                    <a:gd name="connsiteY24-270" fmla="*/ 0 h 2867613"/>
                    <a:gd name="connsiteX0-271" fmla="*/ 738455 w 1459638"/>
                    <a:gd name="connsiteY0-272" fmla="*/ 0 h 2867613"/>
                    <a:gd name="connsiteX1-273" fmla="*/ 729819 w 1459638"/>
                    <a:gd name="connsiteY1-274" fmla="*/ 602 h 2867613"/>
                    <a:gd name="connsiteX2-275" fmla="*/ 721184 w 1459638"/>
                    <a:gd name="connsiteY2-276" fmla="*/ 0 h 2867613"/>
                    <a:gd name="connsiteX3-277" fmla="*/ 716665 w 1459638"/>
                    <a:gd name="connsiteY3-278" fmla="*/ 1520 h 2867613"/>
                    <a:gd name="connsiteX4-279" fmla="*/ 697863 w 1459638"/>
                    <a:gd name="connsiteY4-280" fmla="*/ 2831 h 2867613"/>
                    <a:gd name="connsiteX5-281" fmla="*/ 633411 w 1459638"/>
                    <a:gd name="connsiteY5-282" fmla="*/ 52286 h 2867613"/>
                    <a:gd name="connsiteX6-283" fmla="*/ 14238 w 1459638"/>
                    <a:gd name="connsiteY6-284" fmla="*/ 1124726 h 2867613"/>
                    <a:gd name="connsiteX7-285" fmla="*/ 3634 w 1459638"/>
                    <a:gd name="connsiteY7-286" fmla="*/ 1205270 h 2867613"/>
                    <a:gd name="connsiteX8-287" fmla="*/ 11900 w 1459638"/>
                    <a:gd name="connsiteY8-288" fmla="*/ 1222209 h 2867613"/>
                    <a:gd name="connsiteX9-289" fmla="*/ 12843 w 1459638"/>
                    <a:gd name="connsiteY9-290" fmla="*/ 1226882 h 2867613"/>
                    <a:gd name="connsiteX10-291" fmla="*/ 17684 w 1459638"/>
                    <a:gd name="connsiteY10-292" fmla="*/ 1234061 h 2867613"/>
                    <a:gd name="connsiteX11-293" fmla="*/ 21480 w 1459638"/>
                    <a:gd name="connsiteY11-294" fmla="*/ 1241840 h 2867613"/>
                    <a:gd name="connsiteX12-295" fmla="*/ 25054 w 1459638"/>
                    <a:gd name="connsiteY12-296" fmla="*/ 1244992 h 2867613"/>
                    <a:gd name="connsiteX13-297" fmla="*/ 25909 w 1459638"/>
                    <a:gd name="connsiteY13-298" fmla="*/ 1246260 h 2867613"/>
                    <a:gd name="connsiteX14-299" fmla="*/ 0 w 1459638"/>
                    <a:gd name="connsiteY14-300" fmla="*/ 1246260 h 2867613"/>
                    <a:gd name="connsiteX15-301" fmla="*/ 0 w 1459638"/>
                    <a:gd name="connsiteY15-302" fmla="*/ 2867613 h 2867613"/>
                    <a:gd name="connsiteX16-303" fmla="*/ 1459638 w 1459638"/>
                    <a:gd name="connsiteY16-304" fmla="*/ 2867613 h 2867613"/>
                    <a:gd name="connsiteX17-305" fmla="*/ 1459638 w 1459638"/>
                    <a:gd name="connsiteY17-306" fmla="*/ 1246260 h 2867613"/>
                    <a:gd name="connsiteX18-307" fmla="*/ 1456004 w 1459638"/>
                    <a:gd name="connsiteY18-308" fmla="*/ 1205270 h 2867613"/>
                    <a:gd name="connsiteX19-309" fmla="*/ 1445400 w 1459638"/>
                    <a:gd name="connsiteY19-310" fmla="*/ 1124726 h 2867613"/>
                    <a:gd name="connsiteX20-311" fmla="*/ 826227 w 1459638"/>
                    <a:gd name="connsiteY20-312" fmla="*/ 52286 h 2867613"/>
                    <a:gd name="connsiteX21-313" fmla="*/ 761776 w 1459638"/>
                    <a:gd name="connsiteY21-314" fmla="*/ 2831 h 2867613"/>
                    <a:gd name="connsiteX22-315" fmla="*/ 742974 w 1459638"/>
                    <a:gd name="connsiteY22-316" fmla="*/ 1520 h 2867613"/>
                    <a:gd name="connsiteX23-317" fmla="*/ 738455 w 1459638"/>
                    <a:gd name="connsiteY23-318" fmla="*/ 0 h 2867613"/>
                    <a:gd name="connsiteX0-319" fmla="*/ 738455 w 1459638"/>
                    <a:gd name="connsiteY0-320" fmla="*/ 0 h 2867613"/>
                    <a:gd name="connsiteX1-321" fmla="*/ 729819 w 1459638"/>
                    <a:gd name="connsiteY1-322" fmla="*/ 602 h 2867613"/>
                    <a:gd name="connsiteX2-323" fmla="*/ 721184 w 1459638"/>
                    <a:gd name="connsiteY2-324" fmla="*/ 0 h 2867613"/>
                    <a:gd name="connsiteX3-325" fmla="*/ 716665 w 1459638"/>
                    <a:gd name="connsiteY3-326" fmla="*/ 1520 h 2867613"/>
                    <a:gd name="connsiteX4-327" fmla="*/ 697863 w 1459638"/>
                    <a:gd name="connsiteY4-328" fmla="*/ 2831 h 2867613"/>
                    <a:gd name="connsiteX5-329" fmla="*/ 633411 w 1459638"/>
                    <a:gd name="connsiteY5-330" fmla="*/ 52286 h 2867613"/>
                    <a:gd name="connsiteX6-331" fmla="*/ 14238 w 1459638"/>
                    <a:gd name="connsiteY6-332" fmla="*/ 1124726 h 2867613"/>
                    <a:gd name="connsiteX7-333" fmla="*/ 3634 w 1459638"/>
                    <a:gd name="connsiteY7-334" fmla="*/ 1205270 h 2867613"/>
                    <a:gd name="connsiteX8-335" fmla="*/ 11900 w 1459638"/>
                    <a:gd name="connsiteY8-336" fmla="*/ 1222209 h 2867613"/>
                    <a:gd name="connsiteX9-337" fmla="*/ 12843 w 1459638"/>
                    <a:gd name="connsiteY9-338" fmla="*/ 1226882 h 2867613"/>
                    <a:gd name="connsiteX10-339" fmla="*/ 17684 w 1459638"/>
                    <a:gd name="connsiteY10-340" fmla="*/ 1234061 h 2867613"/>
                    <a:gd name="connsiteX11-341" fmla="*/ 21480 w 1459638"/>
                    <a:gd name="connsiteY11-342" fmla="*/ 1241840 h 2867613"/>
                    <a:gd name="connsiteX12-343" fmla="*/ 25054 w 1459638"/>
                    <a:gd name="connsiteY12-344" fmla="*/ 1244992 h 2867613"/>
                    <a:gd name="connsiteX13-345" fmla="*/ 0 w 1459638"/>
                    <a:gd name="connsiteY13-346" fmla="*/ 1246260 h 2867613"/>
                    <a:gd name="connsiteX14-347" fmla="*/ 0 w 1459638"/>
                    <a:gd name="connsiteY14-348" fmla="*/ 2867613 h 2867613"/>
                    <a:gd name="connsiteX15-349" fmla="*/ 1459638 w 1459638"/>
                    <a:gd name="connsiteY15-350" fmla="*/ 2867613 h 2867613"/>
                    <a:gd name="connsiteX16-351" fmla="*/ 1459638 w 1459638"/>
                    <a:gd name="connsiteY16-352" fmla="*/ 1246260 h 2867613"/>
                    <a:gd name="connsiteX17-353" fmla="*/ 1456004 w 1459638"/>
                    <a:gd name="connsiteY17-354" fmla="*/ 1205270 h 2867613"/>
                    <a:gd name="connsiteX18-355" fmla="*/ 1445400 w 1459638"/>
                    <a:gd name="connsiteY18-356" fmla="*/ 1124726 h 2867613"/>
                    <a:gd name="connsiteX19-357" fmla="*/ 826227 w 1459638"/>
                    <a:gd name="connsiteY19-358" fmla="*/ 52286 h 2867613"/>
                    <a:gd name="connsiteX20-359" fmla="*/ 761776 w 1459638"/>
                    <a:gd name="connsiteY20-360" fmla="*/ 2831 h 2867613"/>
                    <a:gd name="connsiteX21-361" fmla="*/ 742974 w 1459638"/>
                    <a:gd name="connsiteY21-362" fmla="*/ 1520 h 2867613"/>
                    <a:gd name="connsiteX22-363" fmla="*/ 738455 w 1459638"/>
                    <a:gd name="connsiteY22-364" fmla="*/ 0 h 2867613"/>
                    <a:gd name="connsiteX0-365" fmla="*/ 738455 w 1459638"/>
                    <a:gd name="connsiteY0-366" fmla="*/ 0 h 2867613"/>
                    <a:gd name="connsiteX1-367" fmla="*/ 729819 w 1459638"/>
                    <a:gd name="connsiteY1-368" fmla="*/ 602 h 2867613"/>
                    <a:gd name="connsiteX2-369" fmla="*/ 721184 w 1459638"/>
                    <a:gd name="connsiteY2-370" fmla="*/ 0 h 2867613"/>
                    <a:gd name="connsiteX3-371" fmla="*/ 716665 w 1459638"/>
                    <a:gd name="connsiteY3-372" fmla="*/ 1520 h 2867613"/>
                    <a:gd name="connsiteX4-373" fmla="*/ 697863 w 1459638"/>
                    <a:gd name="connsiteY4-374" fmla="*/ 2831 h 2867613"/>
                    <a:gd name="connsiteX5-375" fmla="*/ 633411 w 1459638"/>
                    <a:gd name="connsiteY5-376" fmla="*/ 52286 h 2867613"/>
                    <a:gd name="connsiteX6-377" fmla="*/ 14238 w 1459638"/>
                    <a:gd name="connsiteY6-378" fmla="*/ 1124726 h 2867613"/>
                    <a:gd name="connsiteX7-379" fmla="*/ 3634 w 1459638"/>
                    <a:gd name="connsiteY7-380" fmla="*/ 1205270 h 2867613"/>
                    <a:gd name="connsiteX8-381" fmla="*/ 11900 w 1459638"/>
                    <a:gd name="connsiteY8-382" fmla="*/ 1222209 h 2867613"/>
                    <a:gd name="connsiteX9-383" fmla="*/ 12843 w 1459638"/>
                    <a:gd name="connsiteY9-384" fmla="*/ 1226882 h 2867613"/>
                    <a:gd name="connsiteX10-385" fmla="*/ 17684 w 1459638"/>
                    <a:gd name="connsiteY10-386" fmla="*/ 1234061 h 2867613"/>
                    <a:gd name="connsiteX11-387" fmla="*/ 21480 w 1459638"/>
                    <a:gd name="connsiteY11-388" fmla="*/ 1241840 h 2867613"/>
                    <a:gd name="connsiteX12-389" fmla="*/ 0 w 1459638"/>
                    <a:gd name="connsiteY12-390" fmla="*/ 1246260 h 2867613"/>
                    <a:gd name="connsiteX13-391" fmla="*/ 0 w 1459638"/>
                    <a:gd name="connsiteY13-392" fmla="*/ 2867613 h 2867613"/>
                    <a:gd name="connsiteX14-393" fmla="*/ 1459638 w 1459638"/>
                    <a:gd name="connsiteY14-394" fmla="*/ 2867613 h 2867613"/>
                    <a:gd name="connsiteX15-395" fmla="*/ 1459638 w 1459638"/>
                    <a:gd name="connsiteY15-396" fmla="*/ 1246260 h 2867613"/>
                    <a:gd name="connsiteX16-397" fmla="*/ 1456004 w 1459638"/>
                    <a:gd name="connsiteY16-398" fmla="*/ 1205270 h 2867613"/>
                    <a:gd name="connsiteX17-399" fmla="*/ 1445400 w 1459638"/>
                    <a:gd name="connsiteY17-400" fmla="*/ 1124726 h 2867613"/>
                    <a:gd name="connsiteX18-401" fmla="*/ 826227 w 1459638"/>
                    <a:gd name="connsiteY18-402" fmla="*/ 52286 h 2867613"/>
                    <a:gd name="connsiteX19-403" fmla="*/ 761776 w 1459638"/>
                    <a:gd name="connsiteY19-404" fmla="*/ 2831 h 2867613"/>
                    <a:gd name="connsiteX20-405" fmla="*/ 742974 w 1459638"/>
                    <a:gd name="connsiteY20-406" fmla="*/ 1520 h 2867613"/>
                    <a:gd name="connsiteX21-407" fmla="*/ 738455 w 1459638"/>
                    <a:gd name="connsiteY21-408" fmla="*/ 0 h 2867613"/>
                    <a:gd name="connsiteX0-409" fmla="*/ 738455 w 1459638"/>
                    <a:gd name="connsiteY0-410" fmla="*/ 0 h 2867613"/>
                    <a:gd name="connsiteX1-411" fmla="*/ 729819 w 1459638"/>
                    <a:gd name="connsiteY1-412" fmla="*/ 602 h 2867613"/>
                    <a:gd name="connsiteX2-413" fmla="*/ 721184 w 1459638"/>
                    <a:gd name="connsiteY2-414" fmla="*/ 0 h 2867613"/>
                    <a:gd name="connsiteX3-415" fmla="*/ 716665 w 1459638"/>
                    <a:gd name="connsiteY3-416" fmla="*/ 1520 h 2867613"/>
                    <a:gd name="connsiteX4-417" fmla="*/ 697863 w 1459638"/>
                    <a:gd name="connsiteY4-418" fmla="*/ 2831 h 2867613"/>
                    <a:gd name="connsiteX5-419" fmla="*/ 633411 w 1459638"/>
                    <a:gd name="connsiteY5-420" fmla="*/ 52286 h 2867613"/>
                    <a:gd name="connsiteX6-421" fmla="*/ 14238 w 1459638"/>
                    <a:gd name="connsiteY6-422" fmla="*/ 1124726 h 2867613"/>
                    <a:gd name="connsiteX7-423" fmla="*/ 3634 w 1459638"/>
                    <a:gd name="connsiteY7-424" fmla="*/ 1205270 h 2867613"/>
                    <a:gd name="connsiteX8-425" fmla="*/ 11900 w 1459638"/>
                    <a:gd name="connsiteY8-426" fmla="*/ 1222209 h 2867613"/>
                    <a:gd name="connsiteX9-427" fmla="*/ 12843 w 1459638"/>
                    <a:gd name="connsiteY9-428" fmla="*/ 1226882 h 2867613"/>
                    <a:gd name="connsiteX10-429" fmla="*/ 17684 w 1459638"/>
                    <a:gd name="connsiteY10-430" fmla="*/ 1234061 h 2867613"/>
                    <a:gd name="connsiteX11-431" fmla="*/ 0 w 1459638"/>
                    <a:gd name="connsiteY11-432" fmla="*/ 1246260 h 2867613"/>
                    <a:gd name="connsiteX12-433" fmla="*/ 0 w 1459638"/>
                    <a:gd name="connsiteY12-434" fmla="*/ 2867613 h 2867613"/>
                    <a:gd name="connsiteX13-435" fmla="*/ 1459638 w 1459638"/>
                    <a:gd name="connsiteY13-436" fmla="*/ 2867613 h 2867613"/>
                    <a:gd name="connsiteX14-437" fmla="*/ 1459638 w 1459638"/>
                    <a:gd name="connsiteY14-438" fmla="*/ 1246260 h 2867613"/>
                    <a:gd name="connsiteX15-439" fmla="*/ 1456004 w 1459638"/>
                    <a:gd name="connsiteY15-440" fmla="*/ 1205270 h 2867613"/>
                    <a:gd name="connsiteX16-441" fmla="*/ 1445400 w 1459638"/>
                    <a:gd name="connsiteY16-442" fmla="*/ 1124726 h 2867613"/>
                    <a:gd name="connsiteX17-443" fmla="*/ 826227 w 1459638"/>
                    <a:gd name="connsiteY17-444" fmla="*/ 52286 h 2867613"/>
                    <a:gd name="connsiteX18-445" fmla="*/ 761776 w 1459638"/>
                    <a:gd name="connsiteY18-446" fmla="*/ 2831 h 2867613"/>
                    <a:gd name="connsiteX19-447" fmla="*/ 742974 w 1459638"/>
                    <a:gd name="connsiteY19-448" fmla="*/ 1520 h 2867613"/>
                    <a:gd name="connsiteX20-449" fmla="*/ 738455 w 1459638"/>
                    <a:gd name="connsiteY20-450" fmla="*/ 0 h 2867613"/>
                    <a:gd name="connsiteX0-451" fmla="*/ 738455 w 1459638"/>
                    <a:gd name="connsiteY0-452" fmla="*/ 0 h 2867613"/>
                    <a:gd name="connsiteX1-453" fmla="*/ 729819 w 1459638"/>
                    <a:gd name="connsiteY1-454" fmla="*/ 602 h 2867613"/>
                    <a:gd name="connsiteX2-455" fmla="*/ 721184 w 1459638"/>
                    <a:gd name="connsiteY2-456" fmla="*/ 0 h 2867613"/>
                    <a:gd name="connsiteX3-457" fmla="*/ 716665 w 1459638"/>
                    <a:gd name="connsiteY3-458" fmla="*/ 1520 h 2867613"/>
                    <a:gd name="connsiteX4-459" fmla="*/ 697863 w 1459638"/>
                    <a:gd name="connsiteY4-460" fmla="*/ 2831 h 2867613"/>
                    <a:gd name="connsiteX5-461" fmla="*/ 633411 w 1459638"/>
                    <a:gd name="connsiteY5-462" fmla="*/ 52286 h 2867613"/>
                    <a:gd name="connsiteX6-463" fmla="*/ 14238 w 1459638"/>
                    <a:gd name="connsiteY6-464" fmla="*/ 1124726 h 2867613"/>
                    <a:gd name="connsiteX7-465" fmla="*/ 3634 w 1459638"/>
                    <a:gd name="connsiteY7-466" fmla="*/ 1205270 h 2867613"/>
                    <a:gd name="connsiteX8-467" fmla="*/ 11900 w 1459638"/>
                    <a:gd name="connsiteY8-468" fmla="*/ 1222209 h 2867613"/>
                    <a:gd name="connsiteX9-469" fmla="*/ 12843 w 1459638"/>
                    <a:gd name="connsiteY9-470" fmla="*/ 1226882 h 2867613"/>
                    <a:gd name="connsiteX10-471" fmla="*/ 0 w 1459638"/>
                    <a:gd name="connsiteY10-472" fmla="*/ 1246260 h 2867613"/>
                    <a:gd name="connsiteX11-473" fmla="*/ 0 w 1459638"/>
                    <a:gd name="connsiteY11-474" fmla="*/ 2867613 h 2867613"/>
                    <a:gd name="connsiteX12-475" fmla="*/ 1459638 w 1459638"/>
                    <a:gd name="connsiteY12-476" fmla="*/ 2867613 h 2867613"/>
                    <a:gd name="connsiteX13-477" fmla="*/ 1459638 w 1459638"/>
                    <a:gd name="connsiteY13-478" fmla="*/ 1246260 h 2867613"/>
                    <a:gd name="connsiteX14-479" fmla="*/ 1456004 w 1459638"/>
                    <a:gd name="connsiteY14-480" fmla="*/ 1205270 h 2867613"/>
                    <a:gd name="connsiteX15-481" fmla="*/ 1445400 w 1459638"/>
                    <a:gd name="connsiteY15-482" fmla="*/ 1124726 h 2867613"/>
                    <a:gd name="connsiteX16-483" fmla="*/ 826227 w 1459638"/>
                    <a:gd name="connsiteY16-484" fmla="*/ 52286 h 2867613"/>
                    <a:gd name="connsiteX17-485" fmla="*/ 761776 w 1459638"/>
                    <a:gd name="connsiteY17-486" fmla="*/ 2831 h 2867613"/>
                    <a:gd name="connsiteX18-487" fmla="*/ 742974 w 1459638"/>
                    <a:gd name="connsiteY18-488" fmla="*/ 1520 h 2867613"/>
                    <a:gd name="connsiteX19-489" fmla="*/ 738455 w 1459638"/>
                    <a:gd name="connsiteY19-490" fmla="*/ 0 h 2867613"/>
                    <a:gd name="connsiteX0-491" fmla="*/ 738455 w 1459638"/>
                    <a:gd name="connsiteY0-492" fmla="*/ 0 h 2867613"/>
                    <a:gd name="connsiteX1-493" fmla="*/ 729819 w 1459638"/>
                    <a:gd name="connsiteY1-494" fmla="*/ 602 h 2867613"/>
                    <a:gd name="connsiteX2-495" fmla="*/ 721184 w 1459638"/>
                    <a:gd name="connsiteY2-496" fmla="*/ 0 h 2867613"/>
                    <a:gd name="connsiteX3-497" fmla="*/ 716665 w 1459638"/>
                    <a:gd name="connsiteY3-498" fmla="*/ 1520 h 2867613"/>
                    <a:gd name="connsiteX4-499" fmla="*/ 697863 w 1459638"/>
                    <a:gd name="connsiteY4-500" fmla="*/ 2831 h 2867613"/>
                    <a:gd name="connsiteX5-501" fmla="*/ 633411 w 1459638"/>
                    <a:gd name="connsiteY5-502" fmla="*/ 52286 h 2867613"/>
                    <a:gd name="connsiteX6-503" fmla="*/ 14238 w 1459638"/>
                    <a:gd name="connsiteY6-504" fmla="*/ 1124726 h 2867613"/>
                    <a:gd name="connsiteX7-505" fmla="*/ 3634 w 1459638"/>
                    <a:gd name="connsiteY7-506" fmla="*/ 1205270 h 2867613"/>
                    <a:gd name="connsiteX8-507" fmla="*/ 11900 w 1459638"/>
                    <a:gd name="connsiteY8-508" fmla="*/ 1222209 h 2867613"/>
                    <a:gd name="connsiteX9-509" fmla="*/ 0 w 1459638"/>
                    <a:gd name="connsiteY9-510" fmla="*/ 1246260 h 2867613"/>
                    <a:gd name="connsiteX10-511" fmla="*/ 0 w 1459638"/>
                    <a:gd name="connsiteY10-512" fmla="*/ 2867613 h 2867613"/>
                    <a:gd name="connsiteX11-513" fmla="*/ 1459638 w 1459638"/>
                    <a:gd name="connsiteY11-514" fmla="*/ 2867613 h 2867613"/>
                    <a:gd name="connsiteX12-515" fmla="*/ 1459638 w 1459638"/>
                    <a:gd name="connsiteY12-516" fmla="*/ 1246260 h 2867613"/>
                    <a:gd name="connsiteX13-517" fmla="*/ 1456004 w 1459638"/>
                    <a:gd name="connsiteY13-518" fmla="*/ 1205270 h 2867613"/>
                    <a:gd name="connsiteX14-519" fmla="*/ 1445400 w 1459638"/>
                    <a:gd name="connsiteY14-520" fmla="*/ 1124726 h 2867613"/>
                    <a:gd name="connsiteX15-521" fmla="*/ 826227 w 1459638"/>
                    <a:gd name="connsiteY15-522" fmla="*/ 52286 h 2867613"/>
                    <a:gd name="connsiteX16-523" fmla="*/ 761776 w 1459638"/>
                    <a:gd name="connsiteY16-524" fmla="*/ 2831 h 2867613"/>
                    <a:gd name="connsiteX17-525" fmla="*/ 742974 w 1459638"/>
                    <a:gd name="connsiteY17-526" fmla="*/ 1520 h 2867613"/>
                    <a:gd name="connsiteX18-527" fmla="*/ 738455 w 1459638"/>
                    <a:gd name="connsiteY18-528" fmla="*/ 0 h 2867613"/>
                    <a:gd name="connsiteX0-529" fmla="*/ 738455 w 1459638"/>
                    <a:gd name="connsiteY0-530" fmla="*/ 0 h 2867613"/>
                    <a:gd name="connsiteX1-531" fmla="*/ 729819 w 1459638"/>
                    <a:gd name="connsiteY1-532" fmla="*/ 602 h 2867613"/>
                    <a:gd name="connsiteX2-533" fmla="*/ 721184 w 1459638"/>
                    <a:gd name="connsiteY2-534" fmla="*/ 0 h 2867613"/>
                    <a:gd name="connsiteX3-535" fmla="*/ 716665 w 1459638"/>
                    <a:gd name="connsiteY3-536" fmla="*/ 1520 h 2867613"/>
                    <a:gd name="connsiteX4-537" fmla="*/ 697863 w 1459638"/>
                    <a:gd name="connsiteY4-538" fmla="*/ 2831 h 2867613"/>
                    <a:gd name="connsiteX5-539" fmla="*/ 633411 w 1459638"/>
                    <a:gd name="connsiteY5-540" fmla="*/ 52286 h 2867613"/>
                    <a:gd name="connsiteX6-541" fmla="*/ 14238 w 1459638"/>
                    <a:gd name="connsiteY6-542" fmla="*/ 1124726 h 2867613"/>
                    <a:gd name="connsiteX7-543" fmla="*/ 3634 w 1459638"/>
                    <a:gd name="connsiteY7-544" fmla="*/ 1205270 h 2867613"/>
                    <a:gd name="connsiteX8-545" fmla="*/ 0 w 1459638"/>
                    <a:gd name="connsiteY8-546" fmla="*/ 1246260 h 2867613"/>
                    <a:gd name="connsiteX9-547" fmla="*/ 0 w 1459638"/>
                    <a:gd name="connsiteY9-548" fmla="*/ 2867613 h 2867613"/>
                    <a:gd name="connsiteX10-549" fmla="*/ 1459638 w 1459638"/>
                    <a:gd name="connsiteY10-550" fmla="*/ 2867613 h 2867613"/>
                    <a:gd name="connsiteX11-551" fmla="*/ 1459638 w 1459638"/>
                    <a:gd name="connsiteY11-552" fmla="*/ 1246260 h 2867613"/>
                    <a:gd name="connsiteX12-553" fmla="*/ 1456004 w 1459638"/>
                    <a:gd name="connsiteY12-554" fmla="*/ 1205270 h 2867613"/>
                    <a:gd name="connsiteX13-555" fmla="*/ 1445400 w 1459638"/>
                    <a:gd name="connsiteY13-556" fmla="*/ 1124726 h 2867613"/>
                    <a:gd name="connsiteX14-557" fmla="*/ 826227 w 1459638"/>
                    <a:gd name="connsiteY14-558" fmla="*/ 52286 h 2867613"/>
                    <a:gd name="connsiteX15-559" fmla="*/ 761776 w 1459638"/>
                    <a:gd name="connsiteY15-560" fmla="*/ 2831 h 2867613"/>
                    <a:gd name="connsiteX16-561" fmla="*/ 742974 w 1459638"/>
                    <a:gd name="connsiteY16-562" fmla="*/ 1520 h 2867613"/>
                    <a:gd name="connsiteX17-563" fmla="*/ 738455 w 1459638"/>
                    <a:gd name="connsiteY17-564" fmla="*/ 0 h 2867613"/>
                    <a:gd name="connsiteX0-565" fmla="*/ 738455 w 1461451"/>
                    <a:gd name="connsiteY0-566" fmla="*/ 0 h 2867613"/>
                    <a:gd name="connsiteX1-567" fmla="*/ 729819 w 1461451"/>
                    <a:gd name="connsiteY1-568" fmla="*/ 602 h 2867613"/>
                    <a:gd name="connsiteX2-569" fmla="*/ 721184 w 1461451"/>
                    <a:gd name="connsiteY2-570" fmla="*/ 0 h 2867613"/>
                    <a:gd name="connsiteX3-571" fmla="*/ 716665 w 1461451"/>
                    <a:gd name="connsiteY3-572" fmla="*/ 1520 h 2867613"/>
                    <a:gd name="connsiteX4-573" fmla="*/ 697863 w 1461451"/>
                    <a:gd name="connsiteY4-574" fmla="*/ 2831 h 2867613"/>
                    <a:gd name="connsiteX5-575" fmla="*/ 633411 w 1461451"/>
                    <a:gd name="connsiteY5-576" fmla="*/ 52286 h 2867613"/>
                    <a:gd name="connsiteX6-577" fmla="*/ 14238 w 1461451"/>
                    <a:gd name="connsiteY6-578" fmla="*/ 1124726 h 2867613"/>
                    <a:gd name="connsiteX7-579" fmla="*/ 3634 w 1461451"/>
                    <a:gd name="connsiteY7-580" fmla="*/ 1205270 h 2867613"/>
                    <a:gd name="connsiteX8-581" fmla="*/ 0 w 1461451"/>
                    <a:gd name="connsiteY8-582" fmla="*/ 1246260 h 2867613"/>
                    <a:gd name="connsiteX9-583" fmla="*/ 0 w 1461451"/>
                    <a:gd name="connsiteY9-584" fmla="*/ 2867613 h 2867613"/>
                    <a:gd name="connsiteX10-585" fmla="*/ 1459638 w 1461451"/>
                    <a:gd name="connsiteY10-586" fmla="*/ 2867613 h 2867613"/>
                    <a:gd name="connsiteX11-587" fmla="*/ 1459638 w 1461451"/>
                    <a:gd name="connsiteY11-588" fmla="*/ 1246260 h 2867613"/>
                    <a:gd name="connsiteX12-589" fmla="*/ 1458385 w 1461451"/>
                    <a:gd name="connsiteY12-590" fmla="*/ 1205270 h 2867613"/>
                    <a:gd name="connsiteX13-591" fmla="*/ 1445400 w 1461451"/>
                    <a:gd name="connsiteY13-592" fmla="*/ 1124726 h 2867613"/>
                    <a:gd name="connsiteX14-593" fmla="*/ 826227 w 1461451"/>
                    <a:gd name="connsiteY14-594" fmla="*/ 52286 h 2867613"/>
                    <a:gd name="connsiteX15-595" fmla="*/ 761776 w 1461451"/>
                    <a:gd name="connsiteY15-596" fmla="*/ 2831 h 2867613"/>
                    <a:gd name="connsiteX16-597" fmla="*/ 742974 w 1461451"/>
                    <a:gd name="connsiteY16-598" fmla="*/ 1520 h 2867613"/>
                    <a:gd name="connsiteX17-599" fmla="*/ 738455 w 1461451"/>
                    <a:gd name="connsiteY17-600" fmla="*/ 0 h 2867613"/>
                    <a:gd name="connsiteX0-601" fmla="*/ 738455 w 1461451"/>
                    <a:gd name="connsiteY0-602" fmla="*/ 0 h 2867613"/>
                    <a:gd name="connsiteX1-603" fmla="*/ 729819 w 1461451"/>
                    <a:gd name="connsiteY1-604" fmla="*/ 602 h 2867613"/>
                    <a:gd name="connsiteX2-605" fmla="*/ 721184 w 1461451"/>
                    <a:gd name="connsiteY2-606" fmla="*/ 0 h 2867613"/>
                    <a:gd name="connsiteX3-607" fmla="*/ 716665 w 1461451"/>
                    <a:gd name="connsiteY3-608" fmla="*/ 1520 h 2867613"/>
                    <a:gd name="connsiteX4-609" fmla="*/ 697863 w 1461451"/>
                    <a:gd name="connsiteY4-610" fmla="*/ 2831 h 2867613"/>
                    <a:gd name="connsiteX5-611" fmla="*/ 633411 w 1461451"/>
                    <a:gd name="connsiteY5-612" fmla="*/ 52286 h 2867613"/>
                    <a:gd name="connsiteX6-613" fmla="*/ 14238 w 1461451"/>
                    <a:gd name="connsiteY6-614" fmla="*/ 1124726 h 2867613"/>
                    <a:gd name="connsiteX7-615" fmla="*/ 3634 w 1461451"/>
                    <a:gd name="connsiteY7-616" fmla="*/ 1205270 h 2867613"/>
                    <a:gd name="connsiteX8-617" fmla="*/ 0 w 1461451"/>
                    <a:gd name="connsiteY8-618" fmla="*/ 1246260 h 2867613"/>
                    <a:gd name="connsiteX9-619" fmla="*/ 0 w 1461451"/>
                    <a:gd name="connsiteY9-620" fmla="*/ 2867613 h 2867613"/>
                    <a:gd name="connsiteX10-621" fmla="*/ 1459638 w 1461451"/>
                    <a:gd name="connsiteY10-622" fmla="*/ 2867613 h 2867613"/>
                    <a:gd name="connsiteX11-623" fmla="*/ 1459638 w 1461451"/>
                    <a:gd name="connsiteY11-624" fmla="*/ 1246260 h 2867613"/>
                    <a:gd name="connsiteX12-625" fmla="*/ 1458385 w 1461451"/>
                    <a:gd name="connsiteY12-626" fmla="*/ 1205270 h 2867613"/>
                    <a:gd name="connsiteX13-627" fmla="*/ 1445400 w 1461451"/>
                    <a:gd name="connsiteY13-628" fmla="*/ 1124726 h 2867613"/>
                    <a:gd name="connsiteX14-629" fmla="*/ 826227 w 1461451"/>
                    <a:gd name="connsiteY14-630" fmla="*/ 52286 h 2867613"/>
                    <a:gd name="connsiteX15-631" fmla="*/ 761776 w 1461451"/>
                    <a:gd name="connsiteY15-632" fmla="*/ 2831 h 2867613"/>
                    <a:gd name="connsiteX16-633" fmla="*/ 742974 w 1461451"/>
                    <a:gd name="connsiteY16-634" fmla="*/ 1520 h 2867613"/>
                    <a:gd name="connsiteX17-635" fmla="*/ 738455 w 1461451"/>
                    <a:gd name="connsiteY17-636" fmla="*/ 0 h 2867613"/>
                    <a:gd name="connsiteX0-637" fmla="*/ 738455 w 1459638"/>
                    <a:gd name="connsiteY0-638" fmla="*/ 0 h 2867613"/>
                    <a:gd name="connsiteX1-639" fmla="*/ 729819 w 1459638"/>
                    <a:gd name="connsiteY1-640" fmla="*/ 602 h 2867613"/>
                    <a:gd name="connsiteX2-641" fmla="*/ 721184 w 1459638"/>
                    <a:gd name="connsiteY2-642" fmla="*/ 0 h 2867613"/>
                    <a:gd name="connsiteX3-643" fmla="*/ 716665 w 1459638"/>
                    <a:gd name="connsiteY3-644" fmla="*/ 1520 h 2867613"/>
                    <a:gd name="connsiteX4-645" fmla="*/ 697863 w 1459638"/>
                    <a:gd name="connsiteY4-646" fmla="*/ 2831 h 2867613"/>
                    <a:gd name="connsiteX5-647" fmla="*/ 633411 w 1459638"/>
                    <a:gd name="connsiteY5-648" fmla="*/ 52286 h 2867613"/>
                    <a:gd name="connsiteX6-649" fmla="*/ 14238 w 1459638"/>
                    <a:gd name="connsiteY6-650" fmla="*/ 1124726 h 2867613"/>
                    <a:gd name="connsiteX7-651" fmla="*/ 3634 w 1459638"/>
                    <a:gd name="connsiteY7-652" fmla="*/ 1205270 h 2867613"/>
                    <a:gd name="connsiteX8-653" fmla="*/ 0 w 1459638"/>
                    <a:gd name="connsiteY8-654" fmla="*/ 1246260 h 2867613"/>
                    <a:gd name="connsiteX9-655" fmla="*/ 0 w 1459638"/>
                    <a:gd name="connsiteY9-656" fmla="*/ 2867613 h 2867613"/>
                    <a:gd name="connsiteX10-657" fmla="*/ 1459638 w 1459638"/>
                    <a:gd name="connsiteY10-658" fmla="*/ 2867613 h 2867613"/>
                    <a:gd name="connsiteX11-659" fmla="*/ 1459638 w 1459638"/>
                    <a:gd name="connsiteY11-660" fmla="*/ 1246260 h 2867613"/>
                    <a:gd name="connsiteX12-661" fmla="*/ 1458385 w 1459638"/>
                    <a:gd name="connsiteY12-662" fmla="*/ 1205270 h 2867613"/>
                    <a:gd name="connsiteX13-663" fmla="*/ 1445400 w 1459638"/>
                    <a:gd name="connsiteY13-664" fmla="*/ 1124726 h 2867613"/>
                    <a:gd name="connsiteX14-665" fmla="*/ 826227 w 1459638"/>
                    <a:gd name="connsiteY14-666" fmla="*/ 52286 h 2867613"/>
                    <a:gd name="connsiteX15-667" fmla="*/ 761776 w 1459638"/>
                    <a:gd name="connsiteY15-668" fmla="*/ 2831 h 2867613"/>
                    <a:gd name="connsiteX16-669" fmla="*/ 742974 w 1459638"/>
                    <a:gd name="connsiteY16-670" fmla="*/ 1520 h 2867613"/>
                    <a:gd name="connsiteX17-671" fmla="*/ 738455 w 1459638"/>
                    <a:gd name="connsiteY17-672" fmla="*/ 0 h 2867613"/>
                    <a:gd name="connsiteX0-673" fmla="*/ 738455 w 1459638"/>
                    <a:gd name="connsiteY0-674" fmla="*/ 0 h 2867613"/>
                    <a:gd name="connsiteX1-675" fmla="*/ 729819 w 1459638"/>
                    <a:gd name="connsiteY1-676" fmla="*/ 602 h 2867613"/>
                    <a:gd name="connsiteX2-677" fmla="*/ 721184 w 1459638"/>
                    <a:gd name="connsiteY2-678" fmla="*/ 0 h 2867613"/>
                    <a:gd name="connsiteX3-679" fmla="*/ 716665 w 1459638"/>
                    <a:gd name="connsiteY3-680" fmla="*/ 1520 h 2867613"/>
                    <a:gd name="connsiteX4-681" fmla="*/ 697863 w 1459638"/>
                    <a:gd name="connsiteY4-682" fmla="*/ 2831 h 2867613"/>
                    <a:gd name="connsiteX5-683" fmla="*/ 633411 w 1459638"/>
                    <a:gd name="connsiteY5-684" fmla="*/ 52286 h 2867613"/>
                    <a:gd name="connsiteX6-685" fmla="*/ 14238 w 1459638"/>
                    <a:gd name="connsiteY6-686" fmla="*/ 1124726 h 2867613"/>
                    <a:gd name="connsiteX7-687" fmla="*/ 3634 w 1459638"/>
                    <a:gd name="connsiteY7-688" fmla="*/ 1205270 h 2867613"/>
                    <a:gd name="connsiteX8-689" fmla="*/ 0 w 1459638"/>
                    <a:gd name="connsiteY8-690" fmla="*/ 1246260 h 2867613"/>
                    <a:gd name="connsiteX9-691" fmla="*/ 0 w 1459638"/>
                    <a:gd name="connsiteY9-692" fmla="*/ 2867613 h 2867613"/>
                    <a:gd name="connsiteX10-693" fmla="*/ 1459638 w 1459638"/>
                    <a:gd name="connsiteY10-694" fmla="*/ 2867613 h 2867613"/>
                    <a:gd name="connsiteX11-695" fmla="*/ 1459638 w 1459638"/>
                    <a:gd name="connsiteY11-696" fmla="*/ 1246260 h 2867613"/>
                    <a:gd name="connsiteX12-697" fmla="*/ 1458385 w 1459638"/>
                    <a:gd name="connsiteY12-698" fmla="*/ 1205270 h 2867613"/>
                    <a:gd name="connsiteX13-699" fmla="*/ 1445400 w 1459638"/>
                    <a:gd name="connsiteY13-700" fmla="*/ 1124726 h 2867613"/>
                    <a:gd name="connsiteX14-701" fmla="*/ 826227 w 1459638"/>
                    <a:gd name="connsiteY14-702" fmla="*/ 52286 h 2867613"/>
                    <a:gd name="connsiteX15-703" fmla="*/ 761776 w 1459638"/>
                    <a:gd name="connsiteY15-704" fmla="*/ 2831 h 2867613"/>
                    <a:gd name="connsiteX16-705" fmla="*/ 742974 w 1459638"/>
                    <a:gd name="connsiteY16-706" fmla="*/ 1520 h 2867613"/>
                    <a:gd name="connsiteX17-707" fmla="*/ 738455 w 1459638"/>
                    <a:gd name="connsiteY17-708" fmla="*/ 0 h 2867613"/>
                    <a:gd name="connsiteX0-709" fmla="*/ 738455 w 1459638"/>
                    <a:gd name="connsiteY0-710" fmla="*/ 0 h 2867613"/>
                    <a:gd name="connsiteX1-711" fmla="*/ 729819 w 1459638"/>
                    <a:gd name="connsiteY1-712" fmla="*/ 602 h 2867613"/>
                    <a:gd name="connsiteX2-713" fmla="*/ 721184 w 1459638"/>
                    <a:gd name="connsiteY2-714" fmla="*/ 0 h 2867613"/>
                    <a:gd name="connsiteX3-715" fmla="*/ 716665 w 1459638"/>
                    <a:gd name="connsiteY3-716" fmla="*/ 1520 h 2867613"/>
                    <a:gd name="connsiteX4-717" fmla="*/ 697863 w 1459638"/>
                    <a:gd name="connsiteY4-718" fmla="*/ 2831 h 2867613"/>
                    <a:gd name="connsiteX5-719" fmla="*/ 633411 w 1459638"/>
                    <a:gd name="connsiteY5-720" fmla="*/ 52286 h 2867613"/>
                    <a:gd name="connsiteX6-721" fmla="*/ 14238 w 1459638"/>
                    <a:gd name="connsiteY6-722" fmla="*/ 1124726 h 2867613"/>
                    <a:gd name="connsiteX7-723" fmla="*/ 3634 w 1459638"/>
                    <a:gd name="connsiteY7-724" fmla="*/ 1205270 h 2867613"/>
                    <a:gd name="connsiteX8-725" fmla="*/ 0 w 1459638"/>
                    <a:gd name="connsiteY8-726" fmla="*/ 1246260 h 2867613"/>
                    <a:gd name="connsiteX9-727" fmla="*/ 0 w 1459638"/>
                    <a:gd name="connsiteY9-728" fmla="*/ 2867613 h 2867613"/>
                    <a:gd name="connsiteX10-729" fmla="*/ 1459638 w 1459638"/>
                    <a:gd name="connsiteY10-730" fmla="*/ 2867613 h 2867613"/>
                    <a:gd name="connsiteX11-731" fmla="*/ 1459638 w 1459638"/>
                    <a:gd name="connsiteY11-732" fmla="*/ 1246260 h 2867613"/>
                    <a:gd name="connsiteX12-733" fmla="*/ 1458385 w 1459638"/>
                    <a:gd name="connsiteY12-734" fmla="*/ 1205270 h 2867613"/>
                    <a:gd name="connsiteX13-735" fmla="*/ 1445400 w 1459638"/>
                    <a:gd name="connsiteY13-736" fmla="*/ 1124726 h 2867613"/>
                    <a:gd name="connsiteX14-737" fmla="*/ 826227 w 1459638"/>
                    <a:gd name="connsiteY14-738" fmla="*/ 52286 h 2867613"/>
                    <a:gd name="connsiteX15-739" fmla="*/ 761776 w 1459638"/>
                    <a:gd name="connsiteY15-740" fmla="*/ 2831 h 2867613"/>
                    <a:gd name="connsiteX16-741" fmla="*/ 742974 w 1459638"/>
                    <a:gd name="connsiteY16-742" fmla="*/ 1520 h 2867613"/>
                    <a:gd name="connsiteX17-743" fmla="*/ 738455 w 1459638"/>
                    <a:gd name="connsiteY17-744" fmla="*/ 0 h 2867613"/>
                    <a:gd name="connsiteX0-745" fmla="*/ 741212 w 1462395"/>
                    <a:gd name="connsiteY0-746" fmla="*/ 0 h 2867613"/>
                    <a:gd name="connsiteX1-747" fmla="*/ 732576 w 1462395"/>
                    <a:gd name="connsiteY1-748" fmla="*/ 602 h 2867613"/>
                    <a:gd name="connsiteX2-749" fmla="*/ 723941 w 1462395"/>
                    <a:gd name="connsiteY2-750" fmla="*/ 0 h 2867613"/>
                    <a:gd name="connsiteX3-751" fmla="*/ 719422 w 1462395"/>
                    <a:gd name="connsiteY3-752" fmla="*/ 1520 h 2867613"/>
                    <a:gd name="connsiteX4-753" fmla="*/ 700620 w 1462395"/>
                    <a:gd name="connsiteY4-754" fmla="*/ 2831 h 2867613"/>
                    <a:gd name="connsiteX5-755" fmla="*/ 636168 w 1462395"/>
                    <a:gd name="connsiteY5-756" fmla="*/ 52286 h 2867613"/>
                    <a:gd name="connsiteX6-757" fmla="*/ 16995 w 1462395"/>
                    <a:gd name="connsiteY6-758" fmla="*/ 1124726 h 2867613"/>
                    <a:gd name="connsiteX7-759" fmla="*/ 1628 w 1462395"/>
                    <a:gd name="connsiteY7-760" fmla="*/ 1205270 h 2867613"/>
                    <a:gd name="connsiteX8-761" fmla="*/ 2757 w 1462395"/>
                    <a:gd name="connsiteY8-762" fmla="*/ 1246260 h 2867613"/>
                    <a:gd name="connsiteX9-763" fmla="*/ 2757 w 1462395"/>
                    <a:gd name="connsiteY9-764" fmla="*/ 2867613 h 2867613"/>
                    <a:gd name="connsiteX10-765" fmla="*/ 1462395 w 1462395"/>
                    <a:gd name="connsiteY10-766" fmla="*/ 2867613 h 2867613"/>
                    <a:gd name="connsiteX11-767" fmla="*/ 1462395 w 1462395"/>
                    <a:gd name="connsiteY11-768" fmla="*/ 1246260 h 2867613"/>
                    <a:gd name="connsiteX12-769" fmla="*/ 1461142 w 1462395"/>
                    <a:gd name="connsiteY12-770" fmla="*/ 1205270 h 2867613"/>
                    <a:gd name="connsiteX13-771" fmla="*/ 1448157 w 1462395"/>
                    <a:gd name="connsiteY13-772" fmla="*/ 1124726 h 2867613"/>
                    <a:gd name="connsiteX14-773" fmla="*/ 828984 w 1462395"/>
                    <a:gd name="connsiteY14-774" fmla="*/ 52286 h 2867613"/>
                    <a:gd name="connsiteX15-775" fmla="*/ 764533 w 1462395"/>
                    <a:gd name="connsiteY15-776" fmla="*/ 2831 h 2867613"/>
                    <a:gd name="connsiteX16-777" fmla="*/ 745731 w 1462395"/>
                    <a:gd name="connsiteY16-778" fmla="*/ 1520 h 2867613"/>
                    <a:gd name="connsiteX17-779" fmla="*/ 741212 w 1462395"/>
                    <a:gd name="connsiteY17-780" fmla="*/ 0 h 2867613"/>
                    <a:gd name="connsiteX0-781" fmla="*/ 739584 w 1460767"/>
                    <a:gd name="connsiteY0-782" fmla="*/ 0 h 2867613"/>
                    <a:gd name="connsiteX1-783" fmla="*/ 730948 w 1460767"/>
                    <a:gd name="connsiteY1-784" fmla="*/ 602 h 2867613"/>
                    <a:gd name="connsiteX2-785" fmla="*/ 722313 w 1460767"/>
                    <a:gd name="connsiteY2-786" fmla="*/ 0 h 2867613"/>
                    <a:gd name="connsiteX3-787" fmla="*/ 717794 w 1460767"/>
                    <a:gd name="connsiteY3-788" fmla="*/ 1520 h 2867613"/>
                    <a:gd name="connsiteX4-789" fmla="*/ 698992 w 1460767"/>
                    <a:gd name="connsiteY4-790" fmla="*/ 2831 h 2867613"/>
                    <a:gd name="connsiteX5-791" fmla="*/ 634540 w 1460767"/>
                    <a:gd name="connsiteY5-792" fmla="*/ 52286 h 2867613"/>
                    <a:gd name="connsiteX6-793" fmla="*/ 15367 w 1460767"/>
                    <a:gd name="connsiteY6-794" fmla="*/ 1124726 h 2867613"/>
                    <a:gd name="connsiteX7-795" fmla="*/ 0 w 1460767"/>
                    <a:gd name="connsiteY7-796" fmla="*/ 1205270 h 2867613"/>
                    <a:gd name="connsiteX8-797" fmla="*/ 1129 w 1460767"/>
                    <a:gd name="connsiteY8-798" fmla="*/ 1246260 h 2867613"/>
                    <a:gd name="connsiteX9-799" fmla="*/ 1129 w 1460767"/>
                    <a:gd name="connsiteY9-800" fmla="*/ 2867613 h 2867613"/>
                    <a:gd name="connsiteX10-801" fmla="*/ 1460767 w 1460767"/>
                    <a:gd name="connsiteY10-802" fmla="*/ 2867613 h 2867613"/>
                    <a:gd name="connsiteX11-803" fmla="*/ 1460767 w 1460767"/>
                    <a:gd name="connsiteY11-804" fmla="*/ 1246260 h 2867613"/>
                    <a:gd name="connsiteX12-805" fmla="*/ 1459514 w 1460767"/>
                    <a:gd name="connsiteY12-806" fmla="*/ 1205270 h 2867613"/>
                    <a:gd name="connsiteX13-807" fmla="*/ 1446529 w 1460767"/>
                    <a:gd name="connsiteY13-808" fmla="*/ 1124726 h 2867613"/>
                    <a:gd name="connsiteX14-809" fmla="*/ 827356 w 1460767"/>
                    <a:gd name="connsiteY14-810" fmla="*/ 52286 h 2867613"/>
                    <a:gd name="connsiteX15-811" fmla="*/ 762905 w 1460767"/>
                    <a:gd name="connsiteY15-812" fmla="*/ 2831 h 2867613"/>
                    <a:gd name="connsiteX16-813" fmla="*/ 744103 w 1460767"/>
                    <a:gd name="connsiteY16-814" fmla="*/ 1520 h 2867613"/>
                    <a:gd name="connsiteX17-815" fmla="*/ 739584 w 1460767"/>
                    <a:gd name="connsiteY17-816" fmla="*/ 0 h 2867613"/>
                    <a:gd name="connsiteX0-817" fmla="*/ 740307 w 1461490"/>
                    <a:gd name="connsiteY0-818" fmla="*/ 0 h 2867613"/>
                    <a:gd name="connsiteX1-819" fmla="*/ 731671 w 1461490"/>
                    <a:gd name="connsiteY1-820" fmla="*/ 602 h 2867613"/>
                    <a:gd name="connsiteX2-821" fmla="*/ 723036 w 1461490"/>
                    <a:gd name="connsiteY2-822" fmla="*/ 0 h 2867613"/>
                    <a:gd name="connsiteX3-823" fmla="*/ 718517 w 1461490"/>
                    <a:gd name="connsiteY3-824" fmla="*/ 1520 h 2867613"/>
                    <a:gd name="connsiteX4-825" fmla="*/ 699715 w 1461490"/>
                    <a:gd name="connsiteY4-826" fmla="*/ 2831 h 2867613"/>
                    <a:gd name="connsiteX5-827" fmla="*/ 635263 w 1461490"/>
                    <a:gd name="connsiteY5-828" fmla="*/ 52286 h 2867613"/>
                    <a:gd name="connsiteX6-829" fmla="*/ 16090 w 1461490"/>
                    <a:gd name="connsiteY6-830" fmla="*/ 1124726 h 2867613"/>
                    <a:gd name="connsiteX7-831" fmla="*/ 723 w 1461490"/>
                    <a:gd name="connsiteY7-832" fmla="*/ 1205270 h 2867613"/>
                    <a:gd name="connsiteX8-833" fmla="*/ 1852 w 1461490"/>
                    <a:gd name="connsiteY8-834" fmla="*/ 1246260 h 2867613"/>
                    <a:gd name="connsiteX9-835" fmla="*/ 1852 w 1461490"/>
                    <a:gd name="connsiteY9-836" fmla="*/ 2867613 h 2867613"/>
                    <a:gd name="connsiteX10-837" fmla="*/ 1461490 w 1461490"/>
                    <a:gd name="connsiteY10-838" fmla="*/ 2867613 h 2867613"/>
                    <a:gd name="connsiteX11-839" fmla="*/ 1461490 w 1461490"/>
                    <a:gd name="connsiteY11-840" fmla="*/ 1246260 h 2867613"/>
                    <a:gd name="connsiteX12-841" fmla="*/ 1460237 w 1461490"/>
                    <a:gd name="connsiteY12-842" fmla="*/ 1205270 h 2867613"/>
                    <a:gd name="connsiteX13-843" fmla="*/ 1447252 w 1461490"/>
                    <a:gd name="connsiteY13-844" fmla="*/ 1124726 h 2867613"/>
                    <a:gd name="connsiteX14-845" fmla="*/ 828079 w 1461490"/>
                    <a:gd name="connsiteY14-846" fmla="*/ 52286 h 2867613"/>
                    <a:gd name="connsiteX15-847" fmla="*/ 763628 w 1461490"/>
                    <a:gd name="connsiteY15-848" fmla="*/ 2831 h 2867613"/>
                    <a:gd name="connsiteX16-849" fmla="*/ 744826 w 1461490"/>
                    <a:gd name="connsiteY16-850" fmla="*/ 1520 h 2867613"/>
                    <a:gd name="connsiteX17-851" fmla="*/ 740307 w 1461490"/>
                    <a:gd name="connsiteY17-852" fmla="*/ 0 h 2867613"/>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 ang="0">
                      <a:pos x="connsiteX12-25" y="connsiteY12-26"/>
                    </a:cxn>
                    <a:cxn ang="0">
                      <a:pos x="connsiteX13-27" y="connsiteY13-28"/>
                    </a:cxn>
                    <a:cxn ang="0">
                      <a:pos x="connsiteX14-29" y="connsiteY14-30"/>
                    </a:cxn>
                    <a:cxn ang="0">
                      <a:pos x="connsiteX15-31" y="connsiteY15-32"/>
                    </a:cxn>
                    <a:cxn ang="0">
                      <a:pos x="connsiteX16-33" y="connsiteY16-34"/>
                    </a:cxn>
                    <a:cxn ang="0">
                      <a:pos x="connsiteX17-35" y="connsiteY17-36"/>
                    </a:cxn>
                  </a:cxnLst>
                  <a:rect l="l" t="t" r="r" b="b"/>
                  <a:pathLst>
                    <a:path w="1461490" h="2867613">
                      <a:moveTo>
                        <a:pt x="740307" y="0"/>
                      </a:moveTo>
                      <a:lnTo>
                        <a:pt x="731671" y="602"/>
                      </a:lnTo>
                      <a:lnTo>
                        <a:pt x="723036" y="0"/>
                      </a:lnTo>
                      <a:lnTo>
                        <a:pt x="718517" y="1520"/>
                      </a:lnTo>
                      <a:lnTo>
                        <a:pt x="699715" y="2831"/>
                      </a:lnTo>
                      <a:cubicBezTo>
                        <a:pt x="673476" y="9862"/>
                        <a:pt x="649919" y="26902"/>
                        <a:pt x="635263" y="52286"/>
                      </a:cubicBezTo>
                      <a:lnTo>
                        <a:pt x="16090" y="1124726"/>
                      </a:lnTo>
                      <a:cubicBezTo>
                        <a:pt x="1435" y="1150109"/>
                        <a:pt x="837" y="1174269"/>
                        <a:pt x="723" y="1205270"/>
                      </a:cubicBezTo>
                      <a:cubicBezTo>
                        <a:pt x="-1282" y="1221314"/>
                        <a:pt x="1476" y="1232597"/>
                        <a:pt x="1852" y="1246260"/>
                      </a:cubicBezTo>
                      <a:lnTo>
                        <a:pt x="1852" y="2867613"/>
                      </a:lnTo>
                      <a:lnTo>
                        <a:pt x="1461490" y="2867613"/>
                      </a:lnTo>
                      <a:lnTo>
                        <a:pt x="1461490" y="1246260"/>
                      </a:lnTo>
                      <a:cubicBezTo>
                        <a:pt x="1461072" y="1232597"/>
                        <a:pt x="1460655" y="1228458"/>
                        <a:pt x="1460237" y="1205270"/>
                      </a:cubicBezTo>
                      <a:cubicBezTo>
                        <a:pt x="1460123" y="1181412"/>
                        <a:pt x="1461907" y="1150109"/>
                        <a:pt x="1447252" y="1124726"/>
                      </a:cubicBezTo>
                      <a:lnTo>
                        <a:pt x="828079" y="52286"/>
                      </a:lnTo>
                      <a:cubicBezTo>
                        <a:pt x="813424" y="26902"/>
                        <a:pt x="789867" y="9862"/>
                        <a:pt x="763628" y="2831"/>
                      </a:cubicBezTo>
                      <a:lnTo>
                        <a:pt x="744826" y="1520"/>
                      </a:lnTo>
                      <a:lnTo>
                        <a:pt x="740307" y="0"/>
                      </a:lnTo>
                      <a:close/>
                    </a:path>
                  </a:pathLst>
                </a:custGeom>
                <a:gradFill flip="none" rotWithShape="1">
                  <a:gsLst>
                    <a:gs pos="0">
                      <a:schemeClr val="bg1"/>
                    </a:gs>
                    <a:gs pos="100000">
                      <a:schemeClr val="bg1">
                        <a:lumMod val="85000"/>
                      </a:schemeClr>
                    </a:gs>
                  </a:gsLst>
                  <a:lin ang="2700000" scaled="1"/>
                  <a:tileRect/>
                </a:gradFill>
                <a:ln w="19050">
                  <a:gradFill flip="none" rotWithShape="1">
                    <a:gsLst>
                      <a:gs pos="0">
                        <a:schemeClr val="bg1">
                          <a:lumMod val="85000"/>
                        </a:schemeClr>
                      </a:gs>
                      <a:gs pos="100000">
                        <a:schemeClr val="bg1"/>
                      </a:gs>
                    </a:gsLst>
                    <a:lin ang="2700000" scaled="1"/>
                    <a:tileRect/>
                  </a:gradFill>
                </a:ln>
                <a:effectLst>
                  <a:outerShdw blurRad="1524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dirty="0">
                    <a:solidFill>
                      <a:schemeClr val="accent3"/>
                    </a:solidFill>
                  </a:endParaRPr>
                </a:p>
              </p:txBody>
            </p:sp>
            <p:pic>
              <p:nvPicPr>
                <p:cNvPr id="17" name="图片 16"/>
                <p:cNvPicPr>
                  <a:picLocks noChangeAspect="1"/>
                </p:cNvPicPr>
                <p:nvPr/>
              </p:nvPicPr>
              <p:blipFill rotWithShape="1">
                <a:blip r:embed="rId1">
                  <a:extLst>
                    <a:ext uri="{BEBA8EAE-BF5A-486C-A8C5-ECC9F3942E4B}">
                      <a14:imgProps xmlns:a14="http://schemas.microsoft.com/office/drawing/2010/main">
                        <a14:imgLayer r:embed="rId2">
                          <a14:imgEffect>
                            <a14:saturation sat="66000"/>
                          </a14:imgEffect>
                        </a14:imgLayer>
                      </a14:imgProps>
                    </a:ext>
                  </a:extLst>
                </a:blip>
                <a:srcRect t="76775"/>
                <a:stretch>
                  <a:fillRect/>
                </a:stretch>
              </p:blipFill>
              <p:spPr>
                <a:xfrm>
                  <a:off x="8018039" y="1072437"/>
                  <a:ext cx="1870920" cy="155494"/>
                </a:xfrm>
                <a:prstGeom prst="rect">
                  <a:avLst/>
                </a:prstGeom>
              </p:spPr>
            </p:pic>
          </p:grpSp>
          <p:grpSp>
            <p:nvGrpSpPr>
              <p:cNvPr id="13" name="组合 12"/>
              <p:cNvGrpSpPr/>
              <p:nvPr/>
            </p:nvGrpSpPr>
            <p:grpSpPr>
              <a:xfrm>
                <a:off x="4568371" y="2829298"/>
                <a:ext cx="628650" cy="618375"/>
                <a:chOff x="4841421" y="2703657"/>
                <a:chExt cx="628650" cy="618375"/>
              </a:xfrm>
            </p:grpSpPr>
            <p:sp>
              <p:nvSpPr>
                <p:cNvPr id="14" name="文本框 41"/>
                <p:cNvSpPr txBox="1"/>
                <p:nvPr/>
              </p:nvSpPr>
              <p:spPr>
                <a:xfrm>
                  <a:off x="4867150" y="2703657"/>
                  <a:ext cx="554122" cy="461665"/>
                </a:xfrm>
                <a:prstGeom prst="rect">
                  <a:avLst/>
                </a:prstGeom>
                <a:noFill/>
              </p:spPr>
              <p:txBody>
                <a:bodyPr wrap="square" rtlCol="0">
                  <a:spAutoFit/>
                </a:bodyPr>
                <a:lstStyle/>
                <a:p>
                  <a:pPr algn="ctr"/>
                  <a:r>
                    <a:rPr lang="en-US" altLang="zh-CN" sz="2400" dirty="0">
                      <a:solidFill>
                        <a:schemeClr val="accent3"/>
                      </a:solidFill>
                      <a:latin typeface="Impact" panose="020B0806030902050204" pitchFamily="34" charset="0"/>
                    </a:rPr>
                    <a:t>03</a:t>
                  </a:r>
                  <a:endParaRPr lang="zh-CN" altLang="en-US" sz="2400" dirty="0">
                    <a:solidFill>
                      <a:schemeClr val="accent3"/>
                    </a:solidFill>
                    <a:latin typeface="Impact" panose="020B0806030902050204" pitchFamily="34" charset="0"/>
                  </a:endParaRPr>
                </a:p>
              </p:txBody>
            </p:sp>
            <p:sp>
              <p:nvSpPr>
                <p:cNvPr id="15" name="文本框 42"/>
                <p:cNvSpPr txBox="1"/>
                <p:nvPr/>
              </p:nvSpPr>
              <p:spPr>
                <a:xfrm>
                  <a:off x="4841421" y="3060422"/>
                  <a:ext cx="628650" cy="261610"/>
                </a:xfrm>
                <a:prstGeom prst="rect">
                  <a:avLst/>
                </a:prstGeom>
                <a:noFill/>
              </p:spPr>
              <p:txBody>
                <a:bodyPr wrap="square" rtlCol="0">
                  <a:spAutoFit/>
                </a:bodyPr>
                <a:lstStyle/>
                <a:p>
                  <a:pPr algn="ctr"/>
                  <a:r>
                    <a:rPr lang="en-US" altLang="zh-CN" sz="1100" dirty="0">
                      <a:solidFill>
                        <a:schemeClr val="accent3"/>
                      </a:solidFill>
                      <a:latin typeface="LiHei Pro" panose="020B0500000000000000" pitchFamily="34" charset="-122"/>
                      <a:ea typeface="LiHei Pro" panose="020B0500000000000000" pitchFamily="34" charset="-122"/>
                    </a:rPr>
                    <a:t>STEP</a:t>
                  </a:r>
                  <a:endParaRPr lang="zh-CN" altLang="en-US" sz="1100" dirty="0">
                    <a:solidFill>
                      <a:schemeClr val="accent3"/>
                    </a:solidFill>
                    <a:latin typeface="LiHei Pro" panose="020B0500000000000000" pitchFamily="34" charset="-122"/>
                    <a:ea typeface="LiHei Pro" panose="020B0500000000000000" pitchFamily="34" charset="-122"/>
                  </a:endParaRPr>
                </a:p>
              </p:txBody>
            </p:sp>
          </p:grpSp>
        </p:grpSp>
        <p:grpSp>
          <p:nvGrpSpPr>
            <p:cNvPr id="7" name="组合 6"/>
            <p:cNvGrpSpPr/>
            <p:nvPr/>
          </p:nvGrpSpPr>
          <p:grpSpPr>
            <a:xfrm>
              <a:off x="4839842" y="2180011"/>
              <a:ext cx="736600" cy="736600"/>
              <a:chOff x="2747258" y="3373625"/>
              <a:chExt cx="736600" cy="736600"/>
            </a:xfrm>
          </p:grpSpPr>
          <p:sp>
            <p:nvSpPr>
              <p:cNvPr id="8" name="椭圆 7"/>
              <p:cNvSpPr/>
              <p:nvPr/>
            </p:nvSpPr>
            <p:spPr>
              <a:xfrm>
                <a:off x="2747258" y="3373625"/>
                <a:ext cx="736600" cy="736600"/>
              </a:xfrm>
              <a:prstGeom prst="ellipse">
                <a:avLst/>
              </a:prstGeom>
              <a:gradFill flip="none" rotWithShape="1">
                <a:gsLst>
                  <a:gs pos="0">
                    <a:schemeClr val="bg1">
                      <a:lumMod val="85000"/>
                    </a:schemeClr>
                  </a:gs>
                  <a:gs pos="100000">
                    <a:srgbClr val="F7F7F7"/>
                  </a:gs>
                </a:gsLst>
                <a:lin ang="2700000" scaled="1"/>
                <a:tileRect/>
              </a:gradFill>
              <a:ln w="15875">
                <a:gradFill flip="none" rotWithShape="1">
                  <a:gsLst>
                    <a:gs pos="0">
                      <a:schemeClr val="bg1"/>
                    </a:gs>
                    <a:gs pos="100000">
                      <a:schemeClr val="bg1">
                        <a:lumMod val="85000"/>
                      </a:schemeClr>
                    </a:gs>
                  </a:gsLst>
                  <a:lin ang="2700000" scaled="1"/>
                  <a:tileRect/>
                </a:gradFill>
              </a:ln>
              <a:effectLst>
                <a:outerShdw blurRad="101600" dist="508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9" name="组合 8"/>
              <p:cNvGrpSpPr/>
              <p:nvPr/>
            </p:nvGrpSpPr>
            <p:grpSpPr>
              <a:xfrm>
                <a:off x="2876171" y="3502538"/>
                <a:ext cx="478774" cy="478774"/>
                <a:chOff x="5533863" y="3540789"/>
                <a:chExt cx="558800" cy="558800"/>
              </a:xfrm>
            </p:grpSpPr>
            <p:sp>
              <p:nvSpPr>
                <p:cNvPr id="10" name="椭圆 9"/>
                <p:cNvSpPr/>
                <p:nvPr/>
              </p:nvSpPr>
              <p:spPr>
                <a:xfrm>
                  <a:off x="5533863" y="3540789"/>
                  <a:ext cx="558800" cy="558800"/>
                </a:xfrm>
                <a:prstGeom prst="ellipse">
                  <a:avLst/>
                </a:prstGeom>
                <a:solidFill>
                  <a:schemeClr val="accent3"/>
                </a:solidFill>
                <a:ln w="19050">
                  <a:gradFill flip="none" rotWithShape="1">
                    <a:gsLst>
                      <a:gs pos="0">
                        <a:srgbClr val="C9C9C9"/>
                      </a:gs>
                      <a:gs pos="100000">
                        <a:schemeClr val="bg1"/>
                      </a:gs>
                    </a:gsLst>
                    <a:lin ang="2700000" scaled="1"/>
                    <a:tileRect/>
                  </a:gradFill>
                </a:ln>
                <a:effectLst>
                  <a:innerShdw blurRad="76200" dist="38100" dir="13500000">
                    <a:prstClr val="black">
                      <a:alpha val="4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Freeform 52"/>
                <p:cNvSpPr>
                  <a:spLocks noEditPoints="1"/>
                </p:cNvSpPr>
                <p:nvPr/>
              </p:nvSpPr>
              <p:spPr bwMode="auto">
                <a:xfrm>
                  <a:off x="5715434" y="3699475"/>
                  <a:ext cx="176782" cy="241428"/>
                </a:xfrm>
                <a:custGeom>
                  <a:avLst/>
                  <a:gdLst/>
                  <a:ahLst/>
                  <a:cxnLst>
                    <a:cxn ang="0">
                      <a:pos x="22" y="0"/>
                    </a:cxn>
                    <a:cxn ang="0">
                      <a:pos x="2" y="13"/>
                    </a:cxn>
                    <a:cxn ang="0">
                      <a:pos x="0" y="343"/>
                    </a:cxn>
                    <a:cxn ang="0">
                      <a:pos x="13" y="363"/>
                    </a:cxn>
                    <a:cxn ang="0">
                      <a:pos x="247" y="364"/>
                    </a:cxn>
                    <a:cxn ang="0">
                      <a:pos x="269" y="352"/>
                    </a:cxn>
                    <a:cxn ang="0">
                      <a:pos x="205" y="0"/>
                    </a:cxn>
                    <a:cxn ang="0">
                      <a:pos x="211" y="63"/>
                    </a:cxn>
                    <a:cxn ang="0">
                      <a:pos x="251" y="343"/>
                    </a:cxn>
                    <a:cxn ang="0">
                      <a:pos x="22" y="346"/>
                    </a:cxn>
                    <a:cxn ang="0">
                      <a:pos x="19" y="343"/>
                    </a:cxn>
                    <a:cxn ang="0">
                      <a:pos x="20" y="20"/>
                    </a:cxn>
                    <a:cxn ang="0">
                      <a:pos x="193" y="72"/>
                    </a:cxn>
                    <a:cxn ang="0">
                      <a:pos x="194" y="80"/>
                    </a:cxn>
                    <a:cxn ang="0">
                      <a:pos x="251" y="82"/>
                    </a:cxn>
                    <a:cxn ang="0">
                      <a:pos x="211" y="100"/>
                    </a:cxn>
                    <a:cxn ang="0">
                      <a:pos x="216" y="101"/>
                    </a:cxn>
                    <a:cxn ang="0">
                      <a:pos x="218" y="107"/>
                    </a:cxn>
                    <a:cxn ang="0">
                      <a:pos x="214" y="112"/>
                    </a:cxn>
                    <a:cxn ang="0">
                      <a:pos x="51" y="114"/>
                    </a:cxn>
                    <a:cxn ang="0">
                      <a:pos x="46" y="109"/>
                    </a:cxn>
                    <a:cxn ang="0">
                      <a:pos x="46" y="103"/>
                    </a:cxn>
                    <a:cxn ang="0">
                      <a:pos x="51" y="100"/>
                    </a:cxn>
                    <a:cxn ang="0">
                      <a:pos x="218" y="154"/>
                    </a:cxn>
                    <a:cxn ang="0">
                      <a:pos x="214" y="161"/>
                    </a:cxn>
                    <a:cxn ang="0">
                      <a:pos x="51" y="161"/>
                    </a:cxn>
                    <a:cxn ang="0">
                      <a:pos x="46" y="156"/>
                    </a:cxn>
                    <a:cxn ang="0">
                      <a:pos x="46" y="150"/>
                    </a:cxn>
                    <a:cxn ang="0">
                      <a:pos x="51" y="147"/>
                    </a:cxn>
                    <a:cxn ang="0">
                      <a:pos x="214" y="147"/>
                    </a:cxn>
                    <a:cxn ang="0">
                      <a:pos x="218" y="154"/>
                    </a:cxn>
                    <a:cxn ang="0">
                      <a:pos x="218" y="199"/>
                    </a:cxn>
                    <a:cxn ang="0">
                      <a:pos x="214" y="207"/>
                    </a:cxn>
                    <a:cxn ang="0">
                      <a:pos x="51" y="207"/>
                    </a:cxn>
                    <a:cxn ang="0">
                      <a:pos x="46" y="203"/>
                    </a:cxn>
                    <a:cxn ang="0">
                      <a:pos x="46" y="198"/>
                    </a:cxn>
                    <a:cxn ang="0">
                      <a:pos x="51" y="192"/>
                    </a:cxn>
                    <a:cxn ang="0">
                      <a:pos x="214" y="194"/>
                    </a:cxn>
                    <a:cxn ang="0">
                      <a:pos x="218" y="199"/>
                    </a:cxn>
                    <a:cxn ang="0">
                      <a:pos x="218" y="247"/>
                    </a:cxn>
                    <a:cxn ang="0">
                      <a:pos x="214" y="252"/>
                    </a:cxn>
                    <a:cxn ang="0">
                      <a:pos x="51" y="254"/>
                    </a:cxn>
                    <a:cxn ang="0">
                      <a:pos x="46" y="248"/>
                    </a:cxn>
                    <a:cxn ang="0">
                      <a:pos x="46" y="243"/>
                    </a:cxn>
                    <a:cxn ang="0">
                      <a:pos x="51" y="239"/>
                    </a:cxn>
                    <a:cxn ang="0">
                      <a:pos x="214" y="239"/>
                    </a:cxn>
                    <a:cxn ang="0">
                      <a:pos x="218" y="247"/>
                    </a:cxn>
                  </a:cxnLst>
                  <a:rect l="0" t="0" r="r" b="b"/>
                  <a:pathLst>
                    <a:path w="269" h="364">
                      <a:moveTo>
                        <a:pt x="205" y="0"/>
                      </a:moveTo>
                      <a:lnTo>
                        <a:pt x="22" y="0"/>
                      </a:lnTo>
                      <a:lnTo>
                        <a:pt x="22" y="0"/>
                      </a:lnTo>
                      <a:lnTo>
                        <a:pt x="13" y="2"/>
                      </a:lnTo>
                      <a:lnTo>
                        <a:pt x="6" y="5"/>
                      </a:lnTo>
                      <a:lnTo>
                        <a:pt x="2" y="13"/>
                      </a:lnTo>
                      <a:lnTo>
                        <a:pt x="0" y="22"/>
                      </a:lnTo>
                      <a:lnTo>
                        <a:pt x="0" y="343"/>
                      </a:lnTo>
                      <a:lnTo>
                        <a:pt x="0" y="343"/>
                      </a:lnTo>
                      <a:lnTo>
                        <a:pt x="2" y="352"/>
                      </a:lnTo>
                      <a:lnTo>
                        <a:pt x="6" y="359"/>
                      </a:lnTo>
                      <a:lnTo>
                        <a:pt x="13" y="363"/>
                      </a:lnTo>
                      <a:lnTo>
                        <a:pt x="22" y="364"/>
                      </a:lnTo>
                      <a:lnTo>
                        <a:pt x="247" y="364"/>
                      </a:lnTo>
                      <a:lnTo>
                        <a:pt x="247" y="364"/>
                      </a:lnTo>
                      <a:lnTo>
                        <a:pt x="256" y="363"/>
                      </a:lnTo>
                      <a:lnTo>
                        <a:pt x="263" y="359"/>
                      </a:lnTo>
                      <a:lnTo>
                        <a:pt x="269" y="352"/>
                      </a:lnTo>
                      <a:lnTo>
                        <a:pt x="269" y="343"/>
                      </a:lnTo>
                      <a:lnTo>
                        <a:pt x="269" y="69"/>
                      </a:lnTo>
                      <a:lnTo>
                        <a:pt x="205" y="0"/>
                      </a:lnTo>
                      <a:close/>
                      <a:moveTo>
                        <a:pt x="211" y="33"/>
                      </a:moveTo>
                      <a:lnTo>
                        <a:pt x="240" y="63"/>
                      </a:lnTo>
                      <a:lnTo>
                        <a:pt x="211" y="63"/>
                      </a:lnTo>
                      <a:lnTo>
                        <a:pt x="211" y="33"/>
                      </a:lnTo>
                      <a:close/>
                      <a:moveTo>
                        <a:pt x="251" y="343"/>
                      </a:moveTo>
                      <a:lnTo>
                        <a:pt x="251" y="343"/>
                      </a:lnTo>
                      <a:lnTo>
                        <a:pt x="251" y="344"/>
                      </a:lnTo>
                      <a:lnTo>
                        <a:pt x="247" y="346"/>
                      </a:lnTo>
                      <a:lnTo>
                        <a:pt x="22" y="346"/>
                      </a:lnTo>
                      <a:lnTo>
                        <a:pt x="22" y="346"/>
                      </a:lnTo>
                      <a:lnTo>
                        <a:pt x="20" y="344"/>
                      </a:lnTo>
                      <a:lnTo>
                        <a:pt x="19" y="343"/>
                      </a:lnTo>
                      <a:lnTo>
                        <a:pt x="19" y="22"/>
                      </a:lnTo>
                      <a:lnTo>
                        <a:pt x="19" y="22"/>
                      </a:lnTo>
                      <a:lnTo>
                        <a:pt x="20" y="20"/>
                      </a:lnTo>
                      <a:lnTo>
                        <a:pt x="22" y="18"/>
                      </a:lnTo>
                      <a:lnTo>
                        <a:pt x="193" y="18"/>
                      </a:lnTo>
                      <a:lnTo>
                        <a:pt x="193" y="72"/>
                      </a:lnTo>
                      <a:lnTo>
                        <a:pt x="193" y="72"/>
                      </a:lnTo>
                      <a:lnTo>
                        <a:pt x="193" y="76"/>
                      </a:lnTo>
                      <a:lnTo>
                        <a:pt x="194" y="80"/>
                      </a:lnTo>
                      <a:lnTo>
                        <a:pt x="198" y="82"/>
                      </a:lnTo>
                      <a:lnTo>
                        <a:pt x="202" y="82"/>
                      </a:lnTo>
                      <a:lnTo>
                        <a:pt x="251" y="82"/>
                      </a:lnTo>
                      <a:lnTo>
                        <a:pt x="251" y="343"/>
                      </a:lnTo>
                      <a:close/>
                      <a:moveTo>
                        <a:pt x="51" y="100"/>
                      </a:moveTo>
                      <a:lnTo>
                        <a:pt x="211" y="100"/>
                      </a:lnTo>
                      <a:lnTo>
                        <a:pt x="211" y="100"/>
                      </a:lnTo>
                      <a:lnTo>
                        <a:pt x="214" y="100"/>
                      </a:lnTo>
                      <a:lnTo>
                        <a:pt x="216" y="101"/>
                      </a:lnTo>
                      <a:lnTo>
                        <a:pt x="218" y="103"/>
                      </a:lnTo>
                      <a:lnTo>
                        <a:pt x="218" y="107"/>
                      </a:lnTo>
                      <a:lnTo>
                        <a:pt x="218" y="107"/>
                      </a:lnTo>
                      <a:lnTo>
                        <a:pt x="218" y="109"/>
                      </a:lnTo>
                      <a:lnTo>
                        <a:pt x="216" y="112"/>
                      </a:lnTo>
                      <a:lnTo>
                        <a:pt x="214" y="112"/>
                      </a:lnTo>
                      <a:lnTo>
                        <a:pt x="211" y="114"/>
                      </a:lnTo>
                      <a:lnTo>
                        <a:pt x="51" y="114"/>
                      </a:lnTo>
                      <a:lnTo>
                        <a:pt x="51" y="114"/>
                      </a:lnTo>
                      <a:lnTo>
                        <a:pt x="49" y="112"/>
                      </a:lnTo>
                      <a:lnTo>
                        <a:pt x="48" y="112"/>
                      </a:lnTo>
                      <a:lnTo>
                        <a:pt x="46" y="109"/>
                      </a:lnTo>
                      <a:lnTo>
                        <a:pt x="44" y="107"/>
                      </a:lnTo>
                      <a:lnTo>
                        <a:pt x="44" y="107"/>
                      </a:lnTo>
                      <a:lnTo>
                        <a:pt x="46" y="103"/>
                      </a:lnTo>
                      <a:lnTo>
                        <a:pt x="48" y="101"/>
                      </a:lnTo>
                      <a:lnTo>
                        <a:pt x="49" y="100"/>
                      </a:lnTo>
                      <a:lnTo>
                        <a:pt x="51" y="100"/>
                      </a:lnTo>
                      <a:lnTo>
                        <a:pt x="51" y="100"/>
                      </a:lnTo>
                      <a:close/>
                      <a:moveTo>
                        <a:pt x="218" y="154"/>
                      </a:moveTo>
                      <a:lnTo>
                        <a:pt x="218" y="154"/>
                      </a:lnTo>
                      <a:lnTo>
                        <a:pt x="218" y="156"/>
                      </a:lnTo>
                      <a:lnTo>
                        <a:pt x="216" y="160"/>
                      </a:lnTo>
                      <a:lnTo>
                        <a:pt x="214" y="161"/>
                      </a:lnTo>
                      <a:lnTo>
                        <a:pt x="211" y="161"/>
                      </a:lnTo>
                      <a:lnTo>
                        <a:pt x="51" y="161"/>
                      </a:lnTo>
                      <a:lnTo>
                        <a:pt x="51" y="161"/>
                      </a:lnTo>
                      <a:lnTo>
                        <a:pt x="49" y="161"/>
                      </a:lnTo>
                      <a:lnTo>
                        <a:pt x="48" y="160"/>
                      </a:lnTo>
                      <a:lnTo>
                        <a:pt x="46" y="156"/>
                      </a:lnTo>
                      <a:lnTo>
                        <a:pt x="44" y="154"/>
                      </a:lnTo>
                      <a:lnTo>
                        <a:pt x="44" y="154"/>
                      </a:lnTo>
                      <a:lnTo>
                        <a:pt x="46" y="150"/>
                      </a:lnTo>
                      <a:lnTo>
                        <a:pt x="48" y="149"/>
                      </a:lnTo>
                      <a:lnTo>
                        <a:pt x="49" y="147"/>
                      </a:lnTo>
                      <a:lnTo>
                        <a:pt x="51" y="147"/>
                      </a:lnTo>
                      <a:lnTo>
                        <a:pt x="211" y="147"/>
                      </a:lnTo>
                      <a:lnTo>
                        <a:pt x="211" y="147"/>
                      </a:lnTo>
                      <a:lnTo>
                        <a:pt x="214" y="147"/>
                      </a:lnTo>
                      <a:lnTo>
                        <a:pt x="216" y="149"/>
                      </a:lnTo>
                      <a:lnTo>
                        <a:pt x="218" y="150"/>
                      </a:lnTo>
                      <a:lnTo>
                        <a:pt x="218" y="154"/>
                      </a:lnTo>
                      <a:lnTo>
                        <a:pt x="218" y="154"/>
                      </a:lnTo>
                      <a:close/>
                      <a:moveTo>
                        <a:pt x="218" y="199"/>
                      </a:moveTo>
                      <a:lnTo>
                        <a:pt x="218" y="199"/>
                      </a:lnTo>
                      <a:lnTo>
                        <a:pt x="218" y="203"/>
                      </a:lnTo>
                      <a:lnTo>
                        <a:pt x="216" y="205"/>
                      </a:lnTo>
                      <a:lnTo>
                        <a:pt x="214" y="207"/>
                      </a:lnTo>
                      <a:lnTo>
                        <a:pt x="211" y="207"/>
                      </a:lnTo>
                      <a:lnTo>
                        <a:pt x="51" y="207"/>
                      </a:lnTo>
                      <a:lnTo>
                        <a:pt x="51" y="207"/>
                      </a:lnTo>
                      <a:lnTo>
                        <a:pt x="49" y="207"/>
                      </a:lnTo>
                      <a:lnTo>
                        <a:pt x="48" y="205"/>
                      </a:lnTo>
                      <a:lnTo>
                        <a:pt x="46" y="203"/>
                      </a:lnTo>
                      <a:lnTo>
                        <a:pt x="44" y="199"/>
                      </a:lnTo>
                      <a:lnTo>
                        <a:pt x="44" y="199"/>
                      </a:lnTo>
                      <a:lnTo>
                        <a:pt x="46" y="198"/>
                      </a:lnTo>
                      <a:lnTo>
                        <a:pt x="48" y="194"/>
                      </a:lnTo>
                      <a:lnTo>
                        <a:pt x="49" y="194"/>
                      </a:lnTo>
                      <a:lnTo>
                        <a:pt x="51" y="192"/>
                      </a:lnTo>
                      <a:lnTo>
                        <a:pt x="211" y="192"/>
                      </a:lnTo>
                      <a:lnTo>
                        <a:pt x="211" y="192"/>
                      </a:lnTo>
                      <a:lnTo>
                        <a:pt x="214" y="194"/>
                      </a:lnTo>
                      <a:lnTo>
                        <a:pt x="216" y="194"/>
                      </a:lnTo>
                      <a:lnTo>
                        <a:pt x="218" y="198"/>
                      </a:lnTo>
                      <a:lnTo>
                        <a:pt x="218" y="199"/>
                      </a:lnTo>
                      <a:lnTo>
                        <a:pt x="218" y="199"/>
                      </a:lnTo>
                      <a:close/>
                      <a:moveTo>
                        <a:pt x="218" y="247"/>
                      </a:moveTo>
                      <a:lnTo>
                        <a:pt x="218" y="247"/>
                      </a:lnTo>
                      <a:lnTo>
                        <a:pt x="218" y="248"/>
                      </a:lnTo>
                      <a:lnTo>
                        <a:pt x="216" y="252"/>
                      </a:lnTo>
                      <a:lnTo>
                        <a:pt x="214" y="252"/>
                      </a:lnTo>
                      <a:lnTo>
                        <a:pt x="211" y="254"/>
                      </a:lnTo>
                      <a:lnTo>
                        <a:pt x="51" y="254"/>
                      </a:lnTo>
                      <a:lnTo>
                        <a:pt x="51" y="254"/>
                      </a:lnTo>
                      <a:lnTo>
                        <a:pt x="49" y="252"/>
                      </a:lnTo>
                      <a:lnTo>
                        <a:pt x="48" y="252"/>
                      </a:lnTo>
                      <a:lnTo>
                        <a:pt x="46" y="248"/>
                      </a:lnTo>
                      <a:lnTo>
                        <a:pt x="44" y="247"/>
                      </a:lnTo>
                      <a:lnTo>
                        <a:pt x="44" y="247"/>
                      </a:lnTo>
                      <a:lnTo>
                        <a:pt x="46" y="243"/>
                      </a:lnTo>
                      <a:lnTo>
                        <a:pt x="48" y="241"/>
                      </a:lnTo>
                      <a:lnTo>
                        <a:pt x="49" y="239"/>
                      </a:lnTo>
                      <a:lnTo>
                        <a:pt x="51" y="239"/>
                      </a:lnTo>
                      <a:lnTo>
                        <a:pt x="211" y="239"/>
                      </a:lnTo>
                      <a:lnTo>
                        <a:pt x="211" y="239"/>
                      </a:lnTo>
                      <a:lnTo>
                        <a:pt x="214" y="239"/>
                      </a:lnTo>
                      <a:lnTo>
                        <a:pt x="216" y="241"/>
                      </a:lnTo>
                      <a:lnTo>
                        <a:pt x="218" y="243"/>
                      </a:lnTo>
                      <a:lnTo>
                        <a:pt x="218" y="247"/>
                      </a:lnTo>
                      <a:lnTo>
                        <a:pt x="218" y="247"/>
                      </a:lnTo>
                      <a:close/>
                    </a:path>
                  </a:pathLst>
                </a:custGeom>
                <a:solidFill>
                  <a:srgbClr val="FFFFFF"/>
                </a:solidFill>
                <a:ln w="9525">
                  <a:noFill/>
                  <a:round/>
                </a:ln>
              </p:spPr>
              <p:txBody>
                <a:bodyPr vert="horz" wrap="square" lIns="121920" tIns="60960" rIns="121920" bIns="60960" numCol="1" anchor="t" anchorCtr="0" compatLnSpc="1"/>
                <a:lstStyle/>
                <a:p>
                  <a:endParaRPr lang="en-US" sz="2400" dirty="0"/>
                </a:p>
              </p:txBody>
            </p:sp>
          </p:grpSp>
        </p:grpSp>
      </p:grpSp>
      <p:grpSp>
        <p:nvGrpSpPr>
          <p:cNvPr id="18" name="组合 17"/>
          <p:cNvGrpSpPr/>
          <p:nvPr/>
        </p:nvGrpSpPr>
        <p:grpSpPr>
          <a:xfrm>
            <a:off x="2275607" y="2947841"/>
            <a:ext cx="1870920" cy="1652881"/>
            <a:chOff x="2275607" y="2947841"/>
            <a:chExt cx="1870920" cy="1652881"/>
          </a:xfrm>
        </p:grpSpPr>
        <p:grpSp>
          <p:nvGrpSpPr>
            <p:cNvPr id="19" name="组合 18"/>
            <p:cNvGrpSpPr/>
            <p:nvPr/>
          </p:nvGrpSpPr>
          <p:grpSpPr>
            <a:xfrm>
              <a:off x="2275607" y="3802912"/>
              <a:ext cx="1870920" cy="797810"/>
              <a:chOff x="3945226" y="2758736"/>
              <a:chExt cx="1870920" cy="797810"/>
            </a:xfrm>
          </p:grpSpPr>
          <p:grpSp>
            <p:nvGrpSpPr>
              <p:cNvPr id="25" name="组合 24"/>
              <p:cNvGrpSpPr/>
              <p:nvPr/>
            </p:nvGrpSpPr>
            <p:grpSpPr>
              <a:xfrm>
                <a:off x="3945226" y="2758736"/>
                <a:ext cx="1870920" cy="797810"/>
                <a:chOff x="8018039" y="1072437"/>
                <a:chExt cx="1870920" cy="797810"/>
              </a:xfrm>
            </p:grpSpPr>
            <p:sp>
              <p:nvSpPr>
                <p:cNvPr id="29" name="任意多边形 93"/>
                <p:cNvSpPr/>
                <p:nvPr/>
              </p:nvSpPr>
              <p:spPr>
                <a:xfrm rot="10800000">
                  <a:off x="8589540" y="1079580"/>
                  <a:ext cx="727919" cy="790667"/>
                </a:xfrm>
                <a:custGeom>
                  <a:avLst/>
                  <a:gdLst>
                    <a:gd name="connsiteX0" fmla="*/ 738455 w 1459638"/>
                    <a:gd name="connsiteY0" fmla="*/ 0 h 2867613"/>
                    <a:gd name="connsiteX1" fmla="*/ 729819 w 1459638"/>
                    <a:gd name="connsiteY1" fmla="*/ 602 h 2867613"/>
                    <a:gd name="connsiteX2" fmla="*/ 721184 w 1459638"/>
                    <a:gd name="connsiteY2" fmla="*/ 0 h 2867613"/>
                    <a:gd name="connsiteX3" fmla="*/ 716665 w 1459638"/>
                    <a:gd name="connsiteY3" fmla="*/ 1520 h 2867613"/>
                    <a:gd name="connsiteX4" fmla="*/ 697863 w 1459638"/>
                    <a:gd name="connsiteY4" fmla="*/ 2831 h 2867613"/>
                    <a:gd name="connsiteX5" fmla="*/ 633411 w 1459638"/>
                    <a:gd name="connsiteY5" fmla="*/ 52286 h 2867613"/>
                    <a:gd name="connsiteX6" fmla="*/ 14238 w 1459638"/>
                    <a:gd name="connsiteY6" fmla="*/ 1124726 h 2867613"/>
                    <a:gd name="connsiteX7" fmla="*/ 3634 w 1459638"/>
                    <a:gd name="connsiteY7" fmla="*/ 1205270 h 2867613"/>
                    <a:gd name="connsiteX8" fmla="*/ 11900 w 1459638"/>
                    <a:gd name="connsiteY8" fmla="*/ 1222209 h 2867613"/>
                    <a:gd name="connsiteX9" fmla="*/ 12843 w 1459638"/>
                    <a:gd name="connsiteY9" fmla="*/ 1226882 h 2867613"/>
                    <a:gd name="connsiteX10" fmla="*/ 17684 w 1459638"/>
                    <a:gd name="connsiteY10" fmla="*/ 1234061 h 2867613"/>
                    <a:gd name="connsiteX11" fmla="*/ 21480 w 1459638"/>
                    <a:gd name="connsiteY11" fmla="*/ 1241840 h 2867613"/>
                    <a:gd name="connsiteX12" fmla="*/ 25054 w 1459638"/>
                    <a:gd name="connsiteY12" fmla="*/ 1244992 h 2867613"/>
                    <a:gd name="connsiteX13" fmla="*/ 25909 w 1459638"/>
                    <a:gd name="connsiteY13" fmla="*/ 1246260 h 2867613"/>
                    <a:gd name="connsiteX14" fmla="*/ 0 w 1459638"/>
                    <a:gd name="connsiteY14" fmla="*/ 1246260 h 2867613"/>
                    <a:gd name="connsiteX15" fmla="*/ 0 w 1459638"/>
                    <a:gd name="connsiteY15" fmla="*/ 2867613 h 2867613"/>
                    <a:gd name="connsiteX16" fmla="*/ 1459638 w 1459638"/>
                    <a:gd name="connsiteY16" fmla="*/ 2867613 h 2867613"/>
                    <a:gd name="connsiteX17" fmla="*/ 1459638 w 1459638"/>
                    <a:gd name="connsiteY17" fmla="*/ 1246260 h 2867613"/>
                    <a:gd name="connsiteX18" fmla="*/ 1433729 w 1459638"/>
                    <a:gd name="connsiteY18" fmla="*/ 1246260 h 2867613"/>
                    <a:gd name="connsiteX19" fmla="*/ 1434584 w 1459638"/>
                    <a:gd name="connsiteY19" fmla="*/ 1244992 h 2867613"/>
                    <a:gd name="connsiteX20" fmla="*/ 1438159 w 1459638"/>
                    <a:gd name="connsiteY20" fmla="*/ 1241840 h 2867613"/>
                    <a:gd name="connsiteX21" fmla="*/ 1441954 w 1459638"/>
                    <a:gd name="connsiteY21" fmla="*/ 1234061 h 2867613"/>
                    <a:gd name="connsiteX22" fmla="*/ 1446795 w 1459638"/>
                    <a:gd name="connsiteY22" fmla="*/ 1226882 h 2867613"/>
                    <a:gd name="connsiteX23" fmla="*/ 1447738 w 1459638"/>
                    <a:gd name="connsiteY23" fmla="*/ 1222209 h 2867613"/>
                    <a:gd name="connsiteX24" fmla="*/ 1456004 w 1459638"/>
                    <a:gd name="connsiteY24" fmla="*/ 1205270 h 2867613"/>
                    <a:gd name="connsiteX25" fmla="*/ 1445400 w 1459638"/>
                    <a:gd name="connsiteY25" fmla="*/ 1124726 h 2867613"/>
                    <a:gd name="connsiteX26" fmla="*/ 826227 w 1459638"/>
                    <a:gd name="connsiteY26" fmla="*/ 52286 h 2867613"/>
                    <a:gd name="connsiteX27" fmla="*/ 761776 w 1459638"/>
                    <a:gd name="connsiteY27" fmla="*/ 2831 h 2867613"/>
                    <a:gd name="connsiteX28" fmla="*/ 742974 w 1459638"/>
                    <a:gd name="connsiteY28" fmla="*/ 1520 h 2867613"/>
                    <a:gd name="connsiteX0-1" fmla="*/ 738455 w 1459638"/>
                    <a:gd name="connsiteY0-2" fmla="*/ 0 h 2867613"/>
                    <a:gd name="connsiteX1-3" fmla="*/ 729819 w 1459638"/>
                    <a:gd name="connsiteY1-4" fmla="*/ 602 h 2867613"/>
                    <a:gd name="connsiteX2-5" fmla="*/ 721184 w 1459638"/>
                    <a:gd name="connsiteY2-6" fmla="*/ 0 h 2867613"/>
                    <a:gd name="connsiteX3-7" fmla="*/ 716665 w 1459638"/>
                    <a:gd name="connsiteY3-8" fmla="*/ 1520 h 2867613"/>
                    <a:gd name="connsiteX4-9" fmla="*/ 697863 w 1459638"/>
                    <a:gd name="connsiteY4-10" fmla="*/ 2831 h 2867613"/>
                    <a:gd name="connsiteX5-11" fmla="*/ 633411 w 1459638"/>
                    <a:gd name="connsiteY5-12" fmla="*/ 52286 h 2867613"/>
                    <a:gd name="connsiteX6-13" fmla="*/ 14238 w 1459638"/>
                    <a:gd name="connsiteY6-14" fmla="*/ 1124726 h 2867613"/>
                    <a:gd name="connsiteX7-15" fmla="*/ 3634 w 1459638"/>
                    <a:gd name="connsiteY7-16" fmla="*/ 1205270 h 2867613"/>
                    <a:gd name="connsiteX8-17" fmla="*/ 11900 w 1459638"/>
                    <a:gd name="connsiteY8-18" fmla="*/ 1222209 h 2867613"/>
                    <a:gd name="connsiteX9-19" fmla="*/ 12843 w 1459638"/>
                    <a:gd name="connsiteY9-20" fmla="*/ 1226882 h 2867613"/>
                    <a:gd name="connsiteX10-21" fmla="*/ 17684 w 1459638"/>
                    <a:gd name="connsiteY10-22" fmla="*/ 1234061 h 2867613"/>
                    <a:gd name="connsiteX11-23" fmla="*/ 21480 w 1459638"/>
                    <a:gd name="connsiteY11-24" fmla="*/ 1241840 h 2867613"/>
                    <a:gd name="connsiteX12-25" fmla="*/ 25054 w 1459638"/>
                    <a:gd name="connsiteY12-26" fmla="*/ 1244992 h 2867613"/>
                    <a:gd name="connsiteX13-27" fmla="*/ 25909 w 1459638"/>
                    <a:gd name="connsiteY13-28" fmla="*/ 1246260 h 2867613"/>
                    <a:gd name="connsiteX14-29" fmla="*/ 0 w 1459638"/>
                    <a:gd name="connsiteY14-30" fmla="*/ 1246260 h 2867613"/>
                    <a:gd name="connsiteX15-31" fmla="*/ 0 w 1459638"/>
                    <a:gd name="connsiteY15-32" fmla="*/ 2867613 h 2867613"/>
                    <a:gd name="connsiteX16-33" fmla="*/ 1459638 w 1459638"/>
                    <a:gd name="connsiteY16-34" fmla="*/ 2867613 h 2867613"/>
                    <a:gd name="connsiteX17-35" fmla="*/ 1459638 w 1459638"/>
                    <a:gd name="connsiteY17-36" fmla="*/ 1246260 h 2867613"/>
                    <a:gd name="connsiteX18-37" fmla="*/ 1433729 w 1459638"/>
                    <a:gd name="connsiteY18-38" fmla="*/ 1246260 h 2867613"/>
                    <a:gd name="connsiteX19-39" fmla="*/ 1434584 w 1459638"/>
                    <a:gd name="connsiteY19-40" fmla="*/ 1244992 h 2867613"/>
                    <a:gd name="connsiteX20-41" fmla="*/ 1438159 w 1459638"/>
                    <a:gd name="connsiteY20-42" fmla="*/ 1241840 h 2867613"/>
                    <a:gd name="connsiteX21-43" fmla="*/ 1446795 w 1459638"/>
                    <a:gd name="connsiteY21-44" fmla="*/ 1226882 h 2867613"/>
                    <a:gd name="connsiteX22-45" fmla="*/ 1447738 w 1459638"/>
                    <a:gd name="connsiteY22-46" fmla="*/ 1222209 h 2867613"/>
                    <a:gd name="connsiteX23-47" fmla="*/ 1456004 w 1459638"/>
                    <a:gd name="connsiteY23-48" fmla="*/ 1205270 h 2867613"/>
                    <a:gd name="connsiteX24-49" fmla="*/ 1445400 w 1459638"/>
                    <a:gd name="connsiteY24-50" fmla="*/ 1124726 h 2867613"/>
                    <a:gd name="connsiteX25-51" fmla="*/ 826227 w 1459638"/>
                    <a:gd name="connsiteY25-52" fmla="*/ 52286 h 2867613"/>
                    <a:gd name="connsiteX26-53" fmla="*/ 761776 w 1459638"/>
                    <a:gd name="connsiteY26-54" fmla="*/ 2831 h 2867613"/>
                    <a:gd name="connsiteX27-55" fmla="*/ 742974 w 1459638"/>
                    <a:gd name="connsiteY27-56" fmla="*/ 1520 h 2867613"/>
                    <a:gd name="connsiteX28-57" fmla="*/ 738455 w 1459638"/>
                    <a:gd name="connsiteY28-58" fmla="*/ 0 h 2867613"/>
                    <a:gd name="connsiteX0-59" fmla="*/ 738455 w 1459638"/>
                    <a:gd name="connsiteY0-60" fmla="*/ 0 h 2867613"/>
                    <a:gd name="connsiteX1-61" fmla="*/ 729819 w 1459638"/>
                    <a:gd name="connsiteY1-62" fmla="*/ 602 h 2867613"/>
                    <a:gd name="connsiteX2-63" fmla="*/ 721184 w 1459638"/>
                    <a:gd name="connsiteY2-64" fmla="*/ 0 h 2867613"/>
                    <a:gd name="connsiteX3-65" fmla="*/ 716665 w 1459638"/>
                    <a:gd name="connsiteY3-66" fmla="*/ 1520 h 2867613"/>
                    <a:gd name="connsiteX4-67" fmla="*/ 697863 w 1459638"/>
                    <a:gd name="connsiteY4-68" fmla="*/ 2831 h 2867613"/>
                    <a:gd name="connsiteX5-69" fmla="*/ 633411 w 1459638"/>
                    <a:gd name="connsiteY5-70" fmla="*/ 52286 h 2867613"/>
                    <a:gd name="connsiteX6-71" fmla="*/ 14238 w 1459638"/>
                    <a:gd name="connsiteY6-72" fmla="*/ 1124726 h 2867613"/>
                    <a:gd name="connsiteX7-73" fmla="*/ 3634 w 1459638"/>
                    <a:gd name="connsiteY7-74" fmla="*/ 1205270 h 2867613"/>
                    <a:gd name="connsiteX8-75" fmla="*/ 11900 w 1459638"/>
                    <a:gd name="connsiteY8-76" fmla="*/ 1222209 h 2867613"/>
                    <a:gd name="connsiteX9-77" fmla="*/ 12843 w 1459638"/>
                    <a:gd name="connsiteY9-78" fmla="*/ 1226882 h 2867613"/>
                    <a:gd name="connsiteX10-79" fmla="*/ 17684 w 1459638"/>
                    <a:gd name="connsiteY10-80" fmla="*/ 1234061 h 2867613"/>
                    <a:gd name="connsiteX11-81" fmla="*/ 21480 w 1459638"/>
                    <a:gd name="connsiteY11-82" fmla="*/ 1241840 h 2867613"/>
                    <a:gd name="connsiteX12-83" fmla="*/ 25054 w 1459638"/>
                    <a:gd name="connsiteY12-84" fmla="*/ 1244992 h 2867613"/>
                    <a:gd name="connsiteX13-85" fmla="*/ 25909 w 1459638"/>
                    <a:gd name="connsiteY13-86" fmla="*/ 1246260 h 2867613"/>
                    <a:gd name="connsiteX14-87" fmla="*/ 0 w 1459638"/>
                    <a:gd name="connsiteY14-88" fmla="*/ 1246260 h 2867613"/>
                    <a:gd name="connsiteX15-89" fmla="*/ 0 w 1459638"/>
                    <a:gd name="connsiteY15-90" fmla="*/ 2867613 h 2867613"/>
                    <a:gd name="connsiteX16-91" fmla="*/ 1459638 w 1459638"/>
                    <a:gd name="connsiteY16-92" fmla="*/ 2867613 h 2867613"/>
                    <a:gd name="connsiteX17-93" fmla="*/ 1459638 w 1459638"/>
                    <a:gd name="connsiteY17-94" fmla="*/ 1246260 h 2867613"/>
                    <a:gd name="connsiteX18-95" fmla="*/ 1433729 w 1459638"/>
                    <a:gd name="connsiteY18-96" fmla="*/ 1246260 h 2867613"/>
                    <a:gd name="connsiteX19-97" fmla="*/ 1434584 w 1459638"/>
                    <a:gd name="connsiteY19-98" fmla="*/ 1244992 h 2867613"/>
                    <a:gd name="connsiteX20-99" fmla="*/ 1438159 w 1459638"/>
                    <a:gd name="connsiteY20-100" fmla="*/ 1241840 h 2867613"/>
                    <a:gd name="connsiteX21-101" fmla="*/ 1447738 w 1459638"/>
                    <a:gd name="connsiteY21-102" fmla="*/ 1222209 h 2867613"/>
                    <a:gd name="connsiteX22-103" fmla="*/ 1456004 w 1459638"/>
                    <a:gd name="connsiteY22-104" fmla="*/ 1205270 h 2867613"/>
                    <a:gd name="connsiteX23-105" fmla="*/ 1445400 w 1459638"/>
                    <a:gd name="connsiteY23-106" fmla="*/ 1124726 h 2867613"/>
                    <a:gd name="connsiteX24-107" fmla="*/ 826227 w 1459638"/>
                    <a:gd name="connsiteY24-108" fmla="*/ 52286 h 2867613"/>
                    <a:gd name="connsiteX25-109" fmla="*/ 761776 w 1459638"/>
                    <a:gd name="connsiteY25-110" fmla="*/ 2831 h 2867613"/>
                    <a:gd name="connsiteX26-111" fmla="*/ 742974 w 1459638"/>
                    <a:gd name="connsiteY26-112" fmla="*/ 1520 h 2867613"/>
                    <a:gd name="connsiteX27-113" fmla="*/ 738455 w 1459638"/>
                    <a:gd name="connsiteY27-114" fmla="*/ 0 h 2867613"/>
                    <a:gd name="connsiteX0-115" fmla="*/ 738455 w 1459638"/>
                    <a:gd name="connsiteY0-116" fmla="*/ 0 h 2867613"/>
                    <a:gd name="connsiteX1-117" fmla="*/ 729819 w 1459638"/>
                    <a:gd name="connsiteY1-118" fmla="*/ 602 h 2867613"/>
                    <a:gd name="connsiteX2-119" fmla="*/ 721184 w 1459638"/>
                    <a:gd name="connsiteY2-120" fmla="*/ 0 h 2867613"/>
                    <a:gd name="connsiteX3-121" fmla="*/ 716665 w 1459638"/>
                    <a:gd name="connsiteY3-122" fmla="*/ 1520 h 2867613"/>
                    <a:gd name="connsiteX4-123" fmla="*/ 697863 w 1459638"/>
                    <a:gd name="connsiteY4-124" fmla="*/ 2831 h 2867613"/>
                    <a:gd name="connsiteX5-125" fmla="*/ 633411 w 1459638"/>
                    <a:gd name="connsiteY5-126" fmla="*/ 52286 h 2867613"/>
                    <a:gd name="connsiteX6-127" fmla="*/ 14238 w 1459638"/>
                    <a:gd name="connsiteY6-128" fmla="*/ 1124726 h 2867613"/>
                    <a:gd name="connsiteX7-129" fmla="*/ 3634 w 1459638"/>
                    <a:gd name="connsiteY7-130" fmla="*/ 1205270 h 2867613"/>
                    <a:gd name="connsiteX8-131" fmla="*/ 11900 w 1459638"/>
                    <a:gd name="connsiteY8-132" fmla="*/ 1222209 h 2867613"/>
                    <a:gd name="connsiteX9-133" fmla="*/ 12843 w 1459638"/>
                    <a:gd name="connsiteY9-134" fmla="*/ 1226882 h 2867613"/>
                    <a:gd name="connsiteX10-135" fmla="*/ 17684 w 1459638"/>
                    <a:gd name="connsiteY10-136" fmla="*/ 1234061 h 2867613"/>
                    <a:gd name="connsiteX11-137" fmla="*/ 21480 w 1459638"/>
                    <a:gd name="connsiteY11-138" fmla="*/ 1241840 h 2867613"/>
                    <a:gd name="connsiteX12-139" fmla="*/ 25054 w 1459638"/>
                    <a:gd name="connsiteY12-140" fmla="*/ 1244992 h 2867613"/>
                    <a:gd name="connsiteX13-141" fmla="*/ 25909 w 1459638"/>
                    <a:gd name="connsiteY13-142" fmla="*/ 1246260 h 2867613"/>
                    <a:gd name="connsiteX14-143" fmla="*/ 0 w 1459638"/>
                    <a:gd name="connsiteY14-144" fmla="*/ 1246260 h 2867613"/>
                    <a:gd name="connsiteX15-145" fmla="*/ 0 w 1459638"/>
                    <a:gd name="connsiteY15-146" fmla="*/ 2867613 h 2867613"/>
                    <a:gd name="connsiteX16-147" fmla="*/ 1459638 w 1459638"/>
                    <a:gd name="connsiteY16-148" fmla="*/ 2867613 h 2867613"/>
                    <a:gd name="connsiteX17-149" fmla="*/ 1459638 w 1459638"/>
                    <a:gd name="connsiteY17-150" fmla="*/ 1246260 h 2867613"/>
                    <a:gd name="connsiteX18-151" fmla="*/ 1433729 w 1459638"/>
                    <a:gd name="connsiteY18-152" fmla="*/ 1246260 h 2867613"/>
                    <a:gd name="connsiteX19-153" fmla="*/ 1434584 w 1459638"/>
                    <a:gd name="connsiteY19-154" fmla="*/ 1244992 h 2867613"/>
                    <a:gd name="connsiteX20-155" fmla="*/ 1447738 w 1459638"/>
                    <a:gd name="connsiteY20-156" fmla="*/ 1222209 h 2867613"/>
                    <a:gd name="connsiteX21-157" fmla="*/ 1456004 w 1459638"/>
                    <a:gd name="connsiteY21-158" fmla="*/ 1205270 h 2867613"/>
                    <a:gd name="connsiteX22-159" fmla="*/ 1445400 w 1459638"/>
                    <a:gd name="connsiteY22-160" fmla="*/ 1124726 h 2867613"/>
                    <a:gd name="connsiteX23-161" fmla="*/ 826227 w 1459638"/>
                    <a:gd name="connsiteY23-162" fmla="*/ 52286 h 2867613"/>
                    <a:gd name="connsiteX24-163" fmla="*/ 761776 w 1459638"/>
                    <a:gd name="connsiteY24-164" fmla="*/ 2831 h 2867613"/>
                    <a:gd name="connsiteX25-165" fmla="*/ 742974 w 1459638"/>
                    <a:gd name="connsiteY25-166" fmla="*/ 1520 h 2867613"/>
                    <a:gd name="connsiteX26-167" fmla="*/ 738455 w 1459638"/>
                    <a:gd name="connsiteY26-168" fmla="*/ 0 h 2867613"/>
                    <a:gd name="connsiteX0-169" fmla="*/ 738455 w 1459638"/>
                    <a:gd name="connsiteY0-170" fmla="*/ 0 h 2867613"/>
                    <a:gd name="connsiteX1-171" fmla="*/ 729819 w 1459638"/>
                    <a:gd name="connsiteY1-172" fmla="*/ 602 h 2867613"/>
                    <a:gd name="connsiteX2-173" fmla="*/ 721184 w 1459638"/>
                    <a:gd name="connsiteY2-174" fmla="*/ 0 h 2867613"/>
                    <a:gd name="connsiteX3-175" fmla="*/ 716665 w 1459638"/>
                    <a:gd name="connsiteY3-176" fmla="*/ 1520 h 2867613"/>
                    <a:gd name="connsiteX4-177" fmla="*/ 697863 w 1459638"/>
                    <a:gd name="connsiteY4-178" fmla="*/ 2831 h 2867613"/>
                    <a:gd name="connsiteX5-179" fmla="*/ 633411 w 1459638"/>
                    <a:gd name="connsiteY5-180" fmla="*/ 52286 h 2867613"/>
                    <a:gd name="connsiteX6-181" fmla="*/ 14238 w 1459638"/>
                    <a:gd name="connsiteY6-182" fmla="*/ 1124726 h 2867613"/>
                    <a:gd name="connsiteX7-183" fmla="*/ 3634 w 1459638"/>
                    <a:gd name="connsiteY7-184" fmla="*/ 1205270 h 2867613"/>
                    <a:gd name="connsiteX8-185" fmla="*/ 11900 w 1459638"/>
                    <a:gd name="connsiteY8-186" fmla="*/ 1222209 h 2867613"/>
                    <a:gd name="connsiteX9-187" fmla="*/ 12843 w 1459638"/>
                    <a:gd name="connsiteY9-188" fmla="*/ 1226882 h 2867613"/>
                    <a:gd name="connsiteX10-189" fmla="*/ 17684 w 1459638"/>
                    <a:gd name="connsiteY10-190" fmla="*/ 1234061 h 2867613"/>
                    <a:gd name="connsiteX11-191" fmla="*/ 21480 w 1459638"/>
                    <a:gd name="connsiteY11-192" fmla="*/ 1241840 h 2867613"/>
                    <a:gd name="connsiteX12-193" fmla="*/ 25054 w 1459638"/>
                    <a:gd name="connsiteY12-194" fmla="*/ 1244992 h 2867613"/>
                    <a:gd name="connsiteX13-195" fmla="*/ 25909 w 1459638"/>
                    <a:gd name="connsiteY13-196" fmla="*/ 1246260 h 2867613"/>
                    <a:gd name="connsiteX14-197" fmla="*/ 0 w 1459638"/>
                    <a:gd name="connsiteY14-198" fmla="*/ 1246260 h 2867613"/>
                    <a:gd name="connsiteX15-199" fmla="*/ 0 w 1459638"/>
                    <a:gd name="connsiteY15-200" fmla="*/ 2867613 h 2867613"/>
                    <a:gd name="connsiteX16-201" fmla="*/ 1459638 w 1459638"/>
                    <a:gd name="connsiteY16-202" fmla="*/ 2867613 h 2867613"/>
                    <a:gd name="connsiteX17-203" fmla="*/ 1459638 w 1459638"/>
                    <a:gd name="connsiteY17-204" fmla="*/ 1246260 h 2867613"/>
                    <a:gd name="connsiteX18-205" fmla="*/ 1433729 w 1459638"/>
                    <a:gd name="connsiteY18-206" fmla="*/ 1246260 h 2867613"/>
                    <a:gd name="connsiteX19-207" fmla="*/ 1447738 w 1459638"/>
                    <a:gd name="connsiteY19-208" fmla="*/ 1222209 h 2867613"/>
                    <a:gd name="connsiteX20-209" fmla="*/ 1456004 w 1459638"/>
                    <a:gd name="connsiteY20-210" fmla="*/ 1205270 h 2867613"/>
                    <a:gd name="connsiteX21-211" fmla="*/ 1445400 w 1459638"/>
                    <a:gd name="connsiteY21-212" fmla="*/ 1124726 h 2867613"/>
                    <a:gd name="connsiteX22-213" fmla="*/ 826227 w 1459638"/>
                    <a:gd name="connsiteY22-214" fmla="*/ 52286 h 2867613"/>
                    <a:gd name="connsiteX23-215" fmla="*/ 761776 w 1459638"/>
                    <a:gd name="connsiteY23-216" fmla="*/ 2831 h 2867613"/>
                    <a:gd name="connsiteX24-217" fmla="*/ 742974 w 1459638"/>
                    <a:gd name="connsiteY24-218" fmla="*/ 1520 h 2867613"/>
                    <a:gd name="connsiteX25-219" fmla="*/ 738455 w 1459638"/>
                    <a:gd name="connsiteY25-220" fmla="*/ 0 h 2867613"/>
                    <a:gd name="connsiteX0-221" fmla="*/ 738455 w 1459638"/>
                    <a:gd name="connsiteY0-222" fmla="*/ 0 h 2867613"/>
                    <a:gd name="connsiteX1-223" fmla="*/ 729819 w 1459638"/>
                    <a:gd name="connsiteY1-224" fmla="*/ 602 h 2867613"/>
                    <a:gd name="connsiteX2-225" fmla="*/ 721184 w 1459638"/>
                    <a:gd name="connsiteY2-226" fmla="*/ 0 h 2867613"/>
                    <a:gd name="connsiteX3-227" fmla="*/ 716665 w 1459638"/>
                    <a:gd name="connsiteY3-228" fmla="*/ 1520 h 2867613"/>
                    <a:gd name="connsiteX4-229" fmla="*/ 697863 w 1459638"/>
                    <a:gd name="connsiteY4-230" fmla="*/ 2831 h 2867613"/>
                    <a:gd name="connsiteX5-231" fmla="*/ 633411 w 1459638"/>
                    <a:gd name="connsiteY5-232" fmla="*/ 52286 h 2867613"/>
                    <a:gd name="connsiteX6-233" fmla="*/ 14238 w 1459638"/>
                    <a:gd name="connsiteY6-234" fmla="*/ 1124726 h 2867613"/>
                    <a:gd name="connsiteX7-235" fmla="*/ 3634 w 1459638"/>
                    <a:gd name="connsiteY7-236" fmla="*/ 1205270 h 2867613"/>
                    <a:gd name="connsiteX8-237" fmla="*/ 11900 w 1459638"/>
                    <a:gd name="connsiteY8-238" fmla="*/ 1222209 h 2867613"/>
                    <a:gd name="connsiteX9-239" fmla="*/ 12843 w 1459638"/>
                    <a:gd name="connsiteY9-240" fmla="*/ 1226882 h 2867613"/>
                    <a:gd name="connsiteX10-241" fmla="*/ 17684 w 1459638"/>
                    <a:gd name="connsiteY10-242" fmla="*/ 1234061 h 2867613"/>
                    <a:gd name="connsiteX11-243" fmla="*/ 21480 w 1459638"/>
                    <a:gd name="connsiteY11-244" fmla="*/ 1241840 h 2867613"/>
                    <a:gd name="connsiteX12-245" fmla="*/ 25054 w 1459638"/>
                    <a:gd name="connsiteY12-246" fmla="*/ 1244992 h 2867613"/>
                    <a:gd name="connsiteX13-247" fmla="*/ 25909 w 1459638"/>
                    <a:gd name="connsiteY13-248" fmla="*/ 1246260 h 2867613"/>
                    <a:gd name="connsiteX14-249" fmla="*/ 0 w 1459638"/>
                    <a:gd name="connsiteY14-250" fmla="*/ 1246260 h 2867613"/>
                    <a:gd name="connsiteX15-251" fmla="*/ 0 w 1459638"/>
                    <a:gd name="connsiteY15-252" fmla="*/ 2867613 h 2867613"/>
                    <a:gd name="connsiteX16-253" fmla="*/ 1459638 w 1459638"/>
                    <a:gd name="connsiteY16-254" fmla="*/ 2867613 h 2867613"/>
                    <a:gd name="connsiteX17-255" fmla="*/ 1459638 w 1459638"/>
                    <a:gd name="connsiteY17-256" fmla="*/ 1246260 h 2867613"/>
                    <a:gd name="connsiteX18-257" fmla="*/ 1447738 w 1459638"/>
                    <a:gd name="connsiteY18-258" fmla="*/ 1222209 h 2867613"/>
                    <a:gd name="connsiteX19-259" fmla="*/ 1456004 w 1459638"/>
                    <a:gd name="connsiteY19-260" fmla="*/ 1205270 h 2867613"/>
                    <a:gd name="connsiteX20-261" fmla="*/ 1445400 w 1459638"/>
                    <a:gd name="connsiteY20-262" fmla="*/ 1124726 h 2867613"/>
                    <a:gd name="connsiteX21-263" fmla="*/ 826227 w 1459638"/>
                    <a:gd name="connsiteY21-264" fmla="*/ 52286 h 2867613"/>
                    <a:gd name="connsiteX22-265" fmla="*/ 761776 w 1459638"/>
                    <a:gd name="connsiteY22-266" fmla="*/ 2831 h 2867613"/>
                    <a:gd name="connsiteX23-267" fmla="*/ 742974 w 1459638"/>
                    <a:gd name="connsiteY23-268" fmla="*/ 1520 h 2867613"/>
                    <a:gd name="connsiteX24-269" fmla="*/ 738455 w 1459638"/>
                    <a:gd name="connsiteY24-270" fmla="*/ 0 h 2867613"/>
                    <a:gd name="connsiteX0-271" fmla="*/ 738455 w 1459638"/>
                    <a:gd name="connsiteY0-272" fmla="*/ 0 h 2867613"/>
                    <a:gd name="connsiteX1-273" fmla="*/ 729819 w 1459638"/>
                    <a:gd name="connsiteY1-274" fmla="*/ 602 h 2867613"/>
                    <a:gd name="connsiteX2-275" fmla="*/ 721184 w 1459638"/>
                    <a:gd name="connsiteY2-276" fmla="*/ 0 h 2867613"/>
                    <a:gd name="connsiteX3-277" fmla="*/ 716665 w 1459638"/>
                    <a:gd name="connsiteY3-278" fmla="*/ 1520 h 2867613"/>
                    <a:gd name="connsiteX4-279" fmla="*/ 697863 w 1459638"/>
                    <a:gd name="connsiteY4-280" fmla="*/ 2831 h 2867613"/>
                    <a:gd name="connsiteX5-281" fmla="*/ 633411 w 1459638"/>
                    <a:gd name="connsiteY5-282" fmla="*/ 52286 h 2867613"/>
                    <a:gd name="connsiteX6-283" fmla="*/ 14238 w 1459638"/>
                    <a:gd name="connsiteY6-284" fmla="*/ 1124726 h 2867613"/>
                    <a:gd name="connsiteX7-285" fmla="*/ 3634 w 1459638"/>
                    <a:gd name="connsiteY7-286" fmla="*/ 1205270 h 2867613"/>
                    <a:gd name="connsiteX8-287" fmla="*/ 11900 w 1459638"/>
                    <a:gd name="connsiteY8-288" fmla="*/ 1222209 h 2867613"/>
                    <a:gd name="connsiteX9-289" fmla="*/ 12843 w 1459638"/>
                    <a:gd name="connsiteY9-290" fmla="*/ 1226882 h 2867613"/>
                    <a:gd name="connsiteX10-291" fmla="*/ 17684 w 1459638"/>
                    <a:gd name="connsiteY10-292" fmla="*/ 1234061 h 2867613"/>
                    <a:gd name="connsiteX11-293" fmla="*/ 21480 w 1459638"/>
                    <a:gd name="connsiteY11-294" fmla="*/ 1241840 h 2867613"/>
                    <a:gd name="connsiteX12-295" fmla="*/ 25054 w 1459638"/>
                    <a:gd name="connsiteY12-296" fmla="*/ 1244992 h 2867613"/>
                    <a:gd name="connsiteX13-297" fmla="*/ 25909 w 1459638"/>
                    <a:gd name="connsiteY13-298" fmla="*/ 1246260 h 2867613"/>
                    <a:gd name="connsiteX14-299" fmla="*/ 0 w 1459638"/>
                    <a:gd name="connsiteY14-300" fmla="*/ 1246260 h 2867613"/>
                    <a:gd name="connsiteX15-301" fmla="*/ 0 w 1459638"/>
                    <a:gd name="connsiteY15-302" fmla="*/ 2867613 h 2867613"/>
                    <a:gd name="connsiteX16-303" fmla="*/ 1459638 w 1459638"/>
                    <a:gd name="connsiteY16-304" fmla="*/ 2867613 h 2867613"/>
                    <a:gd name="connsiteX17-305" fmla="*/ 1459638 w 1459638"/>
                    <a:gd name="connsiteY17-306" fmla="*/ 1246260 h 2867613"/>
                    <a:gd name="connsiteX18-307" fmla="*/ 1456004 w 1459638"/>
                    <a:gd name="connsiteY18-308" fmla="*/ 1205270 h 2867613"/>
                    <a:gd name="connsiteX19-309" fmla="*/ 1445400 w 1459638"/>
                    <a:gd name="connsiteY19-310" fmla="*/ 1124726 h 2867613"/>
                    <a:gd name="connsiteX20-311" fmla="*/ 826227 w 1459638"/>
                    <a:gd name="connsiteY20-312" fmla="*/ 52286 h 2867613"/>
                    <a:gd name="connsiteX21-313" fmla="*/ 761776 w 1459638"/>
                    <a:gd name="connsiteY21-314" fmla="*/ 2831 h 2867613"/>
                    <a:gd name="connsiteX22-315" fmla="*/ 742974 w 1459638"/>
                    <a:gd name="connsiteY22-316" fmla="*/ 1520 h 2867613"/>
                    <a:gd name="connsiteX23-317" fmla="*/ 738455 w 1459638"/>
                    <a:gd name="connsiteY23-318" fmla="*/ 0 h 2867613"/>
                    <a:gd name="connsiteX0-319" fmla="*/ 738455 w 1459638"/>
                    <a:gd name="connsiteY0-320" fmla="*/ 0 h 2867613"/>
                    <a:gd name="connsiteX1-321" fmla="*/ 729819 w 1459638"/>
                    <a:gd name="connsiteY1-322" fmla="*/ 602 h 2867613"/>
                    <a:gd name="connsiteX2-323" fmla="*/ 721184 w 1459638"/>
                    <a:gd name="connsiteY2-324" fmla="*/ 0 h 2867613"/>
                    <a:gd name="connsiteX3-325" fmla="*/ 716665 w 1459638"/>
                    <a:gd name="connsiteY3-326" fmla="*/ 1520 h 2867613"/>
                    <a:gd name="connsiteX4-327" fmla="*/ 697863 w 1459638"/>
                    <a:gd name="connsiteY4-328" fmla="*/ 2831 h 2867613"/>
                    <a:gd name="connsiteX5-329" fmla="*/ 633411 w 1459638"/>
                    <a:gd name="connsiteY5-330" fmla="*/ 52286 h 2867613"/>
                    <a:gd name="connsiteX6-331" fmla="*/ 14238 w 1459638"/>
                    <a:gd name="connsiteY6-332" fmla="*/ 1124726 h 2867613"/>
                    <a:gd name="connsiteX7-333" fmla="*/ 3634 w 1459638"/>
                    <a:gd name="connsiteY7-334" fmla="*/ 1205270 h 2867613"/>
                    <a:gd name="connsiteX8-335" fmla="*/ 11900 w 1459638"/>
                    <a:gd name="connsiteY8-336" fmla="*/ 1222209 h 2867613"/>
                    <a:gd name="connsiteX9-337" fmla="*/ 12843 w 1459638"/>
                    <a:gd name="connsiteY9-338" fmla="*/ 1226882 h 2867613"/>
                    <a:gd name="connsiteX10-339" fmla="*/ 17684 w 1459638"/>
                    <a:gd name="connsiteY10-340" fmla="*/ 1234061 h 2867613"/>
                    <a:gd name="connsiteX11-341" fmla="*/ 21480 w 1459638"/>
                    <a:gd name="connsiteY11-342" fmla="*/ 1241840 h 2867613"/>
                    <a:gd name="connsiteX12-343" fmla="*/ 25054 w 1459638"/>
                    <a:gd name="connsiteY12-344" fmla="*/ 1244992 h 2867613"/>
                    <a:gd name="connsiteX13-345" fmla="*/ 0 w 1459638"/>
                    <a:gd name="connsiteY13-346" fmla="*/ 1246260 h 2867613"/>
                    <a:gd name="connsiteX14-347" fmla="*/ 0 w 1459638"/>
                    <a:gd name="connsiteY14-348" fmla="*/ 2867613 h 2867613"/>
                    <a:gd name="connsiteX15-349" fmla="*/ 1459638 w 1459638"/>
                    <a:gd name="connsiteY15-350" fmla="*/ 2867613 h 2867613"/>
                    <a:gd name="connsiteX16-351" fmla="*/ 1459638 w 1459638"/>
                    <a:gd name="connsiteY16-352" fmla="*/ 1246260 h 2867613"/>
                    <a:gd name="connsiteX17-353" fmla="*/ 1456004 w 1459638"/>
                    <a:gd name="connsiteY17-354" fmla="*/ 1205270 h 2867613"/>
                    <a:gd name="connsiteX18-355" fmla="*/ 1445400 w 1459638"/>
                    <a:gd name="connsiteY18-356" fmla="*/ 1124726 h 2867613"/>
                    <a:gd name="connsiteX19-357" fmla="*/ 826227 w 1459638"/>
                    <a:gd name="connsiteY19-358" fmla="*/ 52286 h 2867613"/>
                    <a:gd name="connsiteX20-359" fmla="*/ 761776 w 1459638"/>
                    <a:gd name="connsiteY20-360" fmla="*/ 2831 h 2867613"/>
                    <a:gd name="connsiteX21-361" fmla="*/ 742974 w 1459638"/>
                    <a:gd name="connsiteY21-362" fmla="*/ 1520 h 2867613"/>
                    <a:gd name="connsiteX22-363" fmla="*/ 738455 w 1459638"/>
                    <a:gd name="connsiteY22-364" fmla="*/ 0 h 2867613"/>
                    <a:gd name="connsiteX0-365" fmla="*/ 738455 w 1459638"/>
                    <a:gd name="connsiteY0-366" fmla="*/ 0 h 2867613"/>
                    <a:gd name="connsiteX1-367" fmla="*/ 729819 w 1459638"/>
                    <a:gd name="connsiteY1-368" fmla="*/ 602 h 2867613"/>
                    <a:gd name="connsiteX2-369" fmla="*/ 721184 w 1459638"/>
                    <a:gd name="connsiteY2-370" fmla="*/ 0 h 2867613"/>
                    <a:gd name="connsiteX3-371" fmla="*/ 716665 w 1459638"/>
                    <a:gd name="connsiteY3-372" fmla="*/ 1520 h 2867613"/>
                    <a:gd name="connsiteX4-373" fmla="*/ 697863 w 1459638"/>
                    <a:gd name="connsiteY4-374" fmla="*/ 2831 h 2867613"/>
                    <a:gd name="connsiteX5-375" fmla="*/ 633411 w 1459638"/>
                    <a:gd name="connsiteY5-376" fmla="*/ 52286 h 2867613"/>
                    <a:gd name="connsiteX6-377" fmla="*/ 14238 w 1459638"/>
                    <a:gd name="connsiteY6-378" fmla="*/ 1124726 h 2867613"/>
                    <a:gd name="connsiteX7-379" fmla="*/ 3634 w 1459638"/>
                    <a:gd name="connsiteY7-380" fmla="*/ 1205270 h 2867613"/>
                    <a:gd name="connsiteX8-381" fmla="*/ 11900 w 1459638"/>
                    <a:gd name="connsiteY8-382" fmla="*/ 1222209 h 2867613"/>
                    <a:gd name="connsiteX9-383" fmla="*/ 12843 w 1459638"/>
                    <a:gd name="connsiteY9-384" fmla="*/ 1226882 h 2867613"/>
                    <a:gd name="connsiteX10-385" fmla="*/ 17684 w 1459638"/>
                    <a:gd name="connsiteY10-386" fmla="*/ 1234061 h 2867613"/>
                    <a:gd name="connsiteX11-387" fmla="*/ 21480 w 1459638"/>
                    <a:gd name="connsiteY11-388" fmla="*/ 1241840 h 2867613"/>
                    <a:gd name="connsiteX12-389" fmla="*/ 0 w 1459638"/>
                    <a:gd name="connsiteY12-390" fmla="*/ 1246260 h 2867613"/>
                    <a:gd name="connsiteX13-391" fmla="*/ 0 w 1459638"/>
                    <a:gd name="connsiteY13-392" fmla="*/ 2867613 h 2867613"/>
                    <a:gd name="connsiteX14-393" fmla="*/ 1459638 w 1459638"/>
                    <a:gd name="connsiteY14-394" fmla="*/ 2867613 h 2867613"/>
                    <a:gd name="connsiteX15-395" fmla="*/ 1459638 w 1459638"/>
                    <a:gd name="connsiteY15-396" fmla="*/ 1246260 h 2867613"/>
                    <a:gd name="connsiteX16-397" fmla="*/ 1456004 w 1459638"/>
                    <a:gd name="connsiteY16-398" fmla="*/ 1205270 h 2867613"/>
                    <a:gd name="connsiteX17-399" fmla="*/ 1445400 w 1459638"/>
                    <a:gd name="connsiteY17-400" fmla="*/ 1124726 h 2867613"/>
                    <a:gd name="connsiteX18-401" fmla="*/ 826227 w 1459638"/>
                    <a:gd name="connsiteY18-402" fmla="*/ 52286 h 2867613"/>
                    <a:gd name="connsiteX19-403" fmla="*/ 761776 w 1459638"/>
                    <a:gd name="connsiteY19-404" fmla="*/ 2831 h 2867613"/>
                    <a:gd name="connsiteX20-405" fmla="*/ 742974 w 1459638"/>
                    <a:gd name="connsiteY20-406" fmla="*/ 1520 h 2867613"/>
                    <a:gd name="connsiteX21-407" fmla="*/ 738455 w 1459638"/>
                    <a:gd name="connsiteY21-408" fmla="*/ 0 h 2867613"/>
                    <a:gd name="connsiteX0-409" fmla="*/ 738455 w 1459638"/>
                    <a:gd name="connsiteY0-410" fmla="*/ 0 h 2867613"/>
                    <a:gd name="connsiteX1-411" fmla="*/ 729819 w 1459638"/>
                    <a:gd name="connsiteY1-412" fmla="*/ 602 h 2867613"/>
                    <a:gd name="connsiteX2-413" fmla="*/ 721184 w 1459638"/>
                    <a:gd name="connsiteY2-414" fmla="*/ 0 h 2867613"/>
                    <a:gd name="connsiteX3-415" fmla="*/ 716665 w 1459638"/>
                    <a:gd name="connsiteY3-416" fmla="*/ 1520 h 2867613"/>
                    <a:gd name="connsiteX4-417" fmla="*/ 697863 w 1459638"/>
                    <a:gd name="connsiteY4-418" fmla="*/ 2831 h 2867613"/>
                    <a:gd name="connsiteX5-419" fmla="*/ 633411 w 1459638"/>
                    <a:gd name="connsiteY5-420" fmla="*/ 52286 h 2867613"/>
                    <a:gd name="connsiteX6-421" fmla="*/ 14238 w 1459638"/>
                    <a:gd name="connsiteY6-422" fmla="*/ 1124726 h 2867613"/>
                    <a:gd name="connsiteX7-423" fmla="*/ 3634 w 1459638"/>
                    <a:gd name="connsiteY7-424" fmla="*/ 1205270 h 2867613"/>
                    <a:gd name="connsiteX8-425" fmla="*/ 11900 w 1459638"/>
                    <a:gd name="connsiteY8-426" fmla="*/ 1222209 h 2867613"/>
                    <a:gd name="connsiteX9-427" fmla="*/ 12843 w 1459638"/>
                    <a:gd name="connsiteY9-428" fmla="*/ 1226882 h 2867613"/>
                    <a:gd name="connsiteX10-429" fmla="*/ 17684 w 1459638"/>
                    <a:gd name="connsiteY10-430" fmla="*/ 1234061 h 2867613"/>
                    <a:gd name="connsiteX11-431" fmla="*/ 0 w 1459638"/>
                    <a:gd name="connsiteY11-432" fmla="*/ 1246260 h 2867613"/>
                    <a:gd name="connsiteX12-433" fmla="*/ 0 w 1459638"/>
                    <a:gd name="connsiteY12-434" fmla="*/ 2867613 h 2867613"/>
                    <a:gd name="connsiteX13-435" fmla="*/ 1459638 w 1459638"/>
                    <a:gd name="connsiteY13-436" fmla="*/ 2867613 h 2867613"/>
                    <a:gd name="connsiteX14-437" fmla="*/ 1459638 w 1459638"/>
                    <a:gd name="connsiteY14-438" fmla="*/ 1246260 h 2867613"/>
                    <a:gd name="connsiteX15-439" fmla="*/ 1456004 w 1459638"/>
                    <a:gd name="connsiteY15-440" fmla="*/ 1205270 h 2867613"/>
                    <a:gd name="connsiteX16-441" fmla="*/ 1445400 w 1459638"/>
                    <a:gd name="connsiteY16-442" fmla="*/ 1124726 h 2867613"/>
                    <a:gd name="connsiteX17-443" fmla="*/ 826227 w 1459638"/>
                    <a:gd name="connsiteY17-444" fmla="*/ 52286 h 2867613"/>
                    <a:gd name="connsiteX18-445" fmla="*/ 761776 w 1459638"/>
                    <a:gd name="connsiteY18-446" fmla="*/ 2831 h 2867613"/>
                    <a:gd name="connsiteX19-447" fmla="*/ 742974 w 1459638"/>
                    <a:gd name="connsiteY19-448" fmla="*/ 1520 h 2867613"/>
                    <a:gd name="connsiteX20-449" fmla="*/ 738455 w 1459638"/>
                    <a:gd name="connsiteY20-450" fmla="*/ 0 h 2867613"/>
                    <a:gd name="connsiteX0-451" fmla="*/ 738455 w 1459638"/>
                    <a:gd name="connsiteY0-452" fmla="*/ 0 h 2867613"/>
                    <a:gd name="connsiteX1-453" fmla="*/ 729819 w 1459638"/>
                    <a:gd name="connsiteY1-454" fmla="*/ 602 h 2867613"/>
                    <a:gd name="connsiteX2-455" fmla="*/ 721184 w 1459638"/>
                    <a:gd name="connsiteY2-456" fmla="*/ 0 h 2867613"/>
                    <a:gd name="connsiteX3-457" fmla="*/ 716665 w 1459638"/>
                    <a:gd name="connsiteY3-458" fmla="*/ 1520 h 2867613"/>
                    <a:gd name="connsiteX4-459" fmla="*/ 697863 w 1459638"/>
                    <a:gd name="connsiteY4-460" fmla="*/ 2831 h 2867613"/>
                    <a:gd name="connsiteX5-461" fmla="*/ 633411 w 1459638"/>
                    <a:gd name="connsiteY5-462" fmla="*/ 52286 h 2867613"/>
                    <a:gd name="connsiteX6-463" fmla="*/ 14238 w 1459638"/>
                    <a:gd name="connsiteY6-464" fmla="*/ 1124726 h 2867613"/>
                    <a:gd name="connsiteX7-465" fmla="*/ 3634 w 1459638"/>
                    <a:gd name="connsiteY7-466" fmla="*/ 1205270 h 2867613"/>
                    <a:gd name="connsiteX8-467" fmla="*/ 11900 w 1459638"/>
                    <a:gd name="connsiteY8-468" fmla="*/ 1222209 h 2867613"/>
                    <a:gd name="connsiteX9-469" fmla="*/ 12843 w 1459638"/>
                    <a:gd name="connsiteY9-470" fmla="*/ 1226882 h 2867613"/>
                    <a:gd name="connsiteX10-471" fmla="*/ 0 w 1459638"/>
                    <a:gd name="connsiteY10-472" fmla="*/ 1246260 h 2867613"/>
                    <a:gd name="connsiteX11-473" fmla="*/ 0 w 1459638"/>
                    <a:gd name="connsiteY11-474" fmla="*/ 2867613 h 2867613"/>
                    <a:gd name="connsiteX12-475" fmla="*/ 1459638 w 1459638"/>
                    <a:gd name="connsiteY12-476" fmla="*/ 2867613 h 2867613"/>
                    <a:gd name="connsiteX13-477" fmla="*/ 1459638 w 1459638"/>
                    <a:gd name="connsiteY13-478" fmla="*/ 1246260 h 2867613"/>
                    <a:gd name="connsiteX14-479" fmla="*/ 1456004 w 1459638"/>
                    <a:gd name="connsiteY14-480" fmla="*/ 1205270 h 2867613"/>
                    <a:gd name="connsiteX15-481" fmla="*/ 1445400 w 1459638"/>
                    <a:gd name="connsiteY15-482" fmla="*/ 1124726 h 2867613"/>
                    <a:gd name="connsiteX16-483" fmla="*/ 826227 w 1459638"/>
                    <a:gd name="connsiteY16-484" fmla="*/ 52286 h 2867613"/>
                    <a:gd name="connsiteX17-485" fmla="*/ 761776 w 1459638"/>
                    <a:gd name="connsiteY17-486" fmla="*/ 2831 h 2867613"/>
                    <a:gd name="connsiteX18-487" fmla="*/ 742974 w 1459638"/>
                    <a:gd name="connsiteY18-488" fmla="*/ 1520 h 2867613"/>
                    <a:gd name="connsiteX19-489" fmla="*/ 738455 w 1459638"/>
                    <a:gd name="connsiteY19-490" fmla="*/ 0 h 2867613"/>
                    <a:gd name="connsiteX0-491" fmla="*/ 738455 w 1459638"/>
                    <a:gd name="connsiteY0-492" fmla="*/ 0 h 2867613"/>
                    <a:gd name="connsiteX1-493" fmla="*/ 729819 w 1459638"/>
                    <a:gd name="connsiteY1-494" fmla="*/ 602 h 2867613"/>
                    <a:gd name="connsiteX2-495" fmla="*/ 721184 w 1459638"/>
                    <a:gd name="connsiteY2-496" fmla="*/ 0 h 2867613"/>
                    <a:gd name="connsiteX3-497" fmla="*/ 716665 w 1459638"/>
                    <a:gd name="connsiteY3-498" fmla="*/ 1520 h 2867613"/>
                    <a:gd name="connsiteX4-499" fmla="*/ 697863 w 1459638"/>
                    <a:gd name="connsiteY4-500" fmla="*/ 2831 h 2867613"/>
                    <a:gd name="connsiteX5-501" fmla="*/ 633411 w 1459638"/>
                    <a:gd name="connsiteY5-502" fmla="*/ 52286 h 2867613"/>
                    <a:gd name="connsiteX6-503" fmla="*/ 14238 w 1459638"/>
                    <a:gd name="connsiteY6-504" fmla="*/ 1124726 h 2867613"/>
                    <a:gd name="connsiteX7-505" fmla="*/ 3634 w 1459638"/>
                    <a:gd name="connsiteY7-506" fmla="*/ 1205270 h 2867613"/>
                    <a:gd name="connsiteX8-507" fmla="*/ 11900 w 1459638"/>
                    <a:gd name="connsiteY8-508" fmla="*/ 1222209 h 2867613"/>
                    <a:gd name="connsiteX9-509" fmla="*/ 0 w 1459638"/>
                    <a:gd name="connsiteY9-510" fmla="*/ 1246260 h 2867613"/>
                    <a:gd name="connsiteX10-511" fmla="*/ 0 w 1459638"/>
                    <a:gd name="connsiteY10-512" fmla="*/ 2867613 h 2867613"/>
                    <a:gd name="connsiteX11-513" fmla="*/ 1459638 w 1459638"/>
                    <a:gd name="connsiteY11-514" fmla="*/ 2867613 h 2867613"/>
                    <a:gd name="connsiteX12-515" fmla="*/ 1459638 w 1459638"/>
                    <a:gd name="connsiteY12-516" fmla="*/ 1246260 h 2867613"/>
                    <a:gd name="connsiteX13-517" fmla="*/ 1456004 w 1459638"/>
                    <a:gd name="connsiteY13-518" fmla="*/ 1205270 h 2867613"/>
                    <a:gd name="connsiteX14-519" fmla="*/ 1445400 w 1459638"/>
                    <a:gd name="connsiteY14-520" fmla="*/ 1124726 h 2867613"/>
                    <a:gd name="connsiteX15-521" fmla="*/ 826227 w 1459638"/>
                    <a:gd name="connsiteY15-522" fmla="*/ 52286 h 2867613"/>
                    <a:gd name="connsiteX16-523" fmla="*/ 761776 w 1459638"/>
                    <a:gd name="connsiteY16-524" fmla="*/ 2831 h 2867613"/>
                    <a:gd name="connsiteX17-525" fmla="*/ 742974 w 1459638"/>
                    <a:gd name="connsiteY17-526" fmla="*/ 1520 h 2867613"/>
                    <a:gd name="connsiteX18-527" fmla="*/ 738455 w 1459638"/>
                    <a:gd name="connsiteY18-528" fmla="*/ 0 h 2867613"/>
                    <a:gd name="connsiteX0-529" fmla="*/ 738455 w 1459638"/>
                    <a:gd name="connsiteY0-530" fmla="*/ 0 h 2867613"/>
                    <a:gd name="connsiteX1-531" fmla="*/ 729819 w 1459638"/>
                    <a:gd name="connsiteY1-532" fmla="*/ 602 h 2867613"/>
                    <a:gd name="connsiteX2-533" fmla="*/ 721184 w 1459638"/>
                    <a:gd name="connsiteY2-534" fmla="*/ 0 h 2867613"/>
                    <a:gd name="connsiteX3-535" fmla="*/ 716665 w 1459638"/>
                    <a:gd name="connsiteY3-536" fmla="*/ 1520 h 2867613"/>
                    <a:gd name="connsiteX4-537" fmla="*/ 697863 w 1459638"/>
                    <a:gd name="connsiteY4-538" fmla="*/ 2831 h 2867613"/>
                    <a:gd name="connsiteX5-539" fmla="*/ 633411 w 1459638"/>
                    <a:gd name="connsiteY5-540" fmla="*/ 52286 h 2867613"/>
                    <a:gd name="connsiteX6-541" fmla="*/ 14238 w 1459638"/>
                    <a:gd name="connsiteY6-542" fmla="*/ 1124726 h 2867613"/>
                    <a:gd name="connsiteX7-543" fmla="*/ 3634 w 1459638"/>
                    <a:gd name="connsiteY7-544" fmla="*/ 1205270 h 2867613"/>
                    <a:gd name="connsiteX8-545" fmla="*/ 0 w 1459638"/>
                    <a:gd name="connsiteY8-546" fmla="*/ 1246260 h 2867613"/>
                    <a:gd name="connsiteX9-547" fmla="*/ 0 w 1459638"/>
                    <a:gd name="connsiteY9-548" fmla="*/ 2867613 h 2867613"/>
                    <a:gd name="connsiteX10-549" fmla="*/ 1459638 w 1459638"/>
                    <a:gd name="connsiteY10-550" fmla="*/ 2867613 h 2867613"/>
                    <a:gd name="connsiteX11-551" fmla="*/ 1459638 w 1459638"/>
                    <a:gd name="connsiteY11-552" fmla="*/ 1246260 h 2867613"/>
                    <a:gd name="connsiteX12-553" fmla="*/ 1456004 w 1459638"/>
                    <a:gd name="connsiteY12-554" fmla="*/ 1205270 h 2867613"/>
                    <a:gd name="connsiteX13-555" fmla="*/ 1445400 w 1459638"/>
                    <a:gd name="connsiteY13-556" fmla="*/ 1124726 h 2867613"/>
                    <a:gd name="connsiteX14-557" fmla="*/ 826227 w 1459638"/>
                    <a:gd name="connsiteY14-558" fmla="*/ 52286 h 2867613"/>
                    <a:gd name="connsiteX15-559" fmla="*/ 761776 w 1459638"/>
                    <a:gd name="connsiteY15-560" fmla="*/ 2831 h 2867613"/>
                    <a:gd name="connsiteX16-561" fmla="*/ 742974 w 1459638"/>
                    <a:gd name="connsiteY16-562" fmla="*/ 1520 h 2867613"/>
                    <a:gd name="connsiteX17-563" fmla="*/ 738455 w 1459638"/>
                    <a:gd name="connsiteY17-564" fmla="*/ 0 h 2867613"/>
                    <a:gd name="connsiteX0-565" fmla="*/ 738455 w 1461451"/>
                    <a:gd name="connsiteY0-566" fmla="*/ 0 h 2867613"/>
                    <a:gd name="connsiteX1-567" fmla="*/ 729819 w 1461451"/>
                    <a:gd name="connsiteY1-568" fmla="*/ 602 h 2867613"/>
                    <a:gd name="connsiteX2-569" fmla="*/ 721184 w 1461451"/>
                    <a:gd name="connsiteY2-570" fmla="*/ 0 h 2867613"/>
                    <a:gd name="connsiteX3-571" fmla="*/ 716665 w 1461451"/>
                    <a:gd name="connsiteY3-572" fmla="*/ 1520 h 2867613"/>
                    <a:gd name="connsiteX4-573" fmla="*/ 697863 w 1461451"/>
                    <a:gd name="connsiteY4-574" fmla="*/ 2831 h 2867613"/>
                    <a:gd name="connsiteX5-575" fmla="*/ 633411 w 1461451"/>
                    <a:gd name="connsiteY5-576" fmla="*/ 52286 h 2867613"/>
                    <a:gd name="connsiteX6-577" fmla="*/ 14238 w 1461451"/>
                    <a:gd name="connsiteY6-578" fmla="*/ 1124726 h 2867613"/>
                    <a:gd name="connsiteX7-579" fmla="*/ 3634 w 1461451"/>
                    <a:gd name="connsiteY7-580" fmla="*/ 1205270 h 2867613"/>
                    <a:gd name="connsiteX8-581" fmla="*/ 0 w 1461451"/>
                    <a:gd name="connsiteY8-582" fmla="*/ 1246260 h 2867613"/>
                    <a:gd name="connsiteX9-583" fmla="*/ 0 w 1461451"/>
                    <a:gd name="connsiteY9-584" fmla="*/ 2867613 h 2867613"/>
                    <a:gd name="connsiteX10-585" fmla="*/ 1459638 w 1461451"/>
                    <a:gd name="connsiteY10-586" fmla="*/ 2867613 h 2867613"/>
                    <a:gd name="connsiteX11-587" fmla="*/ 1459638 w 1461451"/>
                    <a:gd name="connsiteY11-588" fmla="*/ 1246260 h 2867613"/>
                    <a:gd name="connsiteX12-589" fmla="*/ 1458385 w 1461451"/>
                    <a:gd name="connsiteY12-590" fmla="*/ 1205270 h 2867613"/>
                    <a:gd name="connsiteX13-591" fmla="*/ 1445400 w 1461451"/>
                    <a:gd name="connsiteY13-592" fmla="*/ 1124726 h 2867613"/>
                    <a:gd name="connsiteX14-593" fmla="*/ 826227 w 1461451"/>
                    <a:gd name="connsiteY14-594" fmla="*/ 52286 h 2867613"/>
                    <a:gd name="connsiteX15-595" fmla="*/ 761776 w 1461451"/>
                    <a:gd name="connsiteY15-596" fmla="*/ 2831 h 2867613"/>
                    <a:gd name="connsiteX16-597" fmla="*/ 742974 w 1461451"/>
                    <a:gd name="connsiteY16-598" fmla="*/ 1520 h 2867613"/>
                    <a:gd name="connsiteX17-599" fmla="*/ 738455 w 1461451"/>
                    <a:gd name="connsiteY17-600" fmla="*/ 0 h 2867613"/>
                    <a:gd name="connsiteX0-601" fmla="*/ 738455 w 1461451"/>
                    <a:gd name="connsiteY0-602" fmla="*/ 0 h 2867613"/>
                    <a:gd name="connsiteX1-603" fmla="*/ 729819 w 1461451"/>
                    <a:gd name="connsiteY1-604" fmla="*/ 602 h 2867613"/>
                    <a:gd name="connsiteX2-605" fmla="*/ 721184 w 1461451"/>
                    <a:gd name="connsiteY2-606" fmla="*/ 0 h 2867613"/>
                    <a:gd name="connsiteX3-607" fmla="*/ 716665 w 1461451"/>
                    <a:gd name="connsiteY3-608" fmla="*/ 1520 h 2867613"/>
                    <a:gd name="connsiteX4-609" fmla="*/ 697863 w 1461451"/>
                    <a:gd name="connsiteY4-610" fmla="*/ 2831 h 2867613"/>
                    <a:gd name="connsiteX5-611" fmla="*/ 633411 w 1461451"/>
                    <a:gd name="connsiteY5-612" fmla="*/ 52286 h 2867613"/>
                    <a:gd name="connsiteX6-613" fmla="*/ 14238 w 1461451"/>
                    <a:gd name="connsiteY6-614" fmla="*/ 1124726 h 2867613"/>
                    <a:gd name="connsiteX7-615" fmla="*/ 3634 w 1461451"/>
                    <a:gd name="connsiteY7-616" fmla="*/ 1205270 h 2867613"/>
                    <a:gd name="connsiteX8-617" fmla="*/ 0 w 1461451"/>
                    <a:gd name="connsiteY8-618" fmla="*/ 1246260 h 2867613"/>
                    <a:gd name="connsiteX9-619" fmla="*/ 0 w 1461451"/>
                    <a:gd name="connsiteY9-620" fmla="*/ 2867613 h 2867613"/>
                    <a:gd name="connsiteX10-621" fmla="*/ 1459638 w 1461451"/>
                    <a:gd name="connsiteY10-622" fmla="*/ 2867613 h 2867613"/>
                    <a:gd name="connsiteX11-623" fmla="*/ 1459638 w 1461451"/>
                    <a:gd name="connsiteY11-624" fmla="*/ 1246260 h 2867613"/>
                    <a:gd name="connsiteX12-625" fmla="*/ 1458385 w 1461451"/>
                    <a:gd name="connsiteY12-626" fmla="*/ 1205270 h 2867613"/>
                    <a:gd name="connsiteX13-627" fmla="*/ 1445400 w 1461451"/>
                    <a:gd name="connsiteY13-628" fmla="*/ 1124726 h 2867613"/>
                    <a:gd name="connsiteX14-629" fmla="*/ 826227 w 1461451"/>
                    <a:gd name="connsiteY14-630" fmla="*/ 52286 h 2867613"/>
                    <a:gd name="connsiteX15-631" fmla="*/ 761776 w 1461451"/>
                    <a:gd name="connsiteY15-632" fmla="*/ 2831 h 2867613"/>
                    <a:gd name="connsiteX16-633" fmla="*/ 742974 w 1461451"/>
                    <a:gd name="connsiteY16-634" fmla="*/ 1520 h 2867613"/>
                    <a:gd name="connsiteX17-635" fmla="*/ 738455 w 1461451"/>
                    <a:gd name="connsiteY17-636" fmla="*/ 0 h 2867613"/>
                    <a:gd name="connsiteX0-637" fmla="*/ 738455 w 1459638"/>
                    <a:gd name="connsiteY0-638" fmla="*/ 0 h 2867613"/>
                    <a:gd name="connsiteX1-639" fmla="*/ 729819 w 1459638"/>
                    <a:gd name="connsiteY1-640" fmla="*/ 602 h 2867613"/>
                    <a:gd name="connsiteX2-641" fmla="*/ 721184 w 1459638"/>
                    <a:gd name="connsiteY2-642" fmla="*/ 0 h 2867613"/>
                    <a:gd name="connsiteX3-643" fmla="*/ 716665 w 1459638"/>
                    <a:gd name="connsiteY3-644" fmla="*/ 1520 h 2867613"/>
                    <a:gd name="connsiteX4-645" fmla="*/ 697863 w 1459638"/>
                    <a:gd name="connsiteY4-646" fmla="*/ 2831 h 2867613"/>
                    <a:gd name="connsiteX5-647" fmla="*/ 633411 w 1459638"/>
                    <a:gd name="connsiteY5-648" fmla="*/ 52286 h 2867613"/>
                    <a:gd name="connsiteX6-649" fmla="*/ 14238 w 1459638"/>
                    <a:gd name="connsiteY6-650" fmla="*/ 1124726 h 2867613"/>
                    <a:gd name="connsiteX7-651" fmla="*/ 3634 w 1459638"/>
                    <a:gd name="connsiteY7-652" fmla="*/ 1205270 h 2867613"/>
                    <a:gd name="connsiteX8-653" fmla="*/ 0 w 1459638"/>
                    <a:gd name="connsiteY8-654" fmla="*/ 1246260 h 2867613"/>
                    <a:gd name="connsiteX9-655" fmla="*/ 0 w 1459638"/>
                    <a:gd name="connsiteY9-656" fmla="*/ 2867613 h 2867613"/>
                    <a:gd name="connsiteX10-657" fmla="*/ 1459638 w 1459638"/>
                    <a:gd name="connsiteY10-658" fmla="*/ 2867613 h 2867613"/>
                    <a:gd name="connsiteX11-659" fmla="*/ 1459638 w 1459638"/>
                    <a:gd name="connsiteY11-660" fmla="*/ 1246260 h 2867613"/>
                    <a:gd name="connsiteX12-661" fmla="*/ 1458385 w 1459638"/>
                    <a:gd name="connsiteY12-662" fmla="*/ 1205270 h 2867613"/>
                    <a:gd name="connsiteX13-663" fmla="*/ 1445400 w 1459638"/>
                    <a:gd name="connsiteY13-664" fmla="*/ 1124726 h 2867613"/>
                    <a:gd name="connsiteX14-665" fmla="*/ 826227 w 1459638"/>
                    <a:gd name="connsiteY14-666" fmla="*/ 52286 h 2867613"/>
                    <a:gd name="connsiteX15-667" fmla="*/ 761776 w 1459638"/>
                    <a:gd name="connsiteY15-668" fmla="*/ 2831 h 2867613"/>
                    <a:gd name="connsiteX16-669" fmla="*/ 742974 w 1459638"/>
                    <a:gd name="connsiteY16-670" fmla="*/ 1520 h 2867613"/>
                    <a:gd name="connsiteX17-671" fmla="*/ 738455 w 1459638"/>
                    <a:gd name="connsiteY17-672" fmla="*/ 0 h 2867613"/>
                    <a:gd name="connsiteX0-673" fmla="*/ 738455 w 1459638"/>
                    <a:gd name="connsiteY0-674" fmla="*/ 0 h 2867613"/>
                    <a:gd name="connsiteX1-675" fmla="*/ 729819 w 1459638"/>
                    <a:gd name="connsiteY1-676" fmla="*/ 602 h 2867613"/>
                    <a:gd name="connsiteX2-677" fmla="*/ 721184 w 1459638"/>
                    <a:gd name="connsiteY2-678" fmla="*/ 0 h 2867613"/>
                    <a:gd name="connsiteX3-679" fmla="*/ 716665 w 1459638"/>
                    <a:gd name="connsiteY3-680" fmla="*/ 1520 h 2867613"/>
                    <a:gd name="connsiteX4-681" fmla="*/ 697863 w 1459638"/>
                    <a:gd name="connsiteY4-682" fmla="*/ 2831 h 2867613"/>
                    <a:gd name="connsiteX5-683" fmla="*/ 633411 w 1459638"/>
                    <a:gd name="connsiteY5-684" fmla="*/ 52286 h 2867613"/>
                    <a:gd name="connsiteX6-685" fmla="*/ 14238 w 1459638"/>
                    <a:gd name="connsiteY6-686" fmla="*/ 1124726 h 2867613"/>
                    <a:gd name="connsiteX7-687" fmla="*/ 3634 w 1459638"/>
                    <a:gd name="connsiteY7-688" fmla="*/ 1205270 h 2867613"/>
                    <a:gd name="connsiteX8-689" fmla="*/ 0 w 1459638"/>
                    <a:gd name="connsiteY8-690" fmla="*/ 1246260 h 2867613"/>
                    <a:gd name="connsiteX9-691" fmla="*/ 0 w 1459638"/>
                    <a:gd name="connsiteY9-692" fmla="*/ 2867613 h 2867613"/>
                    <a:gd name="connsiteX10-693" fmla="*/ 1459638 w 1459638"/>
                    <a:gd name="connsiteY10-694" fmla="*/ 2867613 h 2867613"/>
                    <a:gd name="connsiteX11-695" fmla="*/ 1459638 w 1459638"/>
                    <a:gd name="connsiteY11-696" fmla="*/ 1246260 h 2867613"/>
                    <a:gd name="connsiteX12-697" fmla="*/ 1458385 w 1459638"/>
                    <a:gd name="connsiteY12-698" fmla="*/ 1205270 h 2867613"/>
                    <a:gd name="connsiteX13-699" fmla="*/ 1445400 w 1459638"/>
                    <a:gd name="connsiteY13-700" fmla="*/ 1124726 h 2867613"/>
                    <a:gd name="connsiteX14-701" fmla="*/ 826227 w 1459638"/>
                    <a:gd name="connsiteY14-702" fmla="*/ 52286 h 2867613"/>
                    <a:gd name="connsiteX15-703" fmla="*/ 761776 w 1459638"/>
                    <a:gd name="connsiteY15-704" fmla="*/ 2831 h 2867613"/>
                    <a:gd name="connsiteX16-705" fmla="*/ 742974 w 1459638"/>
                    <a:gd name="connsiteY16-706" fmla="*/ 1520 h 2867613"/>
                    <a:gd name="connsiteX17-707" fmla="*/ 738455 w 1459638"/>
                    <a:gd name="connsiteY17-708" fmla="*/ 0 h 2867613"/>
                    <a:gd name="connsiteX0-709" fmla="*/ 738455 w 1459638"/>
                    <a:gd name="connsiteY0-710" fmla="*/ 0 h 2867613"/>
                    <a:gd name="connsiteX1-711" fmla="*/ 729819 w 1459638"/>
                    <a:gd name="connsiteY1-712" fmla="*/ 602 h 2867613"/>
                    <a:gd name="connsiteX2-713" fmla="*/ 721184 w 1459638"/>
                    <a:gd name="connsiteY2-714" fmla="*/ 0 h 2867613"/>
                    <a:gd name="connsiteX3-715" fmla="*/ 716665 w 1459638"/>
                    <a:gd name="connsiteY3-716" fmla="*/ 1520 h 2867613"/>
                    <a:gd name="connsiteX4-717" fmla="*/ 697863 w 1459638"/>
                    <a:gd name="connsiteY4-718" fmla="*/ 2831 h 2867613"/>
                    <a:gd name="connsiteX5-719" fmla="*/ 633411 w 1459638"/>
                    <a:gd name="connsiteY5-720" fmla="*/ 52286 h 2867613"/>
                    <a:gd name="connsiteX6-721" fmla="*/ 14238 w 1459638"/>
                    <a:gd name="connsiteY6-722" fmla="*/ 1124726 h 2867613"/>
                    <a:gd name="connsiteX7-723" fmla="*/ 3634 w 1459638"/>
                    <a:gd name="connsiteY7-724" fmla="*/ 1205270 h 2867613"/>
                    <a:gd name="connsiteX8-725" fmla="*/ 0 w 1459638"/>
                    <a:gd name="connsiteY8-726" fmla="*/ 1246260 h 2867613"/>
                    <a:gd name="connsiteX9-727" fmla="*/ 0 w 1459638"/>
                    <a:gd name="connsiteY9-728" fmla="*/ 2867613 h 2867613"/>
                    <a:gd name="connsiteX10-729" fmla="*/ 1459638 w 1459638"/>
                    <a:gd name="connsiteY10-730" fmla="*/ 2867613 h 2867613"/>
                    <a:gd name="connsiteX11-731" fmla="*/ 1459638 w 1459638"/>
                    <a:gd name="connsiteY11-732" fmla="*/ 1246260 h 2867613"/>
                    <a:gd name="connsiteX12-733" fmla="*/ 1458385 w 1459638"/>
                    <a:gd name="connsiteY12-734" fmla="*/ 1205270 h 2867613"/>
                    <a:gd name="connsiteX13-735" fmla="*/ 1445400 w 1459638"/>
                    <a:gd name="connsiteY13-736" fmla="*/ 1124726 h 2867613"/>
                    <a:gd name="connsiteX14-737" fmla="*/ 826227 w 1459638"/>
                    <a:gd name="connsiteY14-738" fmla="*/ 52286 h 2867613"/>
                    <a:gd name="connsiteX15-739" fmla="*/ 761776 w 1459638"/>
                    <a:gd name="connsiteY15-740" fmla="*/ 2831 h 2867613"/>
                    <a:gd name="connsiteX16-741" fmla="*/ 742974 w 1459638"/>
                    <a:gd name="connsiteY16-742" fmla="*/ 1520 h 2867613"/>
                    <a:gd name="connsiteX17-743" fmla="*/ 738455 w 1459638"/>
                    <a:gd name="connsiteY17-744" fmla="*/ 0 h 2867613"/>
                    <a:gd name="connsiteX0-745" fmla="*/ 741212 w 1462395"/>
                    <a:gd name="connsiteY0-746" fmla="*/ 0 h 2867613"/>
                    <a:gd name="connsiteX1-747" fmla="*/ 732576 w 1462395"/>
                    <a:gd name="connsiteY1-748" fmla="*/ 602 h 2867613"/>
                    <a:gd name="connsiteX2-749" fmla="*/ 723941 w 1462395"/>
                    <a:gd name="connsiteY2-750" fmla="*/ 0 h 2867613"/>
                    <a:gd name="connsiteX3-751" fmla="*/ 719422 w 1462395"/>
                    <a:gd name="connsiteY3-752" fmla="*/ 1520 h 2867613"/>
                    <a:gd name="connsiteX4-753" fmla="*/ 700620 w 1462395"/>
                    <a:gd name="connsiteY4-754" fmla="*/ 2831 h 2867613"/>
                    <a:gd name="connsiteX5-755" fmla="*/ 636168 w 1462395"/>
                    <a:gd name="connsiteY5-756" fmla="*/ 52286 h 2867613"/>
                    <a:gd name="connsiteX6-757" fmla="*/ 16995 w 1462395"/>
                    <a:gd name="connsiteY6-758" fmla="*/ 1124726 h 2867613"/>
                    <a:gd name="connsiteX7-759" fmla="*/ 1628 w 1462395"/>
                    <a:gd name="connsiteY7-760" fmla="*/ 1205270 h 2867613"/>
                    <a:gd name="connsiteX8-761" fmla="*/ 2757 w 1462395"/>
                    <a:gd name="connsiteY8-762" fmla="*/ 1246260 h 2867613"/>
                    <a:gd name="connsiteX9-763" fmla="*/ 2757 w 1462395"/>
                    <a:gd name="connsiteY9-764" fmla="*/ 2867613 h 2867613"/>
                    <a:gd name="connsiteX10-765" fmla="*/ 1462395 w 1462395"/>
                    <a:gd name="connsiteY10-766" fmla="*/ 2867613 h 2867613"/>
                    <a:gd name="connsiteX11-767" fmla="*/ 1462395 w 1462395"/>
                    <a:gd name="connsiteY11-768" fmla="*/ 1246260 h 2867613"/>
                    <a:gd name="connsiteX12-769" fmla="*/ 1461142 w 1462395"/>
                    <a:gd name="connsiteY12-770" fmla="*/ 1205270 h 2867613"/>
                    <a:gd name="connsiteX13-771" fmla="*/ 1448157 w 1462395"/>
                    <a:gd name="connsiteY13-772" fmla="*/ 1124726 h 2867613"/>
                    <a:gd name="connsiteX14-773" fmla="*/ 828984 w 1462395"/>
                    <a:gd name="connsiteY14-774" fmla="*/ 52286 h 2867613"/>
                    <a:gd name="connsiteX15-775" fmla="*/ 764533 w 1462395"/>
                    <a:gd name="connsiteY15-776" fmla="*/ 2831 h 2867613"/>
                    <a:gd name="connsiteX16-777" fmla="*/ 745731 w 1462395"/>
                    <a:gd name="connsiteY16-778" fmla="*/ 1520 h 2867613"/>
                    <a:gd name="connsiteX17-779" fmla="*/ 741212 w 1462395"/>
                    <a:gd name="connsiteY17-780" fmla="*/ 0 h 2867613"/>
                    <a:gd name="connsiteX0-781" fmla="*/ 739584 w 1460767"/>
                    <a:gd name="connsiteY0-782" fmla="*/ 0 h 2867613"/>
                    <a:gd name="connsiteX1-783" fmla="*/ 730948 w 1460767"/>
                    <a:gd name="connsiteY1-784" fmla="*/ 602 h 2867613"/>
                    <a:gd name="connsiteX2-785" fmla="*/ 722313 w 1460767"/>
                    <a:gd name="connsiteY2-786" fmla="*/ 0 h 2867613"/>
                    <a:gd name="connsiteX3-787" fmla="*/ 717794 w 1460767"/>
                    <a:gd name="connsiteY3-788" fmla="*/ 1520 h 2867613"/>
                    <a:gd name="connsiteX4-789" fmla="*/ 698992 w 1460767"/>
                    <a:gd name="connsiteY4-790" fmla="*/ 2831 h 2867613"/>
                    <a:gd name="connsiteX5-791" fmla="*/ 634540 w 1460767"/>
                    <a:gd name="connsiteY5-792" fmla="*/ 52286 h 2867613"/>
                    <a:gd name="connsiteX6-793" fmla="*/ 15367 w 1460767"/>
                    <a:gd name="connsiteY6-794" fmla="*/ 1124726 h 2867613"/>
                    <a:gd name="connsiteX7-795" fmla="*/ 0 w 1460767"/>
                    <a:gd name="connsiteY7-796" fmla="*/ 1205270 h 2867613"/>
                    <a:gd name="connsiteX8-797" fmla="*/ 1129 w 1460767"/>
                    <a:gd name="connsiteY8-798" fmla="*/ 1246260 h 2867613"/>
                    <a:gd name="connsiteX9-799" fmla="*/ 1129 w 1460767"/>
                    <a:gd name="connsiteY9-800" fmla="*/ 2867613 h 2867613"/>
                    <a:gd name="connsiteX10-801" fmla="*/ 1460767 w 1460767"/>
                    <a:gd name="connsiteY10-802" fmla="*/ 2867613 h 2867613"/>
                    <a:gd name="connsiteX11-803" fmla="*/ 1460767 w 1460767"/>
                    <a:gd name="connsiteY11-804" fmla="*/ 1246260 h 2867613"/>
                    <a:gd name="connsiteX12-805" fmla="*/ 1459514 w 1460767"/>
                    <a:gd name="connsiteY12-806" fmla="*/ 1205270 h 2867613"/>
                    <a:gd name="connsiteX13-807" fmla="*/ 1446529 w 1460767"/>
                    <a:gd name="connsiteY13-808" fmla="*/ 1124726 h 2867613"/>
                    <a:gd name="connsiteX14-809" fmla="*/ 827356 w 1460767"/>
                    <a:gd name="connsiteY14-810" fmla="*/ 52286 h 2867613"/>
                    <a:gd name="connsiteX15-811" fmla="*/ 762905 w 1460767"/>
                    <a:gd name="connsiteY15-812" fmla="*/ 2831 h 2867613"/>
                    <a:gd name="connsiteX16-813" fmla="*/ 744103 w 1460767"/>
                    <a:gd name="connsiteY16-814" fmla="*/ 1520 h 2867613"/>
                    <a:gd name="connsiteX17-815" fmla="*/ 739584 w 1460767"/>
                    <a:gd name="connsiteY17-816" fmla="*/ 0 h 2867613"/>
                    <a:gd name="connsiteX0-817" fmla="*/ 740307 w 1461490"/>
                    <a:gd name="connsiteY0-818" fmla="*/ 0 h 2867613"/>
                    <a:gd name="connsiteX1-819" fmla="*/ 731671 w 1461490"/>
                    <a:gd name="connsiteY1-820" fmla="*/ 602 h 2867613"/>
                    <a:gd name="connsiteX2-821" fmla="*/ 723036 w 1461490"/>
                    <a:gd name="connsiteY2-822" fmla="*/ 0 h 2867613"/>
                    <a:gd name="connsiteX3-823" fmla="*/ 718517 w 1461490"/>
                    <a:gd name="connsiteY3-824" fmla="*/ 1520 h 2867613"/>
                    <a:gd name="connsiteX4-825" fmla="*/ 699715 w 1461490"/>
                    <a:gd name="connsiteY4-826" fmla="*/ 2831 h 2867613"/>
                    <a:gd name="connsiteX5-827" fmla="*/ 635263 w 1461490"/>
                    <a:gd name="connsiteY5-828" fmla="*/ 52286 h 2867613"/>
                    <a:gd name="connsiteX6-829" fmla="*/ 16090 w 1461490"/>
                    <a:gd name="connsiteY6-830" fmla="*/ 1124726 h 2867613"/>
                    <a:gd name="connsiteX7-831" fmla="*/ 723 w 1461490"/>
                    <a:gd name="connsiteY7-832" fmla="*/ 1205270 h 2867613"/>
                    <a:gd name="connsiteX8-833" fmla="*/ 1852 w 1461490"/>
                    <a:gd name="connsiteY8-834" fmla="*/ 1246260 h 2867613"/>
                    <a:gd name="connsiteX9-835" fmla="*/ 1852 w 1461490"/>
                    <a:gd name="connsiteY9-836" fmla="*/ 2867613 h 2867613"/>
                    <a:gd name="connsiteX10-837" fmla="*/ 1461490 w 1461490"/>
                    <a:gd name="connsiteY10-838" fmla="*/ 2867613 h 2867613"/>
                    <a:gd name="connsiteX11-839" fmla="*/ 1461490 w 1461490"/>
                    <a:gd name="connsiteY11-840" fmla="*/ 1246260 h 2867613"/>
                    <a:gd name="connsiteX12-841" fmla="*/ 1460237 w 1461490"/>
                    <a:gd name="connsiteY12-842" fmla="*/ 1205270 h 2867613"/>
                    <a:gd name="connsiteX13-843" fmla="*/ 1447252 w 1461490"/>
                    <a:gd name="connsiteY13-844" fmla="*/ 1124726 h 2867613"/>
                    <a:gd name="connsiteX14-845" fmla="*/ 828079 w 1461490"/>
                    <a:gd name="connsiteY14-846" fmla="*/ 52286 h 2867613"/>
                    <a:gd name="connsiteX15-847" fmla="*/ 763628 w 1461490"/>
                    <a:gd name="connsiteY15-848" fmla="*/ 2831 h 2867613"/>
                    <a:gd name="connsiteX16-849" fmla="*/ 744826 w 1461490"/>
                    <a:gd name="connsiteY16-850" fmla="*/ 1520 h 2867613"/>
                    <a:gd name="connsiteX17-851" fmla="*/ 740307 w 1461490"/>
                    <a:gd name="connsiteY17-852" fmla="*/ 0 h 2867613"/>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 ang="0">
                      <a:pos x="connsiteX12-25" y="connsiteY12-26"/>
                    </a:cxn>
                    <a:cxn ang="0">
                      <a:pos x="connsiteX13-27" y="connsiteY13-28"/>
                    </a:cxn>
                    <a:cxn ang="0">
                      <a:pos x="connsiteX14-29" y="connsiteY14-30"/>
                    </a:cxn>
                    <a:cxn ang="0">
                      <a:pos x="connsiteX15-31" y="connsiteY15-32"/>
                    </a:cxn>
                    <a:cxn ang="0">
                      <a:pos x="connsiteX16-33" y="connsiteY16-34"/>
                    </a:cxn>
                    <a:cxn ang="0">
                      <a:pos x="connsiteX17-35" y="connsiteY17-36"/>
                    </a:cxn>
                  </a:cxnLst>
                  <a:rect l="l" t="t" r="r" b="b"/>
                  <a:pathLst>
                    <a:path w="1461490" h="2867613">
                      <a:moveTo>
                        <a:pt x="740307" y="0"/>
                      </a:moveTo>
                      <a:lnTo>
                        <a:pt x="731671" y="602"/>
                      </a:lnTo>
                      <a:lnTo>
                        <a:pt x="723036" y="0"/>
                      </a:lnTo>
                      <a:lnTo>
                        <a:pt x="718517" y="1520"/>
                      </a:lnTo>
                      <a:lnTo>
                        <a:pt x="699715" y="2831"/>
                      </a:lnTo>
                      <a:cubicBezTo>
                        <a:pt x="673476" y="9862"/>
                        <a:pt x="649919" y="26902"/>
                        <a:pt x="635263" y="52286"/>
                      </a:cubicBezTo>
                      <a:lnTo>
                        <a:pt x="16090" y="1124726"/>
                      </a:lnTo>
                      <a:cubicBezTo>
                        <a:pt x="1435" y="1150109"/>
                        <a:pt x="837" y="1174269"/>
                        <a:pt x="723" y="1205270"/>
                      </a:cubicBezTo>
                      <a:cubicBezTo>
                        <a:pt x="-1282" y="1221314"/>
                        <a:pt x="1476" y="1232597"/>
                        <a:pt x="1852" y="1246260"/>
                      </a:cubicBezTo>
                      <a:lnTo>
                        <a:pt x="1852" y="2867613"/>
                      </a:lnTo>
                      <a:lnTo>
                        <a:pt x="1461490" y="2867613"/>
                      </a:lnTo>
                      <a:lnTo>
                        <a:pt x="1461490" y="1246260"/>
                      </a:lnTo>
                      <a:cubicBezTo>
                        <a:pt x="1461072" y="1232597"/>
                        <a:pt x="1460655" y="1228458"/>
                        <a:pt x="1460237" y="1205270"/>
                      </a:cubicBezTo>
                      <a:cubicBezTo>
                        <a:pt x="1460123" y="1181412"/>
                        <a:pt x="1461907" y="1150109"/>
                        <a:pt x="1447252" y="1124726"/>
                      </a:cubicBezTo>
                      <a:lnTo>
                        <a:pt x="828079" y="52286"/>
                      </a:lnTo>
                      <a:cubicBezTo>
                        <a:pt x="813424" y="26902"/>
                        <a:pt x="789867" y="9862"/>
                        <a:pt x="763628" y="2831"/>
                      </a:cubicBezTo>
                      <a:lnTo>
                        <a:pt x="744826" y="1520"/>
                      </a:lnTo>
                      <a:lnTo>
                        <a:pt x="740307" y="0"/>
                      </a:lnTo>
                      <a:close/>
                    </a:path>
                  </a:pathLst>
                </a:custGeom>
                <a:gradFill flip="none" rotWithShape="1">
                  <a:gsLst>
                    <a:gs pos="0">
                      <a:schemeClr val="bg1"/>
                    </a:gs>
                    <a:gs pos="100000">
                      <a:schemeClr val="bg1">
                        <a:lumMod val="85000"/>
                      </a:schemeClr>
                    </a:gs>
                  </a:gsLst>
                  <a:lin ang="2700000" scaled="1"/>
                  <a:tileRect/>
                </a:gradFill>
                <a:ln w="19050">
                  <a:gradFill flip="none" rotWithShape="1">
                    <a:gsLst>
                      <a:gs pos="0">
                        <a:schemeClr val="bg1">
                          <a:lumMod val="85000"/>
                        </a:schemeClr>
                      </a:gs>
                      <a:gs pos="100000">
                        <a:schemeClr val="bg1"/>
                      </a:gs>
                    </a:gsLst>
                    <a:lin ang="2700000" scaled="1"/>
                    <a:tileRect/>
                  </a:gradFill>
                </a:ln>
                <a:effectLst>
                  <a:outerShdw blurRad="1524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dirty="0">
                    <a:solidFill>
                      <a:schemeClr val="accent2"/>
                    </a:solidFill>
                  </a:endParaRPr>
                </a:p>
              </p:txBody>
            </p:sp>
            <p:pic>
              <p:nvPicPr>
                <p:cNvPr id="30" name="图片 29"/>
                <p:cNvPicPr>
                  <a:picLocks noChangeAspect="1"/>
                </p:cNvPicPr>
                <p:nvPr/>
              </p:nvPicPr>
              <p:blipFill rotWithShape="1">
                <a:blip r:embed="rId1">
                  <a:extLst>
                    <a:ext uri="{BEBA8EAE-BF5A-486C-A8C5-ECC9F3942E4B}">
                      <a14:imgProps xmlns:a14="http://schemas.microsoft.com/office/drawing/2010/main">
                        <a14:imgLayer r:embed="rId2">
                          <a14:imgEffect>
                            <a14:saturation sat="66000"/>
                          </a14:imgEffect>
                        </a14:imgLayer>
                      </a14:imgProps>
                    </a:ext>
                  </a:extLst>
                </a:blip>
                <a:srcRect t="76775"/>
                <a:stretch>
                  <a:fillRect/>
                </a:stretch>
              </p:blipFill>
              <p:spPr>
                <a:xfrm>
                  <a:off x="8018039" y="1072437"/>
                  <a:ext cx="1870920" cy="155494"/>
                </a:xfrm>
                <a:prstGeom prst="rect">
                  <a:avLst/>
                </a:prstGeom>
              </p:spPr>
            </p:pic>
          </p:grpSp>
          <p:grpSp>
            <p:nvGrpSpPr>
              <p:cNvPr id="26" name="组合 25"/>
              <p:cNvGrpSpPr/>
              <p:nvPr/>
            </p:nvGrpSpPr>
            <p:grpSpPr>
              <a:xfrm>
                <a:off x="4568371" y="2829298"/>
                <a:ext cx="628650" cy="618375"/>
                <a:chOff x="4841421" y="2703657"/>
                <a:chExt cx="628650" cy="618375"/>
              </a:xfrm>
            </p:grpSpPr>
            <p:sp>
              <p:nvSpPr>
                <p:cNvPr id="27" name="文本框 41"/>
                <p:cNvSpPr txBox="1"/>
                <p:nvPr/>
              </p:nvSpPr>
              <p:spPr>
                <a:xfrm>
                  <a:off x="4867150" y="2703657"/>
                  <a:ext cx="554122" cy="461665"/>
                </a:xfrm>
                <a:prstGeom prst="rect">
                  <a:avLst/>
                </a:prstGeom>
                <a:noFill/>
              </p:spPr>
              <p:txBody>
                <a:bodyPr wrap="square" rtlCol="0">
                  <a:spAutoFit/>
                </a:bodyPr>
                <a:lstStyle/>
                <a:p>
                  <a:pPr algn="ctr"/>
                  <a:r>
                    <a:rPr lang="en-US" altLang="zh-CN" sz="2400" dirty="0">
                      <a:solidFill>
                        <a:schemeClr val="accent2"/>
                      </a:solidFill>
                      <a:latin typeface="Impact" panose="020B0806030902050204" pitchFamily="34" charset="0"/>
                    </a:rPr>
                    <a:t>02</a:t>
                  </a:r>
                  <a:endParaRPr lang="zh-CN" altLang="en-US" sz="2400" dirty="0">
                    <a:solidFill>
                      <a:schemeClr val="accent2"/>
                    </a:solidFill>
                    <a:latin typeface="Impact" panose="020B0806030902050204" pitchFamily="34" charset="0"/>
                  </a:endParaRPr>
                </a:p>
              </p:txBody>
            </p:sp>
            <p:sp>
              <p:nvSpPr>
                <p:cNvPr id="28" name="文本框 42"/>
                <p:cNvSpPr txBox="1"/>
                <p:nvPr/>
              </p:nvSpPr>
              <p:spPr>
                <a:xfrm>
                  <a:off x="4841421" y="3060422"/>
                  <a:ext cx="628650" cy="261610"/>
                </a:xfrm>
                <a:prstGeom prst="rect">
                  <a:avLst/>
                </a:prstGeom>
                <a:noFill/>
              </p:spPr>
              <p:txBody>
                <a:bodyPr wrap="square" rtlCol="0">
                  <a:spAutoFit/>
                </a:bodyPr>
                <a:lstStyle/>
                <a:p>
                  <a:pPr algn="ctr"/>
                  <a:r>
                    <a:rPr lang="en-US" altLang="zh-CN" sz="1100" dirty="0">
                      <a:solidFill>
                        <a:schemeClr val="accent2"/>
                      </a:solidFill>
                      <a:latin typeface="LiHei Pro" panose="020B0500000000000000" pitchFamily="34" charset="-122"/>
                      <a:ea typeface="LiHei Pro" panose="020B0500000000000000" pitchFamily="34" charset="-122"/>
                    </a:rPr>
                    <a:t>STEP</a:t>
                  </a:r>
                  <a:endParaRPr lang="zh-CN" altLang="en-US" sz="1100" dirty="0">
                    <a:solidFill>
                      <a:schemeClr val="accent2"/>
                    </a:solidFill>
                    <a:latin typeface="LiHei Pro" panose="020B0500000000000000" pitchFamily="34" charset="-122"/>
                    <a:ea typeface="LiHei Pro" panose="020B0500000000000000" pitchFamily="34" charset="-122"/>
                  </a:endParaRPr>
                </a:p>
              </p:txBody>
            </p:sp>
          </p:grpSp>
        </p:grpSp>
        <p:grpSp>
          <p:nvGrpSpPr>
            <p:cNvPr id="20" name="组合 19"/>
            <p:cNvGrpSpPr/>
            <p:nvPr/>
          </p:nvGrpSpPr>
          <p:grpSpPr>
            <a:xfrm>
              <a:off x="2842767" y="2947841"/>
              <a:ext cx="736600" cy="736600"/>
              <a:chOff x="2747258" y="2606630"/>
              <a:chExt cx="736600" cy="736600"/>
            </a:xfrm>
          </p:grpSpPr>
          <p:sp>
            <p:nvSpPr>
              <p:cNvPr id="21" name="椭圆 20"/>
              <p:cNvSpPr/>
              <p:nvPr/>
            </p:nvSpPr>
            <p:spPr>
              <a:xfrm>
                <a:off x="2747258" y="2606630"/>
                <a:ext cx="736600" cy="736600"/>
              </a:xfrm>
              <a:prstGeom prst="ellipse">
                <a:avLst/>
              </a:prstGeom>
              <a:gradFill flip="none" rotWithShape="1">
                <a:gsLst>
                  <a:gs pos="0">
                    <a:schemeClr val="bg1">
                      <a:lumMod val="85000"/>
                    </a:schemeClr>
                  </a:gs>
                  <a:gs pos="100000">
                    <a:srgbClr val="F7F7F7"/>
                  </a:gs>
                </a:gsLst>
                <a:lin ang="2700000" scaled="1"/>
                <a:tileRect/>
              </a:gradFill>
              <a:ln w="15875">
                <a:gradFill flip="none" rotWithShape="1">
                  <a:gsLst>
                    <a:gs pos="0">
                      <a:schemeClr val="bg1"/>
                    </a:gs>
                    <a:gs pos="100000">
                      <a:schemeClr val="bg1">
                        <a:lumMod val="85000"/>
                      </a:schemeClr>
                    </a:gs>
                  </a:gsLst>
                  <a:lin ang="2700000" scaled="1"/>
                  <a:tileRect/>
                </a:gradFill>
              </a:ln>
              <a:effectLst>
                <a:outerShdw blurRad="101600" dist="508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2" name="组合 21"/>
              <p:cNvGrpSpPr/>
              <p:nvPr/>
            </p:nvGrpSpPr>
            <p:grpSpPr>
              <a:xfrm>
                <a:off x="2876171" y="2735543"/>
                <a:ext cx="478774" cy="478774"/>
                <a:chOff x="6119110" y="2734339"/>
                <a:chExt cx="558800" cy="558800"/>
              </a:xfrm>
            </p:grpSpPr>
            <p:sp>
              <p:nvSpPr>
                <p:cNvPr id="23" name="椭圆 22"/>
                <p:cNvSpPr/>
                <p:nvPr/>
              </p:nvSpPr>
              <p:spPr>
                <a:xfrm>
                  <a:off x="6119110" y="2734339"/>
                  <a:ext cx="558800" cy="558800"/>
                </a:xfrm>
                <a:prstGeom prst="ellipse">
                  <a:avLst/>
                </a:prstGeom>
                <a:solidFill>
                  <a:schemeClr val="accent2"/>
                </a:solidFill>
                <a:ln w="19050">
                  <a:gradFill flip="none" rotWithShape="1">
                    <a:gsLst>
                      <a:gs pos="0">
                        <a:srgbClr val="C9C9C9"/>
                      </a:gs>
                      <a:gs pos="100000">
                        <a:schemeClr val="bg1"/>
                      </a:gs>
                    </a:gsLst>
                    <a:lin ang="2700000" scaled="1"/>
                    <a:tileRect/>
                  </a:gradFill>
                </a:ln>
                <a:effectLst>
                  <a:innerShdw blurRad="76200" dist="38100" dir="13500000">
                    <a:prstClr val="black">
                      <a:alpha val="4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Freeform 63"/>
                <p:cNvSpPr>
                  <a:spLocks noEditPoints="1"/>
                </p:cNvSpPr>
                <p:nvPr/>
              </p:nvSpPr>
              <p:spPr bwMode="auto">
                <a:xfrm>
                  <a:off x="6292308" y="2922709"/>
                  <a:ext cx="212404" cy="182060"/>
                </a:xfrm>
                <a:custGeom>
                  <a:avLst/>
                  <a:gdLst/>
                  <a:ahLst/>
                  <a:cxnLst>
                    <a:cxn ang="0">
                      <a:pos x="15" y="2"/>
                    </a:cxn>
                    <a:cxn ang="0">
                      <a:pos x="0" y="4"/>
                    </a:cxn>
                    <a:cxn ang="0">
                      <a:pos x="0" y="62"/>
                    </a:cxn>
                    <a:cxn ang="0">
                      <a:pos x="9" y="71"/>
                    </a:cxn>
                    <a:cxn ang="0">
                      <a:pos x="53" y="45"/>
                    </a:cxn>
                    <a:cxn ang="0">
                      <a:pos x="58" y="31"/>
                    </a:cxn>
                    <a:cxn ang="0">
                      <a:pos x="307" y="11"/>
                    </a:cxn>
                    <a:cxn ang="0">
                      <a:pos x="95" y="11"/>
                    </a:cxn>
                    <a:cxn ang="0">
                      <a:pos x="85" y="27"/>
                    </a:cxn>
                    <a:cxn ang="0">
                      <a:pos x="85" y="51"/>
                    </a:cxn>
                    <a:cxn ang="0">
                      <a:pos x="102" y="62"/>
                    </a:cxn>
                    <a:cxn ang="0">
                      <a:pos x="314" y="60"/>
                    </a:cxn>
                    <a:cxn ang="0">
                      <a:pos x="323" y="43"/>
                    </a:cxn>
                    <a:cxn ang="0">
                      <a:pos x="323" y="20"/>
                    </a:cxn>
                    <a:cxn ang="0">
                      <a:pos x="307" y="11"/>
                    </a:cxn>
                    <a:cxn ang="0">
                      <a:pos x="53" y="147"/>
                    </a:cxn>
                    <a:cxn ang="0">
                      <a:pos x="60" y="138"/>
                    </a:cxn>
                    <a:cxn ang="0">
                      <a:pos x="15" y="112"/>
                    </a:cxn>
                    <a:cxn ang="0">
                      <a:pos x="4" y="111"/>
                    </a:cxn>
                    <a:cxn ang="0">
                      <a:pos x="0" y="163"/>
                    </a:cxn>
                    <a:cxn ang="0">
                      <a:pos x="4" y="172"/>
                    </a:cxn>
                    <a:cxn ang="0">
                      <a:pos x="15" y="172"/>
                    </a:cxn>
                    <a:cxn ang="0">
                      <a:pos x="102" y="112"/>
                    </a:cxn>
                    <a:cxn ang="0">
                      <a:pos x="85" y="123"/>
                    </a:cxn>
                    <a:cxn ang="0">
                      <a:pos x="85" y="147"/>
                    </a:cxn>
                    <a:cxn ang="0">
                      <a:pos x="95" y="163"/>
                    </a:cxn>
                    <a:cxn ang="0">
                      <a:pos x="307" y="163"/>
                    </a:cxn>
                    <a:cxn ang="0">
                      <a:pos x="323" y="154"/>
                    </a:cxn>
                    <a:cxn ang="0">
                      <a:pos x="323" y="129"/>
                    </a:cxn>
                    <a:cxn ang="0">
                      <a:pos x="314" y="114"/>
                    </a:cxn>
                    <a:cxn ang="0">
                      <a:pos x="53" y="232"/>
                    </a:cxn>
                    <a:cxn ang="0">
                      <a:pos x="9" y="205"/>
                    </a:cxn>
                    <a:cxn ang="0">
                      <a:pos x="0" y="214"/>
                    </a:cxn>
                    <a:cxn ang="0">
                      <a:pos x="0" y="272"/>
                    </a:cxn>
                    <a:cxn ang="0">
                      <a:pos x="15" y="274"/>
                    </a:cxn>
                    <a:cxn ang="0">
                      <a:pos x="58" y="245"/>
                    </a:cxn>
                    <a:cxn ang="0">
                      <a:pos x="53" y="232"/>
                    </a:cxn>
                    <a:cxn ang="0">
                      <a:pos x="102" y="214"/>
                    </a:cxn>
                    <a:cxn ang="0">
                      <a:pos x="91" y="219"/>
                    </a:cxn>
                    <a:cxn ang="0">
                      <a:pos x="85" y="248"/>
                    </a:cxn>
                    <a:cxn ang="0">
                      <a:pos x="91" y="261"/>
                    </a:cxn>
                    <a:cxn ang="0">
                      <a:pos x="307" y="266"/>
                    </a:cxn>
                    <a:cxn ang="0">
                      <a:pos x="319" y="261"/>
                    </a:cxn>
                    <a:cxn ang="0">
                      <a:pos x="323" y="232"/>
                    </a:cxn>
                    <a:cxn ang="0">
                      <a:pos x="319" y="219"/>
                    </a:cxn>
                    <a:cxn ang="0">
                      <a:pos x="307" y="214"/>
                    </a:cxn>
                  </a:cxnLst>
                  <a:rect l="0" t="0" r="r" b="b"/>
                  <a:pathLst>
                    <a:path w="323" h="275">
                      <a:moveTo>
                        <a:pt x="53" y="27"/>
                      </a:moveTo>
                      <a:lnTo>
                        <a:pt x="15" y="2"/>
                      </a:lnTo>
                      <a:lnTo>
                        <a:pt x="15" y="2"/>
                      </a:lnTo>
                      <a:lnTo>
                        <a:pt x="9" y="0"/>
                      </a:lnTo>
                      <a:lnTo>
                        <a:pt x="4" y="0"/>
                      </a:lnTo>
                      <a:lnTo>
                        <a:pt x="0" y="4"/>
                      </a:lnTo>
                      <a:lnTo>
                        <a:pt x="0" y="11"/>
                      </a:lnTo>
                      <a:lnTo>
                        <a:pt x="0" y="62"/>
                      </a:lnTo>
                      <a:lnTo>
                        <a:pt x="0" y="62"/>
                      </a:lnTo>
                      <a:lnTo>
                        <a:pt x="0" y="67"/>
                      </a:lnTo>
                      <a:lnTo>
                        <a:pt x="4" y="71"/>
                      </a:lnTo>
                      <a:lnTo>
                        <a:pt x="9" y="71"/>
                      </a:lnTo>
                      <a:lnTo>
                        <a:pt x="15" y="69"/>
                      </a:lnTo>
                      <a:lnTo>
                        <a:pt x="53" y="45"/>
                      </a:lnTo>
                      <a:lnTo>
                        <a:pt x="53" y="45"/>
                      </a:lnTo>
                      <a:lnTo>
                        <a:pt x="58" y="40"/>
                      </a:lnTo>
                      <a:lnTo>
                        <a:pt x="60" y="36"/>
                      </a:lnTo>
                      <a:lnTo>
                        <a:pt x="58" y="31"/>
                      </a:lnTo>
                      <a:lnTo>
                        <a:pt x="53" y="27"/>
                      </a:lnTo>
                      <a:lnTo>
                        <a:pt x="53" y="27"/>
                      </a:lnTo>
                      <a:close/>
                      <a:moveTo>
                        <a:pt x="307" y="11"/>
                      </a:moveTo>
                      <a:lnTo>
                        <a:pt x="102" y="11"/>
                      </a:lnTo>
                      <a:lnTo>
                        <a:pt x="102" y="11"/>
                      </a:lnTo>
                      <a:lnTo>
                        <a:pt x="95" y="11"/>
                      </a:lnTo>
                      <a:lnTo>
                        <a:pt x="91" y="14"/>
                      </a:lnTo>
                      <a:lnTo>
                        <a:pt x="85" y="20"/>
                      </a:lnTo>
                      <a:lnTo>
                        <a:pt x="85" y="27"/>
                      </a:lnTo>
                      <a:lnTo>
                        <a:pt x="85" y="43"/>
                      </a:lnTo>
                      <a:lnTo>
                        <a:pt x="85" y="43"/>
                      </a:lnTo>
                      <a:lnTo>
                        <a:pt x="85" y="51"/>
                      </a:lnTo>
                      <a:lnTo>
                        <a:pt x="91" y="56"/>
                      </a:lnTo>
                      <a:lnTo>
                        <a:pt x="95" y="60"/>
                      </a:lnTo>
                      <a:lnTo>
                        <a:pt x="102" y="62"/>
                      </a:lnTo>
                      <a:lnTo>
                        <a:pt x="307" y="62"/>
                      </a:lnTo>
                      <a:lnTo>
                        <a:pt x="307" y="62"/>
                      </a:lnTo>
                      <a:lnTo>
                        <a:pt x="314" y="60"/>
                      </a:lnTo>
                      <a:lnTo>
                        <a:pt x="319" y="56"/>
                      </a:lnTo>
                      <a:lnTo>
                        <a:pt x="323" y="51"/>
                      </a:lnTo>
                      <a:lnTo>
                        <a:pt x="323" y="43"/>
                      </a:lnTo>
                      <a:lnTo>
                        <a:pt x="323" y="27"/>
                      </a:lnTo>
                      <a:lnTo>
                        <a:pt x="323" y="27"/>
                      </a:lnTo>
                      <a:lnTo>
                        <a:pt x="323" y="20"/>
                      </a:lnTo>
                      <a:lnTo>
                        <a:pt x="319" y="14"/>
                      </a:lnTo>
                      <a:lnTo>
                        <a:pt x="314" y="11"/>
                      </a:lnTo>
                      <a:lnTo>
                        <a:pt x="307" y="11"/>
                      </a:lnTo>
                      <a:lnTo>
                        <a:pt x="307" y="11"/>
                      </a:lnTo>
                      <a:close/>
                      <a:moveTo>
                        <a:pt x="15" y="172"/>
                      </a:moveTo>
                      <a:lnTo>
                        <a:pt x="53" y="147"/>
                      </a:lnTo>
                      <a:lnTo>
                        <a:pt x="53" y="147"/>
                      </a:lnTo>
                      <a:lnTo>
                        <a:pt x="58" y="143"/>
                      </a:lnTo>
                      <a:lnTo>
                        <a:pt x="60" y="138"/>
                      </a:lnTo>
                      <a:lnTo>
                        <a:pt x="58" y="134"/>
                      </a:lnTo>
                      <a:lnTo>
                        <a:pt x="53" y="130"/>
                      </a:lnTo>
                      <a:lnTo>
                        <a:pt x="15" y="112"/>
                      </a:lnTo>
                      <a:lnTo>
                        <a:pt x="15" y="112"/>
                      </a:lnTo>
                      <a:lnTo>
                        <a:pt x="9" y="111"/>
                      </a:lnTo>
                      <a:lnTo>
                        <a:pt x="4" y="111"/>
                      </a:lnTo>
                      <a:lnTo>
                        <a:pt x="0" y="114"/>
                      </a:lnTo>
                      <a:lnTo>
                        <a:pt x="0" y="121"/>
                      </a:lnTo>
                      <a:lnTo>
                        <a:pt x="0" y="163"/>
                      </a:lnTo>
                      <a:lnTo>
                        <a:pt x="0" y="163"/>
                      </a:lnTo>
                      <a:lnTo>
                        <a:pt x="0" y="170"/>
                      </a:lnTo>
                      <a:lnTo>
                        <a:pt x="4" y="172"/>
                      </a:lnTo>
                      <a:lnTo>
                        <a:pt x="9" y="174"/>
                      </a:lnTo>
                      <a:lnTo>
                        <a:pt x="15" y="172"/>
                      </a:lnTo>
                      <a:lnTo>
                        <a:pt x="15" y="172"/>
                      </a:lnTo>
                      <a:close/>
                      <a:moveTo>
                        <a:pt x="307" y="112"/>
                      </a:moveTo>
                      <a:lnTo>
                        <a:pt x="102" y="112"/>
                      </a:lnTo>
                      <a:lnTo>
                        <a:pt x="102" y="112"/>
                      </a:lnTo>
                      <a:lnTo>
                        <a:pt x="95" y="114"/>
                      </a:lnTo>
                      <a:lnTo>
                        <a:pt x="91" y="118"/>
                      </a:lnTo>
                      <a:lnTo>
                        <a:pt x="85" y="123"/>
                      </a:lnTo>
                      <a:lnTo>
                        <a:pt x="85" y="129"/>
                      </a:lnTo>
                      <a:lnTo>
                        <a:pt x="85" y="147"/>
                      </a:lnTo>
                      <a:lnTo>
                        <a:pt x="85" y="147"/>
                      </a:lnTo>
                      <a:lnTo>
                        <a:pt x="85" y="154"/>
                      </a:lnTo>
                      <a:lnTo>
                        <a:pt x="91" y="159"/>
                      </a:lnTo>
                      <a:lnTo>
                        <a:pt x="95" y="163"/>
                      </a:lnTo>
                      <a:lnTo>
                        <a:pt x="102" y="163"/>
                      </a:lnTo>
                      <a:lnTo>
                        <a:pt x="307" y="163"/>
                      </a:lnTo>
                      <a:lnTo>
                        <a:pt x="307" y="163"/>
                      </a:lnTo>
                      <a:lnTo>
                        <a:pt x="314" y="163"/>
                      </a:lnTo>
                      <a:lnTo>
                        <a:pt x="319" y="159"/>
                      </a:lnTo>
                      <a:lnTo>
                        <a:pt x="323" y="154"/>
                      </a:lnTo>
                      <a:lnTo>
                        <a:pt x="323" y="147"/>
                      </a:lnTo>
                      <a:lnTo>
                        <a:pt x="323" y="129"/>
                      </a:lnTo>
                      <a:lnTo>
                        <a:pt x="323" y="129"/>
                      </a:lnTo>
                      <a:lnTo>
                        <a:pt x="323" y="123"/>
                      </a:lnTo>
                      <a:lnTo>
                        <a:pt x="319" y="118"/>
                      </a:lnTo>
                      <a:lnTo>
                        <a:pt x="314" y="114"/>
                      </a:lnTo>
                      <a:lnTo>
                        <a:pt x="307" y="112"/>
                      </a:lnTo>
                      <a:lnTo>
                        <a:pt x="307" y="112"/>
                      </a:lnTo>
                      <a:close/>
                      <a:moveTo>
                        <a:pt x="53" y="232"/>
                      </a:moveTo>
                      <a:lnTo>
                        <a:pt x="15" y="207"/>
                      </a:lnTo>
                      <a:lnTo>
                        <a:pt x="15" y="207"/>
                      </a:lnTo>
                      <a:lnTo>
                        <a:pt x="9" y="205"/>
                      </a:lnTo>
                      <a:lnTo>
                        <a:pt x="4" y="205"/>
                      </a:lnTo>
                      <a:lnTo>
                        <a:pt x="0" y="208"/>
                      </a:lnTo>
                      <a:lnTo>
                        <a:pt x="0" y="214"/>
                      </a:lnTo>
                      <a:lnTo>
                        <a:pt x="0" y="266"/>
                      </a:lnTo>
                      <a:lnTo>
                        <a:pt x="0" y="266"/>
                      </a:lnTo>
                      <a:lnTo>
                        <a:pt x="0" y="272"/>
                      </a:lnTo>
                      <a:lnTo>
                        <a:pt x="4" y="275"/>
                      </a:lnTo>
                      <a:lnTo>
                        <a:pt x="9" y="275"/>
                      </a:lnTo>
                      <a:lnTo>
                        <a:pt x="15" y="274"/>
                      </a:lnTo>
                      <a:lnTo>
                        <a:pt x="53" y="250"/>
                      </a:lnTo>
                      <a:lnTo>
                        <a:pt x="53" y="250"/>
                      </a:lnTo>
                      <a:lnTo>
                        <a:pt x="58" y="245"/>
                      </a:lnTo>
                      <a:lnTo>
                        <a:pt x="60" y="241"/>
                      </a:lnTo>
                      <a:lnTo>
                        <a:pt x="58" y="236"/>
                      </a:lnTo>
                      <a:lnTo>
                        <a:pt x="53" y="232"/>
                      </a:lnTo>
                      <a:lnTo>
                        <a:pt x="53" y="232"/>
                      </a:lnTo>
                      <a:close/>
                      <a:moveTo>
                        <a:pt x="307" y="214"/>
                      </a:moveTo>
                      <a:lnTo>
                        <a:pt x="102" y="214"/>
                      </a:lnTo>
                      <a:lnTo>
                        <a:pt x="102" y="214"/>
                      </a:lnTo>
                      <a:lnTo>
                        <a:pt x="95" y="216"/>
                      </a:lnTo>
                      <a:lnTo>
                        <a:pt x="91" y="219"/>
                      </a:lnTo>
                      <a:lnTo>
                        <a:pt x="85" y="225"/>
                      </a:lnTo>
                      <a:lnTo>
                        <a:pt x="85" y="232"/>
                      </a:lnTo>
                      <a:lnTo>
                        <a:pt x="85" y="248"/>
                      </a:lnTo>
                      <a:lnTo>
                        <a:pt x="85" y="248"/>
                      </a:lnTo>
                      <a:lnTo>
                        <a:pt x="85" y="256"/>
                      </a:lnTo>
                      <a:lnTo>
                        <a:pt x="91" y="261"/>
                      </a:lnTo>
                      <a:lnTo>
                        <a:pt x="95" y="265"/>
                      </a:lnTo>
                      <a:lnTo>
                        <a:pt x="102" y="266"/>
                      </a:lnTo>
                      <a:lnTo>
                        <a:pt x="307" y="266"/>
                      </a:lnTo>
                      <a:lnTo>
                        <a:pt x="307" y="266"/>
                      </a:lnTo>
                      <a:lnTo>
                        <a:pt x="314" y="265"/>
                      </a:lnTo>
                      <a:lnTo>
                        <a:pt x="319" y="261"/>
                      </a:lnTo>
                      <a:lnTo>
                        <a:pt x="323" y="256"/>
                      </a:lnTo>
                      <a:lnTo>
                        <a:pt x="323" y="248"/>
                      </a:lnTo>
                      <a:lnTo>
                        <a:pt x="323" y="232"/>
                      </a:lnTo>
                      <a:lnTo>
                        <a:pt x="323" y="232"/>
                      </a:lnTo>
                      <a:lnTo>
                        <a:pt x="323" y="225"/>
                      </a:lnTo>
                      <a:lnTo>
                        <a:pt x="319" y="219"/>
                      </a:lnTo>
                      <a:lnTo>
                        <a:pt x="314" y="216"/>
                      </a:lnTo>
                      <a:lnTo>
                        <a:pt x="307" y="214"/>
                      </a:lnTo>
                      <a:lnTo>
                        <a:pt x="307" y="214"/>
                      </a:lnTo>
                      <a:close/>
                    </a:path>
                  </a:pathLst>
                </a:custGeom>
                <a:solidFill>
                  <a:srgbClr val="FFFFFF"/>
                </a:solidFill>
                <a:ln w="9525">
                  <a:noFill/>
                  <a:round/>
                </a:ln>
              </p:spPr>
              <p:txBody>
                <a:bodyPr vert="horz" wrap="square" lIns="121920" tIns="60960" rIns="121920" bIns="60960" numCol="1" anchor="t" anchorCtr="0" compatLnSpc="1"/>
                <a:lstStyle/>
                <a:p>
                  <a:endParaRPr lang="en-US" sz="2400" dirty="0"/>
                </a:p>
              </p:txBody>
            </p:sp>
          </p:grpSp>
        </p:grpSp>
      </p:grpSp>
      <p:grpSp>
        <p:nvGrpSpPr>
          <p:cNvPr id="31" name="组合 30"/>
          <p:cNvGrpSpPr/>
          <p:nvPr/>
        </p:nvGrpSpPr>
        <p:grpSpPr>
          <a:xfrm>
            <a:off x="278532" y="3715670"/>
            <a:ext cx="1870920" cy="1656976"/>
            <a:chOff x="278532" y="3715670"/>
            <a:chExt cx="1870920" cy="1656976"/>
          </a:xfrm>
        </p:grpSpPr>
        <p:grpSp>
          <p:nvGrpSpPr>
            <p:cNvPr id="32" name="组合 31"/>
            <p:cNvGrpSpPr/>
            <p:nvPr/>
          </p:nvGrpSpPr>
          <p:grpSpPr>
            <a:xfrm>
              <a:off x="278532" y="4574836"/>
              <a:ext cx="1870920" cy="797810"/>
              <a:chOff x="3945226" y="2758736"/>
              <a:chExt cx="1870920" cy="797810"/>
            </a:xfrm>
          </p:grpSpPr>
          <p:grpSp>
            <p:nvGrpSpPr>
              <p:cNvPr id="40" name="组合 39"/>
              <p:cNvGrpSpPr/>
              <p:nvPr/>
            </p:nvGrpSpPr>
            <p:grpSpPr>
              <a:xfrm>
                <a:off x="3945226" y="2758736"/>
                <a:ext cx="1870920" cy="797810"/>
                <a:chOff x="8018039" y="1072437"/>
                <a:chExt cx="1870920" cy="797810"/>
              </a:xfrm>
            </p:grpSpPr>
            <p:sp>
              <p:nvSpPr>
                <p:cNvPr id="44" name="任意多边形 93"/>
                <p:cNvSpPr/>
                <p:nvPr/>
              </p:nvSpPr>
              <p:spPr>
                <a:xfrm rot="10800000">
                  <a:off x="8589540" y="1079580"/>
                  <a:ext cx="727919" cy="790667"/>
                </a:xfrm>
                <a:custGeom>
                  <a:avLst/>
                  <a:gdLst>
                    <a:gd name="connsiteX0" fmla="*/ 738455 w 1459638"/>
                    <a:gd name="connsiteY0" fmla="*/ 0 h 2867613"/>
                    <a:gd name="connsiteX1" fmla="*/ 729819 w 1459638"/>
                    <a:gd name="connsiteY1" fmla="*/ 602 h 2867613"/>
                    <a:gd name="connsiteX2" fmla="*/ 721184 w 1459638"/>
                    <a:gd name="connsiteY2" fmla="*/ 0 h 2867613"/>
                    <a:gd name="connsiteX3" fmla="*/ 716665 w 1459638"/>
                    <a:gd name="connsiteY3" fmla="*/ 1520 h 2867613"/>
                    <a:gd name="connsiteX4" fmla="*/ 697863 w 1459638"/>
                    <a:gd name="connsiteY4" fmla="*/ 2831 h 2867613"/>
                    <a:gd name="connsiteX5" fmla="*/ 633411 w 1459638"/>
                    <a:gd name="connsiteY5" fmla="*/ 52286 h 2867613"/>
                    <a:gd name="connsiteX6" fmla="*/ 14238 w 1459638"/>
                    <a:gd name="connsiteY6" fmla="*/ 1124726 h 2867613"/>
                    <a:gd name="connsiteX7" fmla="*/ 3634 w 1459638"/>
                    <a:gd name="connsiteY7" fmla="*/ 1205270 h 2867613"/>
                    <a:gd name="connsiteX8" fmla="*/ 11900 w 1459638"/>
                    <a:gd name="connsiteY8" fmla="*/ 1222209 h 2867613"/>
                    <a:gd name="connsiteX9" fmla="*/ 12843 w 1459638"/>
                    <a:gd name="connsiteY9" fmla="*/ 1226882 h 2867613"/>
                    <a:gd name="connsiteX10" fmla="*/ 17684 w 1459638"/>
                    <a:gd name="connsiteY10" fmla="*/ 1234061 h 2867613"/>
                    <a:gd name="connsiteX11" fmla="*/ 21480 w 1459638"/>
                    <a:gd name="connsiteY11" fmla="*/ 1241840 h 2867613"/>
                    <a:gd name="connsiteX12" fmla="*/ 25054 w 1459638"/>
                    <a:gd name="connsiteY12" fmla="*/ 1244992 h 2867613"/>
                    <a:gd name="connsiteX13" fmla="*/ 25909 w 1459638"/>
                    <a:gd name="connsiteY13" fmla="*/ 1246260 h 2867613"/>
                    <a:gd name="connsiteX14" fmla="*/ 0 w 1459638"/>
                    <a:gd name="connsiteY14" fmla="*/ 1246260 h 2867613"/>
                    <a:gd name="connsiteX15" fmla="*/ 0 w 1459638"/>
                    <a:gd name="connsiteY15" fmla="*/ 2867613 h 2867613"/>
                    <a:gd name="connsiteX16" fmla="*/ 1459638 w 1459638"/>
                    <a:gd name="connsiteY16" fmla="*/ 2867613 h 2867613"/>
                    <a:gd name="connsiteX17" fmla="*/ 1459638 w 1459638"/>
                    <a:gd name="connsiteY17" fmla="*/ 1246260 h 2867613"/>
                    <a:gd name="connsiteX18" fmla="*/ 1433729 w 1459638"/>
                    <a:gd name="connsiteY18" fmla="*/ 1246260 h 2867613"/>
                    <a:gd name="connsiteX19" fmla="*/ 1434584 w 1459638"/>
                    <a:gd name="connsiteY19" fmla="*/ 1244992 h 2867613"/>
                    <a:gd name="connsiteX20" fmla="*/ 1438159 w 1459638"/>
                    <a:gd name="connsiteY20" fmla="*/ 1241840 h 2867613"/>
                    <a:gd name="connsiteX21" fmla="*/ 1441954 w 1459638"/>
                    <a:gd name="connsiteY21" fmla="*/ 1234061 h 2867613"/>
                    <a:gd name="connsiteX22" fmla="*/ 1446795 w 1459638"/>
                    <a:gd name="connsiteY22" fmla="*/ 1226882 h 2867613"/>
                    <a:gd name="connsiteX23" fmla="*/ 1447738 w 1459638"/>
                    <a:gd name="connsiteY23" fmla="*/ 1222209 h 2867613"/>
                    <a:gd name="connsiteX24" fmla="*/ 1456004 w 1459638"/>
                    <a:gd name="connsiteY24" fmla="*/ 1205270 h 2867613"/>
                    <a:gd name="connsiteX25" fmla="*/ 1445400 w 1459638"/>
                    <a:gd name="connsiteY25" fmla="*/ 1124726 h 2867613"/>
                    <a:gd name="connsiteX26" fmla="*/ 826227 w 1459638"/>
                    <a:gd name="connsiteY26" fmla="*/ 52286 h 2867613"/>
                    <a:gd name="connsiteX27" fmla="*/ 761776 w 1459638"/>
                    <a:gd name="connsiteY27" fmla="*/ 2831 h 2867613"/>
                    <a:gd name="connsiteX28" fmla="*/ 742974 w 1459638"/>
                    <a:gd name="connsiteY28" fmla="*/ 1520 h 2867613"/>
                    <a:gd name="connsiteX0-1" fmla="*/ 738455 w 1459638"/>
                    <a:gd name="connsiteY0-2" fmla="*/ 0 h 2867613"/>
                    <a:gd name="connsiteX1-3" fmla="*/ 729819 w 1459638"/>
                    <a:gd name="connsiteY1-4" fmla="*/ 602 h 2867613"/>
                    <a:gd name="connsiteX2-5" fmla="*/ 721184 w 1459638"/>
                    <a:gd name="connsiteY2-6" fmla="*/ 0 h 2867613"/>
                    <a:gd name="connsiteX3-7" fmla="*/ 716665 w 1459638"/>
                    <a:gd name="connsiteY3-8" fmla="*/ 1520 h 2867613"/>
                    <a:gd name="connsiteX4-9" fmla="*/ 697863 w 1459638"/>
                    <a:gd name="connsiteY4-10" fmla="*/ 2831 h 2867613"/>
                    <a:gd name="connsiteX5-11" fmla="*/ 633411 w 1459638"/>
                    <a:gd name="connsiteY5-12" fmla="*/ 52286 h 2867613"/>
                    <a:gd name="connsiteX6-13" fmla="*/ 14238 w 1459638"/>
                    <a:gd name="connsiteY6-14" fmla="*/ 1124726 h 2867613"/>
                    <a:gd name="connsiteX7-15" fmla="*/ 3634 w 1459638"/>
                    <a:gd name="connsiteY7-16" fmla="*/ 1205270 h 2867613"/>
                    <a:gd name="connsiteX8-17" fmla="*/ 11900 w 1459638"/>
                    <a:gd name="connsiteY8-18" fmla="*/ 1222209 h 2867613"/>
                    <a:gd name="connsiteX9-19" fmla="*/ 12843 w 1459638"/>
                    <a:gd name="connsiteY9-20" fmla="*/ 1226882 h 2867613"/>
                    <a:gd name="connsiteX10-21" fmla="*/ 17684 w 1459638"/>
                    <a:gd name="connsiteY10-22" fmla="*/ 1234061 h 2867613"/>
                    <a:gd name="connsiteX11-23" fmla="*/ 21480 w 1459638"/>
                    <a:gd name="connsiteY11-24" fmla="*/ 1241840 h 2867613"/>
                    <a:gd name="connsiteX12-25" fmla="*/ 25054 w 1459638"/>
                    <a:gd name="connsiteY12-26" fmla="*/ 1244992 h 2867613"/>
                    <a:gd name="connsiteX13-27" fmla="*/ 25909 w 1459638"/>
                    <a:gd name="connsiteY13-28" fmla="*/ 1246260 h 2867613"/>
                    <a:gd name="connsiteX14-29" fmla="*/ 0 w 1459638"/>
                    <a:gd name="connsiteY14-30" fmla="*/ 1246260 h 2867613"/>
                    <a:gd name="connsiteX15-31" fmla="*/ 0 w 1459638"/>
                    <a:gd name="connsiteY15-32" fmla="*/ 2867613 h 2867613"/>
                    <a:gd name="connsiteX16-33" fmla="*/ 1459638 w 1459638"/>
                    <a:gd name="connsiteY16-34" fmla="*/ 2867613 h 2867613"/>
                    <a:gd name="connsiteX17-35" fmla="*/ 1459638 w 1459638"/>
                    <a:gd name="connsiteY17-36" fmla="*/ 1246260 h 2867613"/>
                    <a:gd name="connsiteX18-37" fmla="*/ 1433729 w 1459638"/>
                    <a:gd name="connsiteY18-38" fmla="*/ 1246260 h 2867613"/>
                    <a:gd name="connsiteX19-39" fmla="*/ 1434584 w 1459638"/>
                    <a:gd name="connsiteY19-40" fmla="*/ 1244992 h 2867613"/>
                    <a:gd name="connsiteX20-41" fmla="*/ 1438159 w 1459638"/>
                    <a:gd name="connsiteY20-42" fmla="*/ 1241840 h 2867613"/>
                    <a:gd name="connsiteX21-43" fmla="*/ 1446795 w 1459638"/>
                    <a:gd name="connsiteY21-44" fmla="*/ 1226882 h 2867613"/>
                    <a:gd name="connsiteX22-45" fmla="*/ 1447738 w 1459638"/>
                    <a:gd name="connsiteY22-46" fmla="*/ 1222209 h 2867613"/>
                    <a:gd name="connsiteX23-47" fmla="*/ 1456004 w 1459638"/>
                    <a:gd name="connsiteY23-48" fmla="*/ 1205270 h 2867613"/>
                    <a:gd name="connsiteX24-49" fmla="*/ 1445400 w 1459638"/>
                    <a:gd name="connsiteY24-50" fmla="*/ 1124726 h 2867613"/>
                    <a:gd name="connsiteX25-51" fmla="*/ 826227 w 1459638"/>
                    <a:gd name="connsiteY25-52" fmla="*/ 52286 h 2867613"/>
                    <a:gd name="connsiteX26-53" fmla="*/ 761776 w 1459638"/>
                    <a:gd name="connsiteY26-54" fmla="*/ 2831 h 2867613"/>
                    <a:gd name="connsiteX27-55" fmla="*/ 742974 w 1459638"/>
                    <a:gd name="connsiteY27-56" fmla="*/ 1520 h 2867613"/>
                    <a:gd name="connsiteX28-57" fmla="*/ 738455 w 1459638"/>
                    <a:gd name="connsiteY28-58" fmla="*/ 0 h 2867613"/>
                    <a:gd name="connsiteX0-59" fmla="*/ 738455 w 1459638"/>
                    <a:gd name="connsiteY0-60" fmla="*/ 0 h 2867613"/>
                    <a:gd name="connsiteX1-61" fmla="*/ 729819 w 1459638"/>
                    <a:gd name="connsiteY1-62" fmla="*/ 602 h 2867613"/>
                    <a:gd name="connsiteX2-63" fmla="*/ 721184 w 1459638"/>
                    <a:gd name="connsiteY2-64" fmla="*/ 0 h 2867613"/>
                    <a:gd name="connsiteX3-65" fmla="*/ 716665 w 1459638"/>
                    <a:gd name="connsiteY3-66" fmla="*/ 1520 h 2867613"/>
                    <a:gd name="connsiteX4-67" fmla="*/ 697863 w 1459638"/>
                    <a:gd name="connsiteY4-68" fmla="*/ 2831 h 2867613"/>
                    <a:gd name="connsiteX5-69" fmla="*/ 633411 w 1459638"/>
                    <a:gd name="connsiteY5-70" fmla="*/ 52286 h 2867613"/>
                    <a:gd name="connsiteX6-71" fmla="*/ 14238 w 1459638"/>
                    <a:gd name="connsiteY6-72" fmla="*/ 1124726 h 2867613"/>
                    <a:gd name="connsiteX7-73" fmla="*/ 3634 w 1459638"/>
                    <a:gd name="connsiteY7-74" fmla="*/ 1205270 h 2867613"/>
                    <a:gd name="connsiteX8-75" fmla="*/ 11900 w 1459638"/>
                    <a:gd name="connsiteY8-76" fmla="*/ 1222209 h 2867613"/>
                    <a:gd name="connsiteX9-77" fmla="*/ 12843 w 1459638"/>
                    <a:gd name="connsiteY9-78" fmla="*/ 1226882 h 2867613"/>
                    <a:gd name="connsiteX10-79" fmla="*/ 17684 w 1459638"/>
                    <a:gd name="connsiteY10-80" fmla="*/ 1234061 h 2867613"/>
                    <a:gd name="connsiteX11-81" fmla="*/ 21480 w 1459638"/>
                    <a:gd name="connsiteY11-82" fmla="*/ 1241840 h 2867613"/>
                    <a:gd name="connsiteX12-83" fmla="*/ 25054 w 1459638"/>
                    <a:gd name="connsiteY12-84" fmla="*/ 1244992 h 2867613"/>
                    <a:gd name="connsiteX13-85" fmla="*/ 25909 w 1459638"/>
                    <a:gd name="connsiteY13-86" fmla="*/ 1246260 h 2867613"/>
                    <a:gd name="connsiteX14-87" fmla="*/ 0 w 1459638"/>
                    <a:gd name="connsiteY14-88" fmla="*/ 1246260 h 2867613"/>
                    <a:gd name="connsiteX15-89" fmla="*/ 0 w 1459638"/>
                    <a:gd name="connsiteY15-90" fmla="*/ 2867613 h 2867613"/>
                    <a:gd name="connsiteX16-91" fmla="*/ 1459638 w 1459638"/>
                    <a:gd name="connsiteY16-92" fmla="*/ 2867613 h 2867613"/>
                    <a:gd name="connsiteX17-93" fmla="*/ 1459638 w 1459638"/>
                    <a:gd name="connsiteY17-94" fmla="*/ 1246260 h 2867613"/>
                    <a:gd name="connsiteX18-95" fmla="*/ 1433729 w 1459638"/>
                    <a:gd name="connsiteY18-96" fmla="*/ 1246260 h 2867613"/>
                    <a:gd name="connsiteX19-97" fmla="*/ 1434584 w 1459638"/>
                    <a:gd name="connsiteY19-98" fmla="*/ 1244992 h 2867613"/>
                    <a:gd name="connsiteX20-99" fmla="*/ 1438159 w 1459638"/>
                    <a:gd name="connsiteY20-100" fmla="*/ 1241840 h 2867613"/>
                    <a:gd name="connsiteX21-101" fmla="*/ 1447738 w 1459638"/>
                    <a:gd name="connsiteY21-102" fmla="*/ 1222209 h 2867613"/>
                    <a:gd name="connsiteX22-103" fmla="*/ 1456004 w 1459638"/>
                    <a:gd name="connsiteY22-104" fmla="*/ 1205270 h 2867613"/>
                    <a:gd name="connsiteX23-105" fmla="*/ 1445400 w 1459638"/>
                    <a:gd name="connsiteY23-106" fmla="*/ 1124726 h 2867613"/>
                    <a:gd name="connsiteX24-107" fmla="*/ 826227 w 1459638"/>
                    <a:gd name="connsiteY24-108" fmla="*/ 52286 h 2867613"/>
                    <a:gd name="connsiteX25-109" fmla="*/ 761776 w 1459638"/>
                    <a:gd name="connsiteY25-110" fmla="*/ 2831 h 2867613"/>
                    <a:gd name="connsiteX26-111" fmla="*/ 742974 w 1459638"/>
                    <a:gd name="connsiteY26-112" fmla="*/ 1520 h 2867613"/>
                    <a:gd name="connsiteX27-113" fmla="*/ 738455 w 1459638"/>
                    <a:gd name="connsiteY27-114" fmla="*/ 0 h 2867613"/>
                    <a:gd name="connsiteX0-115" fmla="*/ 738455 w 1459638"/>
                    <a:gd name="connsiteY0-116" fmla="*/ 0 h 2867613"/>
                    <a:gd name="connsiteX1-117" fmla="*/ 729819 w 1459638"/>
                    <a:gd name="connsiteY1-118" fmla="*/ 602 h 2867613"/>
                    <a:gd name="connsiteX2-119" fmla="*/ 721184 w 1459638"/>
                    <a:gd name="connsiteY2-120" fmla="*/ 0 h 2867613"/>
                    <a:gd name="connsiteX3-121" fmla="*/ 716665 w 1459638"/>
                    <a:gd name="connsiteY3-122" fmla="*/ 1520 h 2867613"/>
                    <a:gd name="connsiteX4-123" fmla="*/ 697863 w 1459638"/>
                    <a:gd name="connsiteY4-124" fmla="*/ 2831 h 2867613"/>
                    <a:gd name="connsiteX5-125" fmla="*/ 633411 w 1459638"/>
                    <a:gd name="connsiteY5-126" fmla="*/ 52286 h 2867613"/>
                    <a:gd name="connsiteX6-127" fmla="*/ 14238 w 1459638"/>
                    <a:gd name="connsiteY6-128" fmla="*/ 1124726 h 2867613"/>
                    <a:gd name="connsiteX7-129" fmla="*/ 3634 w 1459638"/>
                    <a:gd name="connsiteY7-130" fmla="*/ 1205270 h 2867613"/>
                    <a:gd name="connsiteX8-131" fmla="*/ 11900 w 1459638"/>
                    <a:gd name="connsiteY8-132" fmla="*/ 1222209 h 2867613"/>
                    <a:gd name="connsiteX9-133" fmla="*/ 12843 w 1459638"/>
                    <a:gd name="connsiteY9-134" fmla="*/ 1226882 h 2867613"/>
                    <a:gd name="connsiteX10-135" fmla="*/ 17684 w 1459638"/>
                    <a:gd name="connsiteY10-136" fmla="*/ 1234061 h 2867613"/>
                    <a:gd name="connsiteX11-137" fmla="*/ 21480 w 1459638"/>
                    <a:gd name="connsiteY11-138" fmla="*/ 1241840 h 2867613"/>
                    <a:gd name="connsiteX12-139" fmla="*/ 25054 w 1459638"/>
                    <a:gd name="connsiteY12-140" fmla="*/ 1244992 h 2867613"/>
                    <a:gd name="connsiteX13-141" fmla="*/ 25909 w 1459638"/>
                    <a:gd name="connsiteY13-142" fmla="*/ 1246260 h 2867613"/>
                    <a:gd name="connsiteX14-143" fmla="*/ 0 w 1459638"/>
                    <a:gd name="connsiteY14-144" fmla="*/ 1246260 h 2867613"/>
                    <a:gd name="connsiteX15-145" fmla="*/ 0 w 1459638"/>
                    <a:gd name="connsiteY15-146" fmla="*/ 2867613 h 2867613"/>
                    <a:gd name="connsiteX16-147" fmla="*/ 1459638 w 1459638"/>
                    <a:gd name="connsiteY16-148" fmla="*/ 2867613 h 2867613"/>
                    <a:gd name="connsiteX17-149" fmla="*/ 1459638 w 1459638"/>
                    <a:gd name="connsiteY17-150" fmla="*/ 1246260 h 2867613"/>
                    <a:gd name="connsiteX18-151" fmla="*/ 1433729 w 1459638"/>
                    <a:gd name="connsiteY18-152" fmla="*/ 1246260 h 2867613"/>
                    <a:gd name="connsiteX19-153" fmla="*/ 1434584 w 1459638"/>
                    <a:gd name="connsiteY19-154" fmla="*/ 1244992 h 2867613"/>
                    <a:gd name="connsiteX20-155" fmla="*/ 1447738 w 1459638"/>
                    <a:gd name="connsiteY20-156" fmla="*/ 1222209 h 2867613"/>
                    <a:gd name="connsiteX21-157" fmla="*/ 1456004 w 1459638"/>
                    <a:gd name="connsiteY21-158" fmla="*/ 1205270 h 2867613"/>
                    <a:gd name="connsiteX22-159" fmla="*/ 1445400 w 1459638"/>
                    <a:gd name="connsiteY22-160" fmla="*/ 1124726 h 2867613"/>
                    <a:gd name="connsiteX23-161" fmla="*/ 826227 w 1459638"/>
                    <a:gd name="connsiteY23-162" fmla="*/ 52286 h 2867613"/>
                    <a:gd name="connsiteX24-163" fmla="*/ 761776 w 1459638"/>
                    <a:gd name="connsiteY24-164" fmla="*/ 2831 h 2867613"/>
                    <a:gd name="connsiteX25-165" fmla="*/ 742974 w 1459638"/>
                    <a:gd name="connsiteY25-166" fmla="*/ 1520 h 2867613"/>
                    <a:gd name="connsiteX26-167" fmla="*/ 738455 w 1459638"/>
                    <a:gd name="connsiteY26-168" fmla="*/ 0 h 2867613"/>
                    <a:gd name="connsiteX0-169" fmla="*/ 738455 w 1459638"/>
                    <a:gd name="connsiteY0-170" fmla="*/ 0 h 2867613"/>
                    <a:gd name="connsiteX1-171" fmla="*/ 729819 w 1459638"/>
                    <a:gd name="connsiteY1-172" fmla="*/ 602 h 2867613"/>
                    <a:gd name="connsiteX2-173" fmla="*/ 721184 w 1459638"/>
                    <a:gd name="connsiteY2-174" fmla="*/ 0 h 2867613"/>
                    <a:gd name="connsiteX3-175" fmla="*/ 716665 w 1459638"/>
                    <a:gd name="connsiteY3-176" fmla="*/ 1520 h 2867613"/>
                    <a:gd name="connsiteX4-177" fmla="*/ 697863 w 1459638"/>
                    <a:gd name="connsiteY4-178" fmla="*/ 2831 h 2867613"/>
                    <a:gd name="connsiteX5-179" fmla="*/ 633411 w 1459638"/>
                    <a:gd name="connsiteY5-180" fmla="*/ 52286 h 2867613"/>
                    <a:gd name="connsiteX6-181" fmla="*/ 14238 w 1459638"/>
                    <a:gd name="connsiteY6-182" fmla="*/ 1124726 h 2867613"/>
                    <a:gd name="connsiteX7-183" fmla="*/ 3634 w 1459638"/>
                    <a:gd name="connsiteY7-184" fmla="*/ 1205270 h 2867613"/>
                    <a:gd name="connsiteX8-185" fmla="*/ 11900 w 1459638"/>
                    <a:gd name="connsiteY8-186" fmla="*/ 1222209 h 2867613"/>
                    <a:gd name="connsiteX9-187" fmla="*/ 12843 w 1459638"/>
                    <a:gd name="connsiteY9-188" fmla="*/ 1226882 h 2867613"/>
                    <a:gd name="connsiteX10-189" fmla="*/ 17684 w 1459638"/>
                    <a:gd name="connsiteY10-190" fmla="*/ 1234061 h 2867613"/>
                    <a:gd name="connsiteX11-191" fmla="*/ 21480 w 1459638"/>
                    <a:gd name="connsiteY11-192" fmla="*/ 1241840 h 2867613"/>
                    <a:gd name="connsiteX12-193" fmla="*/ 25054 w 1459638"/>
                    <a:gd name="connsiteY12-194" fmla="*/ 1244992 h 2867613"/>
                    <a:gd name="connsiteX13-195" fmla="*/ 25909 w 1459638"/>
                    <a:gd name="connsiteY13-196" fmla="*/ 1246260 h 2867613"/>
                    <a:gd name="connsiteX14-197" fmla="*/ 0 w 1459638"/>
                    <a:gd name="connsiteY14-198" fmla="*/ 1246260 h 2867613"/>
                    <a:gd name="connsiteX15-199" fmla="*/ 0 w 1459638"/>
                    <a:gd name="connsiteY15-200" fmla="*/ 2867613 h 2867613"/>
                    <a:gd name="connsiteX16-201" fmla="*/ 1459638 w 1459638"/>
                    <a:gd name="connsiteY16-202" fmla="*/ 2867613 h 2867613"/>
                    <a:gd name="connsiteX17-203" fmla="*/ 1459638 w 1459638"/>
                    <a:gd name="connsiteY17-204" fmla="*/ 1246260 h 2867613"/>
                    <a:gd name="connsiteX18-205" fmla="*/ 1433729 w 1459638"/>
                    <a:gd name="connsiteY18-206" fmla="*/ 1246260 h 2867613"/>
                    <a:gd name="connsiteX19-207" fmla="*/ 1447738 w 1459638"/>
                    <a:gd name="connsiteY19-208" fmla="*/ 1222209 h 2867613"/>
                    <a:gd name="connsiteX20-209" fmla="*/ 1456004 w 1459638"/>
                    <a:gd name="connsiteY20-210" fmla="*/ 1205270 h 2867613"/>
                    <a:gd name="connsiteX21-211" fmla="*/ 1445400 w 1459638"/>
                    <a:gd name="connsiteY21-212" fmla="*/ 1124726 h 2867613"/>
                    <a:gd name="connsiteX22-213" fmla="*/ 826227 w 1459638"/>
                    <a:gd name="connsiteY22-214" fmla="*/ 52286 h 2867613"/>
                    <a:gd name="connsiteX23-215" fmla="*/ 761776 w 1459638"/>
                    <a:gd name="connsiteY23-216" fmla="*/ 2831 h 2867613"/>
                    <a:gd name="connsiteX24-217" fmla="*/ 742974 w 1459638"/>
                    <a:gd name="connsiteY24-218" fmla="*/ 1520 h 2867613"/>
                    <a:gd name="connsiteX25-219" fmla="*/ 738455 w 1459638"/>
                    <a:gd name="connsiteY25-220" fmla="*/ 0 h 2867613"/>
                    <a:gd name="connsiteX0-221" fmla="*/ 738455 w 1459638"/>
                    <a:gd name="connsiteY0-222" fmla="*/ 0 h 2867613"/>
                    <a:gd name="connsiteX1-223" fmla="*/ 729819 w 1459638"/>
                    <a:gd name="connsiteY1-224" fmla="*/ 602 h 2867613"/>
                    <a:gd name="connsiteX2-225" fmla="*/ 721184 w 1459638"/>
                    <a:gd name="connsiteY2-226" fmla="*/ 0 h 2867613"/>
                    <a:gd name="connsiteX3-227" fmla="*/ 716665 w 1459638"/>
                    <a:gd name="connsiteY3-228" fmla="*/ 1520 h 2867613"/>
                    <a:gd name="connsiteX4-229" fmla="*/ 697863 w 1459638"/>
                    <a:gd name="connsiteY4-230" fmla="*/ 2831 h 2867613"/>
                    <a:gd name="connsiteX5-231" fmla="*/ 633411 w 1459638"/>
                    <a:gd name="connsiteY5-232" fmla="*/ 52286 h 2867613"/>
                    <a:gd name="connsiteX6-233" fmla="*/ 14238 w 1459638"/>
                    <a:gd name="connsiteY6-234" fmla="*/ 1124726 h 2867613"/>
                    <a:gd name="connsiteX7-235" fmla="*/ 3634 w 1459638"/>
                    <a:gd name="connsiteY7-236" fmla="*/ 1205270 h 2867613"/>
                    <a:gd name="connsiteX8-237" fmla="*/ 11900 w 1459638"/>
                    <a:gd name="connsiteY8-238" fmla="*/ 1222209 h 2867613"/>
                    <a:gd name="connsiteX9-239" fmla="*/ 12843 w 1459638"/>
                    <a:gd name="connsiteY9-240" fmla="*/ 1226882 h 2867613"/>
                    <a:gd name="connsiteX10-241" fmla="*/ 17684 w 1459638"/>
                    <a:gd name="connsiteY10-242" fmla="*/ 1234061 h 2867613"/>
                    <a:gd name="connsiteX11-243" fmla="*/ 21480 w 1459638"/>
                    <a:gd name="connsiteY11-244" fmla="*/ 1241840 h 2867613"/>
                    <a:gd name="connsiteX12-245" fmla="*/ 25054 w 1459638"/>
                    <a:gd name="connsiteY12-246" fmla="*/ 1244992 h 2867613"/>
                    <a:gd name="connsiteX13-247" fmla="*/ 25909 w 1459638"/>
                    <a:gd name="connsiteY13-248" fmla="*/ 1246260 h 2867613"/>
                    <a:gd name="connsiteX14-249" fmla="*/ 0 w 1459638"/>
                    <a:gd name="connsiteY14-250" fmla="*/ 1246260 h 2867613"/>
                    <a:gd name="connsiteX15-251" fmla="*/ 0 w 1459638"/>
                    <a:gd name="connsiteY15-252" fmla="*/ 2867613 h 2867613"/>
                    <a:gd name="connsiteX16-253" fmla="*/ 1459638 w 1459638"/>
                    <a:gd name="connsiteY16-254" fmla="*/ 2867613 h 2867613"/>
                    <a:gd name="connsiteX17-255" fmla="*/ 1459638 w 1459638"/>
                    <a:gd name="connsiteY17-256" fmla="*/ 1246260 h 2867613"/>
                    <a:gd name="connsiteX18-257" fmla="*/ 1447738 w 1459638"/>
                    <a:gd name="connsiteY18-258" fmla="*/ 1222209 h 2867613"/>
                    <a:gd name="connsiteX19-259" fmla="*/ 1456004 w 1459638"/>
                    <a:gd name="connsiteY19-260" fmla="*/ 1205270 h 2867613"/>
                    <a:gd name="connsiteX20-261" fmla="*/ 1445400 w 1459638"/>
                    <a:gd name="connsiteY20-262" fmla="*/ 1124726 h 2867613"/>
                    <a:gd name="connsiteX21-263" fmla="*/ 826227 w 1459638"/>
                    <a:gd name="connsiteY21-264" fmla="*/ 52286 h 2867613"/>
                    <a:gd name="connsiteX22-265" fmla="*/ 761776 w 1459638"/>
                    <a:gd name="connsiteY22-266" fmla="*/ 2831 h 2867613"/>
                    <a:gd name="connsiteX23-267" fmla="*/ 742974 w 1459638"/>
                    <a:gd name="connsiteY23-268" fmla="*/ 1520 h 2867613"/>
                    <a:gd name="connsiteX24-269" fmla="*/ 738455 w 1459638"/>
                    <a:gd name="connsiteY24-270" fmla="*/ 0 h 2867613"/>
                    <a:gd name="connsiteX0-271" fmla="*/ 738455 w 1459638"/>
                    <a:gd name="connsiteY0-272" fmla="*/ 0 h 2867613"/>
                    <a:gd name="connsiteX1-273" fmla="*/ 729819 w 1459638"/>
                    <a:gd name="connsiteY1-274" fmla="*/ 602 h 2867613"/>
                    <a:gd name="connsiteX2-275" fmla="*/ 721184 w 1459638"/>
                    <a:gd name="connsiteY2-276" fmla="*/ 0 h 2867613"/>
                    <a:gd name="connsiteX3-277" fmla="*/ 716665 w 1459638"/>
                    <a:gd name="connsiteY3-278" fmla="*/ 1520 h 2867613"/>
                    <a:gd name="connsiteX4-279" fmla="*/ 697863 w 1459638"/>
                    <a:gd name="connsiteY4-280" fmla="*/ 2831 h 2867613"/>
                    <a:gd name="connsiteX5-281" fmla="*/ 633411 w 1459638"/>
                    <a:gd name="connsiteY5-282" fmla="*/ 52286 h 2867613"/>
                    <a:gd name="connsiteX6-283" fmla="*/ 14238 w 1459638"/>
                    <a:gd name="connsiteY6-284" fmla="*/ 1124726 h 2867613"/>
                    <a:gd name="connsiteX7-285" fmla="*/ 3634 w 1459638"/>
                    <a:gd name="connsiteY7-286" fmla="*/ 1205270 h 2867613"/>
                    <a:gd name="connsiteX8-287" fmla="*/ 11900 w 1459638"/>
                    <a:gd name="connsiteY8-288" fmla="*/ 1222209 h 2867613"/>
                    <a:gd name="connsiteX9-289" fmla="*/ 12843 w 1459638"/>
                    <a:gd name="connsiteY9-290" fmla="*/ 1226882 h 2867613"/>
                    <a:gd name="connsiteX10-291" fmla="*/ 17684 w 1459638"/>
                    <a:gd name="connsiteY10-292" fmla="*/ 1234061 h 2867613"/>
                    <a:gd name="connsiteX11-293" fmla="*/ 21480 w 1459638"/>
                    <a:gd name="connsiteY11-294" fmla="*/ 1241840 h 2867613"/>
                    <a:gd name="connsiteX12-295" fmla="*/ 25054 w 1459638"/>
                    <a:gd name="connsiteY12-296" fmla="*/ 1244992 h 2867613"/>
                    <a:gd name="connsiteX13-297" fmla="*/ 25909 w 1459638"/>
                    <a:gd name="connsiteY13-298" fmla="*/ 1246260 h 2867613"/>
                    <a:gd name="connsiteX14-299" fmla="*/ 0 w 1459638"/>
                    <a:gd name="connsiteY14-300" fmla="*/ 1246260 h 2867613"/>
                    <a:gd name="connsiteX15-301" fmla="*/ 0 w 1459638"/>
                    <a:gd name="connsiteY15-302" fmla="*/ 2867613 h 2867613"/>
                    <a:gd name="connsiteX16-303" fmla="*/ 1459638 w 1459638"/>
                    <a:gd name="connsiteY16-304" fmla="*/ 2867613 h 2867613"/>
                    <a:gd name="connsiteX17-305" fmla="*/ 1459638 w 1459638"/>
                    <a:gd name="connsiteY17-306" fmla="*/ 1246260 h 2867613"/>
                    <a:gd name="connsiteX18-307" fmla="*/ 1456004 w 1459638"/>
                    <a:gd name="connsiteY18-308" fmla="*/ 1205270 h 2867613"/>
                    <a:gd name="connsiteX19-309" fmla="*/ 1445400 w 1459638"/>
                    <a:gd name="connsiteY19-310" fmla="*/ 1124726 h 2867613"/>
                    <a:gd name="connsiteX20-311" fmla="*/ 826227 w 1459638"/>
                    <a:gd name="connsiteY20-312" fmla="*/ 52286 h 2867613"/>
                    <a:gd name="connsiteX21-313" fmla="*/ 761776 w 1459638"/>
                    <a:gd name="connsiteY21-314" fmla="*/ 2831 h 2867613"/>
                    <a:gd name="connsiteX22-315" fmla="*/ 742974 w 1459638"/>
                    <a:gd name="connsiteY22-316" fmla="*/ 1520 h 2867613"/>
                    <a:gd name="connsiteX23-317" fmla="*/ 738455 w 1459638"/>
                    <a:gd name="connsiteY23-318" fmla="*/ 0 h 2867613"/>
                    <a:gd name="connsiteX0-319" fmla="*/ 738455 w 1459638"/>
                    <a:gd name="connsiteY0-320" fmla="*/ 0 h 2867613"/>
                    <a:gd name="connsiteX1-321" fmla="*/ 729819 w 1459638"/>
                    <a:gd name="connsiteY1-322" fmla="*/ 602 h 2867613"/>
                    <a:gd name="connsiteX2-323" fmla="*/ 721184 w 1459638"/>
                    <a:gd name="connsiteY2-324" fmla="*/ 0 h 2867613"/>
                    <a:gd name="connsiteX3-325" fmla="*/ 716665 w 1459638"/>
                    <a:gd name="connsiteY3-326" fmla="*/ 1520 h 2867613"/>
                    <a:gd name="connsiteX4-327" fmla="*/ 697863 w 1459638"/>
                    <a:gd name="connsiteY4-328" fmla="*/ 2831 h 2867613"/>
                    <a:gd name="connsiteX5-329" fmla="*/ 633411 w 1459638"/>
                    <a:gd name="connsiteY5-330" fmla="*/ 52286 h 2867613"/>
                    <a:gd name="connsiteX6-331" fmla="*/ 14238 w 1459638"/>
                    <a:gd name="connsiteY6-332" fmla="*/ 1124726 h 2867613"/>
                    <a:gd name="connsiteX7-333" fmla="*/ 3634 w 1459638"/>
                    <a:gd name="connsiteY7-334" fmla="*/ 1205270 h 2867613"/>
                    <a:gd name="connsiteX8-335" fmla="*/ 11900 w 1459638"/>
                    <a:gd name="connsiteY8-336" fmla="*/ 1222209 h 2867613"/>
                    <a:gd name="connsiteX9-337" fmla="*/ 12843 w 1459638"/>
                    <a:gd name="connsiteY9-338" fmla="*/ 1226882 h 2867613"/>
                    <a:gd name="connsiteX10-339" fmla="*/ 17684 w 1459638"/>
                    <a:gd name="connsiteY10-340" fmla="*/ 1234061 h 2867613"/>
                    <a:gd name="connsiteX11-341" fmla="*/ 21480 w 1459638"/>
                    <a:gd name="connsiteY11-342" fmla="*/ 1241840 h 2867613"/>
                    <a:gd name="connsiteX12-343" fmla="*/ 25054 w 1459638"/>
                    <a:gd name="connsiteY12-344" fmla="*/ 1244992 h 2867613"/>
                    <a:gd name="connsiteX13-345" fmla="*/ 0 w 1459638"/>
                    <a:gd name="connsiteY13-346" fmla="*/ 1246260 h 2867613"/>
                    <a:gd name="connsiteX14-347" fmla="*/ 0 w 1459638"/>
                    <a:gd name="connsiteY14-348" fmla="*/ 2867613 h 2867613"/>
                    <a:gd name="connsiteX15-349" fmla="*/ 1459638 w 1459638"/>
                    <a:gd name="connsiteY15-350" fmla="*/ 2867613 h 2867613"/>
                    <a:gd name="connsiteX16-351" fmla="*/ 1459638 w 1459638"/>
                    <a:gd name="connsiteY16-352" fmla="*/ 1246260 h 2867613"/>
                    <a:gd name="connsiteX17-353" fmla="*/ 1456004 w 1459638"/>
                    <a:gd name="connsiteY17-354" fmla="*/ 1205270 h 2867613"/>
                    <a:gd name="connsiteX18-355" fmla="*/ 1445400 w 1459638"/>
                    <a:gd name="connsiteY18-356" fmla="*/ 1124726 h 2867613"/>
                    <a:gd name="connsiteX19-357" fmla="*/ 826227 w 1459638"/>
                    <a:gd name="connsiteY19-358" fmla="*/ 52286 h 2867613"/>
                    <a:gd name="connsiteX20-359" fmla="*/ 761776 w 1459638"/>
                    <a:gd name="connsiteY20-360" fmla="*/ 2831 h 2867613"/>
                    <a:gd name="connsiteX21-361" fmla="*/ 742974 w 1459638"/>
                    <a:gd name="connsiteY21-362" fmla="*/ 1520 h 2867613"/>
                    <a:gd name="connsiteX22-363" fmla="*/ 738455 w 1459638"/>
                    <a:gd name="connsiteY22-364" fmla="*/ 0 h 2867613"/>
                    <a:gd name="connsiteX0-365" fmla="*/ 738455 w 1459638"/>
                    <a:gd name="connsiteY0-366" fmla="*/ 0 h 2867613"/>
                    <a:gd name="connsiteX1-367" fmla="*/ 729819 w 1459638"/>
                    <a:gd name="connsiteY1-368" fmla="*/ 602 h 2867613"/>
                    <a:gd name="connsiteX2-369" fmla="*/ 721184 w 1459638"/>
                    <a:gd name="connsiteY2-370" fmla="*/ 0 h 2867613"/>
                    <a:gd name="connsiteX3-371" fmla="*/ 716665 w 1459638"/>
                    <a:gd name="connsiteY3-372" fmla="*/ 1520 h 2867613"/>
                    <a:gd name="connsiteX4-373" fmla="*/ 697863 w 1459638"/>
                    <a:gd name="connsiteY4-374" fmla="*/ 2831 h 2867613"/>
                    <a:gd name="connsiteX5-375" fmla="*/ 633411 w 1459638"/>
                    <a:gd name="connsiteY5-376" fmla="*/ 52286 h 2867613"/>
                    <a:gd name="connsiteX6-377" fmla="*/ 14238 w 1459638"/>
                    <a:gd name="connsiteY6-378" fmla="*/ 1124726 h 2867613"/>
                    <a:gd name="connsiteX7-379" fmla="*/ 3634 w 1459638"/>
                    <a:gd name="connsiteY7-380" fmla="*/ 1205270 h 2867613"/>
                    <a:gd name="connsiteX8-381" fmla="*/ 11900 w 1459638"/>
                    <a:gd name="connsiteY8-382" fmla="*/ 1222209 h 2867613"/>
                    <a:gd name="connsiteX9-383" fmla="*/ 12843 w 1459638"/>
                    <a:gd name="connsiteY9-384" fmla="*/ 1226882 h 2867613"/>
                    <a:gd name="connsiteX10-385" fmla="*/ 17684 w 1459638"/>
                    <a:gd name="connsiteY10-386" fmla="*/ 1234061 h 2867613"/>
                    <a:gd name="connsiteX11-387" fmla="*/ 21480 w 1459638"/>
                    <a:gd name="connsiteY11-388" fmla="*/ 1241840 h 2867613"/>
                    <a:gd name="connsiteX12-389" fmla="*/ 0 w 1459638"/>
                    <a:gd name="connsiteY12-390" fmla="*/ 1246260 h 2867613"/>
                    <a:gd name="connsiteX13-391" fmla="*/ 0 w 1459638"/>
                    <a:gd name="connsiteY13-392" fmla="*/ 2867613 h 2867613"/>
                    <a:gd name="connsiteX14-393" fmla="*/ 1459638 w 1459638"/>
                    <a:gd name="connsiteY14-394" fmla="*/ 2867613 h 2867613"/>
                    <a:gd name="connsiteX15-395" fmla="*/ 1459638 w 1459638"/>
                    <a:gd name="connsiteY15-396" fmla="*/ 1246260 h 2867613"/>
                    <a:gd name="connsiteX16-397" fmla="*/ 1456004 w 1459638"/>
                    <a:gd name="connsiteY16-398" fmla="*/ 1205270 h 2867613"/>
                    <a:gd name="connsiteX17-399" fmla="*/ 1445400 w 1459638"/>
                    <a:gd name="connsiteY17-400" fmla="*/ 1124726 h 2867613"/>
                    <a:gd name="connsiteX18-401" fmla="*/ 826227 w 1459638"/>
                    <a:gd name="connsiteY18-402" fmla="*/ 52286 h 2867613"/>
                    <a:gd name="connsiteX19-403" fmla="*/ 761776 w 1459638"/>
                    <a:gd name="connsiteY19-404" fmla="*/ 2831 h 2867613"/>
                    <a:gd name="connsiteX20-405" fmla="*/ 742974 w 1459638"/>
                    <a:gd name="connsiteY20-406" fmla="*/ 1520 h 2867613"/>
                    <a:gd name="connsiteX21-407" fmla="*/ 738455 w 1459638"/>
                    <a:gd name="connsiteY21-408" fmla="*/ 0 h 2867613"/>
                    <a:gd name="connsiteX0-409" fmla="*/ 738455 w 1459638"/>
                    <a:gd name="connsiteY0-410" fmla="*/ 0 h 2867613"/>
                    <a:gd name="connsiteX1-411" fmla="*/ 729819 w 1459638"/>
                    <a:gd name="connsiteY1-412" fmla="*/ 602 h 2867613"/>
                    <a:gd name="connsiteX2-413" fmla="*/ 721184 w 1459638"/>
                    <a:gd name="connsiteY2-414" fmla="*/ 0 h 2867613"/>
                    <a:gd name="connsiteX3-415" fmla="*/ 716665 w 1459638"/>
                    <a:gd name="connsiteY3-416" fmla="*/ 1520 h 2867613"/>
                    <a:gd name="connsiteX4-417" fmla="*/ 697863 w 1459638"/>
                    <a:gd name="connsiteY4-418" fmla="*/ 2831 h 2867613"/>
                    <a:gd name="connsiteX5-419" fmla="*/ 633411 w 1459638"/>
                    <a:gd name="connsiteY5-420" fmla="*/ 52286 h 2867613"/>
                    <a:gd name="connsiteX6-421" fmla="*/ 14238 w 1459638"/>
                    <a:gd name="connsiteY6-422" fmla="*/ 1124726 h 2867613"/>
                    <a:gd name="connsiteX7-423" fmla="*/ 3634 w 1459638"/>
                    <a:gd name="connsiteY7-424" fmla="*/ 1205270 h 2867613"/>
                    <a:gd name="connsiteX8-425" fmla="*/ 11900 w 1459638"/>
                    <a:gd name="connsiteY8-426" fmla="*/ 1222209 h 2867613"/>
                    <a:gd name="connsiteX9-427" fmla="*/ 12843 w 1459638"/>
                    <a:gd name="connsiteY9-428" fmla="*/ 1226882 h 2867613"/>
                    <a:gd name="connsiteX10-429" fmla="*/ 17684 w 1459638"/>
                    <a:gd name="connsiteY10-430" fmla="*/ 1234061 h 2867613"/>
                    <a:gd name="connsiteX11-431" fmla="*/ 0 w 1459638"/>
                    <a:gd name="connsiteY11-432" fmla="*/ 1246260 h 2867613"/>
                    <a:gd name="connsiteX12-433" fmla="*/ 0 w 1459638"/>
                    <a:gd name="connsiteY12-434" fmla="*/ 2867613 h 2867613"/>
                    <a:gd name="connsiteX13-435" fmla="*/ 1459638 w 1459638"/>
                    <a:gd name="connsiteY13-436" fmla="*/ 2867613 h 2867613"/>
                    <a:gd name="connsiteX14-437" fmla="*/ 1459638 w 1459638"/>
                    <a:gd name="connsiteY14-438" fmla="*/ 1246260 h 2867613"/>
                    <a:gd name="connsiteX15-439" fmla="*/ 1456004 w 1459638"/>
                    <a:gd name="connsiteY15-440" fmla="*/ 1205270 h 2867613"/>
                    <a:gd name="connsiteX16-441" fmla="*/ 1445400 w 1459638"/>
                    <a:gd name="connsiteY16-442" fmla="*/ 1124726 h 2867613"/>
                    <a:gd name="connsiteX17-443" fmla="*/ 826227 w 1459638"/>
                    <a:gd name="connsiteY17-444" fmla="*/ 52286 h 2867613"/>
                    <a:gd name="connsiteX18-445" fmla="*/ 761776 w 1459638"/>
                    <a:gd name="connsiteY18-446" fmla="*/ 2831 h 2867613"/>
                    <a:gd name="connsiteX19-447" fmla="*/ 742974 w 1459638"/>
                    <a:gd name="connsiteY19-448" fmla="*/ 1520 h 2867613"/>
                    <a:gd name="connsiteX20-449" fmla="*/ 738455 w 1459638"/>
                    <a:gd name="connsiteY20-450" fmla="*/ 0 h 2867613"/>
                    <a:gd name="connsiteX0-451" fmla="*/ 738455 w 1459638"/>
                    <a:gd name="connsiteY0-452" fmla="*/ 0 h 2867613"/>
                    <a:gd name="connsiteX1-453" fmla="*/ 729819 w 1459638"/>
                    <a:gd name="connsiteY1-454" fmla="*/ 602 h 2867613"/>
                    <a:gd name="connsiteX2-455" fmla="*/ 721184 w 1459638"/>
                    <a:gd name="connsiteY2-456" fmla="*/ 0 h 2867613"/>
                    <a:gd name="connsiteX3-457" fmla="*/ 716665 w 1459638"/>
                    <a:gd name="connsiteY3-458" fmla="*/ 1520 h 2867613"/>
                    <a:gd name="connsiteX4-459" fmla="*/ 697863 w 1459638"/>
                    <a:gd name="connsiteY4-460" fmla="*/ 2831 h 2867613"/>
                    <a:gd name="connsiteX5-461" fmla="*/ 633411 w 1459638"/>
                    <a:gd name="connsiteY5-462" fmla="*/ 52286 h 2867613"/>
                    <a:gd name="connsiteX6-463" fmla="*/ 14238 w 1459638"/>
                    <a:gd name="connsiteY6-464" fmla="*/ 1124726 h 2867613"/>
                    <a:gd name="connsiteX7-465" fmla="*/ 3634 w 1459638"/>
                    <a:gd name="connsiteY7-466" fmla="*/ 1205270 h 2867613"/>
                    <a:gd name="connsiteX8-467" fmla="*/ 11900 w 1459638"/>
                    <a:gd name="connsiteY8-468" fmla="*/ 1222209 h 2867613"/>
                    <a:gd name="connsiteX9-469" fmla="*/ 12843 w 1459638"/>
                    <a:gd name="connsiteY9-470" fmla="*/ 1226882 h 2867613"/>
                    <a:gd name="connsiteX10-471" fmla="*/ 0 w 1459638"/>
                    <a:gd name="connsiteY10-472" fmla="*/ 1246260 h 2867613"/>
                    <a:gd name="connsiteX11-473" fmla="*/ 0 w 1459638"/>
                    <a:gd name="connsiteY11-474" fmla="*/ 2867613 h 2867613"/>
                    <a:gd name="connsiteX12-475" fmla="*/ 1459638 w 1459638"/>
                    <a:gd name="connsiteY12-476" fmla="*/ 2867613 h 2867613"/>
                    <a:gd name="connsiteX13-477" fmla="*/ 1459638 w 1459638"/>
                    <a:gd name="connsiteY13-478" fmla="*/ 1246260 h 2867613"/>
                    <a:gd name="connsiteX14-479" fmla="*/ 1456004 w 1459638"/>
                    <a:gd name="connsiteY14-480" fmla="*/ 1205270 h 2867613"/>
                    <a:gd name="connsiteX15-481" fmla="*/ 1445400 w 1459638"/>
                    <a:gd name="connsiteY15-482" fmla="*/ 1124726 h 2867613"/>
                    <a:gd name="connsiteX16-483" fmla="*/ 826227 w 1459638"/>
                    <a:gd name="connsiteY16-484" fmla="*/ 52286 h 2867613"/>
                    <a:gd name="connsiteX17-485" fmla="*/ 761776 w 1459638"/>
                    <a:gd name="connsiteY17-486" fmla="*/ 2831 h 2867613"/>
                    <a:gd name="connsiteX18-487" fmla="*/ 742974 w 1459638"/>
                    <a:gd name="connsiteY18-488" fmla="*/ 1520 h 2867613"/>
                    <a:gd name="connsiteX19-489" fmla="*/ 738455 w 1459638"/>
                    <a:gd name="connsiteY19-490" fmla="*/ 0 h 2867613"/>
                    <a:gd name="connsiteX0-491" fmla="*/ 738455 w 1459638"/>
                    <a:gd name="connsiteY0-492" fmla="*/ 0 h 2867613"/>
                    <a:gd name="connsiteX1-493" fmla="*/ 729819 w 1459638"/>
                    <a:gd name="connsiteY1-494" fmla="*/ 602 h 2867613"/>
                    <a:gd name="connsiteX2-495" fmla="*/ 721184 w 1459638"/>
                    <a:gd name="connsiteY2-496" fmla="*/ 0 h 2867613"/>
                    <a:gd name="connsiteX3-497" fmla="*/ 716665 w 1459638"/>
                    <a:gd name="connsiteY3-498" fmla="*/ 1520 h 2867613"/>
                    <a:gd name="connsiteX4-499" fmla="*/ 697863 w 1459638"/>
                    <a:gd name="connsiteY4-500" fmla="*/ 2831 h 2867613"/>
                    <a:gd name="connsiteX5-501" fmla="*/ 633411 w 1459638"/>
                    <a:gd name="connsiteY5-502" fmla="*/ 52286 h 2867613"/>
                    <a:gd name="connsiteX6-503" fmla="*/ 14238 w 1459638"/>
                    <a:gd name="connsiteY6-504" fmla="*/ 1124726 h 2867613"/>
                    <a:gd name="connsiteX7-505" fmla="*/ 3634 w 1459638"/>
                    <a:gd name="connsiteY7-506" fmla="*/ 1205270 h 2867613"/>
                    <a:gd name="connsiteX8-507" fmla="*/ 11900 w 1459638"/>
                    <a:gd name="connsiteY8-508" fmla="*/ 1222209 h 2867613"/>
                    <a:gd name="connsiteX9-509" fmla="*/ 0 w 1459638"/>
                    <a:gd name="connsiteY9-510" fmla="*/ 1246260 h 2867613"/>
                    <a:gd name="connsiteX10-511" fmla="*/ 0 w 1459638"/>
                    <a:gd name="connsiteY10-512" fmla="*/ 2867613 h 2867613"/>
                    <a:gd name="connsiteX11-513" fmla="*/ 1459638 w 1459638"/>
                    <a:gd name="connsiteY11-514" fmla="*/ 2867613 h 2867613"/>
                    <a:gd name="connsiteX12-515" fmla="*/ 1459638 w 1459638"/>
                    <a:gd name="connsiteY12-516" fmla="*/ 1246260 h 2867613"/>
                    <a:gd name="connsiteX13-517" fmla="*/ 1456004 w 1459638"/>
                    <a:gd name="connsiteY13-518" fmla="*/ 1205270 h 2867613"/>
                    <a:gd name="connsiteX14-519" fmla="*/ 1445400 w 1459638"/>
                    <a:gd name="connsiteY14-520" fmla="*/ 1124726 h 2867613"/>
                    <a:gd name="connsiteX15-521" fmla="*/ 826227 w 1459638"/>
                    <a:gd name="connsiteY15-522" fmla="*/ 52286 h 2867613"/>
                    <a:gd name="connsiteX16-523" fmla="*/ 761776 w 1459638"/>
                    <a:gd name="connsiteY16-524" fmla="*/ 2831 h 2867613"/>
                    <a:gd name="connsiteX17-525" fmla="*/ 742974 w 1459638"/>
                    <a:gd name="connsiteY17-526" fmla="*/ 1520 h 2867613"/>
                    <a:gd name="connsiteX18-527" fmla="*/ 738455 w 1459638"/>
                    <a:gd name="connsiteY18-528" fmla="*/ 0 h 2867613"/>
                    <a:gd name="connsiteX0-529" fmla="*/ 738455 w 1459638"/>
                    <a:gd name="connsiteY0-530" fmla="*/ 0 h 2867613"/>
                    <a:gd name="connsiteX1-531" fmla="*/ 729819 w 1459638"/>
                    <a:gd name="connsiteY1-532" fmla="*/ 602 h 2867613"/>
                    <a:gd name="connsiteX2-533" fmla="*/ 721184 w 1459638"/>
                    <a:gd name="connsiteY2-534" fmla="*/ 0 h 2867613"/>
                    <a:gd name="connsiteX3-535" fmla="*/ 716665 w 1459638"/>
                    <a:gd name="connsiteY3-536" fmla="*/ 1520 h 2867613"/>
                    <a:gd name="connsiteX4-537" fmla="*/ 697863 w 1459638"/>
                    <a:gd name="connsiteY4-538" fmla="*/ 2831 h 2867613"/>
                    <a:gd name="connsiteX5-539" fmla="*/ 633411 w 1459638"/>
                    <a:gd name="connsiteY5-540" fmla="*/ 52286 h 2867613"/>
                    <a:gd name="connsiteX6-541" fmla="*/ 14238 w 1459638"/>
                    <a:gd name="connsiteY6-542" fmla="*/ 1124726 h 2867613"/>
                    <a:gd name="connsiteX7-543" fmla="*/ 3634 w 1459638"/>
                    <a:gd name="connsiteY7-544" fmla="*/ 1205270 h 2867613"/>
                    <a:gd name="connsiteX8-545" fmla="*/ 0 w 1459638"/>
                    <a:gd name="connsiteY8-546" fmla="*/ 1246260 h 2867613"/>
                    <a:gd name="connsiteX9-547" fmla="*/ 0 w 1459638"/>
                    <a:gd name="connsiteY9-548" fmla="*/ 2867613 h 2867613"/>
                    <a:gd name="connsiteX10-549" fmla="*/ 1459638 w 1459638"/>
                    <a:gd name="connsiteY10-550" fmla="*/ 2867613 h 2867613"/>
                    <a:gd name="connsiteX11-551" fmla="*/ 1459638 w 1459638"/>
                    <a:gd name="connsiteY11-552" fmla="*/ 1246260 h 2867613"/>
                    <a:gd name="connsiteX12-553" fmla="*/ 1456004 w 1459638"/>
                    <a:gd name="connsiteY12-554" fmla="*/ 1205270 h 2867613"/>
                    <a:gd name="connsiteX13-555" fmla="*/ 1445400 w 1459638"/>
                    <a:gd name="connsiteY13-556" fmla="*/ 1124726 h 2867613"/>
                    <a:gd name="connsiteX14-557" fmla="*/ 826227 w 1459638"/>
                    <a:gd name="connsiteY14-558" fmla="*/ 52286 h 2867613"/>
                    <a:gd name="connsiteX15-559" fmla="*/ 761776 w 1459638"/>
                    <a:gd name="connsiteY15-560" fmla="*/ 2831 h 2867613"/>
                    <a:gd name="connsiteX16-561" fmla="*/ 742974 w 1459638"/>
                    <a:gd name="connsiteY16-562" fmla="*/ 1520 h 2867613"/>
                    <a:gd name="connsiteX17-563" fmla="*/ 738455 w 1459638"/>
                    <a:gd name="connsiteY17-564" fmla="*/ 0 h 2867613"/>
                    <a:gd name="connsiteX0-565" fmla="*/ 738455 w 1461451"/>
                    <a:gd name="connsiteY0-566" fmla="*/ 0 h 2867613"/>
                    <a:gd name="connsiteX1-567" fmla="*/ 729819 w 1461451"/>
                    <a:gd name="connsiteY1-568" fmla="*/ 602 h 2867613"/>
                    <a:gd name="connsiteX2-569" fmla="*/ 721184 w 1461451"/>
                    <a:gd name="connsiteY2-570" fmla="*/ 0 h 2867613"/>
                    <a:gd name="connsiteX3-571" fmla="*/ 716665 w 1461451"/>
                    <a:gd name="connsiteY3-572" fmla="*/ 1520 h 2867613"/>
                    <a:gd name="connsiteX4-573" fmla="*/ 697863 w 1461451"/>
                    <a:gd name="connsiteY4-574" fmla="*/ 2831 h 2867613"/>
                    <a:gd name="connsiteX5-575" fmla="*/ 633411 w 1461451"/>
                    <a:gd name="connsiteY5-576" fmla="*/ 52286 h 2867613"/>
                    <a:gd name="connsiteX6-577" fmla="*/ 14238 w 1461451"/>
                    <a:gd name="connsiteY6-578" fmla="*/ 1124726 h 2867613"/>
                    <a:gd name="connsiteX7-579" fmla="*/ 3634 w 1461451"/>
                    <a:gd name="connsiteY7-580" fmla="*/ 1205270 h 2867613"/>
                    <a:gd name="connsiteX8-581" fmla="*/ 0 w 1461451"/>
                    <a:gd name="connsiteY8-582" fmla="*/ 1246260 h 2867613"/>
                    <a:gd name="connsiteX9-583" fmla="*/ 0 w 1461451"/>
                    <a:gd name="connsiteY9-584" fmla="*/ 2867613 h 2867613"/>
                    <a:gd name="connsiteX10-585" fmla="*/ 1459638 w 1461451"/>
                    <a:gd name="connsiteY10-586" fmla="*/ 2867613 h 2867613"/>
                    <a:gd name="connsiteX11-587" fmla="*/ 1459638 w 1461451"/>
                    <a:gd name="connsiteY11-588" fmla="*/ 1246260 h 2867613"/>
                    <a:gd name="connsiteX12-589" fmla="*/ 1458385 w 1461451"/>
                    <a:gd name="connsiteY12-590" fmla="*/ 1205270 h 2867613"/>
                    <a:gd name="connsiteX13-591" fmla="*/ 1445400 w 1461451"/>
                    <a:gd name="connsiteY13-592" fmla="*/ 1124726 h 2867613"/>
                    <a:gd name="connsiteX14-593" fmla="*/ 826227 w 1461451"/>
                    <a:gd name="connsiteY14-594" fmla="*/ 52286 h 2867613"/>
                    <a:gd name="connsiteX15-595" fmla="*/ 761776 w 1461451"/>
                    <a:gd name="connsiteY15-596" fmla="*/ 2831 h 2867613"/>
                    <a:gd name="connsiteX16-597" fmla="*/ 742974 w 1461451"/>
                    <a:gd name="connsiteY16-598" fmla="*/ 1520 h 2867613"/>
                    <a:gd name="connsiteX17-599" fmla="*/ 738455 w 1461451"/>
                    <a:gd name="connsiteY17-600" fmla="*/ 0 h 2867613"/>
                    <a:gd name="connsiteX0-601" fmla="*/ 738455 w 1461451"/>
                    <a:gd name="connsiteY0-602" fmla="*/ 0 h 2867613"/>
                    <a:gd name="connsiteX1-603" fmla="*/ 729819 w 1461451"/>
                    <a:gd name="connsiteY1-604" fmla="*/ 602 h 2867613"/>
                    <a:gd name="connsiteX2-605" fmla="*/ 721184 w 1461451"/>
                    <a:gd name="connsiteY2-606" fmla="*/ 0 h 2867613"/>
                    <a:gd name="connsiteX3-607" fmla="*/ 716665 w 1461451"/>
                    <a:gd name="connsiteY3-608" fmla="*/ 1520 h 2867613"/>
                    <a:gd name="connsiteX4-609" fmla="*/ 697863 w 1461451"/>
                    <a:gd name="connsiteY4-610" fmla="*/ 2831 h 2867613"/>
                    <a:gd name="connsiteX5-611" fmla="*/ 633411 w 1461451"/>
                    <a:gd name="connsiteY5-612" fmla="*/ 52286 h 2867613"/>
                    <a:gd name="connsiteX6-613" fmla="*/ 14238 w 1461451"/>
                    <a:gd name="connsiteY6-614" fmla="*/ 1124726 h 2867613"/>
                    <a:gd name="connsiteX7-615" fmla="*/ 3634 w 1461451"/>
                    <a:gd name="connsiteY7-616" fmla="*/ 1205270 h 2867613"/>
                    <a:gd name="connsiteX8-617" fmla="*/ 0 w 1461451"/>
                    <a:gd name="connsiteY8-618" fmla="*/ 1246260 h 2867613"/>
                    <a:gd name="connsiteX9-619" fmla="*/ 0 w 1461451"/>
                    <a:gd name="connsiteY9-620" fmla="*/ 2867613 h 2867613"/>
                    <a:gd name="connsiteX10-621" fmla="*/ 1459638 w 1461451"/>
                    <a:gd name="connsiteY10-622" fmla="*/ 2867613 h 2867613"/>
                    <a:gd name="connsiteX11-623" fmla="*/ 1459638 w 1461451"/>
                    <a:gd name="connsiteY11-624" fmla="*/ 1246260 h 2867613"/>
                    <a:gd name="connsiteX12-625" fmla="*/ 1458385 w 1461451"/>
                    <a:gd name="connsiteY12-626" fmla="*/ 1205270 h 2867613"/>
                    <a:gd name="connsiteX13-627" fmla="*/ 1445400 w 1461451"/>
                    <a:gd name="connsiteY13-628" fmla="*/ 1124726 h 2867613"/>
                    <a:gd name="connsiteX14-629" fmla="*/ 826227 w 1461451"/>
                    <a:gd name="connsiteY14-630" fmla="*/ 52286 h 2867613"/>
                    <a:gd name="connsiteX15-631" fmla="*/ 761776 w 1461451"/>
                    <a:gd name="connsiteY15-632" fmla="*/ 2831 h 2867613"/>
                    <a:gd name="connsiteX16-633" fmla="*/ 742974 w 1461451"/>
                    <a:gd name="connsiteY16-634" fmla="*/ 1520 h 2867613"/>
                    <a:gd name="connsiteX17-635" fmla="*/ 738455 w 1461451"/>
                    <a:gd name="connsiteY17-636" fmla="*/ 0 h 2867613"/>
                    <a:gd name="connsiteX0-637" fmla="*/ 738455 w 1459638"/>
                    <a:gd name="connsiteY0-638" fmla="*/ 0 h 2867613"/>
                    <a:gd name="connsiteX1-639" fmla="*/ 729819 w 1459638"/>
                    <a:gd name="connsiteY1-640" fmla="*/ 602 h 2867613"/>
                    <a:gd name="connsiteX2-641" fmla="*/ 721184 w 1459638"/>
                    <a:gd name="connsiteY2-642" fmla="*/ 0 h 2867613"/>
                    <a:gd name="connsiteX3-643" fmla="*/ 716665 w 1459638"/>
                    <a:gd name="connsiteY3-644" fmla="*/ 1520 h 2867613"/>
                    <a:gd name="connsiteX4-645" fmla="*/ 697863 w 1459638"/>
                    <a:gd name="connsiteY4-646" fmla="*/ 2831 h 2867613"/>
                    <a:gd name="connsiteX5-647" fmla="*/ 633411 w 1459638"/>
                    <a:gd name="connsiteY5-648" fmla="*/ 52286 h 2867613"/>
                    <a:gd name="connsiteX6-649" fmla="*/ 14238 w 1459638"/>
                    <a:gd name="connsiteY6-650" fmla="*/ 1124726 h 2867613"/>
                    <a:gd name="connsiteX7-651" fmla="*/ 3634 w 1459638"/>
                    <a:gd name="connsiteY7-652" fmla="*/ 1205270 h 2867613"/>
                    <a:gd name="connsiteX8-653" fmla="*/ 0 w 1459638"/>
                    <a:gd name="connsiteY8-654" fmla="*/ 1246260 h 2867613"/>
                    <a:gd name="connsiteX9-655" fmla="*/ 0 w 1459638"/>
                    <a:gd name="connsiteY9-656" fmla="*/ 2867613 h 2867613"/>
                    <a:gd name="connsiteX10-657" fmla="*/ 1459638 w 1459638"/>
                    <a:gd name="connsiteY10-658" fmla="*/ 2867613 h 2867613"/>
                    <a:gd name="connsiteX11-659" fmla="*/ 1459638 w 1459638"/>
                    <a:gd name="connsiteY11-660" fmla="*/ 1246260 h 2867613"/>
                    <a:gd name="connsiteX12-661" fmla="*/ 1458385 w 1459638"/>
                    <a:gd name="connsiteY12-662" fmla="*/ 1205270 h 2867613"/>
                    <a:gd name="connsiteX13-663" fmla="*/ 1445400 w 1459638"/>
                    <a:gd name="connsiteY13-664" fmla="*/ 1124726 h 2867613"/>
                    <a:gd name="connsiteX14-665" fmla="*/ 826227 w 1459638"/>
                    <a:gd name="connsiteY14-666" fmla="*/ 52286 h 2867613"/>
                    <a:gd name="connsiteX15-667" fmla="*/ 761776 w 1459638"/>
                    <a:gd name="connsiteY15-668" fmla="*/ 2831 h 2867613"/>
                    <a:gd name="connsiteX16-669" fmla="*/ 742974 w 1459638"/>
                    <a:gd name="connsiteY16-670" fmla="*/ 1520 h 2867613"/>
                    <a:gd name="connsiteX17-671" fmla="*/ 738455 w 1459638"/>
                    <a:gd name="connsiteY17-672" fmla="*/ 0 h 2867613"/>
                    <a:gd name="connsiteX0-673" fmla="*/ 738455 w 1459638"/>
                    <a:gd name="connsiteY0-674" fmla="*/ 0 h 2867613"/>
                    <a:gd name="connsiteX1-675" fmla="*/ 729819 w 1459638"/>
                    <a:gd name="connsiteY1-676" fmla="*/ 602 h 2867613"/>
                    <a:gd name="connsiteX2-677" fmla="*/ 721184 w 1459638"/>
                    <a:gd name="connsiteY2-678" fmla="*/ 0 h 2867613"/>
                    <a:gd name="connsiteX3-679" fmla="*/ 716665 w 1459638"/>
                    <a:gd name="connsiteY3-680" fmla="*/ 1520 h 2867613"/>
                    <a:gd name="connsiteX4-681" fmla="*/ 697863 w 1459638"/>
                    <a:gd name="connsiteY4-682" fmla="*/ 2831 h 2867613"/>
                    <a:gd name="connsiteX5-683" fmla="*/ 633411 w 1459638"/>
                    <a:gd name="connsiteY5-684" fmla="*/ 52286 h 2867613"/>
                    <a:gd name="connsiteX6-685" fmla="*/ 14238 w 1459638"/>
                    <a:gd name="connsiteY6-686" fmla="*/ 1124726 h 2867613"/>
                    <a:gd name="connsiteX7-687" fmla="*/ 3634 w 1459638"/>
                    <a:gd name="connsiteY7-688" fmla="*/ 1205270 h 2867613"/>
                    <a:gd name="connsiteX8-689" fmla="*/ 0 w 1459638"/>
                    <a:gd name="connsiteY8-690" fmla="*/ 1246260 h 2867613"/>
                    <a:gd name="connsiteX9-691" fmla="*/ 0 w 1459638"/>
                    <a:gd name="connsiteY9-692" fmla="*/ 2867613 h 2867613"/>
                    <a:gd name="connsiteX10-693" fmla="*/ 1459638 w 1459638"/>
                    <a:gd name="connsiteY10-694" fmla="*/ 2867613 h 2867613"/>
                    <a:gd name="connsiteX11-695" fmla="*/ 1459638 w 1459638"/>
                    <a:gd name="connsiteY11-696" fmla="*/ 1246260 h 2867613"/>
                    <a:gd name="connsiteX12-697" fmla="*/ 1458385 w 1459638"/>
                    <a:gd name="connsiteY12-698" fmla="*/ 1205270 h 2867613"/>
                    <a:gd name="connsiteX13-699" fmla="*/ 1445400 w 1459638"/>
                    <a:gd name="connsiteY13-700" fmla="*/ 1124726 h 2867613"/>
                    <a:gd name="connsiteX14-701" fmla="*/ 826227 w 1459638"/>
                    <a:gd name="connsiteY14-702" fmla="*/ 52286 h 2867613"/>
                    <a:gd name="connsiteX15-703" fmla="*/ 761776 w 1459638"/>
                    <a:gd name="connsiteY15-704" fmla="*/ 2831 h 2867613"/>
                    <a:gd name="connsiteX16-705" fmla="*/ 742974 w 1459638"/>
                    <a:gd name="connsiteY16-706" fmla="*/ 1520 h 2867613"/>
                    <a:gd name="connsiteX17-707" fmla="*/ 738455 w 1459638"/>
                    <a:gd name="connsiteY17-708" fmla="*/ 0 h 2867613"/>
                    <a:gd name="connsiteX0-709" fmla="*/ 738455 w 1459638"/>
                    <a:gd name="connsiteY0-710" fmla="*/ 0 h 2867613"/>
                    <a:gd name="connsiteX1-711" fmla="*/ 729819 w 1459638"/>
                    <a:gd name="connsiteY1-712" fmla="*/ 602 h 2867613"/>
                    <a:gd name="connsiteX2-713" fmla="*/ 721184 w 1459638"/>
                    <a:gd name="connsiteY2-714" fmla="*/ 0 h 2867613"/>
                    <a:gd name="connsiteX3-715" fmla="*/ 716665 w 1459638"/>
                    <a:gd name="connsiteY3-716" fmla="*/ 1520 h 2867613"/>
                    <a:gd name="connsiteX4-717" fmla="*/ 697863 w 1459638"/>
                    <a:gd name="connsiteY4-718" fmla="*/ 2831 h 2867613"/>
                    <a:gd name="connsiteX5-719" fmla="*/ 633411 w 1459638"/>
                    <a:gd name="connsiteY5-720" fmla="*/ 52286 h 2867613"/>
                    <a:gd name="connsiteX6-721" fmla="*/ 14238 w 1459638"/>
                    <a:gd name="connsiteY6-722" fmla="*/ 1124726 h 2867613"/>
                    <a:gd name="connsiteX7-723" fmla="*/ 3634 w 1459638"/>
                    <a:gd name="connsiteY7-724" fmla="*/ 1205270 h 2867613"/>
                    <a:gd name="connsiteX8-725" fmla="*/ 0 w 1459638"/>
                    <a:gd name="connsiteY8-726" fmla="*/ 1246260 h 2867613"/>
                    <a:gd name="connsiteX9-727" fmla="*/ 0 w 1459638"/>
                    <a:gd name="connsiteY9-728" fmla="*/ 2867613 h 2867613"/>
                    <a:gd name="connsiteX10-729" fmla="*/ 1459638 w 1459638"/>
                    <a:gd name="connsiteY10-730" fmla="*/ 2867613 h 2867613"/>
                    <a:gd name="connsiteX11-731" fmla="*/ 1459638 w 1459638"/>
                    <a:gd name="connsiteY11-732" fmla="*/ 1246260 h 2867613"/>
                    <a:gd name="connsiteX12-733" fmla="*/ 1458385 w 1459638"/>
                    <a:gd name="connsiteY12-734" fmla="*/ 1205270 h 2867613"/>
                    <a:gd name="connsiteX13-735" fmla="*/ 1445400 w 1459638"/>
                    <a:gd name="connsiteY13-736" fmla="*/ 1124726 h 2867613"/>
                    <a:gd name="connsiteX14-737" fmla="*/ 826227 w 1459638"/>
                    <a:gd name="connsiteY14-738" fmla="*/ 52286 h 2867613"/>
                    <a:gd name="connsiteX15-739" fmla="*/ 761776 w 1459638"/>
                    <a:gd name="connsiteY15-740" fmla="*/ 2831 h 2867613"/>
                    <a:gd name="connsiteX16-741" fmla="*/ 742974 w 1459638"/>
                    <a:gd name="connsiteY16-742" fmla="*/ 1520 h 2867613"/>
                    <a:gd name="connsiteX17-743" fmla="*/ 738455 w 1459638"/>
                    <a:gd name="connsiteY17-744" fmla="*/ 0 h 2867613"/>
                    <a:gd name="connsiteX0-745" fmla="*/ 741212 w 1462395"/>
                    <a:gd name="connsiteY0-746" fmla="*/ 0 h 2867613"/>
                    <a:gd name="connsiteX1-747" fmla="*/ 732576 w 1462395"/>
                    <a:gd name="connsiteY1-748" fmla="*/ 602 h 2867613"/>
                    <a:gd name="connsiteX2-749" fmla="*/ 723941 w 1462395"/>
                    <a:gd name="connsiteY2-750" fmla="*/ 0 h 2867613"/>
                    <a:gd name="connsiteX3-751" fmla="*/ 719422 w 1462395"/>
                    <a:gd name="connsiteY3-752" fmla="*/ 1520 h 2867613"/>
                    <a:gd name="connsiteX4-753" fmla="*/ 700620 w 1462395"/>
                    <a:gd name="connsiteY4-754" fmla="*/ 2831 h 2867613"/>
                    <a:gd name="connsiteX5-755" fmla="*/ 636168 w 1462395"/>
                    <a:gd name="connsiteY5-756" fmla="*/ 52286 h 2867613"/>
                    <a:gd name="connsiteX6-757" fmla="*/ 16995 w 1462395"/>
                    <a:gd name="connsiteY6-758" fmla="*/ 1124726 h 2867613"/>
                    <a:gd name="connsiteX7-759" fmla="*/ 1628 w 1462395"/>
                    <a:gd name="connsiteY7-760" fmla="*/ 1205270 h 2867613"/>
                    <a:gd name="connsiteX8-761" fmla="*/ 2757 w 1462395"/>
                    <a:gd name="connsiteY8-762" fmla="*/ 1246260 h 2867613"/>
                    <a:gd name="connsiteX9-763" fmla="*/ 2757 w 1462395"/>
                    <a:gd name="connsiteY9-764" fmla="*/ 2867613 h 2867613"/>
                    <a:gd name="connsiteX10-765" fmla="*/ 1462395 w 1462395"/>
                    <a:gd name="connsiteY10-766" fmla="*/ 2867613 h 2867613"/>
                    <a:gd name="connsiteX11-767" fmla="*/ 1462395 w 1462395"/>
                    <a:gd name="connsiteY11-768" fmla="*/ 1246260 h 2867613"/>
                    <a:gd name="connsiteX12-769" fmla="*/ 1461142 w 1462395"/>
                    <a:gd name="connsiteY12-770" fmla="*/ 1205270 h 2867613"/>
                    <a:gd name="connsiteX13-771" fmla="*/ 1448157 w 1462395"/>
                    <a:gd name="connsiteY13-772" fmla="*/ 1124726 h 2867613"/>
                    <a:gd name="connsiteX14-773" fmla="*/ 828984 w 1462395"/>
                    <a:gd name="connsiteY14-774" fmla="*/ 52286 h 2867613"/>
                    <a:gd name="connsiteX15-775" fmla="*/ 764533 w 1462395"/>
                    <a:gd name="connsiteY15-776" fmla="*/ 2831 h 2867613"/>
                    <a:gd name="connsiteX16-777" fmla="*/ 745731 w 1462395"/>
                    <a:gd name="connsiteY16-778" fmla="*/ 1520 h 2867613"/>
                    <a:gd name="connsiteX17-779" fmla="*/ 741212 w 1462395"/>
                    <a:gd name="connsiteY17-780" fmla="*/ 0 h 2867613"/>
                    <a:gd name="connsiteX0-781" fmla="*/ 739584 w 1460767"/>
                    <a:gd name="connsiteY0-782" fmla="*/ 0 h 2867613"/>
                    <a:gd name="connsiteX1-783" fmla="*/ 730948 w 1460767"/>
                    <a:gd name="connsiteY1-784" fmla="*/ 602 h 2867613"/>
                    <a:gd name="connsiteX2-785" fmla="*/ 722313 w 1460767"/>
                    <a:gd name="connsiteY2-786" fmla="*/ 0 h 2867613"/>
                    <a:gd name="connsiteX3-787" fmla="*/ 717794 w 1460767"/>
                    <a:gd name="connsiteY3-788" fmla="*/ 1520 h 2867613"/>
                    <a:gd name="connsiteX4-789" fmla="*/ 698992 w 1460767"/>
                    <a:gd name="connsiteY4-790" fmla="*/ 2831 h 2867613"/>
                    <a:gd name="connsiteX5-791" fmla="*/ 634540 w 1460767"/>
                    <a:gd name="connsiteY5-792" fmla="*/ 52286 h 2867613"/>
                    <a:gd name="connsiteX6-793" fmla="*/ 15367 w 1460767"/>
                    <a:gd name="connsiteY6-794" fmla="*/ 1124726 h 2867613"/>
                    <a:gd name="connsiteX7-795" fmla="*/ 0 w 1460767"/>
                    <a:gd name="connsiteY7-796" fmla="*/ 1205270 h 2867613"/>
                    <a:gd name="connsiteX8-797" fmla="*/ 1129 w 1460767"/>
                    <a:gd name="connsiteY8-798" fmla="*/ 1246260 h 2867613"/>
                    <a:gd name="connsiteX9-799" fmla="*/ 1129 w 1460767"/>
                    <a:gd name="connsiteY9-800" fmla="*/ 2867613 h 2867613"/>
                    <a:gd name="connsiteX10-801" fmla="*/ 1460767 w 1460767"/>
                    <a:gd name="connsiteY10-802" fmla="*/ 2867613 h 2867613"/>
                    <a:gd name="connsiteX11-803" fmla="*/ 1460767 w 1460767"/>
                    <a:gd name="connsiteY11-804" fmla="*/ 1246260 h 2867613"/>
                    <a:gd name="connsiteX12-805" fmla="*/ 1459514 w 1460767"/>
                    <a:gd name="connsiteY12-806" fmla="*/ 1205270 h 2867613"/>
                    <a:gd name="connsiteX13-807" fmla="*/ 1446529 w 1460767"/>
                    <a:gd name="connsiteY13-808" fmla="*/ 1124726 h 2867613"/>
                    <a:gd name="connsiteX14-809" fmla="*/ 827356 w 1460767"/>
                    <a:gd name="connsiteY14-810" fmla="*/ 52286 h 2867613"/>
                    <a:gd name="connsiteX15-811" fmla="*/ 762905 w 1460767"/>
                    <a:gd name="connsiteY15-812" fmla="*/ 2831 h 2867613"/>
                    <a:gd name="connsiteX16-813" fmla="*/ 744103 w 1460767"/>
                    <a:gd name="connsiteY16-814" fmla="*/ 1520 h 2867613"/>
                    <a:gd name="connsiteX17-815" fmla="*/ 739584 w 1460767"/>
                    <a:gd name="connsiteY17-816" fmla="*/ 0 h 2867613"/>
                    <a:gd name="connsiteX0-817" fmla="*/ 740307 w 1461490"/>
                    <a:gd name="connsiteY0-818" fmla="*/ 0 h 2867613"/>
                    <a:gd name="connsiteX1-819" fmla="*/ 731671 w 1461490"/>
                    <a:gd name="connsiteY1-820" fmla="*/ 602 h 2867613"/>
                    <a:gd name="connsiteX2-821" fmla="*/ 723036 w 1461490"/>
                    <a:gd name="connsiteY2-822" fmla="*/ 0 h 2867613"/>
                    <a:gd name="connsiteX3-823" fmla="*/ 718517 w 1461490"/>
                    <a:gd name="connsiteY3-824" fmla="*/ 1520 h 2867613"/>
                    <a:gd name="connsiteX4-825" fmla="*/ 699715 w 1461490"/>
                    <a:gd name="connsiteY4-826" fmla="*/ 2831 h 2867613"/>
                    <a:gd name="connsiteX5-827" fmla="*/ 635263 w 1461490"/>
                    <a:gd name="connsiteY5-828" fmla="*/ 52286 h 2867613"/>
                    <a:gd name="connsiteX6-829" fmla="*/ 16090 w 1461490"/>
                    <a:gd name="connsiteY6-830" fmla="*/ 1124726 h 2867613"/>
                    <a:gd name="connsiteX7-831" fmla="*/ 723 w 1461490"/>
                    <a:gd name="connsiteY7-832" fmla="*/ 1205270 h 2867613"/>
                    <a:gd name="connsiteX8-833" fmla="*/ 1852 w 1461490"/>
                    <a:gd name="connsiteY8-834" fmla="*/ 1246260 h 2867613"/>
                    <a:gd name="connsiteX9-835" fmla="*/ 1852 w 1461490"/>
                    <a:gd name="connsiteY9-836" fmla="*/ 2867613 h 2867613"/>
                    <a:gd name="connsiteX10-837" fmla="*/ 1461490 w 1461490"/>
                    <a:gd name="connsiteY10-838" fmla="*/ 2867613 h 2867613"/>
                    <a:gd name="connsiteX11-839" fmla="*/ 1461490 w 1461490"/>
                    <a:gd name="connsiteY11-840" fmla="*/ 1246260 h 2867613"/>
                    <a:gd name="connsiteX12-841" fmla="*/ 1460237 w 1461490"/>
                    <a:gd name="connsiteY12-842" fmla="*/ 1205270 h 2867613"/>
                    <a:gd name="connsiteX13-843" fmla="*/ 1447252 w 1461490"/>
                    <a:gd name="connsiteY13-844" fmla="*/ 1124726 h 2867613"/>
                    <a:gd name="connsiteX14-845" fmla="*/ 828079 w 1461490"/>
                    <a:gd name="connsiteY14-846" fmla="*/ 52286 h 2867613"/>
                    <a:gd name="connsiteX15-847" fmla="*/ 763628 w 1461490"/>
                    <a:gd name="connsiteY15-848" fmla="*/ 2831 h 2867613"/>
                    <a:gd name="connsiteX16-849" fmla="*/ 744826 w 1461490"/>
                    <a:gd name="connsiteY16-850" fmla="*/ 1520 h 2867613"/>
                    <a:gd name="connsiteX17-851" fmla="*/ 740307 w 1461490"/>
                    <a:gd name="connsiteY17-852" fmla="*/ 0 h 2867613"/>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 ang="0">
                      <a:pos x="connsiteX12-25" y="connsiteY12-26"/>
                    </a:cxn>
                    <a:cxn ang="0">
                      <a:pos x="connsiteX13-27" y="connsiteY13-28"/>
                    </a:cxn>
                    <a:cxn ang="0">
                      <a:pos x="connsiteX14-29" y="connsiteY14-30"/>
                    </a:cxn>
                    <a:cxn ang="0">
                      <a:pos x="connsiteX15-31" y="connsiteY15-32"/>
                    </a:cxn>
                    <a:cxn ang="0">
                      <a:pos x="connsiteX16-33" y="connsiteY16-34"/>
                    </a:cxn>
                    <a:cxn ang="0">
                      <a:pos x="connsiteX17-35" y="connsiteY17-36"/>
                    </a:cxn>
                  </a:cxnLst>
                  <a:rect l="l" t="t" r="r" b="b"/>
                  <a:pathLst>
                    <a:path w="1461490" h="2867613">
                      <a:moveTo>
                        <a:pt x="740307" y="0"/>
                      </a:moveTo>
                      <a:lnTo>
                        <a:pt x="731671" y="602"/>
                      </a:lnTo>
                      <a:lnTo>
                        <a:pt x="723036" y="0"/>
                      </a:lnTo>
                      <a:lnTo>
                        <a:pt x="718517" y="1520"/>
                      </a:lnTo>
                      <a:lnTo>
                        <a:pt x="699715" y="2831"/>
                      </a:lnTo>
                      <a:cubicBezTo>
                        <a:pt x="673476" y="9862"/>
                        <a:pt x="649919" y="26902"/>
                        <a:pt x="635263" y="52286"/>
                      </a:cubicBezTo>
                      <a:lnTo>
                        <a:pt x="16090" y="1124726"/>
                      </a:lnTo>
                      <a:cubicBezTo>
                        <a:pt x="1435" y="1150109"/>
                        <a:pt x="837" y="1174269"/>
                        <a:pt x="723" y="1205270"/>
                      </a:cubicBezTo>
                      <a:cubicBezTo>
                        <a:pt x="-1282" y="1221314"/>
                        <a:pt x="1476" y="1232597"/>
                        <a:pt x="1852" y="1246260"/>
                      </a:cubicBezTo>
                      <a:lnTo>
                        <a:pt x="1852" y="2867613"/>
                      </a:lnTo>
                      <a:lnTo>
                        <a:pt x="1461490" y="2867613"/>
                      </a:lnTo>
                      <a:lnTo>
                        <a:pt x="1461490" y="1246260"/>
                      </a:lnTo>
                      <a:cubicBezTo>
                        <a:pt x="1461072" y="1232597"/>
                        <a:pt x="1460655" y="1228458"/>
                        <a:pt x="1460237" y="1205270"/>
                      </a:cubicBezTo>
                      <a:cubicBezTo>
                        <a:pt x="1460123" y="1181412"/>
                        <a:pt x="1461907" y="1150109"/>
                        <a:pt x="1447252" y="1124726"/>
                      </a:cubicBezTo>
                      <a:lnTo>
                        <a:pt x="828079" y="52286"/>
                      </a:lnTo>
                      <a:cubicBezTo>
                        <a:pt x="813424" y="26902"/>
                        <a:pt x="789867" y="9862"/>
                        <a:pt x="763628" y="2831"/>
                      </a:cubicBezTo>
                      <a:lnTo>
                        <a:pt x="744826" y="1520"/>
                      </a:lnTo>
                      <a:lnTo>
                        <a:pt x="740307" y="0"/>
                      </a:lnTo>
                      <a:close/>
                    </a:path>
                  </a:pathLst>
                </a:custGeom>
                <a:gradFill flip="none" rotWithShape="1">
                  <a:gsLst>
                    <a:gs pos="0">
                      <a:schemeClr val="bg1"/>
                    </a:gs>
                    <a:gs pos="100000">
                      <a:schemeClr val="bg1">
                        <a:lumMod val="85000"/>
                      </a:schemeClr>
                    </a:gs>
                  </a:gsLst>
                  <a:lin ang="2700000" scaled="1"/>
                  <a:tileRect/>
                </a:gradFill>
                <a:ln w="19050">
                  <a:gradFill flip="none" rotWithShape="1">
                    <a:gsLst>
                      <a:gs pos="0">
                        <a:schemeClr val="bg1">
                          <a:lumMod val="85000"/>
                        </a:schemeClr>
                      </a:gs>
                      <a:gs pos="100000">
                        <a:schemeClr val="bg1"/>
                      </a:gs>
                    </a:gsLst>
                    <a:lin ang="2700000" scaled="1"/>
                    <a:tileRect/>
                  </a:gradFill>
                </a:ln>
                <a:effectLst>
                  <a:outerShdw blurRad="1524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dirty="0">
                    <a:solidFill>
                      <a:schemeClr val="accent1"/>
                    </a:solidFill>
                  </a:endParaRPr>
                </a:p>
              </p:txBody>
            </p:sp>
            <p:pic>
              <p:nvPicPr>
                <p:cNvPr id="45" name="图片 44"/>
                <p:cNvPicPr>
                  <a:picLocks noChangeAspect="1"/>
                </p:cNvPicPr>
                <p:nvPr/>
              </p:nvPicPr>
              <p:blipFill rotWithShape="1">
                <a:blip r:embed="rId1">
                  <a:extLst>
                    <a:ext uri="{BEBA8EAE-BF5A-486C-A8C5-ECC9F3942E4B}">
                      <a14:imgProps xmlns:a14="http://schemas.microsoft.com/office/drawing/2010/main">
                        <a14:imgLayer r:embed="rId2">
                          <a14:imgEffect>
                            <a14:saturation sat="66000"/>
                          </a14:imgEffect>
                        </a14:imgLayer>
                      </a14:imgProps>
                    </a:ext>
                  </a:extLst>
                </a:blip>
                <a:srcRect t="76775"/>
                <a:stretch>
                  <a:fillRect/>
                </a:stretch>
              </p:blipFill>
              <p:spPr>
                <a:xfrm>
                  <a:off x="8018039" y="1072437"/>
                  <a:ext cx="1870920" cy="155494"/>
                </a:xfrm>
                <a:prstGeom prst="rect">
                  <a:avLst/>
                </a:prstGeom>
              </p:spPr>
            </p:pic>
          </p:grpSp>
          <p:grpSp>
            <p:nvGrpSpPr>
              <p:cNvPr id="41" name="组合 40"/>
              <p:cNvGrpSpPr/>
              <p:nvPr/>
            </p:nvGrpSpPr>
            <p:grpSpPr>
              <a:xfrm>
                <a:off x="4568371" y="2829298"/>
                <a:ext cx="628650" cy="618375"/>
                <a:chOff x="4841421" y="2703657"/>
                <a:chExt cx="628650" cy="618375"/>
              </a:xfrm>
            </p:grpSpPr>
            <p:sp>
              <p:nvSpPr>
                <p:cNvPr id="42" name="文本框 41"/>
                <p:cNvSpPr txBox="1"/>
                <p:nvPr/>
              </p:nvSpPr>
              <p:spPr>
                <a:xfrm>
                  <a:off x="4867150" y="2703657"/>
                  <a:ext cx="554122" cy="461665"/>
                </a:xfrm>
                <a:prstGeom prst="rect">
                  <a:avLst/>
                </a:prstGeom>
                <a:noFill/>
              </p:spPr>
              <p:txBody>
                <a:bodyPr wrap="square" rtlCol="0">
                  <a:spAutoFit/>
                </a:bodyPr>
                <a:lstStyle/>
                <a:p>
                  <a:pPr algn="ctr"/>
                  <a:r>
                    <a:rPr lang="en-US" altLang="zh-CN" sz="2400" dirty="0">
                      <a:solidFill>
                        <a:schemeClr val="accent1"/>
                      </a:solidFill>
                      <a:latin typeface="Impact" panose="020B0806030902050204" pitchFamily="34" charset="0"/>
                    </a:rPr>
                    <a:t>01</a:t>
                  </a:r>
                  <a:endParaRPr lang="zh-CN" altLang="en-US" sz="2400" dirty="0">
                    <a:solidFill>
                      <a:schemeClr val="accent1"/>
                    </a:solidFill>
                    <a:latin typeface="Impact" panose="020B0806030902050204" pitchFamily="34" charset="0"/>
                  </a:endParaRPr>
                </a:p>
              </p:txBody>
            </p:sp>
            <p:sp>
              <p:nvSpPr>
                <p:cNvPr id="43" name="文本框 42"/>
                <p:cNvSpPr txBox="1"/>
                <p:nvPr/>
              </p:nvSpPr>
              <p:spPr>
                <a:xfrm>
                  <a:off x="4841421" y="3060422"/>
                  <a:ext cx="628650" cy="261610"/>
                </a:xfrm>
                <a:prstGeom prst="rect">
                  <a:avLst/>
                </a:prstGeom>
                <a:noFill/>
              </p:spPr>
              <p:txBody>
                <a:bodyPr wrap="square" rtlCol="0">
                  <a:spAutoFit/>
                </a:bodyPr>
                <a:lstStyle/>
                <a:p>
                  <a:pPr algn="ctr"/>
                  <a:r>
                    <a:rPr lang="en-US" altLang="zh-CN" sz="1100" dirty="0">
                      <a:solidFill>
                        <a:schemeClr val="accent1"/>
                      </a:solidFill>
                      <a:latin typeface="LiHei Pro" panose="020B0500000000000000" pitchFamily="34" charset="-122"/>
                      <a:ea typeface="LiHei Pro" panose="020B0500000000000000" pitchFamily="34" charset="-122"/>
                    </a:rPr>
                    <a:t>STEP</a:t>
                  </a:r>
                  <a:endParaRPr lang="zh-CN" altLang="en-US" sz="1100" dirty="0">
                    <a:solidFill>
                      <a:schemeClr val="accent1"/>
                    </a:solidFill>
                    <a:latin typeface="LiHei Pro" panose="020B0500000000000000" pitchFamily="34" charset="-122"/>
                    <a:ea typeface="LiHei Pro" panose="020B0500000000000000" pitchFamily="34" charset="-122"/>
                  </a:endParaRPr>
                </a:p>
              </p:txBody>
            </p:sp>
          </p:grpSp>
        </p:grpSp>
        <p:grpSp>
          <p:nvGrpSpPr>
            <p:cNvPr id="33" name="组合 32"/>
            <p:cNvGrpSpPr/>
            <p:nvPr/>
          </p:nvGrpSpPr>
          <p:grpSpPr>
            <a:xfrm>
              <a:off x="845692" y="3715670"/>
              <a:ext cx="736600" cy="736600"/>
              <a:chOff x="2747258" y="1839635"/>
              <a:chExt cx="736600" cy="736600"/>
            </a:xfrm>
          </p:grpSpPr>
          <p:sp>
            <p:nvSpPr>
              <p:cNvPr id="34" name="椭圆 33"/>
              <p:cNvSpPr/>
              <p:nvPr/>
            </p:nvSpPr>
            <p:spPr>
              <a:xfrm>
                <a:off x="2747258" y="1839635"/>
                <a:ext cx="736600" cy="736600"/>
              </a:xfrm>
              <a:prstGeom prst="ellipse">
                <a:avLst/>
              </a:prstGeom>
              <a:gradFill flip="none" rotWithShape="1">
                <a:gsLst>
                  <a:gs pos="0">
                    <a:schemeClr val="bg1">
                      <a:lumMod val="85000"/>
                    </a:schemeClr>
                  </a:gs>
                  <a:gs pos="100000">
                    <a:srgbClr val="F7F7F7"/>
                  </a:gs>
                </a:gsLst>
                <a:lin ang="2700000" scaled="1"/>
                <a:tileRect/>
              </a:gradFill>
              <a:ln w="15875">
                <a:gradFill flip="none" rotWithShape="1">
                  <a:gsLst>
                    <a:gs pos="0">
                      <a:schemeClr val="bg1"/>
                    </a:gs>
                    <a:gs pos="100000">
                      <a:schemeClr val="bg1">
                        <a:lumMod val="85000"/>
                      </a:schemeClr>
                    </a:gs>
                  </a:gsLst>
                  <a:lin ang="2700000" scaled="1"/>
                  <a:tileRect/>
                </a:gradFill>
              </a:ln>
              <a:effectLst>
                <a:outerShdw blurRad="101600" dist="508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5" name="组合 34"/>
              <p:cNvGrpSpPr/>
              <p:nvPr/>
            </p:nvGrpSpPr>
            <p:grpSpPr>
              <a:xfrm>
                <a:off x="2876171" y="1968548"/>
                <a:ext cx="478774" cy="478774"/>
                <a:chOff x="5533863" y="1934239"/>
                <a:chExt cx="558800" cy="558800"/>
              </a:xfrm>
            </p:grpSpPr>
            <p:sp>
              <p:nvSpPr>
                <p:cNvPr id="36" name="椭圆 35"/>
                <p:cNvSpPr/>
                <p:nvPr/>
              </p:nvSpPr>
              <p:spPr>
                <a:xfrm>
                  <a:off x="5533863" y="1934239"/>
                  <a:ext cx="558800" cy="558800"/>
                </a:xfrm>
                <a:prstGeom prst="ellipse">
                  <a:avLst/>
                </a:prstGeom>
                <a:solidFill>
                  <a:schemeClr val="accent1"/>
                </a:solidFill>
                <a:ln w="19050">
                  <a:gradFill flip="none" rotWithShape="1">
                    <a:gsLst>
                      <a:gs pos="0">
                        <a:srgbClr val="C9C9C9"/>
                      </a:gs>
                      <a:gs pos="100000">
                        <a:schemeClr val="bg1"/>
                      </a:gs>
                    </a:gsLst>
                    <a:lin ang="2700000" scaled="1"/>
                    <a:tileRect/>
                  </a:gradFill>
                </a:ln>
                <a:effectLst>
                  <a:innerShdw blurRad="76200" dist="38100" dir="13500000">
                    <a:prstClr val="black">
                      <a:alpha val="4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7" name="Group 75"/>
                <p:cNvGrpSpPr/>
                <p:nvPr/>
              </p:nvGrpSpPr>
              <p:grpSpPr>
                <a:xfrm>
                  <a:off x="5709040" y="2112055"/>
                  <a:ext cx="208446" cy="203168"/>
                  <a:chOff x="4080141" y="798258"/>
                  <a:chExt cx="328062" cy="319755"/>
                </a:xfrm>
                <a:solidFill>
                  <a:srgbClr val="FFFFFF"/>
                </a:solidFill>
              </p:grpSpPr>
              <p:sp>
                <p:nvSpPr>
                  <p:cNvPr id="38" name="Freeform 76"/>
                  <p:cNvSpPr/>
                  <p:nvPr/>
                </p:nvSpPr>
                <p:spPr bwMode="auto">
                  <a:xfrm>
                    <a:off x="4080141" y="823174"/>
                    <a:ext cx="294839" cy="294839"/>
                  </a:xfrm>
                  <a:custGeom>
                    <a:avLst/>
                    <a:gdLst/>
                    <a:ahLst/>
                    <a:cxnLst>
                      <a:cxn ang="0">
                        <a:pos x="141" y="141"/>
                      </a:cxn>
                      <a:cxn ang="0">
                        <a:pos x="284" y="141"/>
                      </a:cxn>
                      <a:cxn ang="0">
                        <a:pos x="284" y="141"/>
                      </a:cxn>
                      <a:cxn ang="0">
                        <a:pos x="283" y="156"/>
                      </a:cxn>
                      <a:cxn ang="0">
                        <a:pos x="281" y="170"/>
                      </a:cxn>
                      <a:cxn ang="0">
                        <a:pos x="277" y="185"/>
                      </a:cxn>
                      <a:cxn ang="0">
                        <a:pos x="274" y="197"/>
                      </a:cxn>
                      <a:cxn ang="0">
                        <a:pos x="266" y="210"/>
                      </a:cxn>
                      <a:cxn ang="0">
                        <a:pos x="259" y="221"/>
                      </a:cxn>
                      <a:cxn ang="0">
                        <a:pos x="252" y="232"/>
                      </a:cxn>
                      <a:cxn ang="0">
                        <a:pos x="243" y="243"/>
                      </a:cxn>
                      <a:cxn ang="0">
                        <a:pos x="232" y="252"/>
                      </a:cxn>
                      <a:cxn ang="0">
                        <a:pos x="221" y="259"/>
                      </a:cxn>
                      <a:cxn ang="0">
                        <a:pos x="210" y="266"/>
                      </a:cxn>
                      <a:cxn ang="0">
                        <a:pos x="197" y="273"/>
                      </a:cxn>
                      <a:cxn ang="0">
                        <a:pos x="185" y="277"/>
                      </a:cxn>
                      <a:cxn ang="0">
                        <a:pos x="170" y="281"/>
                      </a:cxn>
                      <a:cxn ang="0">
                        <a:pos x="156" y="283"/>
                      </a:cxn>
                      <a:cxn ang="0">
                        <a:pos x="141" y="284"/>
                      </a:cxn>
                      <a:cxn ang="0">
                        <a:pos x="141" y="284"/>
                      </a:cxn>
                      <a:cxn ang="0">
                        <a:pos x="127" y="283"/>
                      </a:cxn>
                      <a:cxn ang="0">
                        <a:pos x="112" y="281"/>
                      </a:cxn>
                      <a:cxn ang="0">
                        <a:pos x="100" y="277"/>
                      </a:cxn>
                      <a:cxn ang="0">
                        <a:pos x="87" y="273"/>
                      </a:cxn>
                      <a:cxn ang="0">
                        <a:pos x="74" y="266"/>
                      </a:cxn>
                      <a:cxn ang="0">
                        <a:pos x="62" y="259"/>
                      </a:cxn>
                      <a:cxn ang="0">
                        <a:pos x="51" y="252"/>
                      </a:cxn>
                      <a:cxn ang="0">
                        <a:pos x="42" y="243"/>
                      </a:cxn>
                      <a:cxn ang="0">
                        <a:pos x="33" y="232"/>
                      </a:cxn>
                      <a:cxn ang="0">
                        <a:pos x="23" y="221"/>
                      </a:cxn>
                      <a:cxn ang="0">
                        <a:pos x="16" y="210"/>
                      </a:cxn>
                      <a:cxn ang="0">
                        <a:pos x="11" y="197"/>
                      </a:cxn>
                      <a:cxn ang="0">
                        <a:pos x="5" y="185"/>
                      </a:cxn>
                      <a:cxn ang="0">
                        <a:pos x="2" y="170"/>
                      </a:cxn>
                      <a:cxn ang="0">
                        <a:pos x="0" y="156"/>
                      </a:cxn>
                      <a:cxn ang="0">
                        <a:pos x="0" y="141"/>
                      </a:cxn>
                      <a:cxn ang="0">
                        <a:pos x="0" y="141"/>
                      </a:cxn>
                      <a:cxn ang="0">
                        <a:pos x="0" y="127"/>
                      </a:cxn>
                      <a:cxn ang="0">
                        <a:pos x="2" y="114"/>
                      </a:cxn>
                      <a:cxn ang="0">
                        <a:pos x="5" y="99"/>
                      </a:cxn>
                      <a:cxn ang="0">
                        <a:pos x="11" y="87"/>
                      </a:cxn>
                      <a:cxn ang="0">
                        <a:pos x="16" y="74"/>
                      </a:cxn>
                      <a:cxn ang="0">
                        <a:pos x="23" y="63"/>
                      </a:cxn>
                      <a:cxn ang="0">
                        <a:pos x="33" y="52"/>
                      </a:cxn>
                      <a:cxn ang="0">
                        <a:pos x="42" y="41"/>
                      </a:cxn>
                      <a:cxn ang="0">
                        <a:pos x="51" y="32"/>
                      </a:cxn>
                      <a:cxn ang="0">
                        <a:pos x="62" y="23"/>
                      </a:cxn>
                      <a:cxn ang="0">
                        <a:pos x="74" y="16"/>
                      </a:cxn>
                      <a:cxn ang="0">
                        <a:pos x="87" y="11"/>
                      </a:cxn>
                      <a:cxn ang="0">
                        <a:pos x="100" y="7"/>
                      </a:cxn>
                      <a:cxn ang="0">
                        <a:pos x="112" y="3"/>
                      </a:cxn>
                      <a:cxn ang="0">
                        <a:pos x="127" y="0"/>
                      </a:cxn>
                      <a:cxn ang="0">
                        <a:pos x="141" y="0"/>
                      </a:cxn>
                      <a:cxn ang="0">
                        <a:pos x="141" y="141"/>
                      </a:cxn>
                    </a:cxnLst>
                    <a:rect l="0" t="0" r="r" b="b"/>
                    <a:pathLst>
                      <a:path w="284" h="284">
                        <a:moveTo>
                          <a:pt x="141" y="141"/>
                        </a:moveTo>
                        <a:lnTo>
                          <a:pt x="284" y="141"/>
                        </a:lnTo>
                        <a:lnTo>
                          <a:pt x="284" y="141"/>
                        </a:lnTo>
                        <a:lnTo>
                          <a:pt x="283" y="156"/>
                        </a:lnTo>
                        <a:lnTo>
                          <a:pt x="281" y="170"/>
                        </a:lnTo>
                        <a:lnTo>
                          <a:pt x="277" y="185"/>
                        </a:lnTo>
                        <a:lnTo>
                          <a:pt x="274" y="197"/>
                        </a:lnTo>
                        <a:lnTo>
                          <a:pt x="266" y="210"/>
                        </a:lnTo>
                        <a:lnTo>
                          <a:pt x="259" y="221"/>
                        </a:lnTo>
                        <a:lnTo>
                          <a:pt x="252" y="232"/>
                        </a:lnTo>
                        <a:lnTo>
                          <a:pt x="243" y="243"/>
                        </a:lnTo>
                        <a:lnTo>
                          <a:pt x="232" y="252"/>
                        </a:lnTo>
                        <a:lnTo>
                          <a:pt x="221" y="259"/>
                        </a:lnTo>
                        <a:lnTo>
                          <a:pt x="210" y="266"/>
                        </a:lnTo>
                        <a:lnTo>
                          <a:pt x="197" y="273"/>
                        </a:lnTo>
                        <a:lnTo>
                          <a:pt x="185" y="277"/>
                        </a:lnTo>
                        <a:lnTo>
                          <a:pt x="170" y="281"/>
                        </a:lnTo>
                        <a:lnTo>
                          <a:pt x="156" y="283"/>
                        </a:lnTo>
                        <a:lnTo>
                          <a:pt x="141" y="284"/>
                        </a:lnTo>
                        <a:lnTo>
                          <a:pt x="141" y="284"/>
                        </a:lnTo>
                        <a:lnTo>
                          <a:pt x="127" y="283"/>
                        </a:lnTo>
                        <a:lnTo>
                          <a:pt x="112" y="281"/>
                        </a:lnTo>
                        <a:lnTo>
                          <a:pt x="100" y="277"/>
                        </a:lnTo>
                        <a:lnTo>
                          <a:pt x="87" y="273"/>
                        </a:lnTo>
                        <a:lnTo>
                          <a:pt x="74" y="266"/>
                        </a:lnTo>
                        <a:lnTo>
                          <a:pt x="62" y="259"/>
                        </a:lnTo>
                        <a:lnTo>
                          <a:pt x="51" y="252"/>
                        </a:lnTo>
                        <a:lnTo>
                          <a:pt x="42" y="243"/>
                        </a:lnTo>
                        <a:lnTo>
                          <a:pt x="33" y="232"/>
                        </a:lnTo>
                        <a:lnTo>
                          <a:pt x="23" y="221"/>
                        </a:lnTo>
                        <a:lnTo>
                          <a:pt x="16" y="210"/>
                        </a:lnTo>
                        <a:lnTo>
                          <a:pt x="11" y="197"/>
                        </a:lnTo>
                        <a:lnTo>
                          <a:pt x="5" y="185"/>
                        </a:lnTo>
                        <a:lnTo>
                          <a:pt x="2" y="170"/>
                        </a:lnTo>
                        <a:lnTo>
                          <a:pt x="0" y="156"/>
                        </a:lnTo>
                        <a:lnTo>
                          <a:pt x="0" y="141"/>
                        </a:lnTo>
                        <a:lnTo>
                          <a:pt x="0" y="141"/>
                        </a:lnTo>
                        <a:lnTo>
                          <a:pt x="0" y="127"/>
                        </a:lnTo>
                        <a:lnTo>
                          <a:pt x="2" y="114"/>
                        </a:lnTo>
                        <a:lnTo>
                          <a:pt x="5" y="99"/>
                        </a:lnTo>
                        <a:lnTo>
                          <a:pt x="11" y="87"/>
                        </a:lnTo>
                        <a:lnTo>
                          <a:pt x="16" y="74"/>
                        </a:lnTo>
                        <a:lnTo>
                          <a:pt x="23" y="63"/>
                        </a:lnTo>
                        <a:lnTo>
                          <a:pt x="33" y="52"/>
                        </a:lnTo>
                        <a:lnTo>
                          <a:pt x="42" y="41"/>
                        </a:lnTo>
                        <a:lnTo>
                          <a:pt x="51" y="32"/>
                        </a:lnTo>
                        <a:lnTo>
                          <a:pt x="62" y="23"/>
                        </a:lnTo>
                        <a:lnTo>
                          <a:pt x="74" y="16"/>
                        </a:lnTo>
                        <a:lnTo>
                          <a:pt x="87" y="11"/>
                        </a:lnTo>
                        <a:lnTo>
                          <a:pt x="100" y="7"/>
                        </a:lnTo>
                        <a:lnTo>
                          <a:pt x="112" y="3"/>
                        </a:lnTo>
                        <a:lnTo>
                          <a:pt x="127" y="0"/>
                        </a:lnTo>
                        <a:lnTo>
                          <a:pt x="141" y="0"/>
                        </a:lnTo>
                        <a:lnTo>
                          <a:pt x="141" y="141"/>
                        </a:lnTo>
                        <a:close/>
                      </a:path>
                    </a:pathLst>
                  </a:custGeom>
                  <a:grpFill/>
                  <a:ln w="9525">
                    <a:noFill/>
                    <a:round/>
                  </a:ln>
                </p:spPr>
                <p:txBody>
                  <a:bodyPr vert="horz" wrap="square" lIns="121920" tIns="60960" rIns="121920" bIns="60960" numCol="1" anchor="t" anchorCtr="0" compatLnSpc="1"/>
                  <a:lstStyle/>
                  <a:p>
                    <a:endParaRPr lang="en-US" sz="2400" dirty="0"/>
                  </a:p>
                </p:txBody>
              </p:sp>
              <p:sp>
                <p:nvSpPr>
                  <p:cNvPr id="39" name="Freeform 77"/>
                  <p:cNvSpPr/>
                  <p:nvPr/>
                </p:nvSpPr>
                <p:spPr bwMode="auto">
                  <a:xfrm>
                    <a:off x="4260783" y="798258"/>
                    <a:ext cx="147420" cy="147420"/>
                  </a:xfrm>
                  <a:custGeom>
                    <a:avLst/>
                    <a:gdLst/>
                    <a:ahLst/>
                    <a:cxnLst>
                      <a:cxn ang="0">
                        <a:pos x="0" y="142"/>
                      </a:cxn>
                      <a:cxn ang="0">
                        <a:pos x="141" y="142"/>
                      </a:cxn>
                      <a:cxn ang="0">
                        <a:pos x="141" y="142"/>
                      </a:cxn>
                      <a:cxn ang="0">
                        <a:pos x="141" y="127"/>
                      </a:cxn>
                      <a:cxn ang="0">
                        <a:pos x="139" y="113"/>
                      </a:cxn>
                      <a:cxn ang="0">
                        <a:pos x="136" y="100"/>
                      </a:cxn>
                      <a:cxn ang="0">
                        <a:pos x="130" y="87"/>
                      </a:cxn>
                      <a:cxn ang="0">
                        <a:pos x="125" y="74"/>
                      </a:cxn>
                      <a:cxn ang="0">
                        <a:pos x="118" y="62"/>
                      </a:cxn>
                      <a:cxn ang="0">
                        <a:pos x="109" y="51"/>
                      </a:cxn>
                      <a:cxn ang="0">
                        <a:pos x="100" y="42"/>
                      </a:cxn>
                      <a:cxn ang="0">
                        <a:pos x="91" y="33"/>
                      </a:cxn>
                      <a:cxn ang="0">
                        <a:pos x="80" y="24"/>
                      </a:cxn>
                      <a:cxn ang="0">
                        <a:pos x="67" y="16"/>
                      </a:cxn>
                      <a:cxn ang="0">
                        <a:pos x="54" y="11"/>
                      </a:cxn>
                      <a:cxn ang="0">
                        <a:pos x="42" y="6"/>
                      </a:cxn>
                      <a:cxn ang="0">
                        <a:pos x="29" y="2"/>
                      </a:cxn>
                      <a:cxn ang="0">
                        <a:pos x="14" y="0"/>
                      </a:cxn>
                      <a:cxn ang="0">
                        <a:pos x="0" y="0"/>
                      </a:cxn>
                      <a:cxn ang="0">
                        <a:pos x="0" y="142"/>
                      </a:cxn>
                    </a:cxnLst>
                    <a:rect l="0" t="0" r="r" b="b"/>
                    <a:pathLst>
                      <a:path w="141" h="142">
                        <a:moveTo>
                          <a:pt x="0" y="142"/>
                        </a:moveTo>
                        <a:lnTo>
                          <a:pt x="141" y="142"/>
                        </a:lnTo>
                        <a:lnTo>
                          <a:pt x="141" y="142"/>
                        </a:lnTo>
                        <a:lnTo>
                          <a:pt x="141" y="127"/>
                        </a:lnTo>
                        <a:lnTo>
                          <a:pt x="139" y="113"/>
                        </a:lnTo>
                        <a:lnTo>
                          <a:pt x="136" y="100"/>
                        </a:lnTo>
                        <a:lnTo>
                          <a:pt x="130" y="87"/>
                        </a:lnTo>
                        <a:lnTo>
                          <a:pt x="125" y="74"/>
                        </a:lnTo>
                        <a:lnTo>
                          <a:pt x="118" y="62"/>
                        </a:lnTo>
                        <a:lnTo>
                          <a:pt x="109" y="51"/>
                        </a:lnTo>
                        <a:lnTo>
                          <a:pt x="100" y="42"/>
                        </a:lnTo>
                        <a:lnTo>
                          <a:pt x="91" y="33"/>
                        </a:lnTo>
                        <a:lnTo>
                          <a:pt x="80" y="24"/>
                        </a:lnTo>
                        <a:lnTo>
                          <a:pt x="67" y="16"/>
                        </a:lnTo>
                        <a:lnTo>
                          <a:pt x="54" y="11"/>
                        </a:lnTo>
                        <a:lnTo>
                          <a:pt x="42" y="6"/>
                        </a:lnTo>
                        <a:lnTo>
                          <a:pt x="29" y="2"/>
                        </a:lnTo>
                        <a:lnTo>
                          <a:pt x="14" y="0"/>
                        </a:lnTo>
                        <a:lnTo>
                          <a:pt x="0" y="0"/>
                        </a:lnTo>
                        <a:lnTo>
                          <a:pt x="0" y="142"/>
                        </a:lnTo>
                        <a:close/>
                      </a:path>
                    </a:pathLst>
                  </a:custGeom>
                  <a:grpFill/>
                  <a:ln w="9525">
                    <a:noFill/>
                    <a:round/>
                  </a:ln>
                </p:spPr>
                <p:txBody>
                  <a:bodyPr vert="horz" wrap="square" lIns="121920" tIns="60960" rIns="121920" bIns="60960" numCol="1" anchor="t" anchorCtr="0" compatLnSpc="1"/>
                  <a:lstStyle/>
                  <a:p>
                    <a:endParaRPr lang="en-US" sz="2400" dirty="0"/>
                  </a:p>
                </p:txBody>
              </p:sp>
            </p:grpSp>
          </p:grpSp>
        </p:grpSp>
      </p:grpSp>
      <p:grpSp>
        <p:nvGrpSpPr>
          <p:cNvPr id="46" name="组合 45"/>
          <p:cNvGrpSpPr/>
          <p:nvPr/>
        </p:nvGrpSpPr>
        <p:grpSpPr>
          <a:xfrm>
            <a:off x="6269757" y="1412181"/>
            <a:ext cx="1870920" cy="1644693"/>
            <a:chOff x="6269757" y="1412181"/>
            <a:chExt cx="1870920" cy="1644693"/>
          </a:xfrm>
        </p:grpSpPr>
        <p:grpSp>
          <p:nvGrpSpPr>
            <p:cNvPr id="47" name="组合 46"/>
            <p:cNvGrpSpPr/>
            <p:nvPr/>
          </p:nvGrpSpPr>
          <p:grpSpPr>
            <a:xfrm>
              <a:off x="6269757" y="2259064"/>
              <a:ext cx="1870920" cy="797810"/>
              <a:chOff x="3945226" y="2758736"/>
              <a:chExt cx="1870920" cy="797810"/>
            </a:xfrm>
          </p:grpSpPr>
          <p:grpSp>
            <p:nvGrpSpPr>
              <p:cNvPr id="53" name="组合 52"/>
              <p:cNvGrpSpPr/>
              <p:nvPr/>
            </p:nvGrpSpPr>
            <p:grpSpPr>
              <a:xfrm>
                <a:off x="3945226" y="2758736"/>
                <a:ext cx="1870920" cy="797810"/>
                <a:chOff x="8018039" y="1072437"/>
                <a:chExt cx="1870920" cy="797810"/>
              </a:xfrm>
            </p:grpSpPr>
            <p:sp>
              <p:nvSpPr>
                <p:cNvPr id="57" name="任意多边形 93"/>
                <p:cNvSpPr/>
                <p:nvPr/>
              </p:nvSpPr>
              <p:spPr>
                <a:xfrm rot="10800000">
                  <a:off x="8589540" y="1079580"/>
                  <a:ext cx="727919" cy="790667"/>
                </a:xfrm>
                <a:custGeom>
                  <a:avLst/>
                  <a:gdLst>
                    <a:gd name="connsiteX0" fmla="*/ 738455 w 1459638"/>
                    <a:gd name="connsiteY0" fmla="*/ 0 h 2867613"/>
                    <a:gd name="connsiteX1" fmla="*/ 729819 w 1459638"/>
                    <a:gd name="connsiteY1" fmla="*/ 602 h 2867613"/>
                    <a:gd name="connsiteX2" fmla="*/ 721184 w 1459638"/>
                    <a:gd name="connsiteY2" fmla="*/ 0 h 2867613"/>
                    <a:gd name="connsiteX3" fmla="*/ 716665 w 1459638"/>
                    <a:gd name="connsiteY3" fmla="*/ 1520 h 2867613"/>
                    <a:gd name="connsiteX4" fmla="*/ 697863 w 1459638"/>
                    <a:gd name="connsiteY4" fmla="*/ 2831 h 2867613"/>
                    <a:gd name="connsiteX5" fmla="*/ 633411 w 1459638"/>
                    <a:gd name="connsiteY5" fmla="*/ 52286 h 2867613"/>
                    <a:gd name="connsiteX6" fmla="*/ 14238 w 1459638"/>
                    <a:gd name="connsiteY6" fmla="*/ 1124726 h 2867613"/>
                    <a:gd name="connsiteX7" fmla="*/ 3634 w 1459638"/>
                    <a:gd name="connsiteY7" fmla="*/ 1205270 h 2867613"/>
                    <a:gd name="connsiteX8" fmla="*/ 11900 w 1459638"/>
                    <a:gd name="connsiteY8" fmla="*/ 1222209 h 2867613"/>
                    <a:gd name="connsiteX9" fmla="*/ 12843 w 1459638"/>
                    <a:gd name="connsiteY9" fmla="*/ 1226882 h 2867613"/>
                    <a:gd name="connsiteX10" fmla="*/ 17684 w 1459638"/>
                    <a:gd name="connsiteY10" fmla="*/ 1234061 h 2867613"/>
                    <a:gd name="connsiteX11" fmla="*/ 21480 w 1459638"/>
                    <a:gd name="connsiteY11" fmla="*/ 1241840 h 2867613"/>
                    <a:gd name="connsiteX12" fmla="*/ 25054 w 1459638"/>
                    <a:gd name="connsiteY12" fmla="*/ 1244992 h 2867613"/>
                    <a:gd name="connsiteX13" fmla="*/ 25909 w 1459638"/>
                    <a:gd name="connsiteY13" fmla="*/ 1246260 h 2867613"/>
                    <a:gd name="connsiteX14" fmla="*/ 0 w 1459638"/>
                    <a:gd name="connsiteY14" fmla="*/ 1246260 h 2867613"/>
                    <a:gd name="connsiteX15" fmla="*/ 0 w 1459638"/>
                    <a:gd name="connsiteY15" fmla="*/ 2867613 h 2867613"/>
                    <a:gd name="connsiteX16" fmla="*/ 1459638 w 1459638"/>
                    <a:gd name="connsiteY16" fmla="*/ 2867613 h 2867613"/>
                    <a:gd name="connsiteX17" fmla="*/ 1459638 w 1459638"/>
                    <a:gd name="connsiteY17" fmla="*/ 1246260 h 2867613"/>
                    <a:gd name="connsiteX18" fmla="*/ 1433729 w 1459638"/>
                    <a:gd name="connsiteY18" fmla="*/ 1246260 h 2867613"/>
                    <a:gd name="connsiteX19" fmla="*/ 1434584 w 1459638"/>
                    <a:gd name="connsiteY19" fmla="*/ 1244992 h 2867613"/>
                    <a:gd name="connsiteX20" fmla="*/ 1438159 w 1459638"/>
                    <a:gd name="connsiteY20" fmla="*/ 1241840 h 2867613"/>
                    <a:gd name="connsiteX21" fmla="*/ 1441954 w 1459638"/>
                    <a:gd name="connsiteY21" fmla="*/ 1234061 h 2867613"/>
                    <a:gd name="connsiteX22" fmla="*/ 1446795 w 1459638"/>
                    <a:gd name="connsiteY22" fmla="*/ 1226882 h 2867613"/>
                    <a:gd name="connsiteX23" fmla="*/ 1447738 w 1459638"/>
                    <a:gd name="connsiteY23" fmla="*/ 1222209 h 2867613"/>
                    <a:gd name="connsiteX24" fmla="*/ 1456004 w 1459638"/>
                    <a:gd name="connsiteY24" fmla="*/ 1205270 h 2867613"/>
                    <a:gd name="connsiteX25" fmla="*/ 1445400 w 1459638"/>
                    <a:gd name="connsiteY25" fmla="*/ 1124726 h 2867613"/>
                    <a:gd name="connsiteX26" fmla="*/ 826227 w 1459638"/>
                    <a:gd name="connsiteY26" fmla="*/ 52286 h 2867613"/>
                    <a:gd name="connsiteX27" fmla="*/ 761776 w 1459638"/>
                    <a:gd name="connsiteY27" fmla="*/ 2831 h 2867613"/>
                    <a:gd name="connsiteX28" fmla="*/ 742974 w 1459638"/>
                    <a:gd name="connsiteY28" fmla="*/ 1520 h 2867613"/>
                    <a:gd name="connsiteX0-1" fmla="*/ 738455 w 1459638"/>
                    <a:gd name="connsiteY0-2" fmla="*/ 0 h 2867613"/>
                    <a:gd name="connsiteX1-3" fmla="*/ 729819 w 1459638"/>
                    <a:gd name="connsiteY1-4" fmla="*/ 602 h 2867613"/>
                    <a:gd name="connsiteX2-5" fmla="*/ 721184 w 1459638"/>
                    <a:gd name="connsiteY2-6" fmla="*/ 0 h 2867613"/>
                    <a:gd name="connsiteX3-7" fmla="*/ 716665 w 1459638"/>
                    <a:gd name="connsiteY3-8" fmla="*/ 1520 h 2867613"/>
                    <a:gd name="connsiteX4-9" fmla="*/ 697863 w 1459638"/>
                    <a:gd name="connsiteY4-10" fmla="*/ 2831 h 2867613"/>
                    <a:gd name="connsiteX5-11" fmla="*/ 633411 w 1459638"/>
                    <a:gd name="connsiteY5-12" fmla="*/ 52286 h 2867613"/>
                    <a:gd name="connsiteX6-13" fmla="*/ 14238 w 1459638"/>
                    <a:gd name="connsiteY6-14" fmla="*/ 1124726 h 2867613"/>
                    <a:gd name="connsiteX7-15" fmla="*/ 3634 w 1459638"/>
                    <a:gd name="connsiteY7-16" fmla="*/ 1205270 h 2867613"/>
                    <a:gd name="connsiteX8-17" fmla="*/ 11900 w 1459638"/>
                    <a:gd name="connsiteY8-18" fmla="*/ 1222209 h 2867613"/>
                    <a:gd name="connsiteX9-19" fmla="*/ 12843 w 1459638"/>
                    <a:gd name="connsiteY9-20" fmla="*/ 1226882 h 2867613"/>
                    <a:gd name="connsiteX10-21" fmla="*/ 17684 w 1459638"/>
                    <a:gd name="connsiteY10-22" fmla="*/ 1234061 h 2867613"/>
                    <a:gd name="connsiteX11-23" fmla="*/ 21480 w 1459638"/>
                    <a:gd name="connsiteY11-24" fmla="*/ 1241840 h 2867613"/>
                    <a:gd name="connsiteX12-25" fmla="*/ 25054 w 1459638"/>
                    <a:gd name="connsiteY12-26" fmla="*/ 1244992 h 2867613"/>
                    <a:gd name="connsiteX13-27" fmla="*/ 25909 w 1459638"/>
                    <a:gd name="connsiteY13-28" fmla="*/ 1246260 h 2867613"/>
                    <a:gd name="connsiteX14-29" fmla="*/ 0 w 1459638"/>
                    <a:gd name="connsiteY14-30" fmla="*/ 1246260 h 2867613"/>
                    <a:gd name="connsiteX15-31" fmla="*/ 0 w 1459638"/>
                    <a:gd name="connsiteY15-32" fmla="*/ 2867613 h 2867613"/>
                    <a:gd name="connsiteX16-33" fmla="*/ 1459638 w 1459638"/>
                    <a:gd name="connsiteY16-34" fmla="*/ 2867613 h 2867613"/>
                    <a:gd name="connsiteX17-35" fmla="*/ 1459638 w 1459638"/>
                    <a:gd name="connsiteY17-36" fmla="*/ 1246260 h 2867613"/>
                    <a:gd name="connsiteX18-37" fmla="*/ 1433729 w 1459638"/>
                    <a:gd name="connsiteY18-38" fmla="*/ 1246260 h 2867613"/>
                    <a:gd name="connsiteX19-39" fmla="*/ 1434584 w 1459638"/>
                    <a:gd name="connsiteY19-40" fmla="*/ 1244992 h 2867613"/>
                    <a:gd name="connsiteX20-41" fmla="*/ 1438159 w 1459638"/>
                    <a:gd name="connsiteY20-42" fmla="*/ 1241840 h 2867613"/>
                    <a:gd name="connsiteX21-43" fmla="*/ 1446795 w 1459638"/>
                    <a:gd name="connsiteY21-44" fmla="*/ 1226882 h 2867613"/>
                    <a:gd name="connsiteX22-45" fmla="*/ 1447738 w 1459638"/>
                    <a:gd name="connsiteY22-46" fmla="*/ 1222209 h 2867613"/>
                    <a:gd name="connsiteX23-47" fmla="*/ 1456004 w 1459638"/>
                    <a:gd name="connsiteY23-48" fmla="*/ 1205270 h 2867613"/>
                    <a:gd name="connsiteX24-49" fmla="*/ 1445400 w 1459638"/>
                    <a:gd name="connsiteY24-50" fmla="*/ 1124726 h 2867613"/>
                    <a:gd name="connsiteX25-51" fmla="*/ 826227 w 1459638"/>
                    <a:gd name="connsiteY25-52" fmla="*/ 52286 h 2867613"/>
                    <a:gd name="connsiteX26-53" fmla="*/ 761776 w 1459638"/>
                    <a:gd name="connsiteY26-54" fmla="*/ 2831 h 2867613"/>
                    <a:gd name="connsiteX27-55" fmla="*/ 742974 w 1459638"/>
                    <a:gd name="connsiteY27-56" fmla="*/ 1520 h 2867613"/>
                    <a:gd name="connsiteX28-57" fmla="*/ 738455 w 1459638"/>
                    <a:gd name="connsiteY28-58" fmla="*/ 0 h 2867613"/>
                    <a:gd name="connsiteX0-59" fmla="*/ 738455 w 1459638"/>
                    <a:gd name="connsiteY0-60" fmla="*/ 0 h 2867613"/>
                    <a:gd name="connsiteX1-61" fmla="*/ 729819 w 1459638"/>
                    <a:gd name="connsiteY1-62" fmla="*/ 602 h 2867613"/>
                    <a:gd name="connsiteX2-63" fmla="*/ 721184 w 1459638"/>
                    <a:gd name="connsiteY2-64" fmla="*/ 0 h 2867613"/>
                    <a:gd name="connsiteX3-65" fmla="*/ 716665 w 1459638"/>
                    <a:gd name="connsiteY3-66" fmla="*/ 1520 h 2867613"/>
                    <a:gd name="connsiteX4-67" fmla="*/ 697863 w 1459638"/>
                    <a:gd name="connsiteY4-68" fmla="*/ 2831 h 2867613"/>
                    <a:gd name="connsiteX5-69" fmla="*/ 633411 w 1459638"/>
                    <a:gd name="connsiteY5-70" fmla="*/ 52286 h 2867613"/>
                    <a:gd name="connsiteX6-71" fmla="*/ 14238 w 1459638"/>
                    <a:gd name="connsiteY6-72" fmla="*/ 1124726 h 2867613"/>
                    <a:gd name="connsiteX7-73" fmla="*/ 3634 w 1459638"/>
                    <a:gd name="connsiteY7-74" fmla="*/ 1205270 h 2867613"/>
                    <a:gd name="connsiteX8-75" fmla="*/ 11900 w 1459638"/>
                    <a:gd name="connsiteY8-76" fmla="*/ 1222209 h 2867613"/>
                    <a:gd name="connsiteX9-77" fmla="*/ 12843 w 1459638"/>
                    <a:gd name="connsiteY9-78" fmla="*/ 1226882 h 2867613"/>
                    <a:gd name="connsiteX10-79" fmla="*/ 17684 w 1459638"/>
                    <a:gd name="connsiteY10-80" fmla="*/ 1234061 h 2867613"/>
                    <a:gd name="connsiteX11-81" fmla="*/ 21480 w 1459638"/>
                    <a:gd name="connsiteY11-82" fmla="*/ 1241840 h 2867613"/>
                    <a:gd name="connsiteX12-83" fmla="*/ 25054 w 1459638"/>
                    <a:gd name="connsiteY12-84" fmla="*/ 1244992 h 2867613"/>
                    <a:gd name="connsiteX13-85" fmla="*/ 25909 w 1459638"/>
                    <a:gd name="connsiteY13-86" fmla="*/ 1246260 h 2867613"/>
                    <a:gd name="connsiteX14-87" fmla="*/ 0 w 1459638"/>
                    <a:gd name="connsiteY14-88" fmla="*/ 1246260 h 2867613"/>
                    <a:gd name="connsiteX15-89" fmla="*/ 0 w 1459638"/>
                    <a:gd name="connsiteY15-90" fmla="*/ 2867613 h 2867613"/>
                    <a:gd name="connsiteX16-91" fmla="*/ 1459638 w 1459638"/>
                    <a:gd name="connsiteY16-92" fmla="*/ 2867613 h 2867613"/>
                    <a:gd name="connsiteX17-93" fmla="*/ 1459638 w 1459638"/>
                    <a:gd name="connsiteY17-94" fmla="*/ 1246260 h 2867613"/>
                    <a:gd name="connsiteX18-95" fmla="*/ 1433729 w 1459638"/>
                    <a:gd name="connsiteY18-96" fmla="*/ 1246260 h 2867613"/>
                    <a:gd name="connsiteX19-97" fmla="*/ 1434584 w 1459638"/>
                    <a:gd name="connsiteY19-98" fmla="*/ 1244992 h 2867613"/>
                    <a:gd name="connsiteX20-99" fmla="*/ 1438159 w 1459638"/>
                    <a:gd name="connsiteY20-100" fmla="*/ 1241840 h 2867613"/>
                    <a:gd name="connsiteX21-101" fmla="*/ 1447738 w 1459638"/>
                    <a:gd name="connsiteY21-102" fmla="*/ 1222209 h 2867613"/>
                    <a:gd name="connsiteX22-103" fmla="*/ 1456004 w 1459638"/>
                    <a:gd name="connsiteY22-104" fmla="*/ 1205270 h 2867613"/>
                    <a:gd name="connsiteX23-105" fmla="*/ 1445400 w 1459638"/>
                    <a:gd name="connsiteY23-106" fmla="*/ 1124726 h 2867613"/>
                    <a:gd name="connsiteX24-107" fmla="*/ 826227 w 1459638"/>
                    <a:gd name="connsiteY24-108" fmla="*/ 52286 h 2867613"/>
                    <a:gd name="connsiteX25-109" fmla="*/ 761776 w 1459638"/>
                    <a:gd name="connsiteY25-110" fmla="*/ 2831 h 2867613"/>
                    <a:gd name="connsiteX26-111" fmla="*/ 742974 w 1459638"/>
                    <a:gd name="connsiteY26-112" fmla="*/ 1520 h 2867613"/>
                    <a:gd name="connsiteX27-113" fmla="*/ 738455 w 1459638"/>
                    <a:gd name="connsiteY27-114" fmla="*/ 0 h 2867613"/>
                    <a:gd name="connsiteX0-115" fmla="*/ 738455 w 1459638"/>
                    <a:gd name="connsiteY0-116" fmla="*/ 0 h 2867613"/>
                    <a:gd name="connsiteX1-117" fmla="*/ 729819 w 1459638"/>
                    <a:gd name="connsiteY1-118" fmla="*/ 602 h 2867613"/>
                    <a:gd name="connsiteX2-119" fmla="*/ 721184 w 1459638"/>
                    <a:gd name="connsiteY2-120" fmla="*/ 0 h 2867613"/>
                    <a:gd name="connsiteX3-121" fmla="*/ 716665 w 1459638"/>
                    <a:gd name="connsiteY3-122" fmla="*/ 1520 h 2867613"/>
                    <a:gd name="connsiteX4-123" fmla="*/ 697863 w 1459638"/>
                    <a:gd name="connsiteY4-124" fmla="*/ 2831 h 2867613"/>
                    <a:gd name="connsiteX5-125" fmla="*/ 633411 w 1459638"/>
                    <a:gd name="connsiteY5-126" fmla="*/ 52286 h 2867613"/>
                    <a:gd name="connsiteX6-127" fmla="*/ 14238 w 1459638"/>
                    <a:gd name="connsiteY6-128" fmla="*/ 1124726 h 2867613"/>
                    <a:gd name="connsiteX7-129" fmla="*/ 3634 w 1459638"/>
                    <a:gd name="connsiteY7-130" fmla="*/ 1205270 h 2867613"/>
                    <a:gd name="connsiteX8-131" fmla="*/ 11900 w 1459638"/>
                    <a:gd name="connsiteY8-132" fmla="*/ 1222209 h 2867613"/>
                    <a:gd name="connsiteX9-133" fmla="*/ 12843 w 1459638"/>
                    <a:gd name="connsiteY9-134" fmla="*/ 1226882 h 2867613"/>
                    <a:gd name="connsiteX10-135" fmla="*/ 17684 w 1459638"/>
                    <a:gd name="connsiteY10-136" fmla="*/ 1234061 h 2867613"/>
                    <a:gd name="connsiteX11-137" fmla="*/ 21480 w 1459638"/>
                    <a:gd name="connsiteY11-138" fmla="*/ 1241840 h 2867613"/>
                    <a:gd name="connsiteX12-139" fmla="*/ 25054 w 1459638"/>
                    <a:gd name="connsiteY12-140" fmla="*/ 1244992 h 2867613"/>
                    <a:gd name="connsiteX13-141" fmla="*/ 25909 w 1459638"/>
                    <a:gd name="connsiteY13-142" fmla="*/ 1246260 h 2867613"/>
                    <a:gd name="connsiteX14-143" fmla="*/ 0 w 1459638"/>
                    <a:gd name="connsiteY14-144" fmla="*/ 1246260 h 2867613"/>
                    <a:gd name="connsiteX15-145" fmla="*/ 0 w 1459638"/>
                    <a:gd name="connsiteY15-146" fmla="*/ 2867613 h 2867613"/>
                    <a:gd name="connsiteX16-147" fmla="*/ 1459638 w 1459638"/>
                    <a:gd name="connsiteY16-148" fmla="*/ 2867613 h 2867613"/>
                    <a:gd name="connsiteX17-149" fmla="*/ 1459638 w 1459638"/>
                    <a:gd name="connsiteY17-150" fmla="*/ 1246260 h 2867613"/>
                    <a:gd name="connsiteX18-151" fmla="*/ 1433729 w 1459638"/>
                    <a:gd name="connsiteY18-152" fmla="*/ 1246260 h 2867613"/>
                    <a:gd name="connsiteX19-153" fmla="*/ 1434584 w 1459638"/>
                    <a:gd name="connsiteY19-154" fmla="*/ 1244992 h 2867613"/>
                    <a:gd name="connsiteX20-155" fmla="*/ 1447738 w 1459638"/>
                    <a:gd name="connsiteY20-156" fmla="*/ 1222209 h 2867613"/>
                    <a:gd name="connsiteX21-157" fmla="*/ 1456004 w 1459638"/>
                    <a:gd name="connsiteY21-158" fmla="*/ 1205270 h 2867613"/>
                    <a:gd name="connsiteX22-159" fmla="*/ 1445400 w 1459638"/>
                    <a:gd name="connsiteY22-160" fmla="*/ 1124726 h 2867613"/>
                    <a:gd name="connsiteX23-161" fmla="*/ 826227 w 1459638"/>
                    <a:gd name="connsiteY23-162" fmla="*/ 52286 h 2867613"/>
                    <a:gd name="connsiteX24-163" fmla="*/ 761776 w 1459638"/>
                    <a:gd name="connsiteY24-164" fmla="*/ 2831 h 2867613"/>
                    <a:gd name="connsiteX25-165" fmla="*/ 742974 w 1459638"/>
                    <a:gd name="connsiteY25-166" fmla="*/ 1520 h 2867613"/>
                    <a:gd name="connsiteX26-167" fmla="*/ 738455 w 1459638"/>
                    <a:gd name="connsiteY26-168" fmla="*/ 0 h 2867613"/>
                    <a:gd name="connsiteX0-169" fmla="*/ 738455 w 1459638"/>
                    <a:gd name="connsiteY0-170" fmla="*/ 0 h 2867613"/>
                    <a:gd name="connsiteX1-171" fmla="*/ 729819 w 1459638"/>
                    <a:gd name="connsiteY1-172" fmla="*/ 602 h 2867613"/>
                    <a:gd name="connsiteX2-173" fmla="*/ 721184 w 1459638"/>
                    <a:gd name="connsiteY2-174" fmla="*/ 0 h 2867613"/>
                    <a:gd name="connsiteX3-175" fmla="*/ 716665 w 1459638"/>
                    <a:gd name="connsiteY3-176" fmla="*/ 1520 h 2867613"/>
                    <a:gd name="connsiteX4-177" fmla="*/ 697863 w 1459638"/>
                    <a:gd name="connsiteY4-178" fmla="*/ 2831 h 2867613"/>
                    <a:gd name="connsiteX5-179" fmla="*/ 633411 w 1459638"/>
                    <a:gd name="connsiteY5-180" fmla="*/ 52286 h 2867613"/>
                    <a:gd name="connsiteX6-181" fmla="*/ 14238 w 1459638"/>
                    <a:gd name="connsiteY6-182" fmla="*/ 1124726 h 2867613"/>
                    <a:gd name="connsiteX7-183" fmla="*/ 3634 w 1459638"/>
                    <a:gd name="connsiteY7-184" fmla="*/ 1205270 h 2867613"/>
                    <a:gd name="connsiteX8-185" fmla="*/ 11900 w 1459638"/>
                    <a:gd name="connsiteY8-186" fmla="*/ 1222209 h 2867613"/>
                    <a:gd name="connsiteX9-187" fmla="*/ 12843 w 1459638"/>
                    <a:gd name="connsiteY9-188" fmla="*/ 1226882 h 2867613"/>
                    <a:gd name="connsiteX10-189" fmla="*/ 17684 w 1459638"/>
                    <a:gd name="connsiteY10-190" fmla="*/ 1234061 h 2867613"/>
                    <a:gd name="connsiteX11-191" fmla="*/ 21480 w 1459638"/>
                    <a:gd name="connsiteY11-192" fmla="*/ 1241840 h 2867613"/>
                    <a:gd name="connsiteX12-193" fmla="*/ 25054 w 1459638"/>
                    <a:gd name="connsiteY12-194" fmla="*/ 1244992 h 2867613"/>
                    <a:gd name="connsiteX13-195" fmla="*/ 25909 w 1459638"/>
                    <a:gd name="connsiteY13-196" fmla="*/ 1246260 h 2867613"/>
                    <a:gd name="connsiteX14-197" fmla="*/ 0 w 1459638"/>
                    <a:gd name="connsiteY14-198" fmla="*/ 1246260 h 2867613"/>
                    <a:gd name="connsiteX15-199" fmla="*/ 0 w 1459638"/>
                    <a:gd name="connsiteY15-200" fmla="*/ 2867613 h 2867613"/>
                    <a:gd name="connsiteX16-201" fmla="*/ 1459638 w 1459638"/>
                    <a:gd name="connsiteY16-202" fmla="*/ 2867613 h 2867613"/>
                    <a:gd name="connsiteX17-203" fmla="*/ 1459638 w 1459638"/>
                    <a:gd name="connsiteY17-204" fmla="*/ 1246260 h 2867613"/>
                    <a:gd name="connsiteX18-205" fmla="*/ 1433729 w 1459638"/>
                    <a:gd name="connsiteY18-206" fmla="*/ 1246260 h 2867613"/>
                    <a:gd name="connsiteX19-207" fmla="*/ 1447738 w 1459638"/>
                    <a:gd name="connsiteY19-208" fmla="*/ 1222209 h 2867613"/>
                    <a:gd name="connsiteX20-209" fmla="*/ 1456004 w 1459638"/>
                    <a:gd name="connsiteY20-210" fmla="*/ 1205270 h 2867613"/>
                    <a:gd name="connsiteX21-211" fmla="*/ 1445400 w 1459638"/>
                    <a:gd name="connsiteY21-212" fmla="*/ 1124726 h 2867613"/>
                    <a:gd name="connsiteX22-213" fmla="*/ 826227 w 1459638"/>
                    <a:gd name="connsiteY22-214" fmla="*/ 52286 h 2867613"/>
                    <a:gd name="connsiteX23-215" fmla="*/ 761776 w 1459638"/>
                    <a:gd name="connsiteY23-216" fmla="*/ 2831 h 2867613"/>
                    <a:gd name="connsiteX24-217" fmla="*/ 742974 w 1459638"/>
                    <a:gd name="connsiteY24-218" fmla="*/ 1520 h 2867613"/>
                    <a:gd name="connsiteX25-219" fmla="*/ 738455 w 1459638"/>
                    <a:gd name="connsiteY25-220" fmla="*/ 0 h 2867613"/>
                    <a:gd name="connsiteX0-221" fmla="*/ 738455 w 1459638"/>
                    <a:gd name="connsiteY0-222" fmla="*/ 0 h 2867613"/>
                    <a:gd name="connsiteX1-223" fmla="*/ 729819 w 1459638"/>
                    <a:gd name="connsiteY1-224" fmla="*/ 602 h 2867613"/>
                    <a:gd name="connsiteX2-225" fmla="*/ 721184 w 1459638"/>
                    <a:gd name="connsiteY2-226" fmla="*/ 0 h 2867613"/>
                    <a:gd name="connsiteX3-227" fmla="*/ 716665 w 1459638"/>
                    <a:gd name="connsiteY3-228" fmla="*/ 1520 h 2867613"/>
                    <a:gd name="connsiteX4-229" fmla="*/ 697863 w 1459638"/>
                    <a:gd name="connsiteY4-230" fmla="*/ 2831 h 2867613"/>
                    <a:gd name="connsiteX5-231" fmla="*/ 633411 w 1459638"/>
                    <a:gd name="connsiteY5-232" fmla="*/ 52286 h 2867613"/>
                    <a:gd name="connsiteX6-233" fmla="*/ 14238 w 1459638"/>
                    <a:gd name="connsiteY6-234" fmla="*/ 1124726 h 2867613"/>
                    <a:gd name="connsiteX7-235" fmla="*/ 3634 w 1459638"/>
                    <a:gd name="connsiteY7-236" fmla="*/ 1205270 h 2867613"/>
                    <a:gd name="connsiteX8-237" fmla="*/ 11900 w 1459638"/>
                    <a:gd name="connsiteY8-238" fmla="*/ 1222209 h 2867613"/>
                    <a:gd name="connsiteX9-239" fmla="*/ 12843 w 1459638"/>
                    <a:gd name="connsiteY9-240" fmla="*/ 1226882 h 2867613"/>
                    <a:gd name="connsiteX10-241" fmla="*/ 17684 w 1459638"/>
                    <a:gd name="connsiteY10-242" fmla="*/ 1234061 h 2867613"/>
                    <a:gd name="connsiteX11-243" fmla="*/ 21480 w 1459638"/>
                    <a:gd name="connsiteY11-244" fmla="*/ 1241840 h 2867613"/>
                    <a:gd name="connsiteX12-245" fmla="*/ 25054 w 1459638"/>
                    <a:gd name="connsiteY12-246" fmla="*/ 1244992 h 2867613"/>
                    <a:gd name="connsiteX13-247" fmla="*/ 25909 w 1459638"/>
                    <a:gd name="connsiteY13-248" fmla="*/ 1246260 h 2867613"/>
                    <a:gd name="connsiteX14-249" fmla="*/ 0 w 1459638"/>
                    <a:gd name="connsiteY14-250" fmla="*/ 1246260 h 2867613"/>
                    <a:gd name="connsiteX15-251" fmla="*/ 0 w 1459638"/>
                    <a:gd name="connsiteY15-252" fmla="*/ 2867613 h 2867613"/>
                    <a:gd name="connsiteX16-253" fmla="*/ 1459638 w 1459638"/>
                    <a:gd name="connsiteY16-254" fmla="*/ 2867613 h 2867613"/>
                    <a:gd name="connsiteX17-255" fmla="*/ 1459638 w 1459638"/>
                    <a:gd name="connsiteY17-256" fmla="*/ 1246260 h 2867613"/>
                    <a:gd name="connsiteX18-257" fmla="*/ 1447738 w 1459638"/>
                    <a:gd name="connsiteY18-258" fmla="*/ 1222209 h 2867613"/>
                    <a:gd name="connsiteX19-259" fmla="*/ 1456004 w 1459638"/>
                    <a:gd name="connsiteY19-260" fmla="*/ 1205270 h 2867613"/>
                    <a:gd name="connsiteX20-261" fmla="*/ 1445400 w 1459638"/>
                    <a:gd name="connsiteY20-262" fmla="*/ 1124726 h 2867613"/>
                    <a:gd name="connsiteX21-263" fmla="*/ 826227 w 1459638"/>
                    <a:gd name="connsiteY21-264" fmla="*/ 52286 h 2867613"/>
                    <a:gd name="connsiteX22-265" fmla="*/ 761776 w 1459638"/>
                    <a:gd name="connsiteY22-266" fmla="*/ 2831 h 2867613"/>
                    <a:gd name="connsiteX23-267" fmla="*/ 742974 w 1459638"/>
                    <a:gd name="connsiteY23-268" fmla="*/ 1520 h 2867613"/>
                    <a:gd name="connsiteX24-269" fmla="*/ 738455 w 1459638"/>
                    <a:gd name="connsiteY24-270" fmla="*/ 0 h 2867613"/>
                    <a:gd name="connsiteX0-271" fmla="*/ 738455 w 1459638"/>
                    <a:gd name="connsiteY0-272" fmla="*/ 0 h 2867613"/>
                    <a:gd name="connsiteX1-273" fmla="*/ 729819 w 1459638"/>
                    <a:gd name="connsiteY1-274" fmla="*/ 602 h 2867613"/>
                    <a:gd name="connsiteX2-275" fmla="*/ 721184 w 1459638"/>
                    <a:gd name="connsiteY2-276" fmla="*/ 0 h 2867613"/>
                    <a:gd name="connsiteX3-277" fmla="*/ 716665 w 1459638"/>
                    <a:gd name="connsiteY3-278" fmla="*/ 1520 h 2867613"/>
                    <a:gd name="connsiteX4-279" fmla="*/ 697863 w 1459638"/>
                    <a:gd name="connsiteY4-280" fmla="*/ 2831 h 2867613"/>
                    <a:gd name="connsiteX5-281" fmla="*/ 633411 w 1459638"/>
                    <a:gd name="connsiteY5-282" fmla="*/ 52286 h 2867613"/>
                    <a:gd name="connsiteX6-283" fmla="*/ 14238 w 1459638"/>
                    <a:gd name="connsiteY6-284" fmla="*/ 1124726 h 2867613"/>
                    <a:gd name="connsiteX7-285" fmla="*/ 3634 w 1459638"/>
                    <a:gd name="connsiteY7-286" fmla="*/ 1205270 h 2867613"/>
                    <a:gd name="connsiteX8-287" fmla="*/ 11900 w 1459638"/>
                    <a:gd name="connsiteY8-288" fmla="*/ 1222209 h 2867613"/>
                    <a:gd name="connsiteX9-289" fmla="*/ 12843 w 1459638"/>
                    <a:gd name="connsiteY9-290" fmla="*/ 1226882 h 2867613"/>
                    <a:gd name="connsiteX10-291" fmla="*/ 17684 w 1459638"/>
                    <a:gd name="connsiteY10-292" fmla="*/ 1234061 h 2867613"/>
                    <a:gd name="connsiteX11-293" fmla="*/ 21480 w 1459638"/>
                    <a:gd name="connsiteY11-294" fmla="*/ 1241840 h 2867613"/>
                    <a:gd name="connsiteX12-295" fmla="*/ 25054 w 1459638"/>
                    <a:gd name="connsiteY12-296" fmla="*/ 1244992 h 2867613"/>
                    <a:gd name="connsiteX13-297" fmla="*/ 25909 w 1459638"/>
                    <a:gd name="connsiteY13-298" fmla="*/ 1246260 h 2867613"/>
                    <a:gd name="connsiteX14-299" fmla="*/ 0 w 1459638"/>
                    <a:gd name="connsiteY14-300" fmla="*/ 1246260 h 2867613"/>
                    <a:gd name="connsiteX15-301" fmla="*/ 0 w 1459638"/>
                    <a:gd name="connsiteY15-302" fmla="*/ 2867613 h 2867613"/>
                    <a:gd name="connsiteX16-303" fmla="*/ 1459638 w 1459638"/>
                    <a:gd name="connsiteY16-304" fmla="*/ 2867613 h 2867613"/>
                    <a:gd name="connsiteX17-305" fmla="*/ 1459638 w 1459638"/>
                    <a:gd name="connsiteY17-306" fmla="*/ 1246260 h 2867613"/>
                    <a:gd name="connsiteX18-307" fmla="*/ 1456004 w 1459638"/>
                    <a:gd name="connsiteY18-308" fmla="*/ 1205270 h 2867613"/>
                    <a:gd name="connsiteX19-309" fmla="*/ 1445400 w 1459638"/>
                    <a:gd name="connsiteY19-310" fmla="*/ 1124726 h 2867613"/>
                    <a:gd name="connsiteX20-311" fmla="*/ 826227 w 1459638"/>
                    <a:gd name="connsiteY20-312" fmla="*/ 52286 h 2867613"/>
                    <a:gd name="connsiteX21-313" fmla="*/ 761776 w 1459638"/>
                    <a:gd name="connsiteY21-314" fmla="*/ 2831 h 2867613"/>
                    <a:gd name="connsiteX22-315" fmla="*/ 742974 w 1459638"/>
                    <a:gd name="connsiteY22-316" fmla="*/ 1520 h 2867613"/>
                    <a:gd name="connsiteX23-317" fmla="*/ 738455 w 1459638"/>
                    <a:gd name="connsiteY23-318" fmla="*/ 0 h 2867613"/>
                    <a:gd name="connsiteX0-319" fmla="*/ 738455 w 1459638"/>
                    <a:gd name="connsiteY0-320" fmla="*/ 0 h 2867613"/>
                    <a:gd name="connsiteX1-321" fmla="*/ 729819 w 1459638"/>
                    <a:gd name="connsiteY1-322" fmla="*/ 602 h 2867613"/>
                    <a:gd name="connsiteX2-323" fmla="*/ 721184 w 1459638"/>
                    <a:gd name="connsiteY2-324" fmla="*/ 0 h 2867613"/>
                    <a:gd name="connsiteX3-325" fmla="*/ 716665 w 1459638"/>
                    <a:gd name="connsiteY3-326" fmla="*/ 1520 h 2867613"/>
                    <a:gd name="connsiteX4-327" fmla="*/ 697863 w 1459638"/>
                    <a:gd name="connsiteY4-328" fmla="*/ 2831 h 2867613"/>
                    <a:gd name="connsiteX5-329" fmla="*/ 633411 w 1459638"/>
                    <a:gd name="connsiteY5-330" fmla="*/ 52286 h 2867613"/>
                    <a:gd name="connsiteX6-331" fmla="*/ 14238 w 1459638"/>
                    <a:gd name="connsiteY6-332" fmla="*/ 1124726 h 2867613"/>
                    <a:gd name="connsiteX7-333" fmla="*/ 3634 w 1459638"/>
                    <a:gd name="connsiteY7-334" fmla="*/ 1205270 h 2867613"/>
                    <a:gd name="connsiteX8-335" fmla="*/ 11900 w 1459638"/>
                    <a:gd name="connsiteY8-336" fmla="*/ 1222209 h 2867613"/>
                    <a:gd name="connsiteX9-337" fmla="*/ 12843 w 1459638"/>
                    <a:gd name="connsiteY9-338" fmla="*/ 1226882 h 2867613"/>
                    <a:gd name="connsiteX10-339" fmla="*/ 17684 w 1459638"/>
                    <a:gd name="connsiteY10-340" fmla="*/ 1234061 h 2867613"/>
                    <a:gd name="connsiteX11-341" fmla="*/ 21480 w 1459638"/>
                    <a:gd name="connsiteY11-342" fmla="*/ 1241840 h 2867613"/>
                    <a:gd name="connsiteX12-343" fmla="*/ 25054 w 1459638"/>
                    <a:gd name="connsiteY12-344" fmla="*/ 1244992 h 2867613"/>
                    <a:gd name="connsiteX13-345" fmla="*/ 0 w 1459638"/>
                    <a:gd name="connsiteY13-346" fmla="*/ 1246260 h 2867613"/>
                    <a:gd name="connsiteX14-347" fmla="*/ 0 w 1459638"/>
                    <a:gd name="connsiteY14-348" fmla="*/ 2867613 h 2867613"/>
                    <a:gd name="connsiteX15-349" fmla="*/ 1459638 w 1459638"/>
                    <a:gd name="connsiteY15-350" fmla="*/ 2867613 h 2867613"/>
                    <a:gd name="connsiteX16-351" fmla="*/ 1459638 w 1459638"/>
                    <a:gd name="connsiteY16-352" fmla="*/ 1246260 h 2867613"/>
                    <a:gd name="connsiteX17-353" fmla="*/ 1456004 w 1459638"/>
                    <a:gd name="connsiteY17-354" fmla="*/ 1205270 h 2867613"/>
                    <a:gd name="connsiteX18-355" fmla="*/ 1445400 w 1459638"/>
                    <a:gd name="connsiteY18-356" fmla="*/ 1124726 h 2867613"/>
                    <a:gd name="connsiteX19-357" fmla="*/ 826227 w 1459638"/>
                    <a:gd name="connsiteY19-358" fmla="*/ 52286 h 2867613"/>
                    <a:gd name="connsiteX20-359" fmla="*/ 761776 w 1459638"/>
                    <a:gd name="connsiteY20-360" fmla="*/ 2831 h 2867613"/>
                    <a:gd name="connsiteX21-361" fmla="*/ 742974 w 1459638"/>
                    <a:gd name="connsiteY21-362" fmla="*/ 1520 h 2867613"/>
                    <a:gd name="connsiteX22-363" fmla="*/ 738455 w 1459638"/>
                    <a:gd name="connsiteY22-364" fmla="*/ 0 h 2867613"/>
                    <a:gd name="connsiteX0-365" fmla="*/ 738455 w 1459638"/>
                    <a:gd name="connsiteY0-366" fmla="*/ 0 h 2867613"/>
                    <a:gd name="connsiteX1-367" fmla="*/ 729819 w 1459638"/>
                    <a:gd name="connsiteY1-368" fmla="*/ 602 h 2867613"/>
                    <a:gd name="connsiteX2-369" fmla="*/ 721184 w 1459638"/>
                    <a:gd name="connsiteY2-370" fmla="*/ 0 h 2867613"/>
                    <a:gd name="connsiteX3-371" fmla="*/ 716665 w 1459638"/>
                    <a:gd name="connsiteY3-372" fmla="*/ 1520 h 2867613"/>
                    <a:gd name="connsiteX4-373" fmla="*/ 697863 w 1459638"/>
                    <a:gd name="connsiteY4-374" fmla="*/ 2831 h 2867613"/>
                    <a:gd name="connsiteX5-375" fmla="*/ 633411 w 1459638"/>
                    <a:gd name="connsiteY5-376" fmla="*/ 52286 h 2867613"/>
                    <a:gd name="connsiteX6-377" fmla="*/ 14238 w 1459638"/>
                    <a:gd name="connsiteY6-378" fmla="*/ 1124726 h 2867613"/>
                    <a:gd name="connsiteX7-379" fmla="*/ 3634 w 1459638"/>
                    <a:gd name="connsiteY7-380" fmla="*/ 1205270 h 2867613"/>
                    <a:gd name="connsiteX8-381" fmla="*/ 11900 w 1459638"/>
                    <a:gd name="connsiteY8-382" fmla="*/ 1222209 h 2867613"/>
                    <a:gd name="connsiteX9-383" fmla="*/ 12843 w 1459638"/>
                    <a:gd name="connsiteY9-384" fmla="*/ 1226882 h 2867613"/>
                    <a:gd name="connsiteX10-385" fmla="*/ 17684 w 1459638"/>
                    <a:gd name="connsiteY10-386" fmla="*/ 1234061 h 2867613"/>
                    <a:gd name="connsiteX11-387" fmla="*/ 21480 w 1459638"/>
                    <a:gd name="connsiteY11-388" fmla="*/ 1241840 h 2867613"/>
                    <a:gd name="connsiteX12-389" fmla="*/ 0 w 1459638"/>
                    <a:gd name="connsiteY12-390" fmla="*/ 1246260 h 2867613"/>
                    <a:gd name="connsiteX13-391" fmla="*/ 0 w 1459638"/>
                    <a:gd name="connsiteY13-392" fmla="*/ 2867613 h 2867613"/>
                    <a:gd name="connsiteX14-393" fmla="*/ 1459638 w 1459638"/>
                    <a:gd name="connsiteY14-394" fmla="*/ 2867613 h 2867613"/>
                    <a:gd name="connsiteX15-395" fmla="*/ 1459638 w 1459638"/>
                    <a:gd name="connsiteY15-396" fmla="*/ 1246260 h 2867613"/>
                    <a:gd name="connsiteX16-397" fmla="*/ 1456004 w 1459638"/>
                    <a:gd name="connsiteY16-398" fmla="*/ 1205270 h 2867613"/>
                    <a:gd name="connsiteX17-399" fmla="*/ 1445400 w 1459638"/>
                    <a:gd name="connsiteY17-400" fmla="*/ 1124726 h 2867613"/>
                    <a:gd name="connsiteX18-401" fmla="*/ 826227 w 1459638"/>
                    <a:gd name="connsiteY18-402" fmla="*/ 52286 h 2867613"/>
                    <a:gd name="connsiteX19-403" fmla="*/ 761776 w 1459638"/>
                    <a:gd name="connsiteY19-404" fmla="*/ 2831 h 2867613"/>
                    <a:gd name="connsiteX20-405" fmla="*/ 742974 w 1459638"/>
                    <a:gd name="connsiteY20-406" fmla="*/ 1520 h 2867613"/>
                    <a:gd name="connsiteX21-407" fmla="*/ 738455 w 1459638"/>
                    <a:gd name="connsiteY21-408" fmla="*/ 0 h 2867613"/>
                    <a:gd name="connsiteX0-409" fmla="*/ 738455 w 1459638"/>
                    <a:gd name="connsiteY0-410" fmla="*/ 0 h 2867613"/>
                    <a:gd name="connsiteX1-411" fmla="*/ 729819 w 1459638"/>
                    <a:gd name="connsiteY1-412" fmla="*/ 602 h 2867613"/>
                    <a:gd name="connsiteX2-413" fmla="*/ 721184 w 1459638"/>
                    <a:gd name="connsiteY2-414" fmla="*/ 0 h 2867613"/>
                    <a:gd name="connsiteX3-415" fmla="*/ 716665 w 1459638"/>
                    <a:gd name="connsiteY3-416" fmla="*/ 1520 h 2867613"/>
                    <a:gd name="connsiteX4-417" fmla="*/ 697863 w 1459638"/>
                    <a:gd name="connsiteY4-418" fmla="*/ 2831 h 2867613"/>
                    <a:gd name="connsiteX5-419" fmla="*/ 633411 w 1459638"/>
                    <a:gd name="connsiteY5-420" fmla="*/ 52286 h 2867613"/>
                    <a:gd name="connsiteX6-421" fmla="*/ 14238 w 1459638"/>
                    <a:gd name="connsiteY6-422" fmla="*/ 1124726 h 2867613"/>
                    <a:gd name="connsiteX7-423" fmla="*/ 3634 w 1459638"/>
                    <a:gd name="connsiteY7-424" fmla="*/ 1205270 h 2867613"/>
                    <a:gd name="connsiteX8-425" fmla="*/ 11900 w 1459638"/>
                    <a:gd name="connsiteY8-426" fmla="*/ 1222209 h 2867613"/>
                    <a:gd name="connsiteX9-427" fmla="*/ 12843 w 1459638"/>
                    <a:gd name="connsiteY9-428" fmla="*/ 1226882 h 2867613"/>
                    <a:gd name="connsiteX10-429" fmla="*/ 17684 w 1459638"/>
                    <a:gd name="connsiteY10-430" fmla="*/ 1234061 h 2867613"/>
                    <a:gd name="connsiteX11-431" fmla="*/ 0 w 1459638"/>
                    <a:gd name="connsiteY11-432" fmla="*/ 1246260 h 2867613"/>
                    <a:gd name="connsiteX12-433" fmla="*/ 0 w 1459638"/>
                    <a:gd name="connsiteY12-434" fmla="*/ 2867613 h 2867613"/>
                    <a:gd name="connsiteX13-435" fmla="*/ 1459638 w 1459638"/>
                    <a:gd name="connsiteY13-436" fmla="*/ 2867613 h 2867613"/>
                    <a:gd name="connsiteX14-437" fmla="*/ 1459638 w 1459638"/>
                    <a:gd name="connsiteY14-438" fmla="*/ 1246260 h 2867613"/>
                    <a:gd name="connsiteX15-439" fmla="*/ 1456004 w 1459638"/>
                    <a:gd name="connsiteY15-440" fmla="*/ 1205270 h 2867613"/>
                    <a:gd name="connsiteX16-441" fmla="*/ 1445400 w 1459638"/>
                    <a:gd name="connsiteY16-442" fmla="*/ 1124726 h 2867613"/>
                    <a:gd name="connsiteX17-443" fmla="*/ 826227 w 1459638"/>
                    <a:gd name="connsiteY17-444" fmla="*/ 52286 h 2867613"/>
                    <a:gd name="connsiteX18-445" fmla="*/ 761776 w 1459638"/>
                    <a:gd name="connsiteY18-446" fmla="*/ 2831 h 2867613"/>
                    <a:gd name="connsiteX19-447" fmla="*/ 742974 w 1459638"/>
                    <a:gd name="connsiteY19-448" fmla="*/ 1520 h 2867613"/>
                    <a:gd name="connsiteX20-449" fmla="*/ 738455 w 1459638"/>
                    <a:gd name="connsiteY20-450" fmla="*/ 0 h 2867613"/>
                    <a:gd name="connsiteX0-451" fmla="*/ 738455 w 1459638"/>
                    <a:gd name="connsiteY0-452" fmla="*/ 0 h 2867613"/>
                    <a:gd name="connsiteX1-453" fmla="*/ 729819 w 1459638"/>
                    <a:gd name="connsiteY1-454" fmla="*/ 602 h 2867613"/>
                    <a:gd name="connsiteX2-455" fmla="*/ 721184 w 1459638"/>
                    <a:gd name="connsiteY2-456" fmla="*/ 0 h 2867613"/>
                    <a:gd name="connsiteX3-457" fmla="*/ 716665 w 1459638"/>
                    <a:gd name="connsiteY3-458" fmla="*/ 1520 h 2867613"/>
                    <a:gd name="connsiteX4-459" fmla="*/ 697863 w 1459638"/>
                    <a:gd name="connsiteY4-460" fmla="*/ 2831 h 2867613"/>
                    <a:gd name="connsiteX5-461" fmla="*/ 633411 w 1459638"/>
                    <a:gd name="connsiteY5-462" fmla="*/ 52286 h 2867613"/>
                    <a:gd name="connsiteX6-463" fmla="*/ 14238 w 1459638"/>
                    <a:gd name="connsiteY6-464" fmla="*/ 1124726 h 2867613"/>
                    <a:gd name="connsiteX7-465" fmla="*/ 3634 w 1459638"/>
                    <a:gd name="connsiteY7-466" fmla="*/ 1205270 h 2867613"/>
                    <a:gd name="connsiteX8-467" fmla="*/ 11900 w 1459638"/>
                    <a:gd name="connsiteY8-468" fmla="*/ 1222209 h 2867613"/>
                    <a:gd name="connsiteX9-469" fmla="*/ 12843 w 1459638"/>
                    <a:gd name="connsiteY9-470" fmla="*/ 1226882 h 2867613"/>
                    <a:gd name="connsiteX10-471" fmla="*/ 0 w 1459638"/>
                    <a:gd name="connsiteY10-472" fmla="*/ 1246260 h 2867613"/>
                    <a:gd name="connsiteX11-473" fmla="*/ 0 w 1459638"/>
                    <a:gd name="connsiteY11-474" fmla="*/ 2867613 h 2867613"/>
                    <a:gd name="connsiteX12-475" fmla="*/ 1459638 w 1459638"/>
                    <a:gd name="connsiteY12-476" fmla="*/ 2867613 h 2867613"/>
                    <a:gd name="connsiteX13-477" fmla="*/ 1459638 w 1459638"/>
                    <a:gd name="connsiteY13-478" fmla="*/ 1246260 h 2867613"/>
                    <a:gd name="connsiteX14-479" fmla="*/ 1456004 w 1459638"/>
                    <a:gd name="connsiteY14-480" fmla="*/ 1205270 h 2867613"/>
                    <a:gd name="connsiteX15-481" fmla="*/ 1445400 w 1459638"/>
                    <a:gd name="connsiteY15-482" fmla="*/ 1124726 h 2867613"/>
                    <a:gd name="connsiteX16-483" fmla="*/ 826227 w 1459638"/>
                    <a:gd name="connsiteY16-484" fmla="*/ 52286 h 2867613"/>
                    <a:gd name="connsiteX17-485" fmla="*/ 761776 w 1459638"/>
                    <a:gd name="connsiteY17-486" fmla="*/ 2831 h 2867613"/>
                    <a:gd name="connsiteX18-487" fmla="*/ 742974 w 1459638"/>
                    <a:gd name="connsiteY18-488" fmla="*/ 1520 h 2867613"/>
                    <a:gd name="connsiteX19-489" fmla="*/ 738455 w 1459638"/>
                    <a:gd name="connsiteY19-490" fmla="*/ 0 h 2867613"/>
                    <a:gd name="connsiteX0-491" fmla="*/ 738455 w 1459638"/>
                    <a:gd name="connsiteY0-492" fmla="*/ 0 h 2867613"/>
                    <a:gd name="connsiteX1-493" fmla="*/ 729819 w 1459638"/>
                    <a:gd name="connsiteY1-494" fmla="*/ 602 h 2867613"/>
                    <a:gd name="connsiteX2-495" fmla="*/ 721184 w 1459638"/>
                    <a:gd name="connsiteY2-496" fmla="*/ 0 h 2867613"/>
                    <a:gd name="connsiteX3-497" fmla="*/ 716665 w 1459638"/>
                    <a:gd name="connsiteY3-498" fmla="*/ 1520 h 2867613"/>
                    <a:gd name="connsiteX4-499" fmla="*/ 697863 w 1459638"/>
                    <a:gd name="connsiteY4-500" fmla="*/ 2831 h 2867613"/>
                    <a:gd name="connsiteX5-501" fmla="*/ 633411 w 1459638"/>
                    <a:gd name="connsiteY5-502" fmla="*/ 52286 h 2867613"/>
                    <a:gd name="connsiteX6-503" fmla="*/ 14238 w 1459638"/>
                    <a:gd name="connsiteY6-504" fmla="*/ 1124726 h 2867613"/>
                    <a:gd name="connsiteX7-505" fmla="*/ 3634 w 1459638"/>
                    <a:gd name="connsiteY7-506" fmla="*/ 1205270 h 2867613"/>
                    <a:gd name="connsiteX8-507" fmla="*/ 11900 w 1459638"/>
                    <a:gd name="connsiteY8-508" fmla="*/ 1222209 h 2867613"/>
                    <a:gd name="connsiteX9-509" fmla="*/ 0 w 1459638"/>
                    <a:gd name="connsiteY9-510" fmla="*/ 1246260 h 2867613"/>
                    <a:gd name="connsiteX10-511" fmla="*/ 0 w 1459638"/>
                    <a:gd name="connsiteY10-512" fmla="*/ 2867613 h 2867613"/>
                    <a:gd name="connsiteX11-513" fmla="*/ 1459638 w 1459638"/>
                    <a:gd name="connsiteY11-514" fmla="*/ 2867613 h 2867613"/>
                    <a:gd name="connsiteX12-515" fmla="*/ 1459638 w 1459638"/>
                    <a:gd name="connsiteY12-516" fmla="*/ 1246260 h 2867613"/>
                    <a:gd name="connsiteX13-517" fmla="*/ 1456004 w 1459638"/>
                    <a:gd name="connsiteY13-518" fmla="*/ 1205270 h 2867613"/>
                    <a:gd name="connsiteX14-519" fmla="*/ 1445400 w 1459638"/>
                    <a:gd name="connsiteY14-520" fmla="*/ 1124726 h 2867613"/>
                    <a:gd name="connsiteX15-521" fmla="*/ 826227 w 1459638"/>
                    <a:gd name="connsiteY15-522" fmla="*/ 52286 h 2867613"/>
                    <a:gd name="connsiteX16-523" fmla="*/ 761776 w 1459638"/>
                    <a:gd name="connsiteY16-524" fmla="*/ 2831 h 2867613"/>
                    <a:gd name="connsiteX17-525" fmla="*/ 742974 w 1459638"/>
                    <a:gd name="connsiteY17-526" fmla="*/ 1520 h 2867613"/>
                    <a:gd name="connsiteX18-527" fmla="*/ 738455 w 1459638"/>
                    <a:gd name="connsiteY18-528" fmla="*/ 0 h 2867613"/>
                    <a:gd name="connsiteX0-529" fmla="*/ 738455 w 1459638"/>
                    <a:gd name="connsiteY0-530" fmla="*/ 0 h 2867613"/>
                    <a:gd name="connsiteX1-531" fmla="*/ 729819 w 1459638"/>
                    <a:gd name="connsiteY1-532" fmla="*/ 602 h 2867613"/>
                    <a:gd name="connsiteX2-533" fmla="*/ 721184 w 1459638"/>
                    <a:gd name="connsiteY2-534" fmla="*/ 0 h 2867613"/>
                    <a:gd name="connsiteX3-535" fmla="*/ 716665 w 1459638"/>
                    <a:gd name="connsiteY3-536" fmla="*/ 1520 h 2867613"/>
                    <a:gd name="connsiteX4-537" fmla="*/ 697863 w 1459638"/>
                    <a:gd name="connsiteY4-538" fmla="*/ 2831 h 2867613"/>
                    <a:gd name="connsiteX5-539" fmla="*/ 633411 w 1459638"/>
                    <a:gd name="connsiteY5-540" fmla="*/ 52286 h 2867613"/>
                    <a:gd name="connsiteX6-541" fmla="*/ 14238 w 1459638"/>
                    <a:gd name="connsiteY6-542" fmla="*/ 1124726 h 2867613"/>
                    <a:gd name="connsiteX7-543" fmla="*/ 3634 w 1459638"/>
                    <a:gd name="connsiteY7-544" fmla="*/ 1205270 h 2867613"/>
                    <a:gd name="connsiteX8-545" fmla="*/ 0 w 1459638"/>
                    <a:gd name="connsiteY8-546" fmla="*/ 1246260 h 2867613"/>
                    <a:gd name="connsiteX9-547" fmla="*/ 0 w 1459638"/>
                    <a:gd name="connsiteY9-548" fmla="*/ 2867613 h 2867613"/>
                    <a:gd name="connsiteX10-549" fmla="*/ 1459638 w 1459638"/>
                    <a:gd name="connsiteY10-550" fmla="*/ 2867613 h 2867613"/>
                    <a:gd name="connsiteX11-551" fmla="*/ 1459638 w 1459638"/>
                    <a:gd name="connsiteY11-552" fmla="*/ 1246260 h 2867613"/>
                    <a:gd name="connsiteX12-553" fmla="*/ 1456004 w 1459638"/>
                    <a:gd name="connsiteY12-554" fmla="*/ 1205270 h 2867613"/>
                    <a:gd name="connsiteX13-555" fmla="*/ 1445400 w 1459638"/>
                    <a:gd name="connsiteY13-556" fmla="*/ 1124726 h 2867613"/>
                    <a:gd name="connsiteX14-557" fmla="*/ 826227 w 1459638"/>
                    <a:gd name="connsiteY14-558" fmla="*/ 52286 h 2867613"/>
                    <a:gd name="connsiteX15-559" fmla="*/ 761776 w 1459638"/>
                    <a:gd name="connsiteY15-560" fmla="*/ 2831 h 2867613"/>
                    <a:gd name="connsiteX16-561" fmla="*/ 742974 w 1459638"/>
                    <a:gd name="connsiteY16-562" fmla="*/ 1520 h 2867613"/>
                    <a:gd name="connsiteX17-563" fmla="*/ 738455 w 1459638"/>
                    <a:gd name="connsiteY17-564" fmla="*/ 0 h 2867613"/>
                    <a:gd name="connsiteX0-565" fmla="*/ 738455 w 1461451"/>
                    <a:gd name="connsiteY0-566" fmla="*/ 0 h 2867613"/>
                    <a:gd name="connsiteX1-567" fmla="*/ 729819 w 1461451"/>
                    <a:gd name="connsiteY1-568" fmla="*/ 602 h 2867613"/>
                    <a:gd name="connsiteX2-569" fmla="*/ 721184 w 1461451"/>
                    <a:gd name="connsiteY2-570" fmla="*/ 0 h 2867613"/>
                    <a:gd name="connsiteX3-571" fmla="*/ 716665 w 1461451"/>
                    <a:gd name="connsiteY3-572" fmla="*/ 1520 h 2867613"/>
                    <a:gd name="connsiteX4-573" fmla="*/ 697863 w 1461451"/>
                    <a:gd name="connsiteY4-574" fmla="*/ 2831 h 2867613"/>
                    <a:gd name="connsiteX5-575" fmla="*/ 633411 w 1461451"/>
                    <a:gd name="connsiteY5-576" fmla="*/ 52286 h 2867613"/>
                    <a:gd name="connsiteX6-577" fmla="*/ 14238 w 1461451"/>
                    <a:gd name="connsiteY6-578" fmla="*/ 1124726 h 2867613"/>
                    <a:gd name="connsiteX7-579" fmla="*/ 3634 w 1461451"/>
                    <a:gd name="connsiteY7-580" fmla="*/ 1205270 h 2867613"/>
                    <a:gd name="connsiteX8-581" fmla="*/ 0 w 1461451"/>
                    <a:gd name="connsiteY8-582" fmla="*/ 1246260 h 2867613"/>
                    <a:gd name="connsiteX9-583" fmla="*/ 0 w 1461451"/>
                    <a:gd name="connsiteY9-584" fmla="*/ 2867613 h 2867613"/>
                    <a:gd name="connsiteX10-585" fmla="*/ 1459638 w 1461451"/>
                    <a:gd name="connsiteY10-586" fmla="*/ 2867613 h 2867613"/>
                    <a:gd name="connsiteX11-587" fmla="*/ 1459638 w 1461451"/>
                    <a:gd name="connsiteY11-588" fmla="*/ 1246260 h 2867613"/>
                    <a:gd name="connsiteX12-589" fmla="*/ 1458385 w 1461451"/>
                    <a:gd name="connsiteY12-590" fmla="*/ 1205270 h 2867613"/>
                    <a:gd name="connsiteX13-591" fmla="*/ 1445400 w 1461451"/>
                    <a:gd name="connsiteY13-592" fmla="*/ 1124726 h 2867613"/>
                    <a:gd name="connsiteX14-593" fmla="*/ 826227 w 1461451"/>
                    <a:gd name="connsiteY14-594" fmla="*/ 52286 h 2867613"/>
                    <a:gd name="connsiteX15-595" fmla="*/ 761776 w 1461451"/>
                    <a:gd name="connsiteY15-596" fmla="*/ 2831 h 2867613"/>
                    <a:gd name="connsiteX16-597" fmla="*/ 742974 w 1461451"/>
                    <a:gd name="connsiteY16-598" fmla="*/ 1520 h 2867613"/>
                    <a:gd name="connsiteX17-599" fmla="*/ 738455 w 1461451"/>
                    <a:gd name="connsiteY17-600" fmla="*/ 0 h 2867613"/>
                    <a:gd name="connsiteX0-601" fmla="*/ 738455 w 1461451"/>
                    <a:gd name="connsiteY0-602" fmla="*/ 0 h 2867613"/>
                    <a:gd name="connsiteX1-603" fmla="*/ 729819 w 1461451"/>
                    <a:gd name="connsiteY1-604" fmla="*/ 602 h 2867613"/>
                    <a:gd name="connsiteX2-605" fmla="*/ 721184 w 1461451"/>
                    <a:gd name="connsiteY2-606" fmla="*/ 0 h 2867613"/>
                    <a:gd name="connsiteX3-607" fmla="*/ 716665 w 1461451"/>
                    <a:gd name="connsiteY3-608" fmla="*/ 1520 h 2867613"/>
                    <a:gd name="connsiteX4-609" fmla="*/ 697863 w 1461451"/>
                    <a:gd name="connsiteY4-610" fmla="*/ 2831 h 2867613"/>
                    <a:gd name="connsiteX5-611" fmla="*/ 633411 w 1461451"/>
                    <a:gd name="connsiteY5-612" fmla="*/ 52286 h 2867613"/>
                    <a:gd name="connsiteX6-613" fmla="*/ 14238 w 1461451"/>
                    <a:gd name="connsiteY6-614" fmla="*/ 1124726 h 2867613"/>
                    <a:gd name="connsiteX7-615" fmla="*/ 3634 w 1461451"/>
                    <a:gd name="connsiteY7-616" fmla="*/ 1205270 h 2867613"/>
                    <a:gd name="connsiteX8-617" fmla="*/ 0 w 1461451"/>
                    <a:gd name="connsiteY8-618" fmla="*/ 1246260 h 2867613"/>
                    <a:gd name="connsiteX9-619" fmla="*/ 0 w 1461451"/>
                    <a:gd name="connsiteY9-620" fmla="*/ 2867613 h 2867613"/>
                    <a:gd name="connsiteX10-621" fmla="*/ 1459638 w 1461451"/>
                    <a:gd name="connsiteY10-622" fmla="*/ 2867613 h 2867613"/>
                    <a:gd name="connsiteX11-623" fmla="*/ 1459638 w 1461451"/>
                    <a:gd name="connsiteY11-624" fmla="*/ 1246260 h 2867613"/>
                    <a:gd name="connsiteX12-625" fmla="*/ 1458385 w 1461451"/>
                    <a:gd name="connsiteY12-626" fmla="*/ 1205270 h 2867613"/>
                    <a:gd name="connsiteX13-627" fmla="*/ 1445400 w 1461451"/>
                    <a:gd name="connsiteY13-628" fmla="*/ 1124726 h 2867613"/>
                    <a:gd name="connsiteX14-629" fmla="*/ 826227 w 1461451"/>
                    <a:gd name="connsiteY14-630" fmla="*/ 52286 h 2867613"/>
                    <a:gd name="connsiteX15-631" fmla="*/ 761776 w 1461451"/>
                    <a:gd name="connsiteY15-632" fmla="*/ 2831 h 2867613"/>
                    <a:gd name="connsiteX16-633" fmla="*/ 742974 w 1461451"/>
                    <a:gd name="connsiteY16-634" fmla="*/ 1520 h 2867613"/>
                    <a:gd name="connsiteX17-635" fmla="*/ 738455 w 1461451"/>
                    <a:gd name="connsiteY17-636" fmla="*/ 0 h 2867613"/>
                    <a:gd name="connsiteX0-637" fmla="*/ 738455 w 1459638"/>
                    <a:gd name="connsiteY0-638" fmla="*/ 0 h 2867613"/>
                    <a:gd name="connsiteX1-639" fmla="*/ 729819 w 1459638"/>
                    <a:gd name="connsiteY1-640" fmla="*/ 602 h 2867613"/>
                    <a:gd name="connsiteX2-641" fmla="*/ 721184 w 1459638"/>
                    <a:gd name="connsiteY2-642" fmla="*/ 0 h 2867613"/>
                    <a:gd name="connsiteX3-643" fmla="*/ 716665 w 1459638"/>
                    <a:gd name="connsiteY3-644" fmla="*/ 1520 h 2867613"/>
                    <a:gd name="connsiteX4-645" fmla="*/ 697863 w 1459638"/>
                    <a:gd name="connsiteY4-646" fmla="*/ 2831 h 2867613"/>
                    <a:gd name="connsiteX5-647" fmla="*/ 633411 w 1459638"/>
                    <a:gd name="connsiteY5-648" fmla="*/ 52286 h 2867613"/>
                    <a:gd name="connsiteX6-649" fmla="*/ 14238 w 1459638"/>
                    <a:gd name="connsiteY6-650" fmla="*/ 1124726 h 2867613"/>
                    <a:gd name="connsiteX7-651" fmla="*/ 3634 w 1459638"/>
                    <a:gd name="connsiteY7-652" fmla="*/ 1205270 h 2867613"/>
                    <a:gd name="connsiteX8-653" fmla="*/ 0 w 1459638"/>
                    <a:gd name="connsiteY8-654" fmla="*/ 1246260 h 2867613"/>
                    <a:gd name="connsiteX9-655" fmla="*/ 0 w 1459638"/>
                    <a:gd name="connsiteY9-656" fmla="*/ 2867613 h 2867613"/>
                    <a:gd name="connsiteX10-657" fmla="*/ 1459638 w 1459638"/>
                    <a:gd name="connsiteY10-658" fmla="*/ 2867613 h 2867613"/>
                    <a:gd name="connsiteX11-659" fmla="*/ 1459638 w 1459638"/>
                    <a:gd name="connsiteY11-660" fmla="*/ 1246260 h 2867613"/>
                    <a:gd name="connsiteX12-661" fmla="*/ 1458385 w 1459638"/>
                    <a:gd name="connsiteY12-662" fmla="*/ 1205270 h 2867613"/>
                    <a:gd name="connsiteX13-663" fmla="*/ 1445400 w 1459638"/>
                    <a:gd name="connsiteY13-664" fmla="*/ 1124726 h 2867613"/>
                    <a:gd name="connsiteX14-665" fmla="*/ 826227 w 1459638"/>
                    <a:gd name="connsiteY14-666" fmla="*/ 52286 h 2867613"/>
                    <a:gd name="connsiteX15-667" fmla="*/ 761776 w 1459638"/>
                    <a:gd name="connsiteY15-668" fmla="*/ 2831 h 2867613"/>
                    <a:gd name="connsiteX16-669" fmla="*/ 742974 w 1459638"/>
                    <a:gd name="connsiteY16-670" fmla="*/ 1520 h 2867613"/>
                    <a:gd name="connsiteX17-671" fmla="*/ 738455 w 1459638"/>
                    <a:gd name="connsiteY17-672" fmla="*/ 0 h 2867613"/>
                    <a:gd name="connsiteX0-673" fmla="*/ 738455 w 1459638"/>
                    <a:gd name="connsiteY0-674" fmla="*/ 0 h 2867613"/>
                    <a:gd name="connsiteX1-675" fmla="*/ 729819 w 1459638"/>
                    <a:gd name="connsiteY1-676" fmla="*/ 602 h 2867613"/>
                    <a:gd name="connsiteX2-677" fmla="*/ 721184 w 1459638"/>
                    <a:gd name="connsiteY2-678" fmla="*/ 0 h 2867613"/>
                    <a:gd name="connsiteX3-679" fmla="*/ 716665 w 1459638"/>
                    <a:gd name="connsiteY3-680" fmla="*/ 1520 h 2867613"/>
                    <a:gd name="connsiteX4-681" fmla="*/ 697863 w 1459638"/>
                    <a:gd name="connsiteY4-682" fmla="*/ 2831 h 2867613"/>
                    <a:gd name="connsiteX5-683" fmla="*/ 633411 w 1459638"/>
                    <a:gd name="connsiteY5-684" fmla="*/ 52286 h 2867613"/>
                    <a:gd name="connsiteX6-685" fmla="*/ 14238 w 1459638"/>
                    <a:gd name="connsiteY6-686" fmla="*/ 1124726 h 2867613"/>
                    <a:gd name="connsiteX7-687" fmla="*/ 3634 w 1459638"/>
                    <a:gd name="connsiteY7-688" fmla="*/ 1205270 h 2867613"/>
                    <a:gd name="connsiteX8-689" fmla="*/ 0 w 1459638"/>
                    <a:gd name="connsiteY8-690" fmla="*/ 1246260 h 2867613"/>
                    <a:gd name="connsiteX9-691" fmla="*/ 0 w 1459638"/>
                    <a:gd name="connsiteY9-692" fmla="*/ 2867613 h 2867613"/>
                    <a:gd name="connsiteX10-693" fmla="*/ 1459638 w 1459638"/>
                    <a:gd name="connsiteY10-694" fmla="*/ 2867613 h 2867613"/>
                    <a:gd name="connsiteX11-695" fmla="*/ 1459638 w 1459638"/>
                    <a:gd name="connsiteY11-696" fmla="*/ 1246260 h 2867613"/>
                    <a:gd name="connsiteX12-697" fmla="*/ 1458385 w 1459638"/>
                    <a:gd name="connsiteY12-698" fmla="*/ 1205270 h 2867613"/>
                    <a:gd name="connsiteX13-699" fmla="*/ 1445400 w 1459638"/>
                    <a:gd name="connsiteY13-700" fmla="*/ 1124726 h 2867613"/>
                    <a:gd name="connsiteX14-701" fmla="*/ 826227 w 1459638"/>
                    <a:gd name="connsiteY14-702" fmla="*/ 52286 h 2867613"/>
                    <a:gd name="connsiteX15-703" fmla="*/ 761776 w 1459638"/>
                    <a:gd name="connsiteY15-704" fmla="*/ 2831 h 2867613"/>
                    <a:gd name="connsiteX16-705" fmla="*/ 742974 w 1459638"/>
                    <a:gd name="connsiteY16-706" fmla="*/ 1520 h 2867613"/>
                    <a:gd name="connsiteX17-707" fmla="*/ 738455 w 1459638"/>
                    <a:gd name="connsiteY17-708" fmla="*/ 0 h 2867613"/>
                    <a:gd name="connsiteX0-709" fmla="*/ 738455 w 1459638"/>
                    <a:gd name="connsiteY0-710" fmla="*/ 0 h 2867613"/>
                    <a:gd name="connsiteX1-711" fmla="*/ 729819 w 1459638"/>
                    <a:gd name="connsiteY1-712" fmla="*/ 602 h 2867613"/>
                    <a:gd name="connsiteX2-713" fmla="*/ 721184 w 1459638"/>
                    <a:gd name="connsiteY2-714" fmla="*/ 0 h 2867613"/>
                    <a:gd name="connsiteX3-715" fmla="*/ 716665 w 1459638"/>
                    <a:gd name="connsiteY3-716" fmla="*/ 1520 h 2867613"/>
                    <a:gd name="connsiteX4-717" fmla="*/ 697863 w 1459638"/>
                    <a:gd name="connsiteY4-718" fmla="*/ 2831 h 2867613"/>
                    <a:gd name="connsiteX5-719" fmla="*/ 633411 w 1459638"/>
                    <a:gd name="connsiteY5-720" fmla="*/ 52286 h 2867613"/>
                    <a:gd name="connsiteX6-721" fmla="*/ 14238 w 1459638"/>
                    <a:gd name="connsiteY6-722" fmla="*/ 1124726 h 2867613"/>
                    <a:gd name="connsiteX7-723" fmla="*/ 3634 w 1459638"/>
                    <a:gd name="connsiteY7-724" fmla="*/ 1205270 h 2867613"/>
                    <a:gd name="connsiteX8-725" fmla="*/ 0 w 1459638"/>
                    <a:gd name="connsiteY8-726" fmla="*/ 1246260 h 2867613"/>
                    <a:gd name="connsiteX9-727" fmla="*/ 0 w 1459638"/>
                    <a:gd name="connsiteY9-728" fmla="*/ 2867613 h 2867613"/>
                    <a:gd name="connsiteX10-729" fmla="*/ 1459638 w 1459638"/>
                    <a:gd name="connsiteY10-730" fmla="*/ 2867613 h 2867613"/>
                    <a:gd name="connsiteX11-731" fmla="*/ 1459638 w 1459638"/>
                    <a:gd name="connsiteY11-732" fmla="*/ 1246260 h 2867613"/>
                    <a:gd name="connsiteX12-733" fmla="*/ 1458385 w 1459638"/>
                    <a:gd name="connsiteY12-734" fmla="*/ 1205270 h 2867613"/>
                    <a:gd name="connsiteX13-735" fmla="*/ 1445400 w 1459638"/>
                    <a:gd name="connsiteY13-736" fmla="*/ 1124726 h 2867613"/>
                    <a:gd name="connsiteX14-737" fmla="*/ 826227 w 1459638"/>
                    <a:gd name="connsiteY14-738" fmla="*/ 52286 h 2867613"/>
                    <a:gd name="connsiteX15-739" fmla="*/ 761776 w 1459638"/>
                    <a:gd name="connsiteY15-740" fmla="*/ 2831 h 2867613"/>
                    <a:gd name="connsiteX16-741" fmla="*/ 742974 w 1459638"/>
                    <a:gd name="connsiteY16-742" fmla="*/ 1520 h 2867613"/>
                    <a:gd name="connsiteX17-743" fmla="*/ 738455 w 1459638"/>
                    <a:gd name="connsiteY17-744" fmla="*/ 0 h 2867613"/>
                    <a:gd name="connsiteX0-745" fmla="*/ 741212 w 1462395"/>
                    <a:gd name="connsiteY0-746" fmla="*/ 0 h 2867613"/>
                    <a:gd name="connsiteX1-747" fmla="*/ 732576 w 1462395"/>
                    <a:gd name="connsiteY1-748" fmla="*/ 602 h 2867613"/>
                    <a:gd name="connsiteX2-749" fmla="*/ 723941 w 1462395"/>
                    <a:gd name="connsiteY2-750" fmla="*/ 0 h 2867613"/>
                    <a:gd name="connsiteX3-751" fmla="*/ 719422 w 1462395"/>
                    <a:gd name="connsiteY3-752" fmla="*/ 1520 h 2867613"/>
                    <a:gd name="connsiteX4-753" fmla="*/ 700620 w 1462395"/>
                    <a:gd name="connsiteY4-754" fmla="*/ 2831 h 2867613"/>
                    <a:gd name="connsiteX5-755" fmla="*/ 636168 w 1462395"/>
                    <a:gd name="connsiteY5-756" fmla="*/ 52286 h 2867613"/>
                    <a:gd name="connsiteX6-757" fmla="*/ 16995 w 1462395"/>
                    <a:gd name="connsiteY6-758" fmla="*/ 1124726 h 2867613"/>
                    <a:gd name="connsiteX7-759" fmla="*/ 1628 w 1462395"/>
                    <a:gd name="connsiteY7-760" fmla="*/ 1205270 h 2867613"/>
                    <a:gd name="connsiteX8-761" fmla="*/ 2757 w 1462395"/>
                    <a:gd name="connsiteY8-762" fmla="*/ 1246260 h 2867613"/>
                    <a:gd name="connsiteX9-763" fmla="*/ 2757 w 1462395"/>
                    <a:gd name="connsiteY9-764" fmla="*/ 2867613 h 2867613"/>
                    <a:gd name="connsiteX10-765" fmla="*/ 1462395 w 1462395"/>
                    <a:gd name="connsiteY10-766" fmla="*/ 2867613 h 2867613"/>
                    <a:gd name="connsiteX11-767" fmla="*/ 1462395 w 1462395"/>
                    <a:gd name="connsiteY11-768" fmla="*/ 1246260 h 2867613"/>
                    <a:gd name="connsiteX12-769" fmla="*/ 1461142 w 1462395"/>
                    <a:gd name="connsiteY12-770" fmla="*/ 1205270 h 2867613"/>
                    <a:gd name="connsiteX13-771" fmla="*/ 1448157 w 1462395"/>
                    <a:gd name="connsiteY13-772" fmla="*/ 1124726 h 2867613"/>
                    <a:gd name="connsiteX14-773" fmla="*/ 828984 w 1462395"/>
                    <a:gd name="connsiteY14-774" fmla="*/ 52286 h 2867613"/>
                    <a:gd name="connsiteX15-775" fmla="*/ 764533 w 1462395"/>
                    <a:gd name="connsiteY15-776" fmla="*/ 2831 h 2867613"/>
                    <a:gd name="connsiteX16-777" fmla="*/ 745731 w 1462395"/>
                    <a:gd name="connsiteY16-778" fmla="*/ 1520 h 2867613"/>
                    <a:gd name="connsiteX17-779" fmla="*/ 741212 w 1462395"/>
                    <a:gd name="connsiteY17-780" fmla="*/ 0 h 2867613"/>
                    <a:gd name="connsiteX0-781" fmla="*/ 739584 w 1460767"/>
                    <a:gd name="connsiteY0-782" fmla="*/ 0 h 2867613"/>
                    <a:gd name="connsiteX1-783" fmla="*/ 730948 w 1460767"/>
                    <a:gd name="connsiteY1-784" fmla="*/ 602 h 2867613"/>
                    <a:gd name="connsiteX2-785" fmla="*/ 722313 w 1460767"/>
                    <a:gd name="connsiteY2-786" fmla="*/ 0 h 2867613"/>
                    <a:gd name="connsiteX3-787" fmla="*/ 717794 w 1460767"/>
                    <a:gd name="connsiteY3-788" fmla="*/ 1520 h 2867613"/>
                    <a:gd name="connsiteX4-789" fmla="*/ 698992 w 1460767"/>
                    <a:gd name="connsiteY4-790" fmla="*/ 2831 h 2867613"/>
                    <a:gd name="connsiteX5-791" fmla="*/ 634540 w 1460767"/>
                    <a:gd name="connsiteY5-792" fmla="*/ 52286 h 2867613"/>
                    <a:gd name="connsiteX6-793" fmla="*/ 15367 w 1460767"/>
                    <a:gd name="connsiteY6-794" fmla="*/ 1124726 h 2867613"/>
                    <a:gd name="connsiteX7-795" fmla="*/ 0 w 1460767"/>
                    <a:gd name="connsiteY7-796" fmla="*/ 1205270 h 2867613"/>
                    <a:gd name="connsiteX8-797" fmla="*/ 1129 w 1460767"/>
                    <a:gd name="connsiteY8-798" fmla="*/ 1246260 h 2867613"/>
                    <a:gd name="connsiteX9-799" fmla="*/ 1129 w 1460767"/>
                    <a:gd name="connsiteY9-800" fmla="*/ 2867613 h 2867613"/>
                    <a:gd name="connsiteX10-801" fmla="*/ 1460767 w 1460767"/>
                    <a:gd name="connsiteY10-802" fmla="*/ 2867613 h 2867613"/>
                    <a:gd name="connsiteX11-803" fmla="*/ 1460767 w 1460767"/>
                    <a:gd name="connsiteY11-804" fmla="*/ 1246260 h 2867613"/>
                    <a:gd name="connsiteX12-805" fmla="*/ 1459514 w 1460767"/>
                    <a:gd name="connsiteY12-806" fmla="*/ 1205270 h 2867613"/>
                    <a:gd name="connsiteX13-807" fmla="*/ 1446529 w 1460767"/>
                    <a:gd name="connsiteY13-808" fmla="*/ 1124726 h 2867613"/>
                    <a:gd name="connsiteX14-809" fmla="*/ 827356 w 1460767"/>
                    <a:gd name="connsiteY14-810" fmla="*/ 52286 h 2867613"/>
                    <a:gd name="connsiteX15-811" fmla="*/ 762905 w 1460767"/>
                    <a:gd name="connsiteY15-812" fmla="*/ 2831 h 2867613"/>
                    <a:gd name="connsiteX16-813" fmla="*/ 744103 w 1460767"/>
                    <a:gd name="connsiteY16-814" fmla="*/ 1520 h 2867613"/>
                    <a:gd name="connsiteX17-815" fmla="*/ 739584 w 1460767"/>
                    <a:gd name="connsiteY17-816" fmla="*/ 0 h 2867613"/>
                    <a:gd name="connsiteX0-817" fmla="*/ 740307 w 1461490"/>
                    <a:gd name="connsiteY0-818" fmla="*/ 0 h 2867613"/>
                    <a:gd name="connsiteX1-819" fmla="*/ 731671 w 1461490"/>
                    <a:gd name="connsiteY1-820" fmla="*/ 602 h 2867613"/>
                    <a:gd name="connsiteX2-821" fmla="*/ 723036 w 1461490"/>
                    <a:gd name="connsiteY2-822" fmla="*/ 0 h 2867613"/>
                    <a:gd name="connsiteX3-823" fmla="*/ 718517 w 1461490"/>
                    <a:gd name="connsiteY3-824" fmla="*/ 1520 h 2867613"/>
                    <a:gd name="connsiteX4-825" fmla="*/ 699715 w 1461490"/>
                    <a:gd name="connsiteY4-826" fmla="*/ 2831 h 2867613"/>
                    <a:gd name="connsiteX5-827" fmla="*/ 635263 w 1461490"/>
                    <a:gd name="connsiteY5-828" fmla="*/ 52286 h 2867613"/>
                    <a:gd name="connsiteX6-829" fmla="*/ 16090 w 1461490"/>
                    <a:gd name="connsiteY6-830" fmla="*/ 1124726 h 2867613"/>
                    <a:gd name="connsiteX7-831" fmla="*/ 723 w 1461490"/>
                    <a:gd name="connsiteY7-832" fmla="*/ 1205270 h 2867613"/>
                    <a:gd name="connsiteX8-833" fmla="*/ 1852 w 1461490"/>
                    <a:gd name="connsiteY8-834" fmla="*/ 1246260 h 2867613"/>
                    <a:gd name="connsiteX9-835" fmla="*/ 1852 w 1461490"/>
                    <a:gd name="connsiteY9-836" fmla="*/ 2867613 h 2867613"/>
                    <a:gd name="connsiteX10-837" fmla="*/ 1461490 w 1461490"/>
                    <a:gd name="connsiteY10-838" fmla="*/ 2867613 h 2867613"/>
                    <a:gd name="connsiteX11-839" fmla="*/ 1461490 w 1461490"/>
                    <a:gd name="connsiteY11-840" fmla="*/ 1246260 h 2867613"/>
                    <a:gd name="connsiteX12-841" fmla="*/ 1460237 w 1461490"/>
                    <a:gd name="connsiteY12-842" fmla="*/ 1205270 h 2867613"/>
                    <a:gd name="connsiteX13-843" fmla="*/ 1447252 w 1461490"/>
                    <a:gd name="connsiteY13-844" fmla="*/ 1124726 h 2867613"/>
                    <a:gd name="connsiteX14-845" fmla="*/ 828079 w 1461490"/>
                    <a:gd name="connsiteY14-846" fmla="*/ 52286 h 2867613"/>
                    <a:gd name="connsiteX15-847" fmla="*/ 763628 w 1461490"/>
                    <a:gd name="connsiteY15-848" fmla="*/ 2831 h 2867613"/>
                    <a:gd name="connsiteX16-849" fmla="*/ 744826 w 1461490"/>
                    <a:gd name="connsiteY16-850" fmla="*/ 1520 h 2867613"/>
                    <a:gd name="connsiteX17-851" fmla="*/ 740307 w 1461490"/>
                    <a:gd name="connsiteY17-852" fmla="*/ 0 h 2867613"/>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 ang="0">
                      <a:pos x="connsiteX12-25" y="connsiteY12-26"/>
                    </a:cxn>
                    <a:cxn ang="0">
                      <a:pos x="connsiteX13-27" y="connsiteY13-28"/>
                    </a:cxn>
                    <a:cxn ang="0">
                      <a:pos x="connsiteX14-29" y="connsiteY14-30"/>
                    </a:cxn>
                    <a:cxn ang="0">
                      <a:pos x="connsiteX15-31" y="connsiteY15-32"/>
                    </a:cxn>
                    <a:cxn ang="0">
                      <a:pos x="connsiteX16-33" y="connsiteY16-34"/>
                    </a:cxn>
                    <a:cxn ang="0">
                      <a:pos x="connsiteX17-35" y="connsiteY17-36"/>
                    </a:cxn>
                  </a:cxnLst>
                  <a:rect l="l" t="t" r="r" b="b"/>
                  <a:pathLst>
                    <a:path w="1461490" h="2867613">
                      <a:moveTo>
                        <a:pt x="740307" y="0"/>
                      </a:moveTo>
                      <a:lnTo>
                        <a:pt x="731671" y="602"/>
                      </a:lnTo>
                      <a:lnTo>
                        <a:pt x="723036" y="0"/>
                      </a:lnTo>
                      <a:lnTo>
                        <a:pt x="718517" y="1520"/>
                      </a:lnTo>
                      <a:lnTo>
                        <a:pt x="699715" y="2831"/>
                      </a:lnTo>
                      <a:cubicBezTo>
                        <a:pt x="673476" y="9862"/>
                        <a:pt x="649919" y="26902"/>
                        <a:pt x="635263" y="52286"/>
                      </a:cubicBezTo>
                      <a:lnTo>
                        <a:pt x="16090" y="1124726"/>
                      </a:lnTo>
                      <a:cubicBezTo>
                        <a:pt x="1435" y="1150109"/>
                        <a:pt x="837" y="1174269"/>
                        <a:pt x="723" y="1205270"/>
                      </a:cubicBezTo>
                      <a:cubicBezTo>
                        <a:pt x="-1282" y="1221314"/>
                        <a:pt x="1476" y="1232597"/>
                        <a:pt x="1852" y="1246260"/>
                      </a:cubicBezTo>
                      <a:lnTo>
                        <a:pt x="1852" y="2867613"/>
                      </a:lnTo>
                      <a:lnTo>
                        <a:pt x="1461490" y="2867613"/>
                      </a:lnTo>
                      <a:lnTo>
                        <a:pt x="1461490" y="1246260"/>
                      </a:lnTo>
                      <a:cubicBezTo>
                        <a:pt x="1461072" y="1232597"/>
                        <a:pt x="1460655" y="1228458"/>
                        <a:pt x="1460237" y="1205270"/>
                      </a:cubicBezTo>
                      <a:cubicBezTo>
                        <a:pt x="1460123" y="1181412"/>
                        <a:pt x="1461907" y="1150109"/>
                        <a:pt x="1447252" y="1124726"/>
                      </a:cubicBezTo>
                      <a:lnTo>
                        <a:pt x="828079" y="52286"/>
                      </a:lnTo>
                      <a:cubicBezTo>
                        <a:pt x="813424" y="26902"/>
                        <a:pt x="789867" y="9862"/>
                        <a:pt x="763628" y="2831"/>
                      </a:cubicBezTo>
                      <a:lnTo>
                        <a:pt x="744826" y="1520"/>
                      </a:lnTo>
                      <a:lnTo>
                        <a:pt x="740307" y="0"/>
                      </a:lnTo>
                      <a:close/>
                    </a:path>
                  </a:pathLst>
                </a:custGeom>
                <a:gradFill flip="none" rotWithShape="1">
                  <a:gsLst>
                    <a:gs pos="0">
                      <a:schemeClr val="bg1"/>
                    </a:gs>
                    <a:gs pos="100000">
                      <a:schemeClr val="bg1">
                        <a:lumMod val="85000"/>
                      </a:schemeClr>
                    </a:gs>
                  </a:gsLst>
                  <a:lin ang="2700000" scaled="1"/>
                  <a:tileRect/>
                </a:gradFill>
                <a:ln w="19050">
                  <a:gradFill flip="none" rotWithShape="1">
                    <a:gsLst>
                      <a:gs pos="0">
                        <a:schemeClr val="bg1">
                          <a:lumMod val="85000"/>
                        </a:schemeClr>
                      </a:gs>
                      <a:gs pos="100000">
                        <a:schemeClr val="bg1"/>
                      </a:gs>
                    </a:gsLst>
                    <a:lin ang="2700000" scaled="1"/>
                    <a:tileRect/>
                  </a:gradFill>
                </a:ln>
                <a:effectLst>
                  <a:outerShdw blurRad="1524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dirty="0">
                    <a:solidFill>
                      <a:schemeClr val="accent4"/>
                    </a:solidFill>
                  </a:endParaRPr>
                </a:p>
              </p:txBody>
            </p:sp>
            <p:pic>
              <p:nvPicPr>
                <p:cNvPr id="58" name="图片 57"/>
                <p:cNvPicPr>
                  <a:picLocks noChangeAspect="1"/>
                </p:cNvPicPr>
                <p:nvPr/>
              </p:nvPicPr>
              <p:blipFill rotWithShape="1">
                <a:blip r:embed="rId1">
                  <a:extLst>
                    <a:ext uri="{BEBA8EAE-BF5A-486C-A8C5-ECC9F3942E4B}">
                      <a14:imgProps xmlns:a14="http://schemas.microsoft.com/office/drawing/2010/main">
                        <a14:imgLayer r:embed="rId2">
                          <a14:imgEffect>
                            <a14:saturation sat="66000"/>
                          </a14:imgEffect>
                        </a14:imgLayer>
                      </a14:imgProps>
                    </a:ext>
                  </a:extLst>
                </a:blip>
                <a:srcRect t="76775"/>
                <a:stretch>
                  <a:fillRect/>
                </a:stretch>
              </p:blipFill>
              <p:spPr>
                <a:xfrm>
                  <a:off x="8018039" y="1072437"/>
                  <a:ext cx="1870920" cy="155494"/>
                </a:xfrm>
                <a:prstGeom prst="rect">
                  <a:avLst/>
                </a:prstGeom>
              </p:spPr>
            </p:pic>
          </p:grpSp>
          <p:grpSp>
            <p:nvGrpSpPr>
              <p:cNvPr id="54" name="组合 53"/>
              <p:cNvGrpSpPr/>
              <p:nvPr/>
            </p:nvGrpSpPr>
            <p:grpSpPr>
              <a:xfrm>
                <a:off x="4568371" y="2829298"/>
                <a:ext cx="628650" cy="618375"/>
                <a:chOff x="4841421" y="2703657"/>
                <a:chExt cx="628650" cy="618375"/>
              </a:xfrm>
            </p:grpSpPr>
            <p:sp>
              <p:nvSpPr>
                <p:cNvPr id="55" name="文本框 41"/>
                <p:cNvSpPr txBox="1"/>
                <p:nvPr/>
              </p:nvSpPr>
              <p:spPr>
                <a:xfrm>
                  <a:off x="4867150" y="2703657"/>
                  <a:ext cx="554122" cy="461665"/>
                </a:xfrm>
                <a:prstGeom prst="rect">
                  <a:avLst/>
                </a:prstGeom>
                <a:noFill/>
              </p:spPr>
              <p:txBody>
                <a:bodyPr wrap="square" rtlCol="0">
                  <a:spAutoFit/>
                </a:bodyPr>
                <a:lstStyle/>
                <a:p>
                  <a:pPr algn="ctr"/>
                  <a:r>
                    <a:rPr lang="en-US" altLang="zh-CN" sz="2400" dirty="0">
                      <a:solidFill>
                        <a:schemeClr val="accent4"/>
                      </a:solidFill>
                      <a:latin typeface="Impact" panose="020B0806030902050204" pitchFamily="34" charset="0"/>
                    </a:rPr>
                    <a:t>04</a:t>
                  </a:r>
                  <a:endParaRPr lang="zh-CN" altLang="en-US" sz="2400" dirty="0">
                    <a:solidFill>
                      <a:schemeClr val="accent4"/>
                    </a:solidFill>
                    <a:latin typeface="Impact" panose="020B0806030902050204" pitchFamily="34" charset="0"/>
                  </a:endParaRPr>
                </a:p>
              </p:txBody>
            </p:sp>
            <p:sp>
              <p:nvSpPr>
                <p:cNvPr id="56" name="文本框 42"/>
                <p:cNvSpPr txBox="1"/>
                <p:nvPr/>
              </p:nvSpPr>
              <p:spPr>
                <a:xfrm>
                  <a:off x="4841421" y="3060422"/>
                  <a:ext cx="628650" cy="261610"/>
                </a:xfrm>
                <a:prstGeom prst="rect">
                  <a:avLst/>
                </a:prstGeom>
                <a:noFill/>
              </p:spPr>
              <p:txBody>
                <a:bodyPr wrap="square" rtlCol="0">
                  <a:spAutoFit/>
                </a:bodyPr>
                <a:lstStyle/>
                <a:p>
                  <a:pPr algn="ctr"/>
                  <a:r>
                    <a:rPr lang="en-US" altLang="zh-CN" sz="1100" dirty="0">
                      <a:solidFill>
                        <a:schemeClr val="accent4"/>
                      </a:solidFill>
                      <a:latin typeface="LiHei Pro" panose="020B0500000000000000" pitchFamily="34" charset="-122"/>
                      <a:ea typeface="LiHei Pro" panose="020B0500000000000000" pitchFamily="34" charset="-122"/>
                    </a:rPr>
                    <a:t>STEP</a:t>
                  </a:r>
                  <a:endParaRPr lang="zh-CN" altLang="en-US" sz="1100" dirty="0">
                    <a:solidFill>
                      <a:schemeClr val="accent4"/>
                    </a:solidFill>
                    <a:latin typeface="LiHei Pro" panose="020B0500000000000000" pitchFamily="34" charset="-122"/>
                    <a:ea typeface="LiHei Pro" panose="020B0500000000000000" pitchFamily="34" charset="-122"/>
                  </a:endParaRPr>
                </a:p>
              </p:txBody>
            </p:sp>
          </p:grpSp>
        </p:grpSp>
        <p:grpSp>
          <p:nvGrpSpPr>
            <p:cNvPr id="48" name="组合 47"/>
            <p:cNvGrpSpPr/>
            <p:nvPr/>
          </p:nvGrpSpPr>
          <p:grpSpPr>
            <a:xfrm>
              <a:off x="6836917" y="1412181"/>
              <a:ext cx="736600" cy="736600"/>
              <a:chOff x="2747258" y="4157958"/>
              <a:chExt cx="736600" cy="736600"/>
            </a:xfrm>
          </p:grpSpPr>
          <p:sp>
            <p:nvSpPr>
              <p:cNvPr id="49" name="椭圆 48"/>
              <p:cNvSpPr/>
              <p:nvPr/>
            </p:nvSpPr>
            <p:spPr>
              <a:xfrm>
                <a:off x="2747258" y="4157958"/>
                <a:ext cx="736600" cy="736600"/>
              </a:xfrm>
              <a:prstGeom prst="ellipse">
                <a:avLst/>
              </a:prstGeom>
              <a:gradFill flip="none" rotWithShape="1">
                <a:gsLst>
                  <a:gs pos="0">
                    <a:schemeClr val="bg1">
                      <a:lumMod val="85000"/>
                    </a:schemeClr>
                  </a:gs>
                  <a:gs pos="100000">
                    <a:srgbClr val="F7F7F7"/>
                  </a:gs>
                </a:gsLst>
                <a:lin ang="2700000" scaled="1"/>
                <a:tileRect/>
              </a:gradFill>
              <a:ln w="15875">
                <a:gradFill flip="none" rotWithShape="1">
                  <a:gsLst>
                    <a:gs pos="0">
                      <a:schemeClr val="bg1"/>
                    </a:gs>
                    <a:gs pos="100000">
                      <a:schemeClr val="bg1">
                        <a:lumMod val="85000"/>
                      </a:schemeClr>
                    </a:gs>
                  </a:gsLst>
                  <a:lin ang="2700000" scaled="1"/>
                  <a:tileRect/>
                </a:gradFill>
              </a:ln>
              <a:effectLst>
                <a:outerShdw blurRad="101600" dist="508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50" name="组合 49"/>
              <p:cNvGrpSpPr/>
              <p:nvPr/>
            </p:nvGrpSpPr>
            <p:grpSpPr>
              <a:xfrm>
                <a:off x="2876171" y="4286871"/>
                <a:ext cx="478774" cy="478774"/>
                <a:chOff x="6119110" y="4334693"/>
                <a:chExt cx="558800" cy="558800"/>
              </a:xfrm>
            </p:grpSpPr>
            <p:sp>
              <p:nvSpPr>
                <p:cNvPr id="51" name="椭圆 50"/>
                <p:cNvSpPr/>
                <p:nvPr/>
              </p:nvSpPr>
              <p:spPr>
                <a:xfrm>
                  <a:off x="6119110" y="4334693"/>
                  <a:ext cx="558800" cy="558800"/>
                </a:xfrm>
                <a:prstGeom prst="ellipse">
                  <a:avLst/>
                </a:prstGeom>
                <a:solidFill>
                  <a:schemeClr val="accent4"/>
                </a:solidFill>
                <a:ln w="19050">
                  <a:gradFill flip="none" rotWithShape="1">
                    <a:gsLst>
                      <a:gs pos="0">
                        <a:srgbClr val="C9C9C9"/>
                      </a:gs>
                      <a:gs pos="100000">
                        <a:schemeClr val="bg1"/>
                      </a:gs>
                    </a:gsLst>
                    <a:lin ang="2700000" scaled="1"/>
                    <a:tileRect/>
                  </a:gradFill>
                </a:ln>
                <a:effectLst>
                  <a:innerShdw blurRad="76200" dist="38100" dir="13500000">
                    <a:prstClr val="black">
                      <a:alpha val="4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2" name="Freeform 100"/>
                <p:cNvSpPr/>
                <p:nvPr/>
              </p:nvSpPr>
              <p:spPr bwMode="auto">
                <a:xfrm>
                  <a:off x="6304841" y="4508551"/>
                  <a:ext cx="187338" cy="211084"/>
                </a:xfrm>
                <a:custGeom>
                  <a:avLst/>
                  <a:gdLst/>
                  <a:ahLst/>
                  <a:cxnLst>
                    <a:cxn ang="0">
                      <a:pos x="230" y="212"/>
                    </a:cxn>
                    <a:cxn ang="0">
                      <a:pos x="212" y="216"/>
                    </a:cxn>
                    <a:cxn ang="0">
                      <a:pos x="197" y="223"/>
                    </a:cxn>
                    <a:cxn ang="0">
                      <a:pos x="105" y="169"/>
                    </a:cxn>
                    <a:cxn ang="0">
                      <a:pos x="105" y="160"/>
                    </a:cxn>
                    <a:cxn ang="0">
                      <a:pos x="197" y="96"/>
                    </a:cxn>
                    <a:cxn ang="0">
                      <a:pos x="204" y="100"/>
                    </a:cxn>
                    <a:cxn ang="0">
                      <a:pos x="221" y="105"/>
                    </a:cxn>
                    <a:cxn ang="0">
                      <a:pos x="230" y="107"/>
                    </a:cxn>
                    <a:cxn ang="0">
                      <a:pos x="250" y="102"/>
                    </a:cxn>
                    <a:cxn ang="0">
                      <a:pos x="266" y="91"/>
                    </a:cxn>
                    <a:cxn ang="0">
                      <a:pos x="277" y="75"/>
                    </a:cxn>
                    <a:cxn ang="0">
                      <a:pos x="282" y="53"/>
                    </a:cxn>
                    <a:cxn ang="0">
                      <a:pos x="281" y="44"/>
                    </a:cxn>
                    <a:cxn ang="0">
                      <a:pos x="273" y="24"/>
                    </a:cxn>
                    <a:cxn ang="0">
                      <a:pos x="259" y="9"/>
                    </a:cxn>
                    <a:cxn ang="0">
                      <a:pos x="239" y="2"/>
                    </a:cxn>
                    <a:cxn ang="0">
                      <a:pos x="230" y="0"/>
                    </a:cxn>
                    <a:cxn ang="0">
                      <a:pos x="208" y="4"/>
                    </a:cxn>
                    <a:cxn ang="0">
                      <a:pos x="192" y="17"/>
                    </a:cxn>
                    <a:cxn ang="0">
                      <a:pos x="181" y="33"/>
                    </a:cxn>
                    <a:cxn ang="0">
                      <a:pos x="175" y="53"/>
                    </a:cxn>
                    <a:cxn ang="0">
                      <a:pos x="177" y="62"/>
                    </a:cxn>
                    <a:cxn ang="0">
                      <a:pos x="85" y="118"/>
                    </a:cxn>
                    <a:cxn ang="0">
                      <a:pos x="68" y="109"/>
                    </a:cxn>
                    <a:cxn ang="0">
                      <a:pos x="52" y="107"/>
                    </a:cxn>
                    <a:cxn ang="0">
                      <a:pos x="41" y="107"/>
                    </a:cxn>
                    <a:cxn ang="0">
                      <a:pos x="23" y="116"/>
                    </a:cxn>
                    <a:cxn ang="0">
                      <a:pos x="9" y="131"/>
                    </a:cxn>
                    <a:cxn ang="0">
                      <a:pos x="0" y="149"/>
                    </a:cxn>
                    <a:cxn ang="0">
                      <a:pos x="0" y="160"/>
                    </a:cxn>
                    <a:cxn ang="0">
                      <a:pos x="3" y="180"/>
                    </a:cxn>
                    <a:cxn ang="0">
                      <a:pos x="14" y="198"/>
                    </a:cxn>
                    <a:cxn ang="0">
                      <a:pos x="30" y="209"/>
                    </a:cxn>
                    <a:cxn ang="0">
                      <a:pos x="52" y="212"/>
                    </a:cxn>
                    <a:cxn ang="0">
                      <a:pos x="61" y="212"/>
                    </a:cxn>
                    <a:cxn ang="0">
                      <a:pos x="78" y="207"/>
                    </a:cxn>
                    <a:cxn ang="0">
                      <a:pos x="177" y="258"/>
                    </a:cxn>
                    <a:cxn ang="0">
                      <a:pos x="175" y="267"/>
                    </a:cxn>
                    <a:cxn ang="0">
                      <a:pos x="177" y="278"/>
                    </a:cxn>
                    <a:cxn ang="0">
                      <a:pos x="184" y="296"/>
                    </a:cxn>
                    <a:cxn ang="0">
                      <a:pos x="199" y="310"/>
                    </a:cxn>
                    <a:cxn ang="0">
                      <a:pos x="219" y="318"/>
                    </a:cxn>
                    <a:cxn ang="0">
                      <a:pos x="230" y="319"/>
                    </a:cxn>
                    <a:cxn ang="0">
                      <a:pos x="250" y="316"/>
                    </a:cxn>
                    <a:cxn ang="0">
                      <a:pos x="266" y="303"/>
                    </a:cxn>
                    <a:cxn ang="0">
                      <a:pos x="277" y="287"/>
                    </a:cxn>
                    <a:cxn ang="0">
                      <a:pos x="282" y="267"/>
                    </a:cxn>
                    <a:cxn ang="0">
                      <a:pos x="281" y="256"/>
                    </a:cxn>
                    <a:cxn ang="0">
                      <a:pos x="273" y="236"/>
                    </a:cxn>
                    <a:cxn ang="0">
                      <a:pos x="259" y="221"/>
                    </a:cxn>
                    <a:cxn ang="0">
                      <a:pos x="239" y="214"/>
                    </a:cxn>
                    <a:cxn ang="0">
                      <a:pos x="230" y="212"/>
                    </a:cxn>
                  </a:cxnLst>
                  <a:rect l="0" t="0" r="r" b="b"/>
                  <a:pathLst>
                    <a:path w="282" h="319">
                      <a:moveTo>
                        <a:pt x="230" y="212"/>
                      </a:moveTo>
                      <a:lnTo>
                        <a:pt x="230" y="212"/>
                      </a:lnTo>
                      <a:lnTo>
                        <a:pt x="221" y="214"/>
                      </a:lnTo>
                      <a:lnTo>
                        <a:pt x="212" y="216"/>
                      </a:lnTo>
                      <a:lnTo>
                        <a:pt x="204" y="220"/>
                      </a:lnTo>
                      <a:lnTo>
                        <a:pt x="197" y="223"/>
                      </a:lnTo>
                      <a:lnTo>
                        <a:pt x="105" y="169"/>
                      </a:lnTo>
                      <a:lnTo>
                        <a:pt x="105" y="169"/>
                      </a:lnTo>
                      <a:lnTo>
                        <a:pt x="105" y="160"/>
                      </a:lnTo>
                      <a:lnTo>
                        <a:pt x="105" y="160"/>
                      </a:lnTo>
                      <a:lnTo>
                        <a:pt x="105" y="151"/>
                      </a:lnTo>
                      <a:lnTo>
                        <a:pt x="197" y="96"/>
                      </a:lnTo>
                      <a:lnTo>
                        <a:pt x="197" y="96"/>
                      </a:lnTo>
                      <a:lnTo>
                        <a:pt x="204" y="100"/>
                      </a:lnTo>
                      <a:lnTo>
                        <a:pt x="212" y="104"/>
                      </a:lnTo>
                      <a:lnTo>
                        <a:pt x="221" y="105"/>
                      </a:lnTo>
                      <a:lnTo>
                        <a:pt x="230" y="107"/>
                      </a:lnTo>
                      <a:lnTo>
                        <a:pt x="230" y="107"/>
                      </a:lnTo>
                      <a:lnTo>
                        <a:pt x="239" y="105"/>
                      </a:lnTo>
                      <a:lnTo>
                        <a:pt x="250" y="102"/>
                      </a:lnTo>
                      <a:lnTo>
                        <a:pt x="259" y="98"/>
                      </a:lnTo>
                      <a:lnTo>
                        <a:pt x="266" y="91"/>
                      </a:lnTo>
                      <a:lnTo>
                        <a:pt x="273" y="84"/>
                      </a:lnTo>
                      <a:lnTo>
                        <a:pt x="277" y="75"/>
                      </a:lnTo>
                      <a:lnTo>
                        <a:pt x="281" y="64"/>
                      </a:lnTo>
                      <a:lnTo>
                        <a:pt x="282" y="53"/>
                      </a:lnTo>
                      <a:lnTo>
                        <a:pt x="282" y="53"/>
                      </a:lnTo>
                      <a:lnTo>
                        <a:pt x="281" y="44"/>
                      </a:lnTo>
                      <a:lnTo>
                        <a:pt x="277" y="33"/>
                      </a:lnTo>
                      <a:lnTo>
                        <a:pt x="273" y="24"/>
                      </a:lnTo>
                      <a:lnTo>
                        <a:pt x="266" y="17"/>
                      </a:lnTo>
                      <a:lnTo>
                        <a:pt x="259" y="9"/>
                      </a:lnTo>
                      <a:lnTo>
                        <a:pt x="250" y="4"/>
                      </a:lnTo>
                      <a:lnTo>
                        <a:pt x="239" y="2"/>
                      </a:lnTo>
                      <a:lnTo>
                        <a:pt x="230" y="0"/>
                      </a:lnTo>
                      <a:lnTo>
                        <a:pt x="230" y="0"/>
                      </a:lnTo>
                      <a:lnTo>
                        <a:pt x="219" y="2"/>
                      </a:lnTo>
                      <a:lnTo>
                        <a:pt x="208" y="4"/>
                      </a:lnTo>
                      <a:lnTo>
                        <a:pt x="199" y="9"/>
                      </a:lnTo>
                      <a:lnTo>
                        <a:pt x="192" y="17"/>
                      </a:lnTo>
                      <a:lnTo>
                        <a:pt x="184" y="24"/>
                      </a:lnTo>
                      <a:lnTo>
                        <a:pt x="181" y="33"/>
                      </a:lnTo>
                      <a:lnTo>
                        <a:pt x="177" y="44"/>
                      </a:lnTo>
                      <a:lnTo>
                        <a:pt x="175" y="53"/>
                      </a:lnTo>
                      <a:lnTo>
                        <a:pt x="175" y="53"/>
                      </a:lnTo>
                      <a:lnTo>
                        <a:pt x="177" y="62"/>
                      </a:lnTo>
                      <a:lnTo>
                        <a:pt x="85" y="118"/>
                      </a:lnTo>
                      <a:lnTo>
                        <a:pt x="85" y="118"/>
                      </a:lnTo>
                      <a:lnTo>
                        <a:pt x="78" y="113"/>
                      </a:lnTo>
                      <a:lnTo>
                        <a:pt x="68" y="109"/>
                      </a:lnTo>
                      <a:lnTo>
                        <a:pt x="61" y="107"/>
                      </a:lnTo>
                      <a:lnTo>
                        <a:pt x="52" y="107"/>
                      </a:lnTo>
                      <a:lnTo>
                        <a:pt x="52" y="107"/>
                      </a:lnTo>
                      <a:lnTo>
                        <a:pt x="41" y="107"/>
                      </a:lnTo>
                      <a:lnTo>
                        <a:pt x="30" y="111"/>
                      </a:lnTo>
                      <a:lnTo>
                        <a:pt x="23" y="116"/>
                      </a:lnTo>
                      <a:lnTo>
                        <a:pt x="14" y="122"/>
                      </a:lnTo>
                      <a:lnTo>
                        <a:pt x="9" y="131"/>
                      </a:lnTo>
                      <a:lnTo>
                        <a:pt x="3" y="140"/>
                      </a:lnTo>
                      <a:lnTo>
                        <a:pt x="0" y="149"/>
                      </a:lnTo>
                      <a:lnTo>
                        <a:pt x="0" y="160"/>
                      </a:lnTo>
                      <a:lnTo>
                        <a:pt x="0" y="160"/>
                      </a:lnTo>
                      <a:lnTo>
                        <a:pt x="0" y="171"/>
                      </a:lnTo>
                      <a:lnTo>
                        <a:pt x="3" y="180"/>
                      </a:lnTo>
                      <a:lnTo>
                        <a:pt x="9" y="189"/>
                      </a:lnTo>
                      <a:lnTo>
                        <a:pt x="14" y="198"/>
                      </a:lnTo>
                      <a:lnTo>
                        <a:pt x="23" y="203"/>
                      </a:lnTo>
                      <a:lnTo>
                        <a:pt x="30" y="209"/>
                      </a:lnTo>
                      <a:lnTo>
                        <a:pt x="41" y="212"/>
                      </a:lnTo>
                      <a:lnTo>
                        <a:pt x="52" y="212"/>
                      </a:lnTo>
                      <a:lnTo>
                        <a:pt x="52" y="212"/>
                      </a:lnTo>
                      <a:lnTo>
                        <a:pt x="61" y="212"/>
                      </a:lnTo>
                      <a:lnTo>
                        <a:pt x="68" y="211"/>
                      </a:lnTo>
                      <a:lnTo>
                        <a:pt x="78" y="207"/>
                      </a:lnTo>
                      <a:lnTo>
                        <a:pt x="85" y="202"/>
                      </a:lnTo>
                      <a:lnTo>
                        <a:pt x="177" y="258"/>
                      </a:lnTo>
                      <a:lnTo>
                        <a:pt x="177" y="258"/>
                      </a:lnTo>
                      <a:lnTo>
                        <a:pt x="175" y="267"/>
                      </a:lnTo>
                      <a:lnTo>
                        <a:pt x="175" y="267"/>
                      </a:lnTo>
                      <a:lnTo>
                        <a:pt x="177" y="278"/>
                      </a:lnTo>
                      <a:lnTo>
                        <a:pt x="181" y="287"/>
                      </a:lnTo>
                      <a:lnTo>
                        <a:pt x="184" y="296"/>
                      </a:lnTo>
                      <a:lnTo>
                        <a:pt x="192" y="303"/>
                      </a:lnTo>
                      <a:lnTo>
                        <a:pt x="199" y="310"/>
                      </a:lnTo>
                      <a:lnTo>
                        <a:pt x="208" y="316"/>
                      </a:lnTo>
                      <a:lnTo>
                        <a:pt x="219" y="318"/>
                      </a:lnTo>
                      <a:lnTo>
                        <a:pt x="230" y="319"/>
                      </a:lnTo>
                      <a:lnTo>
                        <a:pt x="230" y="319"/>
                      </a:lnTo>
                      <a:lnTo>
                        <a:pt x="239" y="318"/>
                      </a:lnTo>
                      <a:lnTo>
                        <a:pt x="250" y="316"/>
                      </a:lnTo>
                      <a:lnTo>
                        <a:pt x="259" y="310"/>
                      </a:lnTo>
                      <a:lnTo>
                        <a:pt x="266" y="303"/>
                      </a:lnTo>
                      <a:lnTo>
                        <a:pt x="273" y="296"/>
                      </a:lnTo>
                      <a:lnTo>
                        <a:pt x="277" y="287"/>
                      </a:lnTo>
                      <a:lnTo>
                        <a:pt x="281" y="278"/>
                      </a:lnTo>
                      <a:lnTo>
                        <a:pt x="282" y="267"/>
                      </a:lnTo>
                      <a:lnTo>
                        <a:pt x="282" y="267"/>
                      </a:lnTo>
                      <a:lnTo>
                        <a:pt x="281" y="256"/>
                      </a:lnTo>
                      <a:lnTo>
                        <a:pt x="277" y="245"/>
                      </a:lnTo>
                      <a:lnTo>
                        <a:pt x="273" y="236"/>
                      </a:lnTo>
                      <a:lnTo>
                        <a:pt x="266" y="229"/>
                      </a:lnTo>
                      <a:lnTo>
                        <a:pt x="259" y="221"/>
                      </a:lnTo>
                      <a:lnTo>
                        <a:pt x="250" y="218"/>
                      </a:lnTo>
                      <a:lnTo>
                        <a:pt x="239" y="214"/>
                      </a:lnTo>
                      <a:lnTo>
                        <a:pt x="230" y="212"/>
                      </a:lnTo>
                      <a:lnTo>
                        <a:pt x="230" y="212"/>
                      </a:lnTo>
                      <a:close/>
                    </a:path>
                  </a:pathLst>
                </a:custGeom>
                <a:solidFill>
                  <a:srgbClr val="FFFFFF"/>
                </a:solidFill>
                <a:ln w="9525">
                  <a:noFill/>
                  <a:round/>
                </a:ln>
              </p:spPr>
              <p:txBody>
                <a:bodyPr vert="horz" wrap="square" lIns="121920" tIns="60960" rIns="121920" bIns="60960" numCol="1" anchor="t" anchorCtr="0" compatLnSpc="1"/>
                <a:lstStyle/>
                <a:p>
                  <a:endParaRPr lang="en-US" sz="2400" dirty="0"/>
                </a:p>
              </p:txBody>
            </p:sp>
          </p:grpSp>
        </p:grpSp>
      </p:grpSp>
      <p:sp>
        <p:nvSpPr>
          <p:cNvPr id="59" name="添加标题"/>
          <p:cNvSpPr txBox="1"/>
          <p:nvPr/>
        </p:nvSpPr>
        <p:spPr>
          <a:xfrm>
            <a:off x="4325389" y="4824381"/>
            <a:ext cx="2709248" cy="1030410"/>
          </a:xfrm>
          <a:prstGeom prst="rect">
            <a:avLst/>
          </a:prstGeom>
          <a:noFill/>
        </p:spPr>
        <p:txBody>
          <a:bodyPr wrap="square" rtlCol="0">
            <a:spAutoFit/>
          </a:bodyPr>
          <a:lstStyle/>
          <a:p>
            <a:pPr>
              <a:lnSpc>
                <a:spcPct val="150000"/>
              </a:lnSpc>
            </a:pPr>
            <a:r>
              <a:rPr lang="zh-CN" altLang="en-US" b="1" dirty="0">
                <a:solidFill>
                  <a:schemeClr val="accent2"/>
                </a:solidFill>
                <a:latin typeface="+mj-ea"/>
                <a:ea typeface="+mj-ea"/>
              </a:rPr>
              <a:t>添加标题</a:t>
            </a:r>
            <a:endParaRPr lang="en-US" altLang="zh-CN" b="1" dirty="0">
              <a:solidFill>
                <a:schemeClr val="accent2"/>
              </a:solidFill>
              <a:latin typeface="+mj-ea"/>
              <a:ea typeface="+mj-ea"/>
            </a:endParaRPr>
          </a:p>
          <a:p>
            <a:pPr>
              <a:lnSpc>
                <a:spcPct val="150000"/>
              </a:lnSpc>
            </a:pPr>
            <a:r>
              <a:rPr lang="zh-CN" altLang="en-US" sz="1200" dirty="0">
                <a:solidFill>
                  <a:schemeClr val="tx2"/>
                </a:solidFill>
                <a:latin typeface="+mn-ea"/>
              </a:rPr>
              <a:t>单击此处添加标题单击此处添加标题单击此处添加标题</a:t>
            </a:r>
            <a:endParaRPr lang="zh-CN" altLang="en-US" sz="1200" dirty="0">
              <a:solidFill>
                <a:schemeClr val="tx2"/>
              </a:solidFill>
              <a:latin typeface="+mn-ea"/>
            </a:endParaRPr>
          </a:p>
        </p:txBody>
      </p:sp>
      <p:sp>
        <p:nvSpPr>
          <p:cNvPr id="60" name="添加标题"/>
          <p:cNvSpPr txBox="1"/>
          <p:nvPr/>
        </p:nvSpPr>
        <p:spPr>
          <a:xfrm>
            <a:off x="6599852" y="3852806"/>
            <a:ext cx="2709248" cy="1030410"/>
          </a:xfrm>
          <a:prstGeom prst="rect">
            <a:avLst/>
          </a:prstGeom>
          <a:noFill/>
        </p:spPr>
        <p:txBody>
          <a:bodyPr wrap="square" rtlCol="0">
            <a:spAutoFit/>
          </a:bodyPr>
          <a:lstStyle/>
          <a:p>
            <a:pPr>
              <a:lnSpc>
                <a:spcPct val="150000"/>
              </a:lnSpc>
            </a:pPr>
            <a:r>
              <a:rPr lang="zh-CN" altLang="en-US" b="1" dirty="0">
                <a:solidFill>
                  <a:schemeClr val="accent3"/>
                </a:solidFill>
                <a:latin typeface="+mj-ea"/>
                <a:ea typeface="+mj-ea"/>
              </a:rPr>
              <a:t>添加标题</a:t>
            </a:r>
            <a:endParaRPr lang="en-US" altLang="zh-CN" b="1" dirty="0">
              <a:solidFill>
                <a:schemeClr val="accent3"/>
              </a:solidFill>
              <a:latin typeface="+mj-ea"/>
              <a:ea typeface="+mj-ea"/>
            </a:endParaRPr>
          </a:p>
          <a:p>
            <a:pPr>
              <a:lnSpc>
                <a:spcPct val="150000"/>
              </a:lnSpc>
            </a:pPr>
            <a:r>
              <a:rPr lang="zh-CN" altLang="en-US" sz="1200" dirty="0">
                <a:solidFill>
                  <a:schemeClr val="tx2"/>
                </a:solidFill>
                <a:latin typeface="+mn-ea"/>
              </a:rPr>
              <a:t>单击此处添加标题单击此处添加标题单击此处添加标题</a:t>
            </a:r>
            <a:endParaRPr lang="zh-CN" altLang="en-US" sz="1200" dirty="0">
              <a:solidFill>
                <a:schemeClr val="tx2"/>
              </a:solidFill>
              <a:latin typeface="+mn-ea"/>
            </a:endParaRPr>
          </a:p>
        </p:txBody>
      </p:sp>
      <p:sp>
        <p:nvSpPr>
          <p:cNvPr id="61" name="添加标题"/>
          <p:cNvSpPr txBox="1"/>
          <p:nvPr/>
        </p:nvSpPr>
        <p:spPr>
          <a:xfrm>
            <a:off x="8366399" y="2300258"/>
            <a:ext cx="2709248" cy="1030410"/>
          </a:xfrm>
          <a:prstGeom prst="rect">
            <a:avLst/>
          </a:prstGeom>
          <a:noFill/>
        </p:spPr>
        <p:txBody>
          <a:bodyPr wrap="square" rtlCol="0">
            <a:spAutoFit/>
          </a:bodyPr>
          <a:lstStyle/>
          <a:p>
            <a:pPr>
              <a:lnSpc>
                <a:spcPct val="150000"/>
              </a:lnSpc>
            </a:pPr>
            <a:r>
              <a:rPr lang="zh-CN" altLang="en-US" b="1" dirty="0">
                <a:solidFill>
                  <a:schemeClr val="accent4"/>
                </a:solidFill>
                <a:latin typeface="+mj-ea"/>
                <a:ea typeface="+mj-ea"/>
              </a:rPr>
              <a:t>添加标题</a:t>
            </a:r>
            <a:endParaRPr lang="en-US" altLang="zh-CN" b="1" dirty="0">
              <a:solidFill>
                <a:schemeClr val="accent4"/>
              </a:solidFill>
              <a:latin typeface="+mj-ea"/>
              <a:ea typeface="+mj-ea"/>
            </a:endParaRPr>
          </a:p>
          <a:p>
            <a:pPr>
              <a:lnSpc>
                <a:spcPct val="150000"/>
              </a:lnSpc>
            </a:pPr>
            <a:r>
              <a:rPr lang="zh-CN" altLang="en-US" sz="1200" dirty="0">
                <a:solidFill>
                  <a:schemeClr val="tx2"/>
                </a:solidFill>
                <a:latin typeface="+mn-ea"/>
              </a:rPr>
              <a:t>单击此处添加标题单击此处添加标题单击此处添加标题</a:t>
            </a:r>
            <a:endParaRPr lang="zh-CN" altLang="en-US" sz="1200" dirty="0">
              <a:solidFill>
                <a:schemeClr val="tx2"/>
              </a:solidFill>
              <a:latin typeface="+mn-ea"/>
            </a:endParaRPr>
          </a:p>
        </p:txBody>
      </p:sp>
    </p:spTree>
  </p:cSld>
  <p:clrMapOvr>
    <a:masterClrMapping/>
  </p:clrMapOvr>
  <mc:AlternateContent xmlns:mc="http://schemas.openxmlformats.org/markup-compatibility/2006">
    <mc:Choice xmlns:p14="http://schemas.microsoft.com/office/powerpoint/2010/main" Requires="p14">
      <p:transition spd="slow" p14:dur="1300" advClick="0" advTm="2000">
        <p14:pan dir="u"/>
      </p:transition>
    </mc:Choice>
    <mc:Fallback>
      <p:transition spd="slow" advClick="0" advTm="2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nodePh="1">
                                  <p:stCondLst>
                                    <p:cond delay="0"/>
                                  </p:stCondLst>
                                  <p:endCondLst>
                                    <p:cond evt="begin" delay="0">
                                      <p:tn val="5"/>
                                    </p:cond>
                                  </p:end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500"/>
                                        <p:tgtEl>
                                          <p:spTgt spid="3"/>
                                        </p:tgtEl>
                                      </p:cBhvr>
                                    </p:animEffect>
                                  </p:childTnLst>
                                </p:cTn>
                              </p:par>
                            </p:childTnLst>
                          </p:cTn>
                        </p:par>
                        <p:par>
                          <p:cTn id="8" fill="hold">
                            <p:stCondLst>
                              <p:cond delay="500"/>
                            </p:stCondLst>
                            <p:childTnLst>
                              <p:par>
                                <p:cTn id="9" presetID="2" presetClass="entr" presetSubtype="1" fill="hold" nodeType="afterEffect">
                                  <p:stCondLst>
                                    <p:cond delay="0"/>
                                  </p:stCondLst>
                                  <p:childTnLst>
                                    <p:set>
                                      <p:cBhvr>
                                        <p:cTn id="10" dur="1" fill="hold">
                                          <p:stCondLst>
                                            <p:cond delay="0"/>
                                          </p:stCondLst>
                                        </p:cTn>
                                        <p:tgtEl>
                                          <p:spTgt spid="31"/>
                                        </p:tgtEl>
                                        <p:attrNameLst>
                                          <p:attrName>style.visibility</p:attrName>
                                        </p:attrNameLst>
                                      </p:cBhvr>
                                      <p:to>
                                        <p:strVal val="visible"/>
                                      </p:to>
                                    </p:set>
                                    <p:anim calcmode="lin" valueType="num">
                                      <p:cBhvr additive="base">
                                        <p:cTn id="11" dur="500" fill="hold"/>
                                        <p:tgtEl>
                                          <p:spTgt spid="31"/>
                                        </p:tgtEl>
                                        <p:attrNameLst>
                                          <p:attrName>ppt_x</p:attrName>
                                        </p:attrNameLst>
                                      </p:cBhvr>
                                      <p:tavLst>
                                        <p:tav tm="0">
                                          <p:val>
                                            <p:strVal val="#ppt_x"/>
                                          </p:val>
                                        </p:tav>
                                        <p:tav tm="100000">
                                          <p:val>
                                            <p:strVal val="#ppt_x"/>
                                          </p:val>
                                        </p:tav>
                                      </p:tavLst>
                                    </p:anim>
                                    <p:anim calcmode="lin" valueType="num">
                                      <p:cBhvr additive="base">
                                        <p:cTn id="12" dur="500" fill="hold"/>
                                        <p:tgtEl>
                                          <p:spTgt spid="31"/>
                                        </p:tgtEl>
                                        <p:attrNameLst>
                                          <p:attrName>ppt_y</p:attrName>
                                        </p:attrNameLst>
                                      </p:cBhvr>
                                      <p:tavLst>
                                        <p:tav tm="0">
                                          <p:val>
                                            <p:strVal val="0-#ppt_h/2"/>
                                          </p:val>
                                        </p:tav>
                                        <p:tav tm="100000">
                                          <p:val>
                                            <p:strVal val="#ppt_y"/>
                                          </p:val>
                                        </p:tav>
                                      </p:tavLst>
                                    </p:anim>
                                  </p:childTnLst>
                                </p:cTn>
                              </p:par>
                            </p:childTnLst>
                          </p:cTn>
                        </p:par>
                        <p:par>
                          <p:cTn id="13" fill="hold">
                            <p:stCondLst>
                              <p:cond delay="1000"/>
                            </p:stCondLst>
                            <p:childTnLst>
                              <p:par>
                                <p:cTn id="14" presetID="2" presetClass="entr" presetSubtype="1" fill="hold" nodeType="afterEffect">
                                  <p:stCondLst>
                                    <p:cond delay="0"/>
                                  </p:stCondLst>
                                  <p:childTnLst>
                                    <p:set>
                                      <p:cBhvr>
                                        <p:cTn id="15" dur="1" fill="hold">
                                          <p:stCondLst>
                                            <p:cond delay="0"/>
                                          </p:stCondLst>
                                        </p:cTn>
                                        <p:tgtEl>
                                          <p:spTgt spid="18"/>
                                        </p:tgtEl>
                                        <p:attrNameLst>
                                          <p:attrName>style.visibility</p:attrName>
                                        </p:attrNameLst>
                                      </p:cBhvr>
                                      <p:to>
                                        <p:strVal val="visible"/>
                                      </p:to>
                                    </p:set>
                                    <p:anim calcmode="lin" valueType="num">
                                      <p:cBhvr additive="base">
                                        <p:cTn id="16" dur="500" fill="hold"/>
                                        <p:tgtEl>
                                          <p:spTgt spid="18"/>
                                        </p:tgtEl>
                                        <p:attrNameLst>
                                          <p:attrName>ppt_x</p:attrName>
                                        </p:attrNameLst>
                                      </p:cBhvr>
                                      <p:tavLst>
                                        <p:tav tm="0">
                                          <p:val>
                                            <p:strVal val="#ppt_x"/>
                                          </p:val>
                                        </p:tav>
                                        <p:tav tm="100000">
                                          <p:val>
                                            <p:strVal val="#ppt_x"/>
                                          </p:val>
                                        </p:tav>
                                      </p:tavLst>
                                    </p:anim>
                                    <p:anim calcmode="lin" valueType="num">
                                      <p:cBhvr additive="base">
                                        <p:cTn id="17" dur="500" fill="hold"/>
                                        <p:tgtEl>
                                          <p:spTgt spid="18"/>
                                        </p:tgtEl>
                                        <p:attrNameLst>
                                          <p:attrName>ppt_y</p:attrName>
                                        </p:attrNameLst>
                                      </p:cBhvr>
                                      <p:tavLst>
                                        <p:tav tm="0">
                                          <p:val>
                                            <p:strVal val="0-#ppt_h/2"/>
                                          </p:val>
                                        </p:tav>
                                        <p:tav tm="100000">
                                          <p:val>
                                            <p:strVal val="#ppt_y"/>
                                          </p:val>
                                        </p:tav>
                                      </p:tavLst>
                                    </p:anim>
                                  </p:childTnLst>
                                </p:cTn>
                              </p:par>
                            </p:childTnLst>
                          </p:cTn>
                        </p:par>
                        <p:par>
                          <p:cTn id="18" fill="hold">
                            <p:stCondLst>
                              <p:cond delay="1500"/>
                            </p:stCondLst>
                            <p:childTnLst>
                              <p:par>
                                <p:cTn id="19" presetID="2" presetClass="entr" presetSubtype="1" fill="hold" nodeType="afterEffect">
                                  <p:stCondLst>
                                    <p:cond delay="0"/>
                                  </p:stCondLst>
                                  <p:childTnLst>
                                    <p:set>
                                      <p:cBhvr>
                                        <p:cTn id="20" dur="1" fill="hold">
                                          <p:stCondLst>
                                            <p:cond delay="0"/>
                                          </p:stCondLst>
                                        </p:cTn>
                                        <p:tgtEl>
                                          <p:spTgt spid="5"/>
                                        </p:tgtEl>
                                        <p:attrNameLst>
                                          <p:attrName>style.visibility</p:attrName>
                                        </p:attrNameLst>
                                      </p:cBhvr>
                                      <p:to>
                                        <p:strVal val="visible"/>
                                      </p:to>
                                    </p:set>
                                    <p:anim calcmode="lin" valueType="num">
                                      <p:cBhvr additive="base">
                                        <p:cTn id="21" dur="500" fill="hold"/>
                                        <p:tgtEl>
                                          <p:spTgt spid="5"/>
                                        </p:tgtEl>
                                        <p:attrNameLst>
                                          <p:attrName>ppt_x</p:attrName>
                                        </p:attrNameLst>
                                      </p:cBhvr>
                                      <p:tavLst>
                                        <p:tav tm="0">
                                          <p:val>
                                            <p:strVal val="#ppt_x"/>
                                          </p:val>
                                        </p:tav>
                                        <p:tav tm="100000">
                                          <p:val>
                                            <p:strVal val="#ppt_x"/>
                                          </p:val>
                                        </p:tav>
                                      </p:tavLst>
                                    </p:anim>
                                    <p:anim calcmode="lin" valueType="num">
                                      <p:cBhvr additive="base">
                                        <p:cTn id="22" dur="500" fill="hold"/>
                                        <p:tgtEl>
                                          <p:spTgt spid="5"/>
                                        </p:tgtEl>
                                        <p:attrNameLst>
                                          <p:attrName>ppt_y</p:attrName>
                                        </p:attrNameLst>
                                      </p:cBhvr>
                                      <p:tavLst>
                                        <p:tav tm="0">
                                          <p:val>
                                            <p:strVal val="0-#ppt_h/2"/>
                                          </p:val>
                                        </p:tav>
                                        <p:tav tm="100000">
                                          <p:val>
                                            <p:strVal val="#ppt_y"/>
                                          </p:val>
                                        </p:tav>
                                      </p:tavLst>
                                    </p:anim>
                                  </p:childTnLst>
                                </p:cTn>
                              </p:par>
                            </p:childTnLst>
                          </p:cTn>
                        </p:par>
                        <p:par>
                          <p:cTn id="23" fill="hold">
                            <p:stCondLst>
                              <p:cond delay="2000"/>
                            </p:stCondLst>
                            <p:childTnLst>
                              <p:par>
                                <p:cTn id="24" presetID="2" presetClass="entr" presetSubtype="1" fill="hold" nodeType="afterEffect">
                                  <p:stCondLst>
                                    <p:cond delay="0"/>
                                  </p:stCondLst>
                                  <p:childTnLst>
                                    <p:set>
                                      <p:cBhvr>
                                        <p:cTn id="25" dur="1" fill="hold">
                                          <p:stCondLst>
                                            <p:cond delay="0"/>
                                          </p:stCondLst>
                                        </p:cTn>
                                        <p:tgtEl>
                                          <p:spTgt spid="46"/>
                                        </p:tgtEl>
                                        <p:attrNameLst>
                                          <p:attrName>style.visibility</p:attrName>
                                        </p:attrNameLst>
                                      </p:cBhvr>
                                      <p:to>
                                        <p:strVal val="visible"/>
                                      </p:to>
                                    </p:set>
                                    <p:anim calcmode="lin" valueType="num">
                                      <p:cBhvr additive="base">
                                        <p:cTn id="26" dur="500" fill="hold"/>
                                        <p:tgtEl>
                                          <p:spTgt spid="46"/>
                                        </p:tgtEl>
                                        <p:attrNameLst>
                                          <p:attrName>ppt_x</p:attrName>
                                        </p:attrNameLst>
                                      </p:cBhvr>
                                      <p:tavLst>
                                        <p:tav tm="0">
                                          <p:val>
                                            <p:strVal val="#ppt_x"/>
                                          </p:val>
                                        </p:tav>
                                        <p:tav tm="100000">
                                          <p:val>
                                            <p:strVal val="#ppt_x"/>
                                          </p:val>
                                        </p:tav>
                                      </p:tavLst>
                                    </p:anim>
                                    <p:anim calcmode="lin" valueType="num">
                                      <p:cBhvr additive="base">
                                        <p:cTn id="27" dur="500" fill="hold"/>
                                        <p:tgtEl>
                                          <p:spTgt spid="46"/>
                                        </p:tgtEl>
                                        <p:attrNameLst>
                                          <p:attrName>ppt_y</p:attrName>
                                        </p:attrNameLst>
                                      </p:cBhvr>
                                      <p:tavLst>
                                        <p:tav tm="0">
                                          <p:val>
                                            <p:strVal val="0-#ppt_h/2"/>
                                          </p:val>
                                        </p:tav>
                                        <p:tav tm="100000">
                                          <p:val>
                                            <p:strVal val="#ppt_y"/>
                                          </p:val>
                                        </p:tav>
                                      </p:tavLst>
                                    </p:anim>
                                  </p:childTnLst>
                                </p:cTn>
                              </p:par>
                            </p:childTnLst>
                          </p:cTn>
                        </p:par>
                        <p:par>
                          <p:cTn id="28" fill="hold">
                            <p:stCondLst>
                              <p:cond delay="2500"/>
                            </p:stCondLst>
                            <p:childTnLst>
                              <p:par>
                                <p:cTn id="29" presetID="2" presetClass="entr" presetSubtype="12" fill="hold" grpId="0" nodeType="afterEffect">
                                  <p:stCondLst>
                                    <p:cond delay="0"/>
                                  </p:stCondLst>
                                  <p:childTnLst>
                                    <p:set>
                                      <p:cBhvr>
                                        <p:cTn id="30" dur="1" fill="hold">
                                          <p:stCondLst>
                                            <p:cond delay="0"/>
                                          </p:stCondLst>
                                        </p:cTn>
                                        <p:tgtEl>
                                          <p:spTgt spid="4"/>
                                        </p:tgtEl>
                                        <p:attrNameLst>
                                          <p:attrName>style.visibility</p:attrName>
                                        </p:attrNameLst>
                                      </p:cBhvr>
                                      <p:to>
                                        <p:strVal val="visible"/>
                                      </p:to>
                                    </p:set>
                                    <p:anim calcmode="lin" valueType="num">
                                      <p:cBhvr additive="base">
                                        <p:cTn id="31" dur="500" fill="hold"/>
                                        <p:tgtEl>
                                          <p:spTgt spid="4"/>
                                        </p:tgtEl>
                                        <p:attrNameLst>
                                          <p:attrName>ppt_x</p:attrName>
                                        </p:attrNameLst>
                                      </p:cBhvr>
                                      <p:tavLst>
                                        <p:tav tm="0">
                                          <p:val>
                                            <p:strVal val="0-#ppt_w/2"/>
                                          </p:val>
                                        </p:tav>
                                        <p:tav tm="100000">
                                          <p:val>
                                            <p:strVal val="#ppt_x"/>
                                          </p:val>
                                        </p:tav>
                                      </p:tavLst>
                                    </p:anim>
                                    <p:anim calcmode="lin" valueType="num">
                                      <p:cBhvr additive="base">
                                        <p:cTn id="32" dur="500" fill="hold"/>
                                        <p:tgtEl>
                                          <p:spTgt spid="4"/>
                                        </p:tgtEl>
                                        <p:attrNameLst>
                                          <p:attrName>ppt_y</p:attrName>
                                        </p:attrNameLst>
                                      </p:cBhvr>
                                      <p:tavLst>
                                        <p:tav tm="0">
                                          <p:val>
                                            <p:strVal val="1+#ppt_h/2"/>
                                          </p:val>
                                        </p:tav>
                                        <p:tav tm="100000">
                                          <p:val>
                                            <p:strVal val="#ppt_y"/>
                                          </p:val>
                                        </p:tav>
                                      </p:tavLst>
                                    </p:anim>
                                  </p:childTnLst>
                                </p:cTn>
                              </p:par>
                            </p:childTnLst>
                          </p:cTn>
                        </p:par>
                        <p:par>
                          <p:cTn id="33" fill="hold">
                            <p:stCondLst>
                              <p:cond delay="3000"/>
                            </p:stCondLst>
                            <p:childTnLst>
                              <p:par>
                                <p:cTn id="34" presetID="2" presetClass="entr" presetSubtype="12" fill="hold" grpId="0" nodeType="afterEffect">
                                  <p:stCondLst>
                                    <p:cond delay="0"/>
                                  </p:stCondLst>
                                  <p:childTnLst>
                                    <p:set>
                                      <p:cBhvr>
                                        <p:cTn id="35" dur="1" fill="hold">
                                          <p:stCondLst>
                                            <p:cond delay="0"/>
                                          </p:stCondLst>
                                        </p:cTn>
                                        <p:tgtEl>
                                          <p:spTgt spid="59"/>
                                        </p:tgtEl>
                                        <p:attrNameLst>
                                          <p:attrName>style.visibility</p:attrName>
                                        </p:attrNameLst>
                                      </p:cBhvr>
                                      <p:to>
                                        <p:strVal val="visible"/>
                                      </p:to>
                                    </p:set>
                                    <p:anim calcmode="lin" valueType="num">
                                      <p:cBhvr additive="base">
                                        <p:cTn id="36" dur="500" fill="hold"/>
                                        <p:tgtEl>
                                          <p:spTgt spid="59"/>
                                        </p:tgtEl>
                                        <p:attrNameLst>
                                          <p:attrName>ppt_x</p:attrName>
                                        </p:attrNameLst>
                                      </p:cBhvr>
                                      <p:tavLst>
                                        <p:tav tm="0">
                                          <p:val>
                                            <p:strVal val="0-#ppt_w/2"/>
                                          </p:val>
                                        </p:tav>
                                        <p:tav tm="100000">
                                          <p:val>
                                            <p:strVal val="#ppt_x"/>
                                          </p:val>
                                        </p:tav>
                                      </p:tavLst>
                                    </p:anim>
                                    <p:anim calcmode="lin" valueType="num">
                                      <p:cBhvr additive="base">
                                        <p:cTn id="37" dur="500" fill="hold"/>
                                        <p:tgtEl>
                                          <p:spTgt spid="59"/>
                                        </p:tgtEl>
                                        <p:attrNameLst>
                                          <p:attrName>ppt_y</p:attrName>
                                        </p:attrNameLst>
                                      </p:cBhvr>
                                      <p:tavLst>
                                        <p:tav tm="0">
                                          <p:val>
                                            <p:strVal val="1+#ppt_h/2"/>
                                          </p:val>
                                        </p:tav>
                                        <p:tav tm="100000">
                                          <p:val>
                                            <p:strVal val="#ppt_y"/>
                                          </p:val>
                                        </p:tav>
                                      </p:tavLst>
                                    </p:anim>
                                  </p:childTnLst>
                                </p:cTn>
                              </p:par>
                            </p:childTnLst>
                          </p:cTn>
                        </p:par>
                        <p:par>
                          <p:cTn id="38" fill="hold">
                            <p:stCondLst>
                              <p:cond delay="3500"/>
                            </p:stCondLst>
                            <p:childTnLst>
                              <p:par>
                                <p:cTn id="39" presetID="2" presetClass="entr" presetSubtype="12" fill="hold" grpId="0" nodeType="afterEffect">
                                  <p:stCondLst>
                                    <p:cond delay="0"/>
                                  </p:stCondLst>
                                  <p:childTnLst>
                                    <p:set>
                                      <p:cBhvr>
                                        <p:cTn id="40" dur="1" fill="hold">
                                          <p:stCondLst>
                                            <p:cond delay="0"/>
                                          </p:stCondLst>
                                        </p:cTn>
                                        <p:tgtEl>
                                          <p:spTgt spid="60"/>
                                        </p:tgtEl>
                                        <p:attrNameLst>
                                          <p:attrName>style.visibility</p:attrName>
                                        </p:attrNameLst>
                                      </p:cBhvr>
                                      <p:to>
                                        <p:strVal val="visible"/>
                                      </p:to>
                                    </p:set>
                                    <p:anim calcmode="lin" valueType="num">
                                      <p:cBhvr additive="base">
                                        <p:cTn id="41" dur="500" fill="hold"/>
                                        <p:tgtEl>
                                          <p:spTgt spid="60"/>
                                        </p:tgtEl>
                                        <p:attrNameLst>
                                          <p:attrName>ppt_x</p:attrName>
                                        </p:attrNameLst>
                                      </p:cBhvr>
                                      <p:tavLst>
                                        <p:tav tm="0">
                                          <p:val>
                                            <p:strVal val="0-#ppt_w/2"/>
                                          </p:val>
                                        </p:tav>
                                        <p:tav tm="100000">
                                          <p:val>
                                            <p:strVal val="#ppt_x"/>
                                          </p:val>
                                        </p:tav>
                                      </p:tavLst>
                                    </p:anim>
                                    <p:anim calcmode="lin" valueType="num">
                                      <p:cBhvr additive="base">
                                        <p:cTn id="42" dur="500" fill="hold"/>
                                        <p:tgtEl>
                                          <p:spTgt spid="60"/>
                                        </p:tgtEl>
                                        <p:attrNameLst>
                                          <p:attrName>ppt_y</p:attrName>
                                        </p:attrNameLst>
                                      </p:cBhvr>
                                      <p:tavLst>
                                        <p:tav tm="0">
                                          <p:val>
                                            <p:strVal val="1+#ppt_h/2"/>
                                          </p:val>
                                        </p:tav>
                                        <p:tav tm="100000">
                                          <p:val>
                                            <p:strVal val="#ppt_y"/>
                                          </p:val>
                                        </p:tav>
                                      </p:tavLst>
                                    </p:anim>
                                  </p:childTnLst>
                                </p:cTn>
                              </p:par>
                            </p:childTnLst>
                          </p:cTn>
                        </p:par>
                        <p:par>
                          <p:cTn id="43" fill="hold">
                            <p:stCondLst>
                              <p:cond delay="4000"/>
                            </p:stCondLst>
                            <p:childTnLst>
                              <p:par>
                                <p:cTn id="44" presetID="2" presetClass="entr" presetSubtype="12" fill="hold" grpId="0" nodeType="afterEffect">
                                  <p:stCondLst>
                                    <p:cond delay="0"/>
                                  </p:stCondLst>
                                  <p:childTnLst>
                                    <p:set>
                                      <p:cBhvr>
                                        <p:cTn id="45" dur="1" fill="hold">
                                          <p:stCondLst>
                                            <p:cond delay="0"/>
                                          </p:stCondLst>
                                        </p:cTn>
                                        <p:tgtEl>
                                          <p:spTgt spid="61"/>
                                        </p:tgtEl>
                                        <p:attrNameLst>
                                          <p:attrName>style.visibility</p:attrName>
                                        </p:attrNameLst>
                                      </p:cBhvr>
                                      <p:to>
                                        <p:strVal val="visible"/>
                                      </p:to>
                                    </p:set>
                                    <p:anim calcmode="lin" valueType="num">
                                      <p:cBhvr additive="base">
                                        <p:cTn id="46" dur="500" fill="hold"/>
                                        <p:tgtEl>
                                          <p:spTgt spid="61"/>
                                        </p:tgtEl>
                                        <p:attrNameLst>
                                          <p:attrName>ppt_x</p:attrName>
                                        </p:attrNameLst>
                                      </p:cBhvr>
                                      <p:tavLst>
                                        <p:tav tm="0">
                                          <p:val>
                                            <p:strVal val="0-#ppt_w/2"/>
                                          </p:val>
                                        </p:tav>
                                        <p:tav tm="100000">
                                          <p:val>
                                            <p:strVal val="#ppt_x"/>
                                          </p:val>
                                        </p:tav>
                                      </p:tavLst>
                                    </p:anim>
                                    <p:anim calcmode="lin" valueType="num">
                                      <p:cBhvr additive="base">
                                        <p:cTn id="47" dur="500" fill="hold"/>
                                        <p:tgtEl>
                                          <p:spTgt spid="6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59" grpId="0"/>
      <p:bldP spid="60" grpId="0"/>
      <p:bldP spid="61"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单击此处添加标题</a:t>
            </a:r>
            <a:endParaRPr lang="en-US" altLang="zh-CN" dirty="0"/>
          </a:p>
        </p:txBody>
      </p:sp>
      <p:sp>
        <p:nvSpPr>
          <p:cNvPr id="3" name="Development Team…"/>
          <p:cNvSpPr/>
          <p:nvPr/>
        </p:nvSpPr>
        <p:spPr>
          <a:xfrm>
            <a:off x="6619180" y="4662934"/>
            <a:ext cx="1096454" cy="946221"/>
          </a:xfrm>
          <a:prstGeom prst="rect">
            <a:avLst/>
          </a:prstGeom>
          <a:ln w="12700">
            <a:miter lim="400000"/>
          </a:ln>
        </p:spPr>
        <p:txBody>
          <a:bodyPr wrap="none" lIns="0" tIns="0" rIns="0" bIns="0">
            <a:spAutoFit/>
          </a:bodyPr>
          <a:lstStyle/>
          <a:p>
            <a:pPr algn="l">
              <a:lnSpc>
                <a:spcPct val="120000"/>
              </a:lnSpc>
              <a:defRPr sz="1600">
                <a:solidFill>
                  <a:srgbClr val="677180"/>
                </a:solidFill>
                <a:latin typeface="Roboto Slab Bold"/>
                <a:ea typeface="Roboto Slab Bold"/>
                <a:cs typeface="Roboto Slab Bold"/>
                <a:sym typeface="Roboto Slab Bold"/>
              </a:defRPr>
            </a:pPr>
            <a:r>
              <a:rPr lang="zh-CN" altLang="en-US" sz="1400" dirty="0">
                <a:solidFill>
                  <a:schemeClr val="accent1"/>
                </a:solidFill>
                <a:latin typeface="+mj-ea"/>
                <a:ea typeface="+mj-ea"/>
              </a:rPr>
              <a:t>添加标题</a:t>
            </a:r>
            <a:endParaRPr sz="1400" dirty="0">
              <a:solidFill>
                <a:schemeClr val="accent1"/>
              </a:solidFill>
              <a:latin typeface="+mj-ea"/>
              <a:ea typeface="+mj-ea"/>
            </a:endParaRPr>
          </a:p>
          <a:p>
            <a:pPr algn="l">
              <a:lnSpc>
                <a:spcPct val="120000"/>
              </a:lnSpc>
              <a:defRPr sz="3200">
                <a:solidFill>
                  <a:srgbClr val="677180"/>
                </a:solidFill>
                <a:latin typeface="Roboto Slab Bold"/>
                <a:ea typeface="Roboto Slab Bold"/>
                <a:cs typeface="Roboto Slab Bold"/>
                <a:sym typeface="Roboto Slab Bold"/>
              </a:defRPr>
            </a:pPr>
            <a:r>
              <a:rPr lang="en-US" altLang="zh-CN" sz="4000" b="1" dirty="0">
                <a:solidFill>
                  <a:schemeClr val="accent1"/>
                </a:solidFill>
                <a:latin typeface="+mj-ea"/>
                <a:ea typeface="+mj-ea"/>
              </a:rPr>
              <a:t>65</a:t>
            </a:r>
            <a:r>
              <a:rPr sz="4000" b="1" dirty="0">
                <a:solidFill>
                  <a:schemeClr val="accent1"/>
                </a:solidFill>
                <a:latin typeface="+mj-ea"/>
                <a:ea typeface="+mj-ea"/>
              </a:rPr>
              <a:t>%</a:t>
            </a:r>
            <a:endParaRPr sz="4000" b="1" dirty="0">
              <a:solidFill>
                <a:schemeClr val="accent1"/>
              </a:solidFill>
              <a:latin typeface="+mj-ea"/>
              <a:ea typeface="+mj-ea"/>
            </a:endParaRPr>
          </a:p>
        </p:txBody>
      </p:sp>
      <p:sp>
        <p:nvSpPr>
          <p:cNvPr id="4" name="Development Team…"/>
          <p:cNvSpPr/>
          <p:nvPr/>
        </p:nvSpPr>
        <p:spPr>
          <a:xfrm>
            <a:off x="8390227" y="4662934"/>
            <a:ext cx="1096454" cy="946221"/>
          </a:xfrm>
          <a:prstGeom prst="rect">
            <a:avLst/>
          </a:prstGeom>
          <a:ln w="12700">
            <a:miter lim="400000"/>
          </a:ln>
        </p:spPr>
        <p:txBody>
          <a:bodyPr wrap="none" lIns="0" tIns="0" rIns="0" bIns="0">
            <a:spAutoFit/>
          </a:bodyPr>
          <a:lstStyle/>
          <a:p>
            <a:pPr algn="l">
              <a:lnSpc>
                <a:spcPct val="120000"/>
              </a:lnSpc>
              <a:defRPr sz="1600">
                <a:solidFill>
                  <a:srgbClr val="677180"/>
                </a:solidFill>
                <a:latin typeface="Roboto Slab Bold"/>
                <a:ea typeface="Roboto Slab Bold"/>
                <a:cs typeface="Roboto Slab Bold"/>
                <a:sym typeface="Roboto Slab Bold"/>
              </a:defRPr>
            </a:pPr>
            <a:r>
              <a:rPr lang="zh-CN" altLang="en-US" sz="1400" dirty="0">
                <a:solidFill>
                  <a:schemeClr val="accent2"/>
                </a:solidFill>
                <a:latin typeface="+mj-ea"/>
                <a:ea typeface="+mj-ea"/>
              </a:rPr>
              <a:t>添加标题</a:t>
            </a:r>
            <a:endParaRPr lang="en-US" altLang="zh-CN" sz="1400" dirty="0">
              <a:solidFill>
                <a:schemeClr val="accent2"/>
              </a:solidFill>
              <a:latin typeface="+mj-ea"/>
              <a:ea typeface="+mj-ea"/>
            </a:endParaRPr>
          </a:p>
          <a:p>
            <a:pPr algn="l">
              <a:lnSpc>
                <a:spcPct val="120000"/>
              </a:lnSpc>
              <a:defRPr sz="1600">
                <a:solidFill>
                  <a:srgbClr val="677180"/>
                </a:solidFill>
                <a:latin typeface="Roboto Slab Bold"/>
                <a:ea typeface="Roboto Slab Bold"/>
                <a:cs typeface="Roboto Slab Bold"/>
                <a:sym typeface="Roboto Slab Bold"/>
              </a:defRPr>
            </a:pPr>
            <a:r>
              <a:rPr lang="en-ID" sz="4000" b="1" dirty="0">
                <a:solidFill>
                  <a:schemeClr val="accent2"/>
                </a:solidFill>
                <a:latin typeface="+mj-ea"/>
                <a:ea typeface="+mj-ea"/>
              </a:rPr>
              <a:t>45</a:t>
            </a:r>
            <a:r>
              <a:rPr sz="4000" b="1" dirty="0">
                <a:solidFill>
                  <a:schemeClr val="accent2"/>
                </a:solidFill>
                <a:latin typeface="+mj-ea"/>
                <a:ea typeface="+mj-ea"/>
              </a:rPr>
              <a:t>%</a:t>
            </a:r>
            <a:endParaRPr sz="4000" b="1" dirty="0">
              <a:solidFill>
                <a:schemeClr val="accent2"/>
              </a:solidFill>
              <a:latin typeface="+mj-ea"/>
              <a:ea typeface="+mj-ea"/>
            </a:endParaRPr>
          </a:p>
        </p:txBody>
      </p:sp>
      <p:sp>
        <p:nvSpPr>
          <p:cNvPr id="5" name="Rectangle 8"/>
          <p:cNvSpPr/>
          <p:nvPr/>
        </p:nvSpPr>
        <p:spPr>
          <a:xfrm>
            <a:off x="6514384" y="2188796"/>
            <a:ext cx="4663597" cy="617285"/>
          </a:xfrm>
          <a:prstGeom prst="rect">
            <a:avLst/>
          </a:prstGeom>
        </p:spPr>
        <p:txBody>
          <a:bodyPr wrap="square">
            <a:spAutoFit/>
          </a:bodyPr>
          <a:lstStyle/>
          <a:p>
            <a:pPr>
              <a:lnSpc>
                <a:spcPct val="150000"/>
              </a:lnSpc>
            </a:pPr>
            <a:r>
              <a:rPr lang="zh-CN" altLang="en-US" sz="1200" dirty="0">
                <a:solidFill>
                  <a:schemeClr val="tx2"/>
                </a:solidFill>
                <a:latin typeface="+mn-ea"/>
              </a:rPr>
              <a:t>点击此处添加标题点击此处添加标题点击此处添加标题点击此处添加标题添加标题添加标题点击此处添加标题</a:t>
            </a:r>
            <a:endParaRPr lang="zh-CN" altLang="en-US" sz="1200" dirty="0">
              <a:solidFill>
                <a:schemeClr val="tx2"/>
              </a:solidFill>
              <a:latin typeface="+mn-ea"/>
            </a:endParaRPr>
          </a:p>
        </p:txBody>
      </p:sp>
      <p:sp>
        <p:nvSpPr>
          <p:cNvPr id="6" name="TextBox 9"/>
          <p:cNvSpPr txBox="1"/>
          <p:nvPr/>
        </p:nvSpPr>
        <p:spPr>
          <a:xfrm>
            <a:off x="6490309" y="1704501"/>
            <a:ext cx="1415772" cy="461665"/>
          </a:xfrm>
          <a:prstGeom prst="rect">
            <a:avLst/>
          </a:prstGeom>
          <a:noFill/>
        </p:spPr>
        <p:txBody>
          <a:bodyPr wrap="none" rtlCol="0">
            <a:spAutoFit/>
          </a:bodyPr>
          <a:lstStyle/>
          <a:p>
            <a:r>
              <a:rPr lang="zh-CN" altLang="en-US" sz="2400" b="1" dirty="0">
                <a:solidFill>
                  <a:schemeClr val="accent1"/>
                </a:solidFill>
                <a:latin typeface="+mj-ea"/>
                <a:ea typeface="+mj-ea"/>
              </a:rPr>
              <a:t>添加标题</a:t>
            </a:r>
            <a:endParaRPr lang="en-GB" sz="2400" b="1" dirty="0">
              <a:solidFill>
                <a:schemeClr val="accent1"/>
              </a:solidFill>
              <a:latin typeface="+mj-ea"/>
              <a:ea typeface="+mj-ea"/>
            </a:endParaRPr>
          </a:p>
        </p:txBody>
      </p:sp>
      <p:sp>
        <p:nvSpPr>
          <p:cNvPr id="7" name="Rectangle 8"/>
          <p:cNvSpPr/>
          <p:nvPr/>
        </p:nvSpPr>
        <p:spPr>
          <a:xfrm>
            <a:off x="6514384" y="3006430"/>
            <a:ext cx="4663597" cy="1171283"/>
          </a:xfrm>
          <a:prstGeom prst="rect">
            <a:avLst/>
          </a:prstGeom>
        </p:spPr>
        <p:txBody>
          <a:bodyPr wrap="square">
            <a:spAutoFit/>
          </a:bodyPr>
          <a:lstStyle/>
          <a:p>
            <a:pPr>
              <a:lnSpc>
                <a:spcPct val="150000"/>
              </a:lnSpc>
            </a:pPr>
            <a:r>
              <a:rPr lang="zh-CN" altLang="en-US" sz="1200" dirty="0">
                <a:solidFill>
                  <a:schemeClr val="tx2"/>
                </a:solidFill>
                <a:latin typeface="+mn-ea"/>
              </a:rPr>
              <a:t>点击此处添加标题点击此处添加标题点击此处添加标题点击此处添加标题点击此处添加标题点击此处添加标题点击此处添加标题点击此处添加标题点击此处添加标题点击此处添加标题添加标题添加标题添加标题</a:t>
            </a:r>
            <a:endParaRPr lang="zh-CN" altLang="en-US" sz="1200" dirty="0">
              <a:solidFill>
                <a:schemeClr val="tx2"/>
              </a:solidFill>
              <a:latin typeface="+mn-ea"/>
            </a:endParaRPr>
          </a:p>
        </p:txBody>
      </p:sp>
      <p:sp>
        <p:nvSpPr>
          <p:cNvPr id="8" name="Development Team…"/>
          <p:cNvSpPr/>
          <p:nvPr/>
        </p:nvSpPr>
        <p:spPr>
          <a:xfrm>
            <a:off x="10161274" y="4662934"/>
            <a:ext cx="1096454" cy="946221"/>
          </a:xfrm>
          <a:prstGeom prst="rect">
            <a:avLst/>
          </a:prstGeom>
          <a:ln w="12700">
            <a:miter lim="400000"/>
          </a:ln>
        </p:spPr>
        <p:txBody>
          <a:bodyPr wrap="none" lIns="0" tIns="0" rIns="0" bIns="0">
            <a:spAutoFit/>
          </a:bodyPr>
          <a:lstStyle/>
          <a:p>
            <a:pPr algn="l">
              <a:lnSpc>
                <a:spcPct val="120000"/>
              </a:lnSpc>
              <a:defRPr sz="1600">
                <a:solidFill>
                  <a:srgbClr val="677180"/>
                </a:solidFill>
                <a:latin typeface="Roboto Slab Bold"/>
                <a:ea typeface="Roboto Slab Bold"/>
                <a:cs typeface="Roboto Slab Bold"/>
                <a:sym typeface="Roboto Slab Bold"/>
              </a:defRPr>
            </a:pPr>
            <a:r>
              <a:rPr lang="zh-CN" altLang="en-US" sz="1400" dirty="0">
                <a:solidFill>
                  <a:schemeClr val="accent3"/>
                </a:solidFill>
                <a:latin typeface="+mj-ea"/>
                <a:ea typeface="+mj-ea"/>
              </a:rPr>
              <a:t>添加标题</a:t>
            </a:r>
            <a:endParaRPr lang="en-US" altLang="zh-CN" sz="1400" dirty="0">
              <a:solidFill>
                <a:schemeClr val="accent3"/>
              </a:solidFill>
              <a:latin typeface="+mj-ea"/>
              <a:ea typeface="+mj-ea"/>
            </a:endParaRPr>
          </a:p>
          <a:p>
            <a:pPr algn="l">
              <a:lnSpc>
                <a:spcPct val="120000"/>
              </a:lnSpc>
              <a:defRPr sz="1600">
                <a:solidFill>
                  <a:srgbClr val="677180"/>
                </a:solidFill>
                <a:latin typeface="Roboto Slab Bold"/>
                <a:ea typeface="Roboto Slab Bold"/>
                <a:cs typeface="Roboto Slab Bold"/>
                <a:sym typeface="Roboto Slab Bold"/>
              </a:defRPr>
            </a:pPr>
            <a:r>
              <a:rPr lang="en-ID" sz="4000" b="1" dirty="0">
                <a:solidFill>
                  <a:schemeClr val="accent3"/>
                </a:solidFill>
                <a:latin typeface="+mj-ea"/>
                <a:ea typeface="+mj-ea"/>
              </a:rPr>
              <a:t>35</a:t>
            </a:r>
            <a:r>
              <a:rPr sz="4000" b="1" dirty="0">
                <a:solidFill>
                  <a:schemeClr val="accent3"/>
                </a:solidFill>
                <a:latin typeface="+mj-ea"/>
                <a:ea typeface="+mj-ea"/>
              </a:rPr>
              <a:t>%</a:t>
            </a:r>
            <a:endParaRPr sz="4000" b="1" dirty="0">
              <a:solidFill>
                <a:schemeClr val="accent3"/>
              </a:solidFill>
              <a:latin typeface="+mj-ea"/>
              <a:ea typeface="+mj-ea"/>
            </a:endParaRPr>
          </a:p>
        </p:txBody>
      </p:sp>
      <p:pic>
        <p:nvPicPr>
          <p:cNvPr id="9" name="图片占位符 3"/>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776975" y="1732427"/>
            <a:ext cx="2394850" cy="2185764"/>
          </a:xfrm>
          <a:prstGeom prst="hexagon">
            <a:avLst/>
          </a:prstGeom>
          <a:gradFill>
            <a:gsLst>
              <a:gs pos="0">
                <a:schemeClr val="bg1"/>
              </a:gs>
              <a:gs pos="51000">
                <a:schemeClr val="bg1">
                  <a:lumMod val="95000"/>
                </a:schemeClr>
              </a:gs>
              <a:gs pos="100000">
                <a:schemeClr val="bg1">
                  <a:lumMod val="75000"/>
                </a:schemeClr>
              </a:gs>
            </a:gsLst>
            <a:lin ang="18900000" scaled="0"/>
          </a:gradFill>
          <a:ln w="25400">
            <a:gradFill>
              <a:gsLst>
                <a:gs pos="34000">
                  <a:srgbClr val="F2F2F2"/>
                </a:gs>
                <a:gs pos="0">
                  <a:srgbClr val="FFFFFF"/>
                </a:gs>
                <a:gs pos="100000">
                  <a:srgbClr val="BFBFBF"/>
                </a:gs>
              </a:gsLst>
              <a:lin ang="8100000" scaled="0"/>
            </a:gradFill>
          </a:ln>
          <a:effectLst>
            <a:outerShdw blurRad="673100" dist="266700" dir="8100000" sx="99000" sy="99000" algn="tr" rotWithShape="0">
              <a:prstClr val="black">
                <a:alpha val="41000"/>
              </a:prstClr>
            </a:outerShdw>
          </a:effectLst>
        </p:spPr>
      </p:pic>
      <p:pic>
        <p:nvPicPr>
          <p:cNvPr id="10" name="图片占位符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269350" y="1407032"/>
            <a:ext cx="2394850" cy="2185766"/>
          </a:xfrm>
          <a:prstGeom prst="hexagon">
            <a:avLst/>
          </a:prstGeom>
          <a:gradFill>
            <a:gsLst>
              <a:gs pos="0">
                <a:schemeClr val="bg1"/>
              </a:gs>
              <a:gs pos="51000">
                <a:schemeClr val="bg1">
                  <a:lumMod val="95000"/>
                </a:schemeClr>
              </a:gs>
              <a:gs pos="100000">
                <a:schemeClr val="bg1">
                  <a:lumMod val="75000"/>
                </a:schemeClr>
              </a:gs>
            </a:gsLst>
            <a:lin ang="18900000" scaled="0"/>
          </a:gradFill>
          <a:ln w="25400">
            <a:gradFill>
              <a:gsLst>
                <a:gs pos="34000">
                  <a:srgbClr val="F2F2F2"/>
                </a:gs>
                <a:gs pos="0">
                  <a:srgbClr val="FFFFFF"/>
                </a:gs>
                <a:gs pos="100000">
                  <a:srgbClr val="BFBFBF"/>
                </a:gs>
              </a:gsLst>
              <a:lin ang="8100000" scaled="0"/>
            </a:gradFill>
          </a:ln>
          <a:effectLst>
            <a:outerShdw blurRad="673100" dist="266700" dir="8100000" sx="99000" sy="99000" algn="tr" rotWithShape="0">
              <a:prstClr val="black">
                <a:alpha val="41000"/>
              </a:prstClr>
            </a:outerShdw>
          </a:effectLst>
        </p:spPr>
      </p:pic>
      <p:pic>
        <p:nvPicPr>
          <p:cNvPr id="11" name="图片占位符 3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874047" y="3866976"/>
            <a:ext cx="2394852" cy="2085094"/>
          </a:xfrm>
          <a:prstGeom prst="hexagon">
            <a:avLst/>
          </a:prstGeom>
          <a:gradFill>
            <a:gsLst>
              <a:gs pos="0">
                <a:schemeClr val="bg1"/>
              </a:gs>
              <a:gs pos="51000">
                <a:schemeClr val="bg1">
                  <a:lumMod val="95000"/>
                </a:schemeClr>
              </a:gs>
              <a:gs pos="100000">
                <a:schemeClr val="bg1">
                  <a:lumMod val="75000"/>
                </a:schemeClr>
              </a:gs>
            </a:gsLst>
            <a:lin ang="18900000" scaled="0"/>
          </a:gradFill>
          <a:ln w="25400">
            <a:gradFill>
              <a:gsLst>
                <a:gs pos="34000">
                  <a:srgbClr val="F2F2F2"/>
                </a:gs>
                <a:gs pos="0">
                  <a:srgbClr val="FFFFFF"/>
                </a:gs>
                <a:gs pos="100000">
                  <a:srgbClr val="BFBFBF"/>
                </a:gs>
              </a:gsLst>
              <a:lin ang="8100000" scaled="0"/>
            </a:gradFill>
          </a:ln>
          <a:effectLst>
            <a:outerShdw blurRad="673100" dist="266700" dir="8100000" sx="99000" sy="99000" algn="tr" rotWithShape="0">
              <a:prstClr val="black">
                <a:alpha val="41000"/>
              </a:prstClr>
            </a:outerShdw>
          </a:effectLst>
        </p:spPr>
      </p:pic>
      <p:pic>
        <p:nvPicPr>
          <p:cNvPr id="12" name="图片占位符 9"/>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79195" y="4257609"/>
            <a:ext cx="2394852" cy="2185764"/>
          </a:xfrm>
          <a:prstGeom prst="hexagon">
            <a:avLst/>
          </a:prstGeom>
          <a:gradFill>
            <a:gsLst>
              <a:gs pos="0">
                <a:schemeClr val="bg1"/>
              </a:gs>
              <a:gs pos="51000">
                <a:schemeClr val="bg1">
                  <a:lumMod val="95000"/>
                </a:schemeClr>
              </a:gs>
              <a:gs pos="100000">
                <a:schemeClr val="bg1">
                  <a:lumMod val="75000"/>
                </a:schemeClr>
              </a:gs>
            </a:gsLst>
            <a:lin ang="18900000" scaled="0"/>
          </a:gradFill>
          <a:ln w="25400">
            <a:gradFill>
              <a:gsLst>
                <a:gs pos="34000">
                  <a:srgbClr val="F2F2F2"/>
                </a:gs>
                <a:gs pos="0">
                  <a:srgbClr val="FFFFFF"/>
                </a:gs>
                <a:gs pos="100000">
                  <a:srgbClr val="BFBFBF"/>
                </a:gs>
              </a:gsLst>
              <a:lin ang="8100000" scaled="0"/>
            </a:gradFill>
          </a:ln>
          <a:effectLst>
            <a:outerShdw blurRad="673100" dist="266700" dir="8100000" sx="99000" sy="99000" algn="tr" rotWithShape="0">
              <a:prstClr val="black">
                <a:alpha val="41000"/>
              </a:prstClr>
            </a:outerShdw>
          </a:effectLst>
        </p:spPr>
      </p:pic>
    </p:spTree>
  </p:cSld>
  <p:clrMapOvr>
    <a:masterClrMapping/>
  </p:clrMapOvr>
  <p:transition spd="slow" advClick="0" advTm="2000">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0-#ppt_w/2"/>
                                          </p:val>
                                        </p:tav>
                                        <p:tav tm="100000">
                                          <p:val>
                                            <p:strVal val="#ppt_x"/>
                                          </p:val>
                                        </p:tav>
                                      </p:tavLst>
                                    </p:anim>
                                    <p:anim calcmode="lin" valueType="num">
                                      <p:cBhvr additive="base">
                                        <p:cTn id="8" dur="500" fill="hold"/>
                                        <p:tgtEl>
                                          <p:spTgt spid="9"/>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nodeType="afterEffect">
                                  <p:stCondLst>
                                    <p:cond delay="0"/>
                                  </p:stCondLst>
                                  <p:childTnLst>
                                    <p:set>
                                      <p:cBhvr>
                                        <p:cTn id="11" dur="1" fill="hold">
                                          <p:stCondLst>
                                            <p:cond delay="0"/>
                                          </p:stCondLst>
                                        </p:cTn>
                                        <p:tgtEl>
                                          <p:spTgt spid="10"/>
                                        </p:tgtEl>
                                        <p:attrNameLst>
                                          <p:attrName>style.visibility</p:attrName>
                                        </p:attrNameLst>
                                      </p:cBhvr>
                                      <p:to>
                                        <p:strVal val="visible"/>
                                      </p:to>
                                    </p:set>
                                    <p:anim calcmode="lin" valueType="num">
                                      <p:cBhvr additive="base">
                                        <p:cTn id="12" dur="500" fill="hold"/>
                                        <p:tgtEl>
                                          <p:spTgt spid="10"/>
                                        </p:tgtEl>
                                        <p:attrNameLst>
                                          <p:attrName>ppt_x</p:attrName>
                                        </p:attrNameLst>
                                      </p:cBhvr>
                                      <p:tavLst>
                                        <p:tav tm="0">
                                          <p:val>
                                            <p:strVal val="0-#ppt_w/2"/>
                                          </p:val>
                                        </p:tav>
                                        <p:tav tm="100000">
                                          <p:val>
                                            <p:strVal val="#ppt_x"/>
                                          </p:val>
                                        </p:tav>
                                      </p:tavLst>
                                    </p:anim>
                                    <p:anim calcmode="lin" valueType="num">
                                      <p:cBhvr additive="base">
                                        <p:cTn id="13" dur="500" fill="hold"/>
                                        <p:tgtEl>
                                          <p:spTgt spid="10"/>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2" presetClass="entr" presetSubtype="8" fill="hold" nodeType="afterEffect">
                                  <p:stCondLst>
                                    <p:cond delay="0"/>
                                  </p:stCondLst>
                                  <p:childTnLst>
                                    <p:set>
                                      <p:cBhvr>
                                        <p:cTn id="16" dur="1" fill="hold">
                                          <p:stCondLst>
                                            <p:cond delay="0"/>
                                          </p:stCondLst>
                                        </p:cTn>
                                        <p:tgtEl>
                                          <p:spTgt spid="11"/>
                                        </p:tgtEl>
                                        <p:attrNameLst>
                                          <p:attrName>style.visibility</p:attrName>
                                        </p:attrNameLst>
                                      </p:cBhvr>
                                      <p:to>
                                        <p:strVal val="visible"/>
                                      </p:to>
                                    </p:set>
                                    <p:anim calcmode="lin" valueType="num">
                                      <p:cBhvr additive="base">
                                        <p:cTn id="17" dur="500" fill="hold"/>
                                        <p:tgtEl>
                                          <p:spTgt spid="11"/>
                                        </p:tgtEl>
                                        <p:attrNameLst>
                                          <p:attrName>ppt_x</p:attrName>
                                        </p:attrNameLst>
                                      </p:cBhvr>
                                      <p:tavLst>
                                        <p:tav tm="0">
                                          <p:val>
                                            <p:strVal val="0-#ppt_w/2"/>
                                          </p:val>
                                        </p:tav>
                                        <p:tav tm="100000">
                                          <p:val>
                                            <p:strVal val="#ppt_x"/>
                                          </p:val>
                                        </p:tav>
                                      </p:tavLst>
                                    </p:anim>
                                    <p:anim calcmode="lin" valueType="num">
                                      <p:cBhvr additive="base">
                                        <p:cTn id="18" dur="500" fill="hold"/>
                                        <p:tgtEl>
                                          <p:spTgt spid="11"/>
                                        </p:tgtEl>
                                        <p:attrNameLst>
                                          <p:attrName>ppt_y</p:attrName>
                                        </p:attrNameLst>
                                      </p:cBhvr>
                                      <p:tavLst>
                                        <p:tav tm="0">
                                          <p:val>
                                            <p:strVal val="#ppt_y"/>
                                          </p:val>
                                        </p:tav>
                                        <p:tav tm="100000">
                                          <p:val>
                                            <p:strVal val="#ppt_y"/>
                                          </p:val>
                                        </p:tav>
                                      </p:tavLst>
                                    </p:anim>
                                  </p:childTnLst>
                                </p:cTn>
                              </p:par>
                            </p:childTnLst>
                          </p:cTn>
                        </p:par>
                        <p:par>
                          <p:cTn id="19" fill="hold">
                            <p:stCondLst>
                              <p:cond delay="1500"/>
                            </p:stCondLst>
                            <p:childTnLst>
                              <p:par>
                                <p:cTn id="20" presetID="2" presetClass="entr" presetSubtype="8" fill="hold" nodeType="afterEffect">
                                  <p:stCondLst>
                                    <p:cond delay="0"/>
                                  </p:stCondLst>
                                  <p:childTnLst>
                                    <p:set>
                                      <p:cBhvr>
                                        <p:cTn id="21" dur="1" fill="hold">
                                          <p:stCondLst>
                                            <p:cond delay="0"/>
                                          </p:stCondLst>
                                        </p:cTn>
                                        <p:tgtEl>
                                          <p:spTgt spid="12"/>
                                        </p:tgtEl>
                                        <p:attrNameLst>
                                          <p:attrName>style.visibility</p:attrName>
                                        </p:attrNameLst>
                                      </p:cBhvr>
                                      <p:to>
                                        <p:strVal val="visible"/>
                                      </p:to>
                                    </p:set>
                                    <p:anim calcmode="lin" valueType="num">
                                      <p:cBhvr additive="base">
                                        <p:cTn id="22" dur="500" fill="hold"/>
                                        <p:tgtEl>
                                          <p:spTgt spid="12"/>
                                        </p:tgtEl>
                                        <p:attrNameLst>
                                          <p:attrName>ppt_x</p:attrName>
                                        </p:attrNameLst>
                                      </p:cBhvr>
                                      <p:tavLst>
                                        <p:tav tm="0">
                                          <p:val>
                                            <p:strVal val="0-#ppt_w/2"/>
                                          </p:val>
                                        </p:tav>
                                        <p:tav tm="100000">
                                          <p:val>
                                            <p:strVal val="#ppt_x"/>
                                          </p:val>
                                        </p:tav>
                                      </p:tavLst>
                                    </p:anim>
                                    <p:anim calcmode="lin" valueType="num">
                                      <p:cBhvr additive="base">
                                        <p:cTn id="23" dur="500" fill="hold"/>
                                        <p:tgtEl>
                                          <p:spTgt spid="12"/>
                                        </p:tgtEl>
                                        <p:attrNameLst>
                                          <p:attrName>ppt_y</p:attrName>
                                        </p:attrNameLst>
                                      </p:cBhvr>
                                      <p:tavLst>
                                        <p:tav tm="0">
                                          <p:val>
                                            <p:strVal val="#ppt_y"/>
                                          </p:val>
                                        </p:tav>
                                        <p:tav tm="100000">
                                          <p:val>
                                            <p:strVal val="#ppt_y"/>
                                          </p:val>
                                        </p:tav>
                                      </p:tavLst>
                                    </p:anim>
                                  </p:childTnLst>
                                </p:cTn>
                              </p:par>
                            </p:childTnLst>
                          </p:cTn>
                        </p:par>
                        <p:par>
                          <p:cTn id="24" fill="hold">
                            <p:stCondLst>
                              <p:cond delay="2000"/>
                            </p:stCondLst>
                            <p:childTnLst>
                              <p:par>
                                <p:cTn id="25" presetID="2" presetClass="entr" presetSubtype="2" fill="hold" grpId="0" nodeType="afterEffect">
                                  <p:stCondLst>
                                    <p:cond delay="0"/>
                                  </p:stCondLst>
                                  <p:childTnLst>
                                    <p:set>
                                      <p:cBhvr>
                                        <p:cTn id="26" dur="1" fill="hold">
                                          <p:stCondLst>
                                            <p:cond delay="0"/>
                                          </p:stCondLst>
                                        </p:cTn>
                                        <p:tgtEl>
                                          <p:spTgt spid="6"/>
                                        </p:tgtEl>
                                        <p:attrNameLst>
                                          <p:attrName>style.visibility</p:attrName>
                                        </p:attrNameLst>
                                      </p:cBhvr>
                                      <p:to>
                                        <p:strVal val="visible"/>
                                      </p:to>
                                    </p:set>
                                    <p:anim calcmode="lin" valueType="num">
                                      <p:cBhvr additive="base">
                                        <p:cTn id="27" dur="500" fill="hold"/>
                                        <p:tgtEl>
                                          <p:spTgt spid="6"/>
                                        </p:tgtEl>
                                        <p:attrNameLst>
                                          <p:attrName>ppt_x</p:attrName>
                                        </p:attrNameLst>
                                      </p:cBhvr>
                                      <p:tavLst>
                                        <p:tav tm="0">
                                          <p:val>
                                            <p:strVal val="1+#ppt_w/2"/>
                                          </p:val>
                                        </p:tav>
                                        <p:tav tm="100000">
                                          <p:val>
                                            <p:strVal val="#ppt_x"/>
                                          </p:val>
                                        </p:tav>
                                      </p:tavLst>
                                    </p:anim>
                                    <p:anim calcmode="lin" valueType="num">
                                      <p:cBhvr additive="base">
                                        <p:cTn id="28" dur="500" fill="hold"/>
                                        <p:tgtEl>
                                          <p:spTgt spid="6"/>
                                        </p:tgtEl>
                                        <p:attrNameLst>
                                          <p:attrName>ppt_y</p:attrName>
                                        </p:attrNameLst>
                                      </p:cBhvr>
                                      <p:tavLst>
                                        <p:tav tm="0">
                                          <p:val>
                                            <p:strVal val="#ppt_y"/>
                                          </p:val>
                                        </p:tav>
                                        <p:tav tm="100000">
                                          <p:val>
                                            <p:strVal val="#ppt_y"/>
                                          </p:val>
                                        </p:tav>
                                      </p:tavLst>
                                    </p:anim>
                                  </p:childTnLst>
                                </p:cTn>
                              </p:par>
                            </p:childTnLst>
                          </p:cTn>
                        </p:par>
                        <p:par>
                          <p:cTn id="29" fill="hold">
                            <p:stCondLst>
                              <p:cond delay="2500"/>
                            </p:stCondLst>
                            <p:childTnLst>
                              <p:par>
                                <p:cTn id="30" presetID="2" presetClass="entr" presetSubtype="2" fill="hold" grpId="0" nodeType="afterEffect">
                                  <p:stCondLst>
                                    <p:cond delay="0"/>
                                  </p:stCondLst>
                                  <p:childTnLst>
                                    <p:set>
                                      <p:cBhvr>
                                        <p:cTn id="31" dur="1" fill="hold">
                                          <p:stCondLst>
                                            <p:cond delay="0"/>
                                          </p:stCondLst>
                                        </p:cTn>
                                        <p:tgtEl>
                                          <p:spTgt spid="5"/>
                                        </p:tgtEl>
                                        <p:attrNameLst>
                                          <p:attrName>style.visibility</p:attrName>
                                        </p:attrNameLst>
                                      </p:cBhvr>
                                      <p:to>
                                        <p:strVal val="visible"/>
                                      </p:to>
                                    </p:set>
                                    <p:anim calcmode="lin" valueType="num">
                                      <p:cBhvr additive="base">
                                        <p:cTn id="32" dur="500" fill="hold"/>
                                        <p:tgtEl>
                                          <p:spTgt spid="5"/>
                                        </p:tgtEl>
                                        <p:attrNameLst>
                                          <p:attrName>ppt_x</p:attrName>
                                        </p:attrNameLst>
                                      </p:cBhvr>
                                      <p:tavLst>
                                        <p:tav tm="0">
                                          <p:val>
                                            <p:strVal val="1+#ppt_w/2"/>
                                          </p:val>
                                        </p:tav>
                                        <p:tav tm="100000">
                                          <p:val>
                                            <p:strVal val="#ppt_x"/>
                                          </p:val>
                                        </p:tav>
                                      </p:tavLst>
                                    </p:anim>
                                    <p:anim calcmode="lin" valueType="num">
                                      <p:cBhvr additive="base">
                                        <p:cTn id="33" dur="500" fill="hold"/>
                                        <p:tgtEl>
                                          <p:spTgt spid="5"/>
                                        </p:tgtEl>
                                        <p:attrNameLst>
                                          <p:attrName>ppt_y</p:attrName>
                                        </p:attrNameLst>
                                      </p:cBhvr>
                                      <p:tavLst>
                                        <p:tav tm="0">
                                          <p:val>
                                            <p:strVal val="#ppt_y"/>
                                          </p:val>
                                        </p:tav>
                                        <p:tav tm="100000">
                                          <p:val>
                                            <p:strVal val="#ppt_y"/>
                                          </p:val>
                                        </p:tav>
                                      </p:tavLst>
                                    </p:anim>
                                  </p:childTnLst>
                                </p:cTn>
                              </p:par>
                            </p:childTnLst>
                          </p:cTn>
                        </p:par>
                        <p:par>
                          <p:cTn id="34" fill="hold">
                            <p:stCondLst>
                              <p:cond delay="3000"/>
                            </p:stCondLst>
                            <p:childTnLst>
                              <p:par>
                                <p:cTn id="35" presetID="2" presetClass="entr" presetSubtype="2" fill="hold" grpId="0" nodeType="afterEffect">
                                  <p:stCondLst>
                                    <p:cond delay="0"/>
                                  </p:stCondLst>
                                  <p:childTnLst>
                                    <p:set>
                                      <p:cBhvr>
                                        <p:cTn id="36" dur="1" fill="hold">
                                          <p:stCondLst>
                                            <p:cond delay="0"/>
                                          </p:stCondLst>
                                        </p:cTn>
                                        <p:tgtEl>
                                          <p:spTgt spid="7"/>
                                        </p:tgtEl>
                                        <p:attrNameLst>
                                          <p:attrName>style.visibility</p:attrName>
                                        </p:attrNameLst>
                                      </p:cBhvr>
                                      <p:to>
                                        <p:strVal val="visible"/>
                                      </p:to>
                                    </p:set>
                                    <p:anim calcmode="lin" valueType="num">
                                      <p:cBhvr additive="base">
                                        <p:cTn id="37" dur="500" fill="hold"/>
                                        <p:tgtEl>
                                          <p:spTgt spid="7"/>
                                        </p:tgtEl>
                                        <p:attrNameLst>
                                          <p:attrName>ppt_x</p:attrName>
                                        </p:attrNameLst>
                                      </p:cBhvr>
                                      <p:tavLst>
                                        <p:tav tm="0">
                                          <p:val>
                                            <p:strVal val="1+#ppt_w/2"/>
                                          </p:val>
                                        </p:tav>
                                        <p:tav tm="100000">
                                          <p:val>
                                            <p:strVal val="#ppt_x"/>
                                          </p:val>
                                        </p:tav>
                                      </p:tavLst>
                                    </p:anim>
                                    <p:anim calcmode="lin" valueType="num">
                                      <p:cBhvr additive="base">
                                        <p:cTn id="38" dur="500" fill="hold"/>
                                        <p:tgtEl>
                                          <p:spTgt spid="7"/>
                                        </p:tgtEl>
                                        <p:attrNameLst>
                                          <p:attrName>ppt_y</p:attrName>
                                        </p:attrNameLst>
                                      </p:cBhvr>
                                      <p:tavLst>
                                        <p:tav tm="0">
                                          <p:val>
                                            <p:strVal val="#ppt_y"/>
                                          </p:val>
                                        </p:tav>
                                        <p:tav tm="100000">
                                          <p:val>
                                            <p:strVal val="#ppt_y"/>
                                          </p:val>
                                        </p:tav>
                                      </p:tavLst>
                                    </p:anim>
                                  </p:childTnLst>
                                </p:cTn>
                              </p:par>
                            </p:childTnLst>
                          </p:cTn>
                        </p:par>
                        <p:par>
                          <p:cTn id="39" fill="hold">
                            <p:stCondLst>
                              <p:cond delay="3500"/>
                            </p:stCondLst>
                            <p:childTnLst>
                              <p:par>
                                <p:cTn id="40" presetID="2" presetClass="entr" presetSubtype="4" fill="hold" grpId="0" nodeType="afterEffect">
                                  <p:stCondLst>
                                    <p:cond delay="0"/>
                                  </p:stCondLst>
                                  <p:childTnLst>
                                    <p:set>
                                      <p:cBhvr>
                                        <p:cTn id="41" dur="1" fill="hold">
                                          <p:stCondLst>
                                            <p:cond delay="0"/>
                                          </p:stCondLst>
                                        </p:cTn>
                                        <p:tgtEl>
                                          <p:spTgt spid="3"/>
                                        </p:tgtEl>
                                        <p:attrNameLst>
                                          <p:attrName>style.visibility</p:attrName>
                                        </p:attrNameLst>
                                      </p:cBhvr>
                                      <p:to>
                                        <p:strVal val="visible"/>
                                      </p:to>
                                    </p:set>
                                    <p:anim calcmode="lin" valueType="num">
                                      <p:cBhvr additive="base">
                                        <p:cTn id="42" dur="500" fill="hold"/>
                                        <p:tgtEl>
                                          <p:spTgt spid="3"/>
                                        </p:tgtEl>
                                        <p:attrNameLst>
                                          <p:attrName>ppt_x</p:attrName>
                                        </p:attrNameLst>
                                      </p:cBhvr>
                                      <p:tavLst>
                                        <p:tav tm="0">
                                          <p:val>
                                            <p:strVal val="#ppt_x"/>
                                          </p:val>
                                        </p:tav>
                                        <p:tav tm="100000">
                                          <p:val>
                                            <p:strVal val="#ppt_x"/>
                                          </p:val>
                                        </p:tav>
                                      </p:tavLst>
                                    </p:anim>
                                    <p:anim calcmode="lin" valueType="num">
                                      <p:cBhvr additive="base">
                                        <p:cTn id="43" dur="500" fill="hold"/>
                                        <p:tgtEl>
                                          <p:spTgt spid="3"/>
                                        </p:tgtEl>
                                        <p:attrNameLst>
                                          <p:attrName>ppt_y</p:attrName>
                                        </p:attrNameLst>
                                      </p:cBhvr>
                                      <p:tavLst>
                                        <p:tav tm="0">
                                          <p:val>
                                            <p:strVal val="1+#ppt_h/2"/>
                                          </p:val>
                                        </p:tav>
                                        <p:tav tm="100000">
                                          <p:val>
                                            <p:strVal val="#ppt_y"/>
                                          </p:val>
                                        </p:tav>
                                      </p:tavLst>
                                    </p:anim>
                                  </p:childTnLst>
                                </p:cTn>
                              </p:par>
                            </p:childTnLst>
                          </p:cTn>
                        </p:par>
                        <p:par>
                          <p:cTn id="44" fill="hold">
                            <p:stCondLst>
                              <p:cond delay="4000"/>
                            </p:stCondLst>
                            <p:childTnLst>
                              <p:par>
                                <p:cTn id="45" presetID="2" presetClass="entr" presetSubtype="4" fill="hold" grpId="0" nodeType="afterEffect">
                                  <p:stCondLst>
                                    <p:cond delay="0"/>
                                  </p:stCondLst>
                                  <p:childTnLst>
                                    <p:set>
                                      <p:cBhvr>
                                        <p:cTn id="46" dur="1" fill="hold">
                                          <p:stCondLst>
                                            <p:cond delay="0"/>
                                          </p:stCondLst>
                                        </p:cTn>
                                        <p:tgtEl>
                                          <p:spTgt spid="4"/>
                                        </p:tgtEl>
                                        <p:attrNameLst>
                                          <p:attrName>style.visibility</p:attrName>
                                        </p:attrNameLst>
                                      </p:cBhvr>
                                      <p:to>
                                        <p:strVal val="visible"/>
                                      </p:to>
                                    </p:set>
                                    <p:anim calcmode="lin" valueType="num">
                                      <p:cBhvr additive="base">
                                        <p:cTn id="47" dur="500" fill="hold"/>
                                        <p:tgtEl>
                                          <p:spTgt spid="4"/>
                                        </p:tgtEl>
                                        <p:attrNameLst>
                                          <p:attrName>ppt_x</p:attrName>
                                        </p:attrNameLst>
                                      </p:cBhvr>
                                      <p:tavLst>
                                        <p:tav tm="0">
                                          <p:val>
                                            <p:strVal val="#ppt_x"/>
                                          </p:val>
                                        </p:tav>
                                        <p:tav tm="100000">
                                          <p:val>
                                            <p:strVal val="#ppt_x"/>
                                          </p:val>
                                        </p:tav>
                                      </p:tavLst>
                                    </p:anim>
                                    <p:anim calcmode="lin" valueType="num">
                                      <p:cBhvr additive="base">
                                        <p:cTn id="48" dur="500" fill="hold"/>
                                        <p:tgtEl>
                                          <p:spTgt spid="4"/>
                                        </p:tgtEl>
                                        <p:attrNameLst>
                                          <p:attrName>ppt_y</p:attrName>
                                        </p:attrNameLst>
                                      </p:cBhvr>
                                      <p:tavLst>
                                        <p:tav tm="0">
                                          <p:val>
                                            <p:strVal val="1+#ppt_h/2"/>
                                          </p:val>
                                        </p:tav>
                                        <p:tav tm="100000">
                                          <p:val>
                                            <p:strVal val="#ppt_y"/>
                                          </p:val>
                                        </p:tav>
                                      </p:tavLst>
                                    </p:anim>
                                  </p:childTnLst>
                                </p:cTn>
                              </p:par>
                            </p:childTnLst>
                          </p:cTn>
                        </p:par>
                        <p:par>
                          <p:cTn id="49" fill="hold">
                            <p:stCondLst>
                              <p:cond delay="4500"/>
                            </p:stCondLst>
                            <p:childTnLst>
                              <p:par>
                                <p:cTn id="50" presetID="2" presetClass="entr" presetSubtype="4" fill="hold" grpId="0" nodeType="afterEffect">
                                  <p:stCondLst>
                                    <p:cond delay="0"/>
                                  </p:stCondLst>
                                  <p:childTnLst>
                                    <p:set>
                                      <p:cBhvr>
                                        <p:cTn id="51" dur="1" fill="hold">
                                          <p:stCondLst>
                                            <p:cond delay="0"/>
                                          </p:stCondLst>
                                        </p:cTn>
                                        <p:tgtEl>
                                          <p:spTgt spid="8"/>
                                        </p:tgtEl>
                                        <p:attrNameLst>
                                          <p:attrName>style.visibility</p:attrName>
                                        </p:attrNameLst>
                                      </p:cBhvr>
                                      <p:to>
                                        <p:strVal val="visible"/>
                                      </p:to>
                                    </p:set>
                                    <p:anim calcmode="lin" valueType="num">
                                      <p:cBhvr additive="base">
                                        <p:cTn id="52" dur="500" fill="hold"/>
                                        <p:tgtEl>
                                          <p:spTgt spid="8"/>
                                        </p:tgtEl>
                                        <p:attrNameLst>
                                          <p:attrName>ppt_x</p:attrName>
                                        </p:attrNameLst>
                                      </p:cBhvr>
                                      <p:tavLst>
                                        <p:tav tm="0">
                                          <p:val>
                                            <p:strVal val="#ppt_x"/>
                                          </p:val>
                                        </p:tav>
                                        <p:tav tm="100000">
                                          <p:val>
                                            <p:strVal val="#ppt_x"/>
                                          </p:val>
                                        </p:tav>
                                      </p:tavLst>
                                    </p:anim>
                                    <p:anim calcmode="lin" valueType="num">
                                      <p:cBhvr additive="base">
                                        <p:cTn id="53" dur="5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p:bldP spid="6" grpId="0"/>
      <p:bldP spid="7" grpId="0"/>
      <p:bldP spid="8"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1">
            <a:duotone>
              <a:schemeClr val="accent2">
                <a:shade val="45000"/>
                <a:satMod val="135000"/>
              </a:schemeClr>
              <a:prstClr val="white"/>
            </a:duotone>
          </a:blip>
          <a:srcRect l="1220" t="8696" r="1220" b="8696"/>
          <a:stretch>
            <a:fillRect/>
          </a:stretch>
        </p:blipFill>
        <p:spPr>
          <a:xfrm>
            <a:off x="0" y="0"/>
            <a:ext cx="12192000" cy="6858000"/>
          </a:xfrm>
          <a:custGeom>
            <a:avLst/>
            <a:gdLst>
              <a:gd name="connsiteX0" fmla="*/ 0 w 12192000"/>
              <a:gd name="connsiteY0" fmla="*/ 0 h 6858000"/>
              <a:gd name="connsiteX1" fmla="*/ 12192000 w 12192000"/>
              <a:gd name="connsiteY1" fmla="*/ 0 h 6858000"/>
              <a:gd name="connsiteX2" fmla="*/ 12192000 w 12192000"/>
              <a:gd name="connsiteY2" fmla="*/ 6858000 h 6858000"/>
              <a:gd name="connsiteX3" fmla="*/ 0 w 12192000"/>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2192000" h="6858000">
                <a:moveTo>
                  <a:pt x="0" y="0"/>
                </a:moveTo>
                <a:lnTo>
                  <a:pt x="12192000" y="0"/>
                </a:lnTo>
                <a:lnTo>
                  <a:pt x="12192000" y="6858000"/>
                </a:lnTo>
                <a:lnTo>
                  <a:pt x="0" y="6858000"/>
                </a:lnTo>
                <a:close/>
              </a:path>
            </a:pathLst>
          </a:custGeom>
        </p:spPr>
      </p:pic>
      <p:sp>
        <p:nvSpPr>
          <p:cNvPr id="5" name="椭圆 4"/>
          <p:cNvSpPr/>
          <p:nvPr/>
        </p:nvSpPr>
        <p:spPr>
          <a:xfrm>
            <a:off x="7703306" y="324825"/>
            <a:ext cx="2474988" cy="2474988"/>
          </a:xfrm>
          <a:prstGeom prst="ellipse">
            <a:avLst/>
          </a:prstGeom>
          <a:gradFill>
            <a:gsLst>
              <a:gs pos="0">
                <a:schemeClr val="bg1"/>
              </a:gs>
              <a:gs pos="51000">
                <a:schemeClr val="bg1">
                  <a:lumMod val="95000"/>
                </a:schemeClr>
              </a:gs>
              <a:gs pos="100000">
                <a:schemeClr val="bg1">
                  <a:lumMod val="75000"/>
                </a:schemeClr>
              </a:gs>
            </a:gsLst>
            <a:lin ang="18900000" scaled="0"/>
          </a:gradFill>
          <a:ln w="25400">
            <a:gradFill>
              <a:gsLst>
                <a:gs pos="34000">
                  <a:srgbClr val="F2F2F2"/>
                </a:gs>
                <a:gs pos="0">
                  <a:srgbClr val="FFFFFF"/>
                </a:gs>
                <a:gs pos="100000">
                  <a:srgbClr val="BFBFBF"/>
                </a:gs>
              </a:gsLst>
              <a:lin ang="8100000" scaled="0"/>
            </a:gradFill>
          </a:ln>
          <a:effectLst>
            <a:outerShdw blurRad="673100" dist="266700" dir="8100000" sx="99000" sy="99000" algn="tr" rotWithShape="0">
              <a:prstClr val="black">
                <a:alpha val="4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solidFill>
                <a:schemeClr val="accent1"/>
              </a:solidFill>
            </a:endParaRPr>
          </a:p>
        </p:txBody>
      </p:sp>
      <p:sp>
        <p:nvSpPr>
          <p:cNvPr id="6" name="椭圆 5"/>
          <p:cNvSpPr/>
          <p:nvPr/>
        </p:nvSpPr>
        <p:spPr>
          <a:xfrm>
            <a:off x="3251200" y="584200"/>
            <a:ext cx="5689600" cy="5689600"/>
          </a:xfrm>
          <a:prstGeom prst="ellipse">
            <a:avLst/>
          </a:prstGeom>
          <a:gradFill>
            <a:gsLst>
              <a:gs pos="0">
                <a:schemeClr val="bg1"/>
              </a:gs>
              <a:gs pos="51000">
                <a:schemeClr val="bg1">
                  <a:lumMod val="95000"/>
                </a:schemeClr>
              </a:gs>
              <a:gs pos="100000">
                <a:schemeClr val="bg1">
                  <a:lumMod val="75000"/>
                </a:schemeClr>
              </a:gs>
            </a:gsLst>
            <a:lin ang="18900000" scaled="0"/>
          </a:gradFill>
          <a:ln w="25400">
            <a:gradFill>
              <a:gsLst>
                <a:gs pos="34000">
                  <a:srgbClr val="F2F2F2"/>
                </a:gs>
                <a:gs pos="0">
                  <a:srgbClr val="FFFFFF"/>
                </a:gs>
                <a:gs pos="100000">
                  <a:srgbClr val="BFBFBF"/>
                </a:gs>
              </a:gsLst>
              <a:lin ang="8100000" scaled="0"/>
            </a:gradFill>
          </a:ln>
          <a:effectLst>
            <a:outerShdw blurRad="673100" dist="266700" dir="8100000" sx="99000" sy="99000" algn="tr" rotWithShape="0">
              <a:prstClr val="black">
                <a:alpha val="4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solidFill>
                <a:schemeClr val="accent1"/>
              </a:solidFill>
            </a:endParaRPr>
          </a:p>
        </p:txBody>
      </p:sp>
      <p:sp>
        <p:nvSpPr>
          <p:cNvPr id="7" name="椭圆 6"/>
          <p:cNvSpPr/>
          <p:nvPr/>
        </p:nvSpPr>
        <p:spPr>
          <a:xfrm>
            <a:off x="1735443" y="4442260"/>
            <a:ext cx="1121618" cy="1121618"/>
          </a:xfrm>
          <a:prstGeom prst="ellipse">
            <a:avLst/>
          </a:prstGeom>
          <a:gradFill>
            <a:gsLst>
              <a:gs pos="0">
                <a:schemeClr val="bg1"/>
              </a:gs>
              <a:gs pos="51000">
                <a:schemeClr val="bg1">
                  <a:lumMod val="95000"/>
                </a:schemeClr>
              </a:gs>
              <a:gs pos="100000">
                <a:schemeClr val="bg1">
                  <a:lumMod val="75000"/>
                </a:schemeClr>
              </a:gs>
            </a:gsLst>
            <a:lin ang="18900000" scaled="0"/>
          </a:gradFill>
          <a:ln w="25400">
            <a:gradFill>
              <a:gsLst>
                <a:gs pos="34000">
                  <a:srgbClr val="F2F2F2"/>
                </a:gs>
                <a:gs pos="0">
                  <a:srgbClr val="FFFFFF"/>
                </a:gs>
                <a:gs pos="100000">
                  <a:srgbClr val="BFBFBF"/>
                </a:gs>
              </a:gsLst>
              <a:lin ang="8100000" scaled="0"/>
            </a:gradFill>
          </a:ln>
          <a:effectLst>
            <a:outerShdw blurRad="673100" dist="266700" dir="8100000" sx="99000" sy="99000" algn="tr" rotWithShape="0">
              <a:prstClr val="black">
                <a:alpha val="4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solidFill>
                <a:schemeClr val="accent1"/>
              </a:solidFill>
            </a:endParaRPr>
          </a:p>
        </p:txBody>
      </p:sp>
      <p:sp>
        <p:nvSpPr>
          <p:cNvPr id="8" name="椭圆 7"/>
          <p:cNvSpPr/>
          <p:nvPr/>
        </p:nvSpPr>
        <p:spPr>
          <a:xfrm>
            <a:off x="9111928" y="3124638"/>
            <a:ext cx="529382" cy="529382"/>
          </a:xfrm>
          <a:prstGeom prst="ellipse">
            <a:avLst/>
          </a:prstGeom>
          <a:gradFill>
            <a:gsLst>
              <a:gs pos="0">
                <a:schemeClr val="bg1"/>
              </a:gs>
              <a:gs pos="51000">
                <a:schemeClr val="bg1">
                  <a:lumMod val="95000"/>
                </a:schemeClr>
              </a:gs>
              <a:gs pos="100000">
                <a:schemeClr val="bg1">
                  <a:lumMod val="75000"/>
                </a:schemeClr>
              </a:gs>
            </a:gsLst>
            <a:lin ang="18900000" scaled="0"/>
          </a:gradFill>
          <a:ln w="25400">
            <a:gradFill>
              <a:gsLst>
                <a:gs pos="34000">
                  <a:srgbClr val="F2F2F2"/>
                </a:gs>
                <a:gs pos="0">
                  <a:srgbClr val="FFFFFF"/>
                </a:gs>
                <a:gs pos="100000">
                  <a:srgbClr val="BFBFBF"/>
                </a:gs>
              </a:gsLst>
              <a:lin ang="8100000" scaled="0"/>
            </a:gradFill>
          </a:ln>
          <a:effectLst>
            <a:outerShdw blurRad="673100" dist="266700" dir="8100000" sx="99000" sy="99000" algn="tr" rotWithShape="0">
              <a:prstClr val="black">
                <a:alpha val="4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solidFill>
                <a:schemeClr val="accent1"/>
              </a:solidFill>
            </a:endParaRPr>
          </a:p>
        </p:txBody>
      </p:sp>
      <p:sp>
        <p:nvSpPr>
          <p:cNvPr id="9" name="椭圆 8"/>
          <p:cNvSpPr/>
          <p:nvPr/>
        </p:nvSpPr>
        <p:spPr>
          <a:xfrm>
            <a:off x="3200782" y="5393463"/>
            <a:ext cx="260612" cy="260612"/>
          </a:xfrm>
          <a:prstGeom prst="ellipse">
            <a:avLst/>
          </a:prstGeom>
          <a:gradFill>
            <a:gsLst>
              <a:gs pos="0">
                <a:schemeClr val="bg1"/>
              </a:gs>
              <a:gs pos="51000">
                <a:schemeClr val="bg1">
                  <a:lumMod val="95000"/>
                </a:schemeClr>
              </a:gs>
              <a:gs pos="100000">
                <a:schemeClr val="bg1">
                  <a:lumMod val="75000"/>
                </a:schemeClr>
              </a:gs>
            </a:gsLst>
            <a:lin ang="18900000" scaled="0"/>
          </a:gradFill>
          <a:ln w="25400">
            <a:gradFill>
              <a:gsLst>
                <a:gs pos="34000">
                  <a:srgbClr val="F2F2F2"/>
                </a:gs>
                <a:gs pos="0">
                  <a:srgbClr val="FFFFFF"/>
                </a:gs>
                <a:gs pos="100000">
                  <a:srgbClr val="BFBFBF"/>
                </a:gs>
              </a:gsLst>
              <a:lin ang="8100000" scaled="0"/>
            </a:gradFill>
          </a:ln>
          <a:effectLst>
            <a:outerShdw blurRad="673100" dist="266700" dir="8100000" sx="99000" sy="99000" algn="tr" rotWithShape="0">
              <a:prstClr val="black">
                <a:alpha val="4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solidFill>
                <a:schemeClr val="accent1"/>
              </a:solidFill>
            </a:endParaRPr>
          </a:p>
        </p:txBody>
      </p:sp>
      <p:sp>
        <p:nvSpPr>
          <p:cNvPr id="11" name="文本框"/>
          <p:cNvSpPr txBox="1"/>
          <p:nvPr/>
        </p:nvSpPr>
        <p:spPr>
          <a:xfrm>
            <a:off x="4353166" y="3981988"/>
            <a:ext cx="3485668" cy="1725280"/>
          </a:xfrm>
          <a:prstGeom prst="rect">
            <a:avLst/>
          </a:prstGeom>
          <a:noFill/>
        </p:spPr>
        <p:txBody>
          <a:bodyPr wrap="square" rtlCol="0">
            <a:spAutoFit/>
          </a:bodyPr>
          <a:lstStyle/>
          <a:p>
            <a:pPr algn="ctr">
              <a:lnSpc>
                <a:spcPct val="150000"/>
              </a:lnSpc>
            </a:pPr>
            <a:r>
              <a:rPr lang="zh-CN" altLang="en-US" sz="3600" b="1" dirty="0">
                <a:solidFill>
                  <a:schemeClr val="accent1"/>
                </a:solidFill>
                <a:latin typeface="+mj-ea"/>
                <a:ea typeface="+mj-ea"/>
              </a:rPr>
              <a:t>添加标题</a:t>
            </a:r>
            <a:endParaRPr lang="en-US" altLang="zh-CN" sz="3600" b="1" dirty="0">
              <a:solidFill>
                <a:schemeClr val="accent1"/>
              </a:solidFill>
              <a:latin typeface="+mj-ea"/>
              <a:ea typeface="+mj-ea"/>
            </a:endParaRPr>
          </a:p>
          <a:p>
            <a:pPr algn="ctr">
              <a:lnSpc>
                <a:spcPct val="150000"/>
              </a:lnSpc>
            </a:pPr>
            <a:r>
              <a:rPr lang="zh-CN" altLang="en-US" sz="1200" dirty="0">
                <a:solidFill>
                  <a:schemeClr val="tx2"/>
                </a:solidFill>
                <a:latin typeface="+mn-ea"/>
              </a:rPr>
              <a:t>点击此处添加标题点击此处添加标题点击此处添加标题点击此处添加标题点击此处添加标题点击此处添加标题</a:t>
            </a:r>
            <a:endParaRPr lang="zh-CN" altLang="en-US" sz="1200" dirty="0">
              <a:solidFill>
                <a:schemeClr val="tx2"/>
              </a:solidFill>
              <a:latin typeface="+mn-ea"/>
            </a:endParaRPr>
          </a:p>
        </p:txBody>
      </p:sp>
      <p:sp>
        <p:nvSpPr>
          <p:cNvPr id="12" name="文本框"/>
          <p:cNvSpPr txBox="1"/>
          <p:nvPr/>
        </p:nvSpPr>
        <p:spPr>
          <a:xfrm>
            <a:off x="4652221" y="1063368"/>
            <a:ext cx="2887558" cy="2831544"/>
          </a:xfrm>
          <a:prstGeom prst="rect">
            <a:avLst/>
          </a:prstGeom>
          <a:noFill/>
        </p:spPr>
        <p:txBody>
          <a:bodyPr wrap="square" rtlCol="0">
            <a:spAutoFit/>
          </a:bodyPr>
          <a:lstStyle/>
          <a:p>
            <a:pPr algn="ctr"/>
            <a:r>
              <a:rPr lang="en-US" altLang="zh-CN" sz="13800" b="1" dirty="0">
                <a:solidFill>
                  <a:schemeClr val="accent4"/>
                </a:solidFill>
                <a:latin typeface="+mj-ea"/>
                <a:ea typeface="+mj-ea"/>
              </a:rPr>
              <a:t>04</a:t>
            </a:r>
            <a:endParaRPr lang="en-US" altLang="zh-CN" sz="13800" b="1" dirty="0">
              <a:solidFill>
                <a:schemeClr val="accent4"/>
              </a:solidFill>
              <a:latin typeface="+mj-ea"/>
              <a:ea typeface="+mj-ea"/>
            </a:endParaRPr>
          </a:p>
          <a:p>
            <a:pPr algn="ctr"/>
            <a:r>
              <a:rPr lang="en-US" altLang="zh-CN" sz="4000" b="1" dirty="0">
                <a:solidFill>
                  <a:schemeClr val="tx2"/>
                </a:solidFill>
                <a:latin typeface="+mn-ea"/>
              </a:rPr>
              <a:t>Part Four</a:t>
            </a:r>
            <a:endParaRPr lang="zh-CN" altLang="en-US" sz="4000" dirty="0">
              <a:solidFill>
                <a:schemeClr val="tx2"/>
              </a:solidFill>
              <a:latin typeface="+mn-ea"/>
            </a:endParaRPr>
          </a:p>
        </p:txBody>
      </p:sp>
    </p:spTree>
  </p:cSld>
  <p:clrMapOvr>
    <a:masterClrMapping/>
  </p:clrMapOvr>
  <mc:AlternateContent xmlns:mc="http://schemas.openxmlformats.org/markup-compatibility/2006">
    <mc:Choice xmlns:p14="http://schemas.microsoft.com/office/powerpoint/2010/main" Requires="p14">
      <p:transition spd="slow" p14:dur="1600" advClick="0" advTm="2000">
        <p14:gallery dir="l"/>
      </p:transition>
    </mc:Choice>
    <mc:Fallback>
      <p:transition spd="slow" advClick="0" advTm="2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outVertical)">
                                      <p:cBhvr>
                                        <p:cTn id="7" dur="500"/>
                                        <p:tgtEl>
                                          <p:spTgt spid="4"/>
                                        </p:tgtEl>
                                      </p:cBhvr>
                                    </p:animEffect>
                                  </p:childTnLst>
                                </p:cTn>
                              </p:par>
                            </p:childTnLst>
                          </p:cTn>
                        </p:par>
                        <p:par>
                          <p:cTn id="8" fill="hold">
                            <p:stCondLst>
                              <p:cond delay="500"/>
                            </p:stCondLst>
                            <p:childTnLst>
                              <p:par>
                                <p:cTn id="9" presetID="2" presetClass="entr" presetSubtype="8" fill="hold" grpId="0" nodeType="afterEffect">
                                  <p:stCondLst>
                                    <p:cond delay="0"/>
                                  </p:stCondLst>
                                  <p:childTnLst>
                                    <p:set>
                                      <p:cBhvr>
                                        <p:cTn id="10" dur="1" fill="hold">
                                          <p:stCondLst>
                                            <p:cond delay="0"/>
                                          </p:stCondLst>
                                        </p:cTn>
                                        <p:tgtEl>
                                          <p:spTgt spid="9"/>
                                        </p:tgtEl>
                                        <p:attrNameLst>
                                          <p:attrName>style.visibility</p:attrName>
                                        </p:attrNameLst>
                                      </p:cBhvr>
                                      <p:to>
                                        <p:strVal val="visible"/>
                                      </p:to>
                                    </p:set>
                                    <p:anim calcmode="lin" valueType="num">
                                      <p:cBhvr additive="base">
                                        <p:cTn id="11" dur="500" fill="hold"/>
                                        <p:tgtEl>
                                          <p:spTgt spid="9"/>
                                        </p:tgtEl>
                                        <p:attrNameLst>
                                          <p:attrName>ppt_x</p:attrName>
                                        </p:attrNameLst>
                                      </p:cBhvr>
                                      <p:tavLst>
                                        <p:tav tm="0">
                                          <p:val>
                                            <p:strVal val="0-#ppt_w/2"/>
                                          </p:val>
                                        </p:tav>
                                        <p:tav tm="100000">
                                          <p:val>
                                            <p:strVal val="#ppt_x"/>
                                          </p:val>
                                        </p:tav>
                                      </p:tavLst>
                                    </p:anim>
                                    <p:anim calcmode="lin" valueType="num">
                                      <p:cBhvr additive="base">
                                        <p:cTn id="12" dur="500" fill="hold"/>
                                        <p:tgtEl>
                                          <p:spTgt spid="9"/>
                                        </p:tgtEl>
                                        <p:attrNameLst>
                                          <p:attrName>ppt_y</p:attrName>
                                        </p:attrNameLst>
                                      </p:cBhvr>
                                      <p:tavLst>
                                        <p:tav tm="0">
                                          <p:val>
                                            <p:strVal val="#ppt_y"/>
                                          </p:val>
                                        </p:tav>
                                        <p:tav tm="100000">
                                          <p:val>
                                            <p:strVal val="#ppt_y"/>
                                          </p:val>
                                        </p:tav>
                                      </p:tavLst>
                                    </p:anim>
                                  </p:childTnLst>
                                </p:cTn>
                              </p:par>
                            </p:childTnLst>
                          </p:cTn>
                        </p:par>
                        <p:par>
                          <p:cTn id="13" fill="hold">
                            <p:stCondLst>
                              <p:cond delay="1000"/>
                            </p:stCondLst>
                            <p:childTnLst>
                              <p:par>
                                <p:cTn id="14" presetID="2" presetClass="entr" presetSubtype="8" fill="hold" grpId="0" nodeType="afterEffect">
                                  <p:stCondLst>
                                    <p:cond delay="0"/>
                                  </p:stCondLst>
                                  <p:childTnLst>
                                    <p:set>
                                      <p:cBhvr>
                                        <p:cTn id="15" dur="1" fill="hold">
                                          <p:stCondLst>
                                            <p:cond delay="0"/>
                                          </p:stCondLst>
                                        </p:cTn>
                                        <p:tgtEl>
                                          <p:spTgt spid="7"/>
                                        </p:tgtEl>
                                        <p:attrNameLst>
                                          <p:attrName>style.visibility</p:attrName>
                                        </p:attrNameLst>
                                      </p:cBhvr>
                                      <p:to>
                                        <p:strVal val="visible"/>
                                      </p:to>
                                    </p:set>
                                    <p:anim calcmode="lin" valueType="num">
                                      <p:cBhvr additive="base">
                                        <p:cTn id="16" dur="500" fill="hold"/>
                                        <p:tgtEl>
                                          <p:spTgt spid="7"/>
                                        </p:tgtEl>
                                        <p:attrNameLst>
                                          <p:attrName>ppt_x</p:attrName>
                                        </p:attrNameLst>
                                      </p:cBhvr>
                                      <p:tavLst>
                                        <p:tav tm="0">
                                          <p:val>
                                            <p:strVal val="0-#ppt_w/2"/>
                                          </p:val>
                                        </p:tav>
                                        <p:tav tm="100000">
                                          <p:val>
                                            <p:strVal val="#ppt_x"/>
                                          </p:val>
                                        </p:tav>
                                      </p:tavLst>
                                    </p:anim>
                                    <p:anim calcmode="lin" valueType="num">
                                      <p:cBhvr additive="base">
                                        <p:cTn id="17" dur="500" fill="hold"/>
                                        <p:tgtEl>
                                          <p:spTgt spid="7"/>
                                        </p:tgtEl>
                                        <p:attrNameLst>
                                          <p:attrName>ppt_y</p:attrName>
                                        </p:attrNameLst>
                                      </p:cBhvr>
                                      <p:tavLst>
                                        <p:tav tm="0">
                                          <p:val>
                                            <p:strVal val="#ppt_y"/>
                                          </p:val>
                                        </p:tav>
                                        <p:tav tm="100000">
                                          <p:val>
                                            <p:strVal val="#ppt_y"/>
                                          </p:val>
                                        </p:tav>
                                      </p:tavLst>
                                    </p:anim>
                                  </p:childTnLst>
                                </p:cTn>
                              </p:par>
                            </p:childTnLst>
                          </p:cTn>
                        </p:par>
                        <p:par>
                          <p:cTn id="18" fill="hold">
                            <p:stCondLst>
                              <p:cond delay="1500"/>
                            </p:stCondLst>
                            <p:childTnLst>
                              <p:par>
                                <p:cTn id="19" presetID="2" presetClass="entr" presetSubtype="2" fill="hold" grpId="0" nodeType="afterEffect">
                                  <p:stCondLst>
                                    <p:cond delay="0"/>
                                  </p:stCondLst>
                                  <p:childTnLst>
                                    <p:set>
                                      <p:cBhvr>
                                        <p:cTn id="20" dur="1" fill="hold">
                                          <p:stCondLst>
                                            <p:cond delay="0"/>
                                          </p:stCondLst>
                                        </p:cTn>
                                        <p:tgtEl>
                                          <p:spTgt spid="8"/>
                                        </p:tgtEl>
                                        <p:attrNameLst>
                                          <p:attrName>style.visibility</p:attrName>
                                        </p:attrNameLst>
                                      </p:cBhvr>
                                      <p:to>
                                        <p:strVal val="visible"/>
                                      </p:to>
                                    </p:set>
                                    <p:anim calcmode="lin" valueType="num">
                                      <p:cBhvr additive="base">
                                        <p:cTn id="21" dur="500" fill="hold"/>
                                        <p:tgtEl>
                                          <p:spTgt spid="8"/>
                                        </p:tgtEl>
                                        <p:attrNameLst>
                                          <p:attrName>ppt_x</p:attrName>
                                        </p:attrNameLst>
                                      </p:cBhvr>
                                      <p:tavLst>
                                        <p:tav tm="0">
                                          <p:val>
                                            <p:strVal val="1+#ppt_w/2"/>
                                          </p:val>
                                        </p:tav>
                                        <p:tav tm="100000">
                                          <p:val>
                                            <p:strVal val="#ppt_x"/>
                                          </p:val>
                                        </p:tav>
                                      </p:tavLst>
                                    </p:anim>
                                    <p:anim calcmode="lin" valueType="num">
                                      <p:cBhvr additive="base">
                                        <p:cTn id="22" dur="500" fill="hold"/>
                                        <p:tgtEl>
                                          <p:spTgt spid="8"/>
                                        </p:tgtEl>
                                        <p:attrNameLst>
                                          <p:attrName>ppt_y</p:attrName>
                                        </p:attrNameLst>
                                      </p:cBhvr>
                                      <p:tavLst>
                                        <p:tav tm="0">
                                          <p:val>
                                            <p:strVal val="#ppt_y"/>
                                          </p:val>
                                        </p:tav>
                                        <p:tav tm="100000">
                                          <p:val>
                                            <p:strVal val="#ppt_y"/>
                                          </p:val>
                                        </p:tav>
                                      </p:tavLst>
                                    </p:anim>
                                  </p:childTnLst>
                                </p:cTn>
                              </p:par>
                            </p:childTnLst>
                          </p:cTn>
                        </p:par>
                        <p:par>
                          <p:cTn id="23" fill="hold">
                            <p:stCondLst>
                              <p:cond delay="2000"/>
                            </p:stCondLst>
                            <p:childTnLst>
                              <p:par>
                                <p:cTn id="24" presetID="2" presetClass="entr" presetSubtype="2" fill="hold" grpId="0" nodeType="afterEffect">
                                  <p:stCondLst>
                                    <p:cond delay="0"/>
                                  </p:stCondLst>
                                  <p:childTnLst>
                                    <p:set>
                                      <p:cBhvr>
                                        <p:cTn id="25" dur="1" fill="hold">
                                          <p:stCondLst>
                                            <p:cond delay="0"/>
                                          </p:stCondLst>
                                        </p:cTn>
                                        <p:tgtEl>
                                          <p:spTgt spid="5"/>
                                        </p:tgtEl>
                                        <p:attrNameLst>
                                          <p:attrName>style.visibility</p:attrName>
                                        </p:attrNameLst>
                                      </p:cBhvr>
                                      <p:to>
                                        <p:strVal val="visible"/>
                                      </p:to>
                                    </p:set>
                                    <p:anim calcmode="lin" valueType="num">
                                      <p:cBhvr additive="base">
                                        <p:cTn id="26" dur="500" fill="hold"/>
                                        <p:tgtEl>
                                          <p:spTgt spid="5"/>
                                        </p:tgtEl>
                                        <p:attrNameLst>
                                          <p:attrName>ppt_x</p:attrName>
                                        </p:attrNameLst>
                                      </p:cBhvr>
                                      <p:tavLst>
                                        <p:tav tm="0">
                                          <p:val>
                                            <p:strVal val="1+#ppt_w/2"/>
                                          </p:val>
                                        </p:tav>
                                        <p:tav tm="100000">
                                          <p:val>
                                            <p:strVal val="#ppt_x"/>
                                          </p:val>
                                        </p:tav>
                                      </p:tavLst>
                                    </p:anim>
                                    <p:anim calcmode="lin" valueType="num">
                                      <p:cBhvr additive="base">
                                        <p:cTn id="27" dur="500" fill="hold"/>
                                        <p:tgtEl>
                                          <p:spTgt spid="5"/>
                                        </p:tgtEl>
                                        <p:attrNameLst>
                                          <p:attrName>ppt_y</p:attrName>
                                        </p:attrNameLst>
                                      </p:cBhvr>
                                      <p:tavLst>
                                        <p:tav tm="0">
                                          <p:val>
                                            <p:strVal val="#ppt_y"/>
                                          </p:val>
                                        </p:tav>
                                        <p:tav tm="100000">
                                          <p:val>
                                            <p:strVal val="#ppt_y"/>
                                          </p:val>
                                        </p:tav>
                                      </p:tavLst>
                                    </p:anim>
                                  </p:childTnLst>
                                </p:cTn>
                              </p:par>
                            </p:childTnLst>
                          </p:cTn>
                        </p:par>
                        <p:par>
                          <p:cTn id="28" fill="hold">
                            <p:stCondLst>
                              <p:cond delay="2500"/>
                            </p:stCondLst>
                            <p:childTnLst>
                              <p:par>
                                <p:cTn id="29" presetID="53" presetClass="entr" presetSubtype="16" fill="hold" grpId="0" nodeType="afterEffect">
                                  <p:stCondLst>
                                    <p:cond delay="0"/>
                                  </p:stCondLst>
                                  <p:childTnLst>
                                    <p:set>
                                      <p:cBhvr>
                                        <p:cTn id="30" dur="1" fill="hold">
                                          <p:stCondLst>
                                            <p:cond delay="0"/>
                                          </p:stCondLst>
                                        </p:cTn>
                                        <p:tgtEl>
                                          <p:spTgt spid="6"/>
                                        </p:tgtEl>
                                        <p:attrNameLst>
                                          <p:attrName>style.visibility</p:attrName>
                                        </p:attrNameLst>
                                      </p:cBhvr>
                                      <p:to>
                                        <p:strVal val="visible"/>
                                      </p:to>
                                    </p:set>
                                    <p:anim calcmode="lin" valueType="num">
                                      <p:cBhvr>
                                        <p:cTn id="31" dur="500" fill="hold"/>
                                        <p:tgtEl>
                                          <p:spTgt spid="6"/>
                                        </p:tgtEl>
                                        <p:attrNameLst>
                                          <p:attrName>ppt_w</p:attrName>
                                        </p:attrNameLst>
                                      </p:cBhvr>
                                      <p:tavLst>
                                        <p:tav tm="0">
                                          <p:val>
                                            <p:fltVal val="0"/>
                                          </p:val>
                                        </p:tav>
                                        <p:tav tm="100000">
                                          <p:val>
                                            <p:strVal val="#ppt_w"/>
                                          </p:val>
                                        </p:tav>
                                      </p:tavLst>
                                    </p:anim>
                                    <p:anim calcmode="lin" valueType="num">
                                      <p:cBhvr>
                                        <p:cTn id="32" dur="500" fill="hold"/>
                                        <p:tgtEl>
                                          <p:spTgt spid="6"/>
                                        </p:tgtEl>
                                        <p:attrNameLst>
                                          <p:attrName>ppt_h</p:attrName>
                                        </p:attrNameLst>
                                      </p:cBhvr>
                                      <p:tavLst>
                                        <p:tav tm="0">
                                          <p:val>
                                            <p:fltVal val="0"/>
                                          </p:val>
                                        </p:tav>
                                        <p:tav tm="100000">
                                          <p:val>
                                            <p:strVal val="#ppt_h"/>
                                          </p:val>
                                        </p:tav>
                                      </p:tavLst>
                                    </p:anim>
                                    <p:animEffect transition="in" filter="fade">
                                      <p:cBhvr>
                                        <p:cTn id="33" dur="500"/>
                                        <p:tgtEl>
                                          <p:spTgt spid="6"/>
                                        </p:tgtEl>
                                      </p:cBhvr>
                                    </p:animEffect>
                                  </p:childTnLst>
                                </p:cTn>
                              </p:par>
                            </p:childTnLst>
                          </p:cTn>
                        </p:par>
                        <p:par>
                          <p:cTn id="34" fill="hold">
                            <p:stCondLst>
                              <p:cond delay="3000"/>
                            </p:stCondLst>
                            <p:childTnLst>
                              <p:par>
                                <p:cTn id="35" presetID="2" presetClass="entr" presetSubtype="1" fill="hold" grpId="0" nodeType="afterEffect">
                                  <p:stCondLst>
                                    <p:cond delay="0"/>
                                  </p:stCondLst>
                                  <p:childTnLst>
                                    <p:set>
                                      <p:cBhvr>
                                        <p:cTn id="36" dur="1" fill="hold">
                                          <p:stCondLst>
                                            <p:cond delay="0"/>
                                          </p:stCondLst>
                                        </p:cTn>
                                        <p:tgtEl>
                                          <p:spTgt spid="12"/>
                                        </p:tgtEl>
                                        <p:attrNameLst>
                                          <p:attrName>style.visibility</p:attrName>
                                        </p:attrNameLst>
                                      </p:cBhvr>
                                      <p:to>
                                        <p:strVal val="visible"/>
                                      </p:to>
                                    </p:set>
                                    <p:anim calcmode="lin" valueType="num">
                                      <p:cBhvr additive="base">
                                        <p:cTn id="37" dur="500" fill="hold"/>
                                        <p:tgtEl>
                                          <p:spTgt spid="12"/>
                                        </p:tgtEl>
                                        <p:attrNameLst>
                                          <p:attrName>ppt_x</p:attrName>
                                        </p:attrNameLst>
                                      </p:cBhvr>
                                      <p:tavLst>
                                        <p:tav tm="0">
                                          <p:val>
                                            <p:strVal val="#ppt_x"/>
                                          </p:val>
                                        </p:tav>
                                        <p:tav tm="100000">
                                          <p:val>
                                            <p:strVal val="#ppt_x"/>
                                          </p:val>
                                        </p:tav>
                                      </p:tavLst>
                                    </p:anim>
                                    <p:anim calcmode="lin" valueType="num">
                                      <p:cBhvr additive="base">
                                        <p:cTn id="38" dur="500" fill="hold"/>
                                        <p:tgtEl>
                                          <p:spTgt spid="12"/>
                                        </p:tgtEl>
                                        <p:attrNameLst>
                                          <p:attrName>ppt_y</p:attrName>
                                        </p:attrNameLst>
                                      </p:cBhvr>
                                      <p:tavLst>
                                        <p:tav tm="0">
                                          <p:val>
                                            <p:strVal val="0-#ppt_h/2"/>
                                          </p:val>
                                        </p:tav>
                                        <p:tav tm="100000">
                                          <p:val>
                                            <p:strVal val="#ppt_y"/>
                                          </p:val>
                                        </p:tav>
                                      </p:tavLst>
                                    </p:anim>
                                  </p:childTnLst>
                                </p:cTn>
                              </p:par>
                            </p:childTnLst>
                          </p:cTn>
                        </p:par>
                        <p:par>
                          <p:cTn id="39" fill="hold">
                            <p:stCondLst>
                              <p:cond delay="3500"/>
                            </p:stCondLst>
                            <p:childTnLst>
                              <p:par>
                                <p:cTn id="40" presetID="2" presetClass="entr" presetSubtype="4" fill="hold" grpId="0" nodeType="afterEffect">
                                  <p:stCondLst>
                                    <p:cond delay="0"/>
                                  </p:stCondLst>
                                  <p:childTnLst>
                                    <p:set>
                                      <p:cBhvr>
                                        <p:cTn id="41" dur="1" fill="hold">
                                          <p:stCondLst>
                                            <p:cond delay="0"/>
                                          </p:stCondLst>
                                        </p:cTn>
                                        <p:tgtEl>
                                          <p:spTgt spid="11"/>
                                        </p:tgtEl>
                                        <p:attrNameLst>
                                          <p:attrName>style.visibility</p:attrName>
                                        </p:attrNameLst>
                                      </p:cBhvr>
                                      <p:to>
                                        <p:strVal val="visible"/>
                                      </p:to>
                                    </p:set>
                                    <p:anim calcmode="lin" valueType="num">
                                      <p:cBhvr additive="base">
                                        <p:cTn id="42" dur="500" fill="hold"/>
                                        <p:tgtEl>
                                          <p:spTgt spid="11"/>
                                        </p:tgtEl>
                                        <p:attrNameLst>
                                          <p:attrName>ppt_x</p:attrName>
                                        </p:attrNameLst>
                                      </p:cBhvr>
                                      <p:tavLst>
                                        <p:tav tm="0">
                                          <p:val>
                                            <p:strVal val="#ppt_x"/>
                                          </p:val>
                                        </p:tav>
                                        <p:tav tm="100000">
                                          <p:val>
                                            <p:strVal val="#ppt_x"/>
                                          </p:val>
                                        </p:tav>
                                      </p:tavLst>
                                    </p:anim>
                                    <p:anim calcmode="lin" valueType="num">
                                      <p:cBhvr additive="base">
                                        <p:cTn id="43"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P spid="9" grpId="0" animBg="1"/>
      <p:bldP spid="11" grpId="0"/>
      <p:bldP spid="12"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单击此处添加标题</a:t>
            </a:r>
            <a:endParaRPr lang="en-US" altLang="zh-CN" dirty="0"/>
          </a:p>
        </p:txBody>
      </p:sp>
      <p:grpSp>
        <p:nvGrpSpPr>
          <p:cNvPr id="3" name="组合 2"/>
          <p:cNvGrpSpPr/>
          <p:nvPr/>
        </p:nvGrpSpPr>
        <p:grpSpPr>
          <a:xfrm>
            <a:off x="1525641" y="3707157"/>
            <a:ext cx="2393897" cy="1122978"/>
            <a:chOff x="1525641" y="3580157"/>
            <a:chExt cx="2393897" cy="1122978"/>
          </a:xfrm>
        </p:grpSpPr>
        <p:sp>
          <p:nvSpPr>
            <p:cNvPr id="4" name="Parallelogram 15"/>
            <p:cNvSpPr/>
            <p:nvPr/>
          </p:nvSpPr>
          <p:spPr>
            <a:xfrm>
              <a:off x="1525641" y="3580157"/>
              <a:ext cx="2393897" cy="1122978"/>
            </a:xfrm>
            <a:prstGeom prst="parallelogram">
              <a:avLst>
                <a:gd name="adj" fmla="val 50000"/>
              </a:avLst>
            </a:prstGeom>
            <a:gradFill>
              <a:gsLst>
                <a:gs pos="0">
                  <a:schemeClr val="bg1"/>
                </a:gs>
                <a:gs pos="51000">
                  <a:schemeClr val="bg1">
                    <a:lumMod val="95000"/>
                  </a:schemeClr>
                </a:gs>
                <a:gs pos="100000">
                  <a:schemeClr val="bg1">
                    <a:lumMod val="75000"/>
                  </a:schemeClr>
                </a:gs>
              </a:gsLst>
              <a:lin ang="18900000" scaled="0"/>
            </a:gradFill>
            <a:ln w="25400">
              <a:gradFill>
                <a:gsLst>
                  <a:gs pos="34000">
                    <a:srgbClr val="F2F2F2"/>
                  </a:gs>
                  <a:gs pos="0">
                    <a:srgbClr val="FFFFFF"/>
                  </a:gs>
                  <a:gs pos="100000">
                    <a:srgbClr val="BFBFBF"/>
                  </a:gs>
                </a:gsLst>
                <a:lin ang="8100000" scaled="0"/>
              </a:gradFill>
            </a:ln>
            <a:effectLst>
              <a:outerShdw blurRad="673100" dist="266700" dir="8100000" sx="99000" sy="99000" algn="tr" rotWithShape="0">
                <a:prstClr val="black">
                  <a:alpha val="4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en-US">
                <a:solidFill>
                  <a:schemeClr val="accent1"/>
                </a:solidFill>
              </a:endParaRPr>
            </a:p>
          </p:txBody>
        </p:sp>
        <p:sp>
          <p:nvSpPr>
            <p:cNvPr id="5" name="Shape 196"/>
            <p:cNvSpPr/>
            <p:nvPr/>
          </p:nvSpPr>
          <p:spPr>
            <a:xfrm>
              <a:off x="2090863" y="4143085"/>
              <a:ext cx="1263452" cy="359073"/>
            </a:xfrm>
            <a:prstGeom prst="rect">
              <a:avLst/>
            </a:prstGeom>
            <a:ln w="12700">
              <a:miter lim="400000"/>
            </a:ln>
          </p:spPr>
          <p:txBody>
            <a:bodyPr wrap="square" lIns="25400" tIns="25400" rIns="25400" bIns="25400" anchor="ctr">
              <a:spAutoFit/>
            </a:bodyPr>
            <a:lstStyle>
              <a:lvl1pPr algn="l">
                <a:lnSpc>
                  <a:spcPct val="120000"/>
                </a:lnSpc>
                <a:defRPr sz="3500" cap="none">
                  <a:solidFill>
                    <a:srgbClr val="FFFFFF"/>
                  </a:solidFill>
                  <a:latin typeface="Montserrat"/>
                  <a:ea typeface="Montserrat"/>
                  <a:cs typeface="Montserrat"/>
                  <a:sym typeface="Montserrat"/>
                </a:defRPr>
              </a:lvl1pPr>
            </a:lstStyle>
            <a:p>
              <a:pPr>
                <a:lnSpc>
                  <a:spcPct val="100000"/>
                </a:lnSpc>
              </a:pPr>
              <a:r>
                <a:rPr lang="zh-CN" altLang="en-US" sz="2000" dirty="0">
                  <a:solidFill>
                    <a:schemeClr val="accent1"/>
                  </a:solidFill>
                  <a:latin typeface="+mj-ea"/>
                  <a:ea typeface="+mj-ea"/>
                </a:rPr>
                <a:t>添加标题</a:t>
              </a:r>
              <a:endParaRPr sz="2000" dirty="0">
                <a:solidFill>
                  <a:schemeClr val="accent1"/>
                </a:solidFill>
                <a:latin typeface="+mj-ea"/>
                <a:ea typeface="+mj-ea"/>
              </a:endParaRPr>
            </a:p>
          </p:txBody>
        </p:sp>
      </p:grpSp>
      <p:grpSp>
        <p:nvGrpSpPr>
          <p:cNvPr id="6" name="组合 5"/>
          <p:cNvGrpSpPr/>
          <p:nvPr/>
        </p:nvGrpSpPr>
        <p:grpSpPr>
          <a:xfrm>
            <a:off x="5234299" y="3707157"/>
            <a:ext cx="2393897" cy="1122978"/>
            <a:chOff x="5234299" y="3580157"/>
            <a:chExt cx="2393897" cy="1122978"/>
          </a:xfrm>
        </p:grpSpPr>
        <p:sp>
          <p:nvSpPr>
            <p:cNvPr id="7" name="Parallelogram 16"/>
            <p:cNvSpPr/>
            <p:nvPr/>
          </p:nvSpPr>
          <p:spPr>
            <a:xfrm>
              <a:off x="5234299" y="3580157"/>
              <a:ext cx="2393897" cy="1122978"/>
            </a:xfrm>
            <a:prstGeom prst="parallelogram">
              <a:avLst>
                <a:gd name="adj" fmla="val 50000"/>
              </a:avLst>
            </a:prstGeom>
            <a:gradFill>
              <a:gsLst>
                <a:gs pos="0">
                  <a:schemeClr val="bg1"/>
                </a:gs>
                <a:gs pos="51000">
                  <a:schemeClr val="bg1">
                    <a:lumMod val="95000"/>
                  </a:schemeClr>
                </a:gs>
                <a:gs pos="100000">
                  <a:schemeClr val="bg1">
                    <a:lumMod val="75000"/>
                  </a:schemeClr>
                </a:gs>
              </a:gsLst>
              <a:lin ang="18900000" scaled="0"/>
            </a:gradFill>
            <a:ln w="25400">
              <a:gradFill>
                <a:gsLst>
                  <a:gs pos="34000">
                    <a:srgbClr val="F2F2F2"/>
                  </a:gs>
                  <a:gs pos="0">
                    <a:srgbClr val="FFFFFF"/>
                  </a:gs>
                  <a:gs pos="100000">
                    <a:srgbClr val="BFBFBF"/>
                  </a:gs>
                </a:gsLst>
                <a:lin ang="8100000" scaled="0"/>
              </a:gradFill>
            </a:ln>
            <a:effectLst>
              <a:outerShdw blurRad="673100" dist="266700" dir="8100000" sx="99000" sy="99000" algn="tr" rotWithShape="0">
                <a:prstClr val="black">
                  <a:alpha val="4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en-US">
                <a:solidFill>
                  <a:schemeClr val="accent2"/>
                </a:solidFill>
              </a:endParaRPr>
            </a:p>
          </p:txBody>
        </p:sp>
        <p:sp>
          <p:nvSpPr>
            <p:cNvPr id="8" name="Shape 196"/>
            <p:cNvSpPr/>
            <p:nvPr/>
          </p:nvSpPr>
          <p:spPr>
            <a:xfrm>
              <a:off x="5799521" y="4143085"/>
              <a:ext cx="1263452" cy="359073"/>
            </a:xfrm>
            <a:prstGeom prst="rect">
              <a:avLst/>
            </a:prstGeom>
            <a:ln w="12700">
              <a:miter lim="400000"/>
            </a:ln>
          </p:spPr>
          <p:txBody>
            <a:bodyPr wrap="square" lIns="25400" tIns="25400" rIns="25400" bIns="25400" anchor="ctr">
              <a:spAutoFit/>
            </a:bodyPr>
            <a:lstStyle>
              <a:lvl1pPr algn="l">
                <a:lnSpc>
                  <a:spcPct val="120000"/>
                </a:lnSpc>
                <a:defRPr sz="3500" cap="none">
                  <a:solidFill>
                    <a:srgbClr val="FFFFFF"/>
                  </a:solidFill>
                  <a:latin typeface="Montserrat"/>
                  <a:ea typeface="Montserrat"/>
                  <a:cs typeface="Montserrat"/>
                  <a:sym typeface="Montserrat"/>
                </a:defRPr>
              </a:lvl1pPr>
            </a:lstStyle>
            <a:p>
              <a:pPr>
                <a:lnSpc>
                  <a:spcPct val="100000"/>
                </a:lnSpc>
              </a:pPr>
              <a:r>
                <a:rPr lang="zh-CN" altLang="en-US" sz="2000" dirty="0">
                  <a:solidFill>
                    <a:schemeClr val="accent2"/>
                  </a:solidFill>
                  <a:latin typeface="+mj-ea"/>
                  <a:ea typeface="+mj-ea"/>
                </a:rPr>
                <a:t>添加标题</a:t>
              </a:r>
              <a:endParaRPr sz="2000" dirty="0">
                <a:solidFill>
                  <a:schemeClr val="accent2"/>
                </a:solidFill>
                <a:latin typeface="+mj-ea"/>
                <a:ea typeface="+mj-ea"/>
              </a:endParaRPr>
            </a:p>
          </p:txBody>
        </p:sp>
      </p:grpSp>
      <p:grpSp>
        <p:nvGrpSpPr>
          <p:cNvPr id="9" name="组合 8"/>
          <p:cNvGrpSpPr/>
          <p:nvPr/>
        </p:nvGrpSpPr>
        <p:grpSpPr>
          <a:xfrm>
            <a:off x="8629487" y="3707157"/>
            <a:ext cx="2393897" cy="1122978"/>
            <a:chOff x="8629487" y="3580157"/>
            <a:chExt cx="2393897" cy="1122978"/>
          </a:xfrm>
        </p:grpSpPr>
        <p:sp>
          <p:nvSpPr>
            <p:cNvPr id="10" name="Parallelogram 17"/>
            <p:cNvSpPr/>
            <p:nvPr/>
          </p:nvSpPr>
          <p:spPr>
            <a:xfrm>
              <a:off x="8629487" y="3580157"/>
              <a:ext cx="2393897" cy="1122978"/>
            </a:xfrm>
            <a:prstGeom prst="parallelogram">
              <a:avLst>
                <a:gd name="adj" fmla="val 50000"/>
              </a:avLst>
            </a:prstGeom>
            <a:gradFill>
              <a:gsLst>
                <a:gs pos="0">
                  <a:schemeClr val="bg1"/>
                </a:gs>
                <a:gs pos="51000">
                  <a:schemeClr val="bg1">
                    <a:lumMod val="95000"/>
                  </a:schemeClr>
                </a:gs>
                <a:gs pos="100000">
                  <a:schemeClr val="bg1">
                    <a:lumMod val="75000"/>
                  </a:schemeClr>
                </a:gs>
              </a:gsLst>
              <a:lin ang="18900000" scaled="0"/>
            </a:gradFill>
            <a:ln w="25400">
              <a:gradFill>
                <a:gsLst>
                  <a:gs pos="34000">
                    <a:srgbClr val="F2F2F2"/>
                  </a:gs>
                  <a:gs pos="0">
                    <a:srgbClr val="FFFFFF"/>
                  </a:gs>
                  <a:gs pos="100000">
                    <a:srgbClr val="BFBFBF"/>
                  </a:gs>
                </a:gsLst>
                <a:lin ang="8100000" scaled="0"/>
              </a:gradFill>
            </a:ln>
            <a:effectLst>
              <a:outerShdw blurRad="673100" dist="266700" dir="8100000" sx="99000" sy="99000" algn="tr" rotWithShape="0">
                <a:prstClr val="black">
                  <a:alpha val="4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en-US">
                <a:solidFill>
                  <a:schemeClr val="accent3"/>
                </a:solidFill>
              </a:endParaRPr>
            </a:p>
          </p:txBody>
        </p:sp>
        <p:sp>
          <p:nvSpPr>
            <p:cNvPr id="11" name="Shape 196"/>
            <p:cNvSpPr/>
            <p:nvPr/>
          </p:nvSpPr>
          <p:spPr>
            <a:xfrm>
              <a:off x="9194709" y="4143085"/>
              <a:ext cx="1263452" cy="359073"/>
            </a:xfrm>
            <a:prstGeom prst="rect">
              <a:avLst/>
            </a:prstGeom>
            <a:ln w="12700">
              <a:miter lim="400000"/>
            </a:ln>
          </p:spPr>
          <p:txBody>
            <a:bodyPr wrap="square" lIns="25400" tIns="25400" rIns="25400" bIns="25400" anchor="ctr">
              <a:spAutoFit/>
            </a:bodyPr>
            <a:lstStyle>
              <a:lvl1pPr algn="l">
                <a:lnSpc>
                  <a:spcPct val="120000"/>
                </a:lnSpc>
                <a:defRPr sz="3500" cap="none">
                  <a:solidFill>
                    <a:srgbClr val="FFFFFF"/>
                  </a:solidFill>
                  <a:latin typeface="Montserrat"/>
                  <a:ea typeface="Montserrat"/>
                  <a:cs typeface="Montserrat"/>
                  <a:sym typeface="Montserrat"/>
                </a:defRPr>
              </a:lvl1pPr>
            </a:lstStyle>
            <a:p>
              <a:pPr>
                <a:lnSpc>
                  <a:spcPct val="100000"/>
                </a:lnSpc>
              </a:pPr>
              <a:r>
                <a:rPr lang="zh-CN" altLang="en-US" sz="2000" dirty="0">
                  <a:solidFill>
                    <a:schemeClr val="accent3"/>
                  </a:solidFill>
                  <a:latin typeface="+mj-ea"/>
                  <a:ea typeface="+mj-ea"/>
                </a:rPr>
                <a:t>添加标题</a:t>
              </a:r>
              <a:endParaRPr sz="2000" dirty="0">
                <a:solidFill>
                  <a:schemeClr val="accent3"/>
                </a:solidFill>
                <a:latin typeface="+mj-ea"/>
                <a:ea typeface="+mj-ea"/>
              </a:endParaRPr>
            </a:p>
          </p:txBody>
        </p:sp>
      </p:grpSp>
      <p:sp>
        <p:nvSpPr>
          <p:cNvPr id="12" name="Rectangle 8"/>
          <p:cNvSpPr/>
          <p:nvPr/>
        </p:nvSpPr>
        <p:spPr>
          <a:xfrm>
            <a:off x="2090863" y="5140472"/>
            <a:ext cx="2230688" cy="1171283"/>
          </a:xfrm>
          <a:prstGeom prst="rect">
            <a:avLst/>
          </a:prstGeom>
        </p:spPr>
        <p:txBody>
          <a:bodyPr wrap="square">
            <a:spAutoFit/>
          </a:bodyPr>
          <a:lstStyle/>
          <a:p>
            <a:pPr>
              <a:lnSpc>
                <a:spcPct val="150000"/>
              </a:lnSpc>
            </a:pPr>
            <a:r>
              <a:rPr lang="zh-CN" altLang="en-US" sz="1200" dirty="0">
                <a:solidFill>
                  <a:schemeClr val="tx2"/>
                </a:solidFill>
                <a:latin typeface="+mn-ea"/>
              </a:rPr>
              <a:t>点击此处添加标题点击此处添加标题点击此处添加标题点击此处添加标题点击此处添加标题点击此处添加标题</a:t>
            </a:r>
            <a:endParaRPr lang="zh-CN" altLang="en-US" sz="1200" dirty="0">
              <a:solidFill>
                <a:schemeClr val="tx2"/>
              </a:solidFill>
              <a:latin typeface="+mn-ea"/>
            </a:endParaRPr>
          </a:p>
        </p:txBody>
      </p:sp>
      <p:sp>
        <p:nvSpPr>
          <p:cNvPr id="13" name="Rectangle 8"/>
          <p:cNvSpPr/>
          <p:nvPr/>
        </p:nvSpPr>
        <p:spPr>
          <a:xfrm>
            <a:off x="5799521" y="5140472"/>
            <a:ext cx="2230688" cy="1171283"/>
          </a:xfrm>
          <a:prstGeom prst="rect">
            <a:avLst/>
          </a:prstGeom>
        </p:spPr>
        <p:txBody>
          <a:bodyPr wrap="square">
            <a:spAutoFit/>
          </a:bodyPr>
          <a:lstStyle/>
          <a:p>
            <a:pPr>
              <a:lnSpc>
                <a:spcPct val="150000"/>
              </a:lnSpc>
            </a:pPr>
            <a:r>
              <a:rPr lang="zh-CN" altLang="en-US" sz="1200" dirty="0">
                <a:solidFill>
                  <a:schemeClr val="tx2"/>
                </a:solidFill>
                <a:latin typeface="+mn-ea"/>
              </a:rPr>
              <a:t>点击此处添加标题点击此处添加标题点击此处添加标题点击此处添加标题点击此处添加标题点击此处添加标题</a:t>
            </a:r>
            <a:endParaRPr lang="zh-CN" altLang="en-US" sz="1200" dirty="0">
              <a:solidFill>
                <a:schemeClr val="tx2"/>
              </a:solidFill>
              <a:latin typeface="+mn-ea"/>
            </a:endParaRPr>
          </a:p>
        </p:txBody>
      </p:sp>
      <p:sp>
        <p:nvSpPr>
          <p:cNvPr id="14" name="Rectangle 8"/>
          <p:cNvSpPr/>
          <p:nvPr/>
        </p:nvSpPr>
        <p:spPr>
          <a:xfrm>
            <a:off x="9194709" y="5140472"/>
            <a:ext cx="2230688" cy="1171283"/>
          </a:xfrm>
          <a:prstGeom prst="rect">
            <a:avLst/>
          </a:prstGeom>
        </p:spPr>
        <p:txBody>
          <a:bodyPr wrap="square">
            <a:spAutoFit/>
          </a:bodyPr>
          <a:lstStyle/>
          <a:p>
            <a:pPr>
              <a:lnSpc>
                <a:spcPct val="150000"/>
              </a:lnSpc>
            </a:pPr>
            <a:r>
              <a:rPr lang="zh-CN" altLang="en-US" sz="1200" dirty="0">
                <a:solidFill>
                  <a:schemeClr val="tx2"/>
                </a:solidFill>
                <a:latin typeface="+mn-ea"/>
              </a:rPr>
              <a:t>点击此处添加标题点击此处添加标题点击此处添加标题点击此处添加标题点击此处添加标题点击此处添加标题</a:t>
            </a:r>
            <a:endParaRPr lang="zh-CN" altLang="en-US" sz="1200" dirty="0">
              <a:solidFill>
                <a:schemeClr val="tx2"/>
              </a:solidFill>
              <a:latin typeface="+mn-ea"/>
            </a:endParaRPr>
          </a:p>
        </p:txBody>
      </p:sp>
      <p:pic>
        <p:nvPicPr>
          <p:cNvPr id="15" name="图片占位符 3"/>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766604" y="1549401"/>
            <a:ext cx="3027210" cy="2333568"/>
          </a:xfrm>
          <a:prstGeom prst="parallelogram">
            <a:avLst/>
          </a:prstGeom>
          <a:gradFill>
            <a:gsLst>
              <a:gs pos="0">
                <a:schemeClr val="bg1"/>
              </a:gs>
              <a:gs pos="51000">
                <a:schemeClr val="bg1">
                  <a:lumMod val="95000"/>
                </a:schemeClr>
              </a:gs>
              <a:gs pos="100000">
                <a:schemeClr val="bg1">
                  <a:lumMod val="75000"/>
                </a:schemeClr>
              </a:gs>
            </a:gsLst>
            <a:lin ang="18900000" scaled="0"/>
          </a:gradFill>
          <a:ln w="25400">
            <a:gradFill>
              <a:gsLst>
                <a:gs pos="34000">
                  <a:srgbClr val="F2F2F2"/>
                </a:gs>
                <a:gs pos="0">
                  <a:srgbClr val="FFFFFF"/>
                </a:gs>
                <a:gs pos="100000">
                  <a:srgbClr val="BFBFBF"/>
                </a:gs>
              </a:gsLst>
              <a:lin ang="8100000" scaled="0"/>
            </a:gradFill>
          </a:ln>
          <a:effectLst>
            <a:outerShdw blurRad="673100" dist="266700" dir="8100000" sx="99000" sy="99000" algn="tr" rotWithShape="0">
              <a:prstClr val="black">
                <a:alpha val="41000"/>
              </a:prstClr>
            </a:outerShdw>
          </a:effectLst>
        </p:spPr>
      </p:pic>
      <p:pic>
        <p:nvPicPr>
          <p:cNvPr id="16" name="图片占位符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465380" y="1549400"/>
            <a:ext cx="3027210" cy="2333568"/>
          </a:xfrm>
          <a:prstGeom prst="parallelogram">
            <a:avLst/>
          </a:prstGeom>
          <a:gradFill>
            <a:gsLst>
              <a:gs pos="0">
                <a:schemeClr val="bg1"/>
              </a:gs>
              <a:gs pos="51000">
                <a:schemeClr val="bg1">
                  <a:lumMod val="95000"/>
                </a:schemeClr>
              </a:gs>
              <a:gs pos="100000">
                <a:schemeClr val="bg1">
                  <a:lumMod val="75000"/>
                </a:schemeClr>
              </a:gs>
            </a:gsLst>
            <a:lin ang="18900000" scaled="0"/>
          </a:gradFill>
          <a:ln w="25400">
            <a:gradFill>
              <a:gsLst>
                <a:gs pos="34000">
                  <a:srgbClr val="F2F2F2"/>
                </a:gs>
                <a:gs pos="0">
                  <a:srgbClr val="FFFFFF"/>
                </a:gs>
                <a:gs pos="100000">
                  <a:srgbClr val="BFBFBF"/>
                </a:gs>
              </a:gsLst>
              <a:lin ang="8100000" scaled="0"/>
            </a:gradFill>
          </a:ln>
          <a:effectLst>
            <a:outerShdw blurRad="673100" dist="266700" dir="8100000" sx="99000" sy="99000" algn="tr" rotWithShape="0">
              <a:prstClr val="black">
                <a:alpha val="41000"/>
              </a:prstClr>
            </a:outerShdw>
          </a:effectLst>
        </p:spPr>
      </p:pic>
      <p:pic>
        <p:nvPicPr>
          <p:cNvPr id="17" name="图片占位符 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129716" y="1556090"/>
            <a:ext cx="3025488" cy="2234088"/>
          </a:xfrm>
          <a:prstGeom prst="parallelogram">
            <a:avLst/>
          </a:prstGeom>
          <a:gradFill>
            <a:gsLst>
              <a:gs pos="0">
                <a:schemeClr val="bg1"/>
              </a:gs>
              <a:gs pos="51000">
                <a:schemeClr val="bg1">
                  <a:lumMod val="95000"/>
                </a:schemeClr>
              </a:gs>
              <a:gs pos="100000">
                <a:schemeClr val="bg1">
                  <a:lumMod val="75000"/>
                </a:schemeClr>
              </a:gs>
            </a:gsLst>
            <a:lin ang="18900000" scaled="0"/>
          </a:gradFill>
          <a:ln w="25400">
            <a:gradFill>
              <a:gsLst>
                <a:gs pos="34000">
                  <a:srgbClr val="F2F2F2"/>
                </a:gs>
                <a:gs pos="0">
                  <a:srgbClr val="FFFFFF"/>
                </a:gs>
                <a:gs pos="100000">
                  <a:srgbClr val="BFBFBF"/>
                </a:gs>
              </a:gsLst>
              <a:lin ang="8100000" scaled="0"/>
            </a:gradFill>
          </a:ln>
          <a:effectLst>
            <a:outerShdw blurRad="673100" dist="266700" dir="8100000" sx="99000" sy="99000" algn="tr" rotWithShape="0">
              <a:prstClr val="black">
                <a:alpha val="41000"/>
              </a:prstClr>
            </a:outerShdw>
          </a:effectLst>
        </p:spPr>
      </p:pic>
    </p:spTree>
  </p:cSld>
  <p:clrMapOvr>
    <a:masterClrMapping/>
  </p:clrMapOvr>
  <mc:AlternateContent xmlns:mc="http://schemas.openxmlformats.org/markup-compatibility/2006">
    <mc:Choice xmlns:p14="http://schemas.microsoft.com/office/powerpoint/2010/main" Requires="p14">
      <p:transition spd="med" p14:dur="700" advClick="0" advTm="2000">
        <p:fade/>
      </p:transition>
    </mc:Choice>
    <mc:Fallback>
      <p:transition spd="med" advClick="0" advTm="2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wipe(down)">
                                      <p:cBhvr>
                                        <p:cTn id="7" dur="500"/>
                                        <p:tgtEl>
                                          <p:spTgt spid="15"/>
                                        </p:tgtEl>
                                      </p:cBhvr>
                                    </p:animEffect>
                                  </p:childTnLst>
                                </p:cTn>
                              </p:par>
                            </p:childTnLst>
                          </p:cTn>
                        </p:par>
                        <p:par>
                          <p:cTn id="8" fill="hold">
                            <p:stCondLst>
                              <p:cond delay="500"/>
                            </p:stCondLst>
                            <p:childTnLst>
                              <p:par>
                                <p:cTn id="9" presetID="22" presetClass="entr" presetSubtype="4" fill="hold" nodeType="afterEffect">
                                  <p:stCondLst>
                                    <p:cond delay="0"/>
                                  </p:stCondLst>
                                  <p:childTnLst>
                                    <p:set>
                                      <p:cBhvr>
                                        <p:cTn id="10" dur="1" fill="hold">
                                          <p:stCondLst>
                                            <p:cond delay="0"/>
                                          </p:stCondLst>
                                        </p:cTn>
                                        <p:tgtEl>
                                          <p:spTgt spid="16"/>
                                        </p:tgtEl>
                                        <p:attrNameLst>
                                          <p:attrName>style.visibility</p:attrName>
                                        </p:attrNameLst>
                                      </p:cBhvr>
                                      <p:to>
                                        <p:strVal val="visible"/>
                                      </p:to>
                                    </p:set>
                                    <p:animEffect transition="in" filter="wipe(down)">
                                      <p:cBhvr>
                                        <p:cTn id="11" dur="500"/>
                                        <p:tgtEl>
                                          <p:spTgt spid="16"/>
                                        </p:tgtEl>
                                      </p:cBhvr>
                                    </p:animEffect>
                                  </p:childTnLst>
                                </p:cTn>
                              </p:par>
                            </p:childTnLst>
                          </p:cTn>
                        </p:par>
                        <p:par>
                          <p:cTn id="12" fill="hold">
                            <p:stCondLst>
                              <p:cond delay="1000"/>
                            </p:stCondLst>
                            <p:childTnLst>
                              <p:par>
                                <p:cTn id="13" presetID="22" presetClass="entr" presetSubtype="4" fill="hold" nodeType="afterEffect">
                                  <p:stCondLst>
                                    <p:cond delay="0"/>
                                  </p:stCondLst>
                                  <p:childTnLst>
                                    <p:set>
                                      <p:cBhvr>
                                        <p:cTn id="14" dur="1" fill="hold">
                                          <p:stCondLst>
                                            <p:cond delay="0"/>
                                          </p:stCondLst>
                                        </p:cTn>
                                        <p:tgtEl>
                                          <p:spTgt spid="17"/>
                                        </p:tgtEl>
                                        <p:attrNameLst>
                                          <p:attrName>style.visibility</p:attrName>
                                        </p:attrNameLst>
                                      </p:cBhvr>
                                      <p:to>
                                        <p:strVal val="visible"/>
                                      </p:to>
                                    </p:set>
                                    <p:animEffect transition="in" filter="wipe(down)">
                                      <p:cBhvr>
                                        <p:cTn id="15" dur="500"/>
                                        <p:tgtEl>
                                          <p:spTgt spid="17"/>
                                        </p:tgtEl>
                                      </p:cBhvr>
                                    </p:animEffect>
                                  </p:childTnLst>
                                </p:cTn>
                              </p:par>
                            </p:childTnLst>
                          </p:cTn>
                        </p:par>
                        <p:par>
                          <p:cTn id="16" fill="hold">
                            <p:stCondLst>
                              <p:cond delay="1500"/>
                            </p:stCondLst>
                            <p:childTnLst>
                              <p:par>
                                <p:cTn id="17" presetID="2" presetClass="entr" presetSubtype="2" fill="hold" nodeType="afterEffect">
                                  <p:stCondLst>
                                    <p:cond delay="0"/>
                                  </p:stCondLst>
                                  <p:childTnLst>
                                    <p:set>
                                      <p:cBhvr>
                                        <p:cTn id="18" dur="1" fill="hold">
                                          <p:stCondLst>
                                            <p:cond delay="0"/>
                                          </p:stCondLst>
                                        </p:cTn>
                                        <p:tgtEl>
                                          <p:spTgt spid="3"/>
                                        </p:tgtEl>
                                        <p:attrNameLst>
                                          <p:attrName>style.visibility</p:attrName>
                                        </p:attrNameLst>
                                      </p:cBhvr>
                                      <p:to>
                                        <p:strVal val="visible"/>
                                      </p:to>
                                    </p:set>
                                    <p:anim calcmode="lin" valueType="num">
                                      <p:cBhvr additive="base">
                                        <p:cTn id="19" dur="500" fill="hold"/>
                                        <p:tgtEl>
                                          <p:spTgt spid="3"/>
                                        </p:tgtEl>
                                        <p:attrNameLst>
                                          <p:attrName>ppt_x</p:attrName>
                                        </p:attrNameLst>
                                      </p:cBhvr>
                                      <p:tavLst>
                                        <p:tav tm="0">
                                          <p:val>
                                            <p:strVal val="1+#ppt_w/2"/>
                                          </p:val>
                                        </p:tav>
                                        <p:tav tm="100000">
                                          <p:val>
                                            <p:strVal val="#ppt_x"/>
                                          </p:val>
                                        </p:tav>
                                      </p:tavLst>
                                    </p:anim>
                                    <p:anim calcmode="lin" valueType="num">
                                      <p:cBhvr additive="base">
                                        <p:cTn id="20" dur="500" fill="hold"/>
                                        <p:tgtEl>
                                          <p:spTgt spid="3"/>
                                        </p:tgtEl>
                                        <p:attrNameLst>
                                          <p:attrName>ppt_y</p:attrName>
                                        </p:attrNameLst>
                                      </p:cBhvr>
                                      <p:tavLst>
                                        <p:tav tm="0">
                                          <p:val>
                                            <p:strVal val="#ppt_y"/>
                                          </p:val>
                                        </p:tav>
                                        <p:tav tm="100000">
                                          <p:val>
                                            <p:strVal val="#ppt_y"/>
                                          </p:val>
                                        </p:tav>
                                      </p:tavLst>
                                    </p:anim>
                                  </p:childTnLst>
                                </p:cTn>
                              </p:par>
                            </p:childTnLst>
                          </p:cTn>
                        </p:par>
                        <p:par>
                          <p:cTn id="21" fill="hold">
                            <p:stCondLst>
                              <p:cond delay="2000"/>
                            </p:stCondLst>
                            <p:childTnLst>
                              <p:par>
                                <p:cTn id="22" presetID="2" presetClass="entr" presetSubtype="2" fill="hold" nodeType="afterEffect">
                                  <p:stCondLst>
                                    <p:cond delay="0"/>
                                  </p:stCondLst>
                                  <p:childTnLst>
                                    <p:set>
                                      <p:cBhvr>
                                        <p:cTn id="23" dur="1" fill="hold">
                                          <p:stCondLst>
                                            <p:cond delay="0"/>
                                          </p:stCondLst>
                                        </p:cTn>
                                        <p:tgtEl>
                                          <p:spTgt spid="6"/>
                                        </p:tgtEl>
                                        <p:attrNameLst>
                                          <p:attrName>style.visibility</p:attrName>
                                        </p:attrNameLst>
                                      </p:cBhvr>
                                      <p:to>
                                        <p:strVal val="visible"/>
                                      </p:to>
                                    </p:set>
                                    <p:anim calcmode="lin" valueType="num">
                                      <p:cBhvr additive="base">
                                        <p:cTn id="24" dur="500" fill="hold"/>
                                        <p:tgtEl>
                                          <p:spTgt spid="6"/>
                                        </p:tgtEl>
                                        <p:attrNameLst>
                                          <p:attrName>ppt_x</p:attrName>
                                        </p:attrNameLst>
                                      </p:cBhvr>
                                      <p:tavLst>
                                        <p:tav tm="0">
                                          <p:val>
                                            <p:strVal val="1+#ppt_w/2"/>
                                          </p:val>
                                        </p:tav>
                                        <p:tav tm="100000">
                                          <p:val>
                                            <p:strVal val="#ppt_x"/>
                                          </p:val>
                                        </p:tav>
                                      </p:tavLst>
                                    </p:anim>
                                    <p:anim calcmode="lin" valueType="num">
                                      <p:cBhvr additive="base">
                                        <p:cTn id="25" dur="500" fill="hold"/>
                                        <p:tgtEl>
                                          <p:spTgt spid="6"/>
                                        </p:tgtEl>
                                        <p:attrNameLst>
                                          <p:attrName>ppt_y</p:attrName>
                                        </p:attrNameLst>
                                      </p:cBhvr>
                                      <p:tavLst>
                                        <p:tav tm="0">
                                          <p:val>
                                            <p:strVal val="#ppt_y"/>
                                          </p:val>
                                        </p:tav>
                                        <p:tav tm="100000">
                                          <p:val>
                                            <p:strVal val="#ppt_y"/>
                                          </p:val>
                                        </p:tav>
                                      </p:tavLst>
                                    </p:anim>
                                  </p:childTnLst>
                                </p:cTn>
                              </p:par>
                            </p:childTnLst>
                          </p:cTn>
                        </p:par>
                        <p:par>
                          <p:cTn id="26" fill="hold">
                            <p:stCondLst>
                              <p:cond delay="2500"/>
                            </p:stCondLst>
                            <p:childTnLst>
                              <p:par>
                                <p:cTn id="27" presetID="2" presetClass="entr" presetSubtype="2" fill="hold" nodeType="afterEffect">
                                  <p:stCondLst>
                                    <p:cond delay="0"/>
                                  </p:stCondLst>
                                  <p:childTnLst>
                                    <p:set>
                                      <p:cBhvr>
                                        <p:cTn id="28" dur="1" fill="hold">
                                          <p:stCondLst>
                                            <p:cond delay="0"/>
                                          </p:stCondLst>
                                        </p:cTn>
                                        <p:tgtEl>
                                          <p:spTgt spid="9"/>
                                        </p:tgtEl>
                                        <p:attrNameLst>
                                          <p:attrName>style.visibility</p:attrName>
                                        </p:attrNameLst>
                                      </p:cBhvr>
                                      <p:to>
                                        <p:strVal val="visible"/>
                                      </p:to>
                                    </p:set>
                                    <p:anim calcmode="lin" valueType="num">
                                      <p:cBhvr additive="base">
                                        <p:cTn id="29" dur="500" fill="hold"/>
                                        <p:tgtEl>
                                          <p:spTgt spid="9"/>
                                        </p:tgtEl>
                                        <p:attrNameLst>
                                          <p:attrName>ppt_x</p:attrName>
                                        </p:attrNameLst>
                                      </p:cBhvr>
                                      <p:tavLst>
                                        <p:tav tm="0">
                                          <p:val>
                                            <p:strVal val="1+#ppt_w/2"/>
                                          </p:val>
                                        </p:tav>
                                        <p:tav tm="100000">
                                          <p:val>
                                            <p:strVal val="#ppt_x"/>
                                          </p:val>
                                        </p:tav>
                                      </p:tavLst>
                                    </p:anim>
                                    <p:anim calcmode="lin" valueType="num">
                                      <p:cBhvr additive="base">
                                        <p:cTn id="30" dur="500" fill="hold"/>
                                        <p:tgtEl>
                                          <p:spTgt spid="9"/>
                                        </p:tgtEl>
                                        <p:attrNameLst>
                                          <p:attrName>ppt_y</p:attrName>
                                        </p:attrNameLst>
                                      </p:cBhvr>
                                      <p:tavLst>
                                        <p:tav tm="0">
                                          <p:val>
                                            <p:strVal val="#ppt_y"/>
                                          </p:val>
                                        </p:tav>
                                        <p:tav tm="100000">
                                          <p:val>
                                            <p:strVal val="#ppt_y"/>
                                          </p:val>
                                        </p:tav>
                                      </p:tavLst>
                                    </p:anim>
                                  </p:childTnLst>
                                </p:cTn>
                              </p:par>
                            </p:childTnLst>
                          </p:cTn>
                        </p:par>
                        <p:par>
                          <p:cTn id="31" fill="hold">
                            <p:stCondLst>
                              <p:cond delay="3000"/>
                            </p:stCondLst>
                            <p:childTnLst>
                              <p:par>
                                <p:cTn id="32" presetID="10" presetClass="entr" presetSubtype="0" fill="hold" grpId="0" nodeType="afterEffect">
                                  <p:stCondLst>
                                    <p:cond delay="0"/>
                                  </p:stCondLst>
                                  <p:childTnLst>
                                    <p:set>
                                      <p:cBhvr>
                                        <p:cTn id="33" dur="1" fill="hold">
                                          <p:stCondLst>
                                            <p:cond delay="0"/>
                                          </p:stCondLst>
                                        </p:cTn>
                                        <p:tgtEl>
                                          <p:spTgt spid="12"/>
                                        </p:tgtEl>
                                        <p:attrNameLst>
                                          <p:attrName>style.visibility</p:attrName>
                                        </p:attrNameLst>
                                      </p:cBhvr>
                                      <p:to>
                                        <p:strVal val="visible"/>
                                      </p:to>
                                    </p:set>
                                    <p:animEffect transition="in" filter="fade">
                                      <p:cBhvr>
                                        <p:cTn id="34" dur="500"/>
                                        <p:tgtEl>
                                          <p:spTgt spid="12"/>
                                        </p:tgtEl>
                                      </p:cBhvr>
                                    </p:animEffect>
                                  </p:childTnLst>
                                </p:cTn>
                              </p:par>
                            </p:childTnLst>
                          </p:cTn>
                        </p:par>
                        <p:par>
                          <p:cTn id="35" fill="hold">
                            <p:stCondLst>
                              <p:cond delay="3500"/>
                            </p:stCondLst>
                            <p:childTnLst>
                              <p:par>
                                <p:cTn id="36" presetID="10" presetClass="entr" presetSubtype="0" fill="hold" grpId="0" nodeType="afterEffect">
                                  <p:stCondLst>
                                    <p:cond delay="0"/>
                                  </p:stCondLst>
                                  <p:childTnLst>
                                    <p:set>
                                      <p:cBhvr>
                                        <p:cTn id="37" dur="1" fill="hold">
                                          <p:stCondLst>
                                            <p:cond delay="0"/>
                                          </p:stCondLst>
                                        </p:cTn>
                                        <p:tgtEl>
                                          <p:spTgt spid="13"/>
                                        </p:tgtEl>
                                        <p:attrNameLst>
                                          <p:attrName>style.visibility</p:attrName>
                                        </p:attrNameLst>
                                      </p:cBhvr>
                                      <p:to>
                                        <p:strVal val="visible"/>
                                      </p:to>
                                    </p:set>
                                    <p:animEffect transition="in" filter="fade">
                                      <p:cBhvr>
                                        <p:cTn id="38" dur="500"/>
                                        <p:tgtEl>
                                          <p:spTgt spid="13"/>
                                        </p:tgtEl>
                                      </p:cBhvr>
                                    </p:animEffect>
                                  </p:childTnLst>
                                </p:cTn>
                              </p:par>
                            </p:childTnLst>
                          </p:cTn>
                        </p:par>
                        <p:par>
                          <p:cTn id="39" fill="hold">
                            <p:stCondLst>
                              <p:cond delay="4000"/>
                            </p:stCondLst>
                            <p:childTnLst>
                              <p:par>
                                <p:cTn id="40" presetID="10" presetClass="entr" presetSubtype="0" fill="hold" grpId="0" nodeType="afterEffect">
                                  <p:stCondLst>
                                    <p:cond delay="0"/>
                                  </p:stCondLst>
                                  <p:childTnLst>
                                    <p:set>
                                      <p:cBhvr>
                                        <p:cTn id="41" dur="1" fill="hold">
                                          <p:stCondLst>
                                            <p:cond delay="0"/>
                                          </p:stCondLst>
                                        </p:cTn>
                                        <p:tgtEl>
                                          <p:spTgt spid="14"/>
                                        </p:tgtEl>
                                        <p:attrNameLst>
                                          <p:attrName>style.visibility</p:attrName>
                                        </p:attrNameLst>
                                      </p:cBhvr>
                                      <p:to>
                                        <p:strVal val="visible"/>
                                      </p:to>
                                    </p:set>
                                    <p:animEffect transition="in" filter="fade">
                                      <p:cBhvr>
                                        <p:cTn id="42"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3" grpId="0"/>
      <p:bldP spid="14"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单击此处添加标题</a:t>
            </a:r>
            <a:endParaRPr lang="en-US" altLang="zh-CN" dirty="0"/>
          </a:p>
        </p:txBody>
      </p:sp>
      <p:grpSp>
        <p:nvGrpSpPr>
          <p:cNvPr id="22" name="组合 21"/>
          <p:cNvGrpSpPr/>
          <p:nvPr/>
        </p:nvGrpSpPr>
        <p:grpSpPr>
          <a:xfrm>
            <a:off x="-1" y="1721138"/>
            <a:ext cx="7053943" cy="768441"/>
            <a:chOff x="-1" y="1848827"/>
            <a:chExt cx="7053943" cy="768441"/>
          </a:xfrm>
        </p:grpSpPr>
        <p:sp>
          <p:nvSpPr>
            <p:cNvPr id="23" name="矩形 22"/>
            <p:cNvSpPr/>
            <p:nvPr/>
          </p:nvSpPr>
          <p:spPr>
            <a:xfrm flipH="1">
              <a:off x="-1" y="1848827"/>
              <a:ext cx="7053943" cy="768441"/>
            </a:xfrm>
            <a:prstGeom prst="rect">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nvGrpSpPr>
            <p:cNvPr id="24" name="组合 23"/>
            <p:cNvGrpSpPr/>
            <p:nvPr/>
          </p:nvGrpSpPr>
          <p:grpSpPr>
            <a:xfrm>
              <a:off x="299161" y="1925591"/>
              <a:ext cx="4059633" cy="614912"/>
              <a:chOff x="299161" y="1911312"/>
              <a:chExt cx="4059633" cy="614912"/>
            </a:xfrm>
          </p:grpSpPr>
          <p:sp>
            <p:nvSpPr>
              <p:cNvPr id="25" name="文本框 83"/>
              <p:cNvSpPr txBox="1"/>
              <p:nvPr/>
            </p:nvSpPr>
            <p:spPr>
              <a:xfrm flipH="1">
                <a:off x="299161" y="2018760"/>
                <a:ext cx="1494461" cy="400017"/>
              </a:xfrm>
              <a:prstGeom prst="rect">
                <a:avLst/>
              </a:prstGeom>
              <a:noFill/>
            </p:spPr>
            <p:txBody>
              <a:bodyPr wrap="square" rtlCol="0">
                <a:spAutoFit/>
              </a:bodyPr>
              <a:lstStyle/>
              <a:p>
                <a:r>
                  <a:rPr lang="zh-CN" altLang="en-US" sz="2000" dirty="0">
                    <a:solidFill>
                      <a:prstClr val="white"/>
                    </a:solidFill>
                    <a:latin typeface="思源黑体 CN Bold" panose="020B0800000000000000" pitchFamily="34" charset="-122"/>
                    <a:ea typeface="思源黑体 CN Bold" panose="020B0800000000000000" pitchFamily="34" charset="-122"/>
                  </a:rPr>
                  <a:t>添加标题</a:t>
                </a:r>
                <a:endParaRPr lang="zh-CN" altLang="en-US" sz="2000" dirty="0">
                  <a:solidFill>
                    <a:prstClr val="white"/>
                  </a:solidFill>
                  <a:latin typeface="思源黑体 CN Bold" panose="020B0800000000000000" pitchFamily="34" charset="-122"/>
                  <a:ea typeface="思源黑体 CN Bold" panose="020B0800000000000000" pitchFamily="34" charset="-122"/>
                </a:endParaRPr>
              </a:p>
            </p:txBody>
          </p:sp>
          <p:sp>
            <p:nvSpPr>
              <p:cNvPr id="26" name="矩形 25"/>
              <p:cNvSpPr/>
              <p:nvPr/>
            </p:nvSpPr>
            <p:spPr>
              <a:xfrm>
                <a:off x="1555547" y="1911312"/>
                <a:ext cx="2803247" cy="614912"/>
              </a:xfrm>
              <a:prstGeom prst="rect">
                <a:avLst/>
              </a:prstGeom>
            </p:spPr>
            <p:txBody>
              <a:bodyPr wrap="square">
                <a:spAutoFit/>
              </a:bodyPr>
              <a:lstStyle/>
              <a:p>
                <a:pPr>
                  <a:lnSpc>
                    <a:spcPct val="150000"/>
                  </a:lnSpc>
                </a:pPr>
                <a:r>
                  <a:rPr lang="zh-CN" altLang="en-US" sz="1200" dirty="0">
                    <a:solidFill>
                      <a:srgbClr val="FFFFFF"/>
                    </a:solidFill>
                    <a:latin typeface="+mn-ea"/>
                  </a:rPr>
                  <a:t>单击此处添加标题单击此处添加标题单击此处添加标题单击此处添加标题</a:t>
                </a:r>
                <a:endParaRPr lang="zh-CN" altLang="en-US" sz="1200" dirty="0">
                  <a:solidFill>
                    <a:srgbClr val="FFFFFF"/>
                  </a:solidFill>
                  <a:latin typeface="+mn-ea"/>
                </a:endParaRPr>
              </a:p>
            </p:txBody>
          </p:sp>
        </p:grpSp>
      </p:grpSp>
      <p:grpSp>
        <p:nvGrpSpPr>
          <p:cNvPr id="27" name="组合 26"/>
          <p:cNvGrpSpPr/>
          <p:nvPr/>
        </p:nvGrpSpPr>
        <p:grpSpPr>
          <a:xfrm>
            <a:off x="1" y="2489579"/>
            <a:ext cx="5415189" cy="768441"/>
            <a:chOff x="1" y="2617268"/>
            <a:chExt cx="5415189" cy="768441"/>
          </a:xfrm>
        </p:grpSpPr>
        <p:sp>
          <p:nvSpPr>
            <p:cNvPr id="28" name="矩形 27"/>
            <p:cNvSpPr/>
            <p:nvPr/>
          </p:nvSpPr>
          <p:spPr>
            <a:xfrm flipH="1">
              <a:off x="1" y="2617268"/>
              <a:ext cx="5415189" cy="768441"/>
            </a:xfrm>
            <a:prstGeom prst="rect">
              <a:avLst/>
            </a:prstGeom>
            <a:solidFill>
              <a:schemeClr val="accent2"/>
            </a:solidFill>
            <a:ln>
              <a:noFill/>
            </a:ln>
            <a:effectLst>
              <a:innerShdw blurRad="50800" dist="254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nvGrpSpPr>
            <p:cNvPr id="29" name="组合 28"/>
            <p:cNvGrpSpPr/>
            <p:nvPr/>
          </p:nvGrpSpPr>
          <p:grpSpPr>
            <a:xfrm>
              <a:off x="299161" y="2694032"/>
              <a:ext cx="4059633" cy="614912"/>
              <a:chOff x="299161" y="1911312"/>
              <a:chExt cx="4059633" cy="614912"/>
            </a:xfrm>
          </p:grpSpPr>
          <p:sp>
            <p:nvSpPr>
              <p:cNvPr id="30" name="文本框 83"/>
              <p:cNvSpPr txBox="1"/>
              <p:nvPr/>
            </p:nvSpPr>
            <p:spPr>
              <a:xfrm flipH="1">
                <a:off x="299161" y="2018760"/>
                <a:ext cx="1494461" cy="400017"/>
              </a:xfrm>
              <a:prstGeom prst="rect">
                <a:avLst/>
              </a:prstGeom>
              <a:noFill/>
            </p:spPr>
            <p:txBody>
              <a:bodyPr wrap="square" rtlCol="0">
                <a:spAutoFit/>
              </a:bodyPr>
              <a:lstStyle/>
              <a:p>
                <a:r>
                  <a:rPr lang="zh-CN" altLang="en-US" sz="2000" dirty="0">
                    <a:solidFill>
                      <a:prstClr val="white"/>
                    </a:solidFill>
                    <a:latin typeface="思源黑体 CN Bold" panose="020B0800000000000000" pitchFamily="34" charset="-122"/>
                    <a:ea typeface="思源黑体 CN Bold" panose="020B0800000000000000" pitchFamily="34" charset="-122"/>
                  </a:rPr>
                  <a:t>添加标题</a:t>
                </a:r>
                <a:endParaRPr lang="zh-CN" altLang="en-US" sz="2000" dirty="0">
                  <a:solidFill>
                    <a:prstClr val="white"/>
                  </a:solidFill>
                  <a:latin typeface="思源黑体 CN Bold" panose="020B0800000000000000" pitchFamily="34" charset="-122"/>
                  <a:ea typeface="思源黑体 CN Bold" panose="020B0800000000000000" pitchFamily="34" charset="-122"/>
                </a:endParaRPr>
              </a:p>
            </p:txBody>
          </p:sp>
          <p:sp>
            <p:nvSpPr>
              <p:cNvPr id="31" name="矩形 30"/>
              <p:cNvSpPr/>
              <p:nvPr/>
            </p:nvSpPr>
            <p:spPr>
              <a:xfrm>
                <a:off x="1555547" y="1911312"/>
                <a:ext cx="2803247" cy="614912"/>
              </a:xfrm>
              <a:prstGeom prst="rect">
                <a:avLst/>
              </a:prstGeom>
            </p:spPr>
            <p:txBody>
              <a:bodyPr wrap="square">
                <a:spAutoFit/>
              </a:bodyPr>
              <a:lstStyle/>
              <a:p>
                <a:pPr>
                  <a:lnSpc>
                    <a:spcPct val="150000"/>
                  </a:lnSpc>
                </a:pPr>
                <a:r>
                  <a:rPr lang="zh-CN" altLang="en-US" sz="1200" dirty="0">
                    <a:solidFill>
                      <a:srgbClr val="FFFFFF"/>
                    </a:solidFill>
                    <a:latin typeface="+mn-ea"/>
                  </a:rPr>
                  <a:t>单击此处添加标题单击此处添加标题单击此处添加标题单击此处添加标题</a:t>
                </a:r>
                <a:endParaRPr lang="zh-CN" altLang="en-US" sz="1200" dirty="0">
                  <a:solidFill>
                    <a:srgbClr val="FFFFFF"/>
                  </a:solidFill>
                  <a:latin typeface="+mn-ea"/>
                </a:endParaRPr>
              </a:p>
            </p:txBody>
          </p:sp>
        </p:grpSp>
      </p:grpSp>
      <p:grpSp>
        <p:nvGrpSpPr>
          <p:cNvPr id="32" name="组合 31"/>
          <p:cNvGrpSpPr/>
          <p:nvPr/>
        </p:nvGrpSpPr>
        <p:grpSpPr>
          <a:xfrm>
            <a:off x="1" y="3258019"/>
            <a:ext cx="4920342" cy="768441"/>
            <a:chOff x="1" y="3385708"/>
            <a:chExt cx="4920342" cy="768441"/>
          </a:xfrm>
        </p:grpSpPr>
        <p:sp>
          <p:nvSpPr>
            <p:cNvPr id="33" name="矩形 32"/>
            <p:cNvSpPr/>
            <p:nvPr/>
          </p:nvSpPr>
          <p:spPr>
            <a:xfrm flipH="1">
              <a:off x="1" y="3385708"/>
              <a:ext cx="4920342" cy="768441"/>
            </a:xfrm>
            <a:prstGeom prst="rect">
              <a:avLst/>
            </a:prstGeom>
            <a:solidFill>
              <a:schemeClr val="accent3"/>
            </a:solidFill>
            <a:ln>
              <a:noFill/>
            </a:ln>
            <a:effectLst>
              <a:innerShdw blurRad="50800" dist="254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nvGrpSpPr>
            <p:cNvPr id="34" name="组合 33"/>
            <p:cNvGrpSpPr/>
            <p:nvPr/>
          </p:nvGrpSpPr>
          <p:grpSpPr>
            <a:xfrm>
              <a:off x="299161" y="3462473"/>
              <a:ext cx="4059633" cy="614912"/>
              <a:chOff x="299161" y="1911312"/>
              <a:chExt cx="4059633" cy="614912"/>
            </a:xfrm>
          </p:grpSpPr>
          <p:sp>
            <p:nvSpPr>
              <p:cNvPr id="35" name="文本框 83"/>
              <p:cNvSpPr txBox="1"/>
              <p:nvPr/>
            </p:nvSpPr>
            <p:spPr>
              <a:xfrm flipH="1">
                <a:off x="299161" y="2018760"/>
                <a:ext cx="1494461" cy="400017"/>
              </a:xfrm>
              <a:prstGeom prst="rect">
                <a:avLst/>
              </a:prstGeom>
              <a:noFill/>
            </p:spPr>
            <p:txBody>
              <a:bodyPr wrap="square" rtlCol="0">
                <a:spAutoFit/>
              </a:bodyPr>
              <a:lstStyle/>
              <a:p>
                <a:r>
                  <a:rPr lang="zh-CN" altLang="en-US" sz="2000" dirty="0">
                    <a:solidFill>
                      <a:prstClr val="white"/>
                    </a:solidFill>
                    <a:latin typeface="思源黑体 CN Bold" panose="020B0800000000000000" pitchFamily="34" charset="-122"/>
                    <a:ea typeface="思源黑体 CN Bold" panose="020B0800000000000000" pitchFamily="34" charset="-122"/>
                  </a:rPr>
                  <a:t>添加标题</a:t>
                </a:r>
                <a:endParaRPr lang="zh-CN" altLang="en-US" sz="2000" dirty="0">
                  <a:solidFill>
                    <a:prstClr val="white"/>
                  </a:solidFill>
                  <a:latin typeface="思源黑体 CN Bold" panose="020B0800000000000000" pitchFamily="34" charset="-122"/>
                  <a:ea typeface="思源黑体 CN Bold" panose="020B0800000000000000" pitchFamily="34" charset="-122"/>
                </a:endParaRPr>
              </a:p>
            </p:txBody>
          </p:sp>
          <p:sp>
            <p:nvSpPr>
              <p:cNvPr id="36" name="矩形 35"/>
              <p:cNvSpPr/>
              <p:nvPr/>
            </p:nvSpPr>
            <p:spPr>
              <a:xfrm>
                <a:off x="1555547" y="1911312"/>
                <a:ext cx="2803247" cy="614912"/>
              </a:xfrm>
              <a:prstGeom prst="rect">
                <a:avLst/>
              </a:prstGeom>
            </p:spPr>
            <p:txBody>
              <a:bodyPr wrap="square">
                <a:spAutoFit/>
              </a:bodyPr>
              <a:lstStyle/>
              <a:p>
                <a:pPr>
                  <a:lnSpc>
                    <a:spcPct val="150000"/>
                  </a:lnSpc>
                </a:pPr>
                <a:r>
                  <a:rPr lang="zh-CN" altLang="en-US" sz="1200" dirty="0">
                    <a:solidFill>
                      <a:srgbClr val="FFFFFF"/>
                    </a:solidFill>
                    <a:latin typeface="+mn-ea"/>
                  </a:rPr>
                  <a:t>单击此处添加标题单击此处添加标题单击此处添加标题单击此处添加标题</a:t>
                </a:r>
                <a:endParaRPr lang="zh-CN" altLang="en-US" sz="1200" dirty="0">
                  <a:solidFill>
                    <a:srgbClr val="FFFFFF"/>
                  </a:solidFill>
                  <a:latin typeface="+mn-ea"/>
                </a:endParaRPr>
              </a:p>
            </p:txBody>
          </p:sp>
        </p:grpSp>
      </p:grpSp>
      <p:grpSp>
        <p:nvGrpSpPr>
          <p:cNvPr id="37" name="组合 36"/>
          <p:cNvGrpSpPr/>
          <p:nvPr/>
        </p:nvGrpSpPr>
        <p:grpSpPr>
          <a:xfrm>
            <a:off x="4012" y="4026460"/>
            <a:ext cx="6091988" cy="768441"/>
            <a:chOff x="4012" y="4154149"/>
            <a:chExt cx="6091988" cy="768441"/>
          </a:xfrm>
        </p:grpSpPr>
        <p:sp>
          <p:nvSpPr>
            <p:cNvPr id="38" name="矩形 37"/>
            <p:cNvSpPr/>
            <p:nvPr/>
          </p:nvSpPr>
          <p:spPr>
            <a:xfrm flipH="1">
              <a:off x="4012" y="4154149"/>
              <a:ext cx="6091988" cy="768441"/>
            </a:xfrm>
            <a:prstGeom prst="rect">
              <a:avLst/>
            </a:prstGeom>
            <a:solidFill>
              <a:schemeClr val="accent4"/>
            </a:solidFill>
            <a:ln>
              <a:noFill/>
            </a:ln>
            <a:effectLst>
              <a:innerShdw blurRad="50800" dist="254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nvGrpSpPr>
            <p:cNvPr id="39" name="组合 38"/>
            <p:cNvGrpSpPr/>
            <p:nvPr/>
          </p:nvGrpSpPr>
          <p:grpSpPr>
            <a:xfrm>
              <a:off x="299161" y="4230914"/>
              <a:ext cx="4059633" cy="614912"/>
              <a:chOff x="299161" y="1911312"/>
              <a:chExt cx="4059633" cy="614912"/>
            </a:xfrm>
          </p:grpSpPr>
          <p:sp>
            <p:nvSpPr>
              <p:cNvPr id="40" name="文本框 83"/>
              <p:cNvSpPr txBox="1"/>
              <p:nvPr/>
            </p:nvSpPr>
            <p:spPr>
              <a:xfrm flipH="1">
                <a:off x="299161" y="2018760"/>
                <a:ext cx="1494461" cy="400017"/>
              </a:xfrm>
              <a:prstGeom prst="rect">
                <a:avLst/>
              </a:prstGeom>
              <a:noFill/>
            </p:spPr>
            <p:txBody>
              <a:bodyPr wrap="square" rtlCol="0">
                <a:spAutoFit/>
              </a:bodyPr>
              <a:lstStyle/>
              <a:p>
                <a:r>
                  <a:rPr lang="zh-CN" altLang="en-US" sz="2000" dirty="0">
                    <a:solidFill>
                      <a:prstClr val="white"/>
                    </a:solidFill>
                    <a:latin typeface="思源黑体 CN Bold" panose="020B0800000000000000" pitchFamily="34" charset="-122"/>
                    <a:ea typeface="思源黑体 CN Bold" panose="020B0800000000000000" pitchFamily="34" charset="-122"/>
                  </a:rPr>
                  <a:t>添加标题</a:t>
                </a:r>
                <a:endParaRPr lang="zh-CN" altLang="en-US" sz="2000" dirty="0">
                  <a:solidFill>
                    <a:prstClr val="white"/>
                  </a:solidFill>
                  <a:latin typeface="思源黑体 CN Bold" panose="020B0800000000000000" pitchFamily="34" charset="-122"/>
                  <a:ea typeface="思源黑体 CN Bold" panose="020B0800000000000000" pitchFamily="34" charset="-122"/>
                </a:endParaRPr>
              </a:p>
            </p:txBody>
          </p:sp>
          <p:sp>
            <p:nvSpPr>
              <p:cNvPr id="41" name="矩形 40"/>
              <p:cNvSpPr/>
              <p:nvPr/>
            </p:nvSpPr>
            <p:spPr>
              <a:xfrm>
                <a:off x="1555547" y="1911312"/>
                <a:ext cx="2803247" cy="614912"/>
              </a:xfrm>
              <a:prstGeom prst="rect">
                <a:avLst/>
              </a:prstGeom>
            </p:spPr>
            <p:txBody>
              <a:bodyPr wrap="square">
                <a:spAutoFit/>
              </a:bodyPr>
              <a:lstStyle/>
              <a:p>
                <a:pPr>
                  <a:lnSpc>
                    <a:spcPct val="150000"/>
                  </a:lnSpc>
                </a:pPr>
                <a:r>
                  <a:rPr lang="zh-CN" altLang="en-US" sz="1200" dirty="0">
                    <a:solidFill>
                      <a:srgbClr val="FFFFFF"/>
                    </a:solidFill>
                    <a:latin typeface="+mn-ea"/>
                  </a:rPr>
                  <a:t>单击此处添加标题单击此处添加标题单击此处添加标题单击此处添加标题</a:t>
                </a:r>
                <a:endParaRPr lang="zh-CN" altLang="en-US" sz="1200" dirty="0">
                  <a:solidFill>
                    <a:srgbClr val="FFFFFF"/>
                  </a:solidFill>
                  <a:latin typeface="+mn-ea"/>
                </a:endParaRPr>
              </a:p>
            </p:txBody>
          </p:sp>
        </p:grpSp>
      </p:grpSp>
      <p:grpSp>
        <p:nvGrpSpPr>
          <p:cNvPr id="42" name="组合 41"/>
          <p:cNvGrpSpPr/>
          <p:nvPr/>
        </p:nvGrpSpPr>
        <p:grpSpPr>
          <a:xfrm>
            <a:off x="-2" y="4794901"/>
            <a:ext cx="7634515" cy="768441"/>
            <a:chOff x="-2" y="4922590"/>
            <a:chExt cx="7634515" cy="768441"/>
          </a:xfrm>
        </p:grpSpPr>
        <p:sp>
          <p:nvSpPr>
            <p:cNvPr id="43" name="矩形 42"/>
            <p:cNvSpPr/>
            <p:nvPr/>
          </p:nvSpPr>
          <p:spPr>
            <a:xfrm flipH="1">
              <a:off x="-2" y="4922590"/>
              <a:ext cx="7634515" cy="768441"/>
            </a:xfrm>
            <a:prstGeom prst="rect">
              <a:avLst/>
            </a:prstGeom>
            <a:solidFill>
              <a:schemeClr val="accent5"/>
            </a:solidFill>
            <a:ln>
              <a:noFill/>
            </a:ln>
            <a:effectLst>
              <a:innerShdw blurRad="50800" dist="254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nvGrpSpPr>
            <p:cNvPr id="44" name="组合 43"/>
            <p:cNvGrpSpPr/>
            <p:nvPr/>
          </p:nvGrpSpPr>
          <p:grpSpPr>
            <a:xfrm>
              <a:off x="299161" y="4999355"/>
              <a:ext cx="4059633" cy="614912"/>
              <a:chOff x="299161" y="1911312"/>
              <a:chExt cx="4059633" cy="614912"/>
            </a:xfrm>
          </p:grpSpPr>
          <p:sp>
            <p:nvSpPr>
              <p:cNvPr id="45" name="文本框 83"/>
              <p:cNvSpPr txBox="1"/>
              <p:nvPr/>
            </p:nvSpPr>
            <p:spPr>
              <a:xfrm flipH="1">
                <a:off x="299161" y="2018760"/>
                <a:ext cx="1494461" cy="400017"/>
              </a:xfrm>
              <a:prstGeom prst="rect">
                <a:avLst/>
              </a:prstGeom>
              <a:noFill/>
            </p:spPr>
            <p:txBody>
              <a:bodyPr wrap="square" rtlCol="0">
                <a:spAutoFit/>
              </a:bodyPr>
              <a:lstStyle/>
              <a:p>
                <a:r>
                  <a:rPr lang="zh-CN" altLang="en-US" sz="2000" dirty="0">
                    <a:solidFill>
                      <a:prstClr val="white"/>
                    </a:solidFill>
                    <a:latin typeface="思源黑体 CN Bold" panose="020B0800000000000000" pitchFamily="34" charset="-122"/>
                    <a:ea typeface="思源黑体 CN Bold" panose="020B0800000000000000" pitchFamily="34" charset="-122"/>
                  </a:rPr>
                  <a:t>添加标题</a:t>
                </a:r>
                <a:endParaRPr lang="zh-CN" altLang="en-US" sz="2000" dirty="0">
                  <a:solidFill>
                    <a:prstClr val="white"/>
                  </a:solidFill>
                  <a:latin typeface="思源黑体 CN Bold" panose="020B0800000000000000" pitchFamily="34" charset="-122"/>
                  <a:ea typeface="思源黑体 CN Bold" panose="020B0800000000000000" pitchFamily="34" charset="-122"/>
                </a:endParaRPr>
              </a:p>
            </p:txBody>
          </p:sp>
          <p:sp>
            <p:nvSpPr>
              <p:cNvPr id="46" name="矩形 45"/>
              <p:cNvSpPr/>
              <p:nvPr/>
            </p:nvSpPr>
            <p:spPr>
              <a:xfrm>
                <a:off x="1555547" y="1911312"/>
                <a:ext cx="2803247" cy="614912"/>
              </a:xfrm>
              <a:prstGeom prst="rect">
                <a:avLst/>
              </a:prstGeom>
            </p:spPr>
            <p:txBody>
              <a:bodyPr wrap="square">
                <a:spAutoFit/>
              </a:bodyPr>
              <a:lstStyle/>
              <a:p>
                <a:pPr>
                  <a:lnSpc>
                    <a:spcPct val="150000"/>
                  </a:lnSpc>
                </a:pPr>
                <a:r>
                  <a:rPr lang="zh-CN" altLang="en-US" sz="1200" dirty="0">
                    <a:solidFill>
                      <a:srgbClr val="FFFFFF"/>
                    </a:solidFill>
                    <a:latin typeface="+mn-ea"/>
                  </a:rPr>
                  <a:t>单击此处添加标题单击此处添加标题单击此处添加标题单击此处添加标题</a:t>
                </a:r>
                <a:endParaRPr lang="zh-CN" altLang="en-US" sz="1200" dirty="0">
                  <a:solidFill>
                    <a:srgbClr val="FFFFFF"/>
                  </a:solidFill>
                  <a:latin typeface="+mn-ea"/>
                </a:endParaRPr>
              </a:p>
            </p:txBody>
          </p:sp>
        </p:grpSp>
      </p:grpSp>
      <p:grpSp>
        <p:nvGrpSpPr>
          <p:cNvPr id="47" name="组合 46"/>
          <p:cNvGrpSpPr/>
          <p:nvPr/>
        </p:nvGrpSpPr>
        <p:grpSpPr>
          <a:xfrm>
            <a:off x="1" y="5563341"/>
            <a:ext cx="6589484" cy="768441"/>
            <a:chOff x="1" y="5691030"/>
            <a:chExt cx="6589484" cy="768441"/>
          </a:xfrm>
        </p:grpSpPr>
        <p:sp>
          <p:nvSpPr>
            <p:cNvPr id="48" name="矩形 47"/>
            <p:cNvSpPr/>
            <p:nvPr/>
          </p:nvSpPr>
          <p:spPr>
            <a:xfrm flipH="1">
              <a:off x="1" y="5691030"/>
              <a:ext cx="6589484" cy="768441"/>
            </a:xfrm>
            <a:prstGeom prst="rect">
              <a:avLst/>
            </a:prstGeom>
            <a:solidFill>
              <a:schemeClr val="accent6"/>
            </a:solidFill>
            <a:ln>
              <a:noFill/>
            </a:ln>
            <a:effectLst>
              <a:innerShdw blurRad="50800" dist="254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nvGrpSpPr>
            <p:cNvPr id="49" name="组合 48"/>
            <p:cNvGrpSpPr/>
            <p:nvPr/>
          </p:nvGrpSpPr>
          <p:grpSpPr>
            <a:xfrm>
              <a:off x="299161" y="5767794"/>
              <a:ext cx="4059633" cy="614912"/>
              <a:chOff x="299161" y="1911312"/>
              <a:chExt cx="4059633" cy="614912"/>
            </a:xfrm>
          </p:grpSpPr>
          <p:sp>
            <p:nvSpPr>
              <p:cNvPr id="50" name="文本框 83"/>
              <p:cNvSpPr txBox="1"/>
              <p:nvPr/>
            </p:nvSpPr>
            <p:spPr>
              <a:xfrm flipH="1">
                <a:off x="299161" y="2018760"/>
                <a:ext cx="1494461" cy="400017"/>
              </a:xfrm>
              <a:prstGeom prst="rect">
                <a:avLst/>
              </a:prstGeom>
              <a:noFill/>
            </p:spPr>
            <p:txBody>
              <a:bodyPr wrap="square" rtlCol="0">
                <a:spAutoFit/>
              </a:bodyPr>
              <a:lstStyle/>
              <a:p>
                <a:r>
                  <a:rPr lang="zh-CN" altLang="en-US" sz="2000" dirty="0">
                    <a:solidFill>
                      <a:prstClr val="white"/>
                    </a:solidFill>
                    <a:latin typeface="思源黑体 CN Bold" panose="020B0800000000000000" pitchFamily="34" charset="-122"/>
                    <a:ea typeface="思源黑体 CN Bold" panose="020B0800000000000000" pitchFamily="34" charset="-122"/>
                  </a:rPr>
                  <a:t>添加标题</a:t>
                </a:r>
                <a:endParaRPr lang="zh-CN" altLang="en-US" sz="2000" dirty="0">
                  <a:solidFill>
                    <a:prstClr val="white"/>
                  </a:solidFill>
                  <a:latin typeface="思源黑体 CN Bold" panose="020B0800000000000000" pitchFamily="34" charset="-122"/>
                  <a:ea typeface="思源黑体 CN Bold" panose="020B0800000000000000" pitchFamily="34" charset="-122"/>
                </a:endParaRPr>
              </a:p>
            </p:txBody>
          </p:sp>
          <p:sp>
            <p:nvSpPr>
              <p:cNvPr id="51" name="矩形 50"/>
              <p:cNvSpPr/>
              <p:nvPr/>
            </p:nvSpPr>
            <p:spPr>
              <a:xfrm>
                <a:off x="1555547" y="1911312"/>
                <a:ext cx="2803247" cy="614912"/>
              </a:xfrm>
              <a:prstGeom prst="rect">
                <a:avLst/>
              </a:prstGeom>
            </p:spPr>
            <p:txBody>
              <a:bodyPr wrap="square">
                <a:spAutoFit/>
              </a:bodyPr>
              <a:lstStyle/>
              <a:p>
                <a:pPr>
                  <a:lnSpc>
                    <a:spcPct val="150000"/>
                  </a:lnSpc>
                </a:pPr>
                <a:r>
                  <a:rPr lang="zh-CN" altLang="en-US" sz="1200" dirty="0">
                    <a:solidFill>
                      <a:srgbClr val="FFFFFF"/>
                    </a:solidFill>
                    <a:latin typeface="+mn-ea"/>
                  </a:rPr>
                  <a:t>单击此处添加标题单击此处添加标题单击此处添加标题单击此处添加标题</a:t>
                </a:r>
                <a:endParaRPr lang="zh-CN" altLang="en-US" sz="1200" dirty="0">
                  <a:solidFill>
                    <a:srgbClr val="FFFFFF"/>
                  </a:solidFill>
                  <a:latin typeface="+mn-ea"/>
                </a:endParaRPr>
              </a:p>
            </p:txBody>
          </p:sp>
        </p:grpSp>
      </p:grpSp>
      <p:grpSp>
        <p:nvGrpSpPr>
          <p:cNvPr id="52" name="组合 51"/>
          <p:cNvGrpSpPr/>
          <p:nvPr/>
        </p:nvGrpSpPr>
        <p:grpSpPr>
          <a:xfrm>
            <a:off x="4678275" y="2425442"/>
            <a:ext cx="1045686" cy="1323492"/>
            <a:chOff x="4248471" y="1784691"/>
            <a:chExt cx="1045686" cy="1323492"/>
          </a:xfrm>
        </p:grpSpPr>
        <p:grpSp>
          <p:nvGrpSpPr>
            <p:cNvPr id="53" name="组合 52"/>
            <p:cNvGrpSpPr/>
            <p:nvPr/>
          </p:nvGrpSpPr>
          <p:grpSpPr>
            <a:xfrm flipH="1">
              <a:off x="4248471" y="1784691"/>
              <a:ext cx="1045686" cy="1323492"/>
              <a:chOff x="4627786" y="1796539"/>
              <a:chExt cx="2675679" cy="3387753"/>
            </a:xfrm>
          </p:grpSpPr>
          <p:sp>
            <p:nvSpPr>
              <p:cNvPr id="55" name="圆角矩形 13"/>
              <p:cNvSpPr/>
              <p:nvPr/>
            </p:nvSpPr>
            <p:spPr>
              <a:xfrm rot="2760000">
                <a:off x="4423176" y="2304004"/>
                <a:ext cx="3387753" cy="2372824"/>
              </a:xfrm>
              <a:prstGeom prst="roundRect">
                <a:avLst>
                  <a:gd name="adj" fmla="val 50000"/>
                </a:avLst>
              </a:prstGeom>
              <a:gradFill>
                <a:gsLst>
                  <a:gs pos="47000">
                    <a:schemeClr val="tx1">
                      <a:alpha val="19000"/>
                    </a:schemeClr>
                  </a:gs>
                  <a:gs pos="76000">
                    <a:srgbClr val="6C6C6C">
                      <a:alpha val="10000"/>
                    </a:srgbClr>
                  </a:gs>
                  <a:gs pos="0">
                    <a:schemeClr val="tx1">
                      <a:alpha val="61000"/>
                    </a:schemeClr>
                  </a:gs>
                  <a:gs pos="100000">
                    <a:srgbClr val="D8D8D8">
                      <a:alpha val="0"/>
                    </a:srgbClr>
                  </a:gs>
                </a:gsLst>
                <a:lin ang="0" scaled="0"/>
              </a:gradFill>
              <a:ln>
                <a:noFill/>
              </a:ln>
              <a:effectLst>
                <a:softEdge rad="889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56" name="椭圆 55"/>
              <p:cNvSpPr/>
              <p:nvPr/>
            </p:nvSpPr>
            <p:spPr>
              <a:xfrm>
                <a:off x="4627786" y="1946965"/>
                <a:ext cx="1963515" cy="1963514"/>
              </a:xfrm>
              <a:prstGeom prst="ellipse">
                <a:avLst/>
              </a:prstGeom>
              <a:gradFill>
                <a:gsLst>
                  <a:gs pos="0">
                    <a:srgbClr val="D3D3D3"/>
                  </a:gs>
                  <a:gs pos="100000">
                    <a:srgbClr val="F7F7F7"/>
                  </a:gs>
                </a:gsLst>
                <a:lin ang="2700000" scaled="1"/>
              </a:gradFill>
              <a:ln w="19050">
                <a:gradFill flip="none" rotWithShape="1">
                  <a:gsLst>
                    <a:gs pos="0">
                      <a:schemeClr val="bg1"/>
                    </a:gs>
                    <a:gs pos="100000">
                      <a:schemeClr val="bg1">
                        <a:lumMod val="75000"/>
                      </a:schemeClr>
                    </a:gs>
                  </a:gsLst>
                  <a:lin ang="2700000" scaled="1"/>
                  <a:tileRect/>
                </a:gradFill>
              </a:ln>
              <a:effectLst>
                <a:outerShdw blurRad="304800" dist="127000" dir="2700000" algn="tl" rotWithShape="0">
                  <a:prstClr val="black">
                    <a:alpha val="2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sp>
          <p:nvSpPr>
            <p:cNvPr id="54" name="文本框 90"/>
            <p:cNvSpPr txBox="1"/>
            <p:nvPr/>
          </p:nvSpPr>
          <p:spPr>
            <a:xfrm flipH="1">
              <a:off x="4553241" y="2026945"/>
              <a:ext cx="714468" cy="400110"/>
            </a:xfrm>
            <a:prstGeom prst="rect">
              <a:avLst/>
            </a:prstGeom>
            <a:noFill/>
          </p:spPr>
          <p:txBody>
            <a:bodyPr wrap="square" rtlCol="0">
              <a:spAutoFit/>
            </a:bodyPr>
            <a:lstStyle/>
            <a:p>
              <a:pPr algn="ctr"/>
              <a:r>
                <a:rPr lang="en-US" altLang="zh-CN" sz="2000" dirty="0">
                  <a:solidFill>
                    <a:schemeClr val="accent2"/>
                  </a:solidFill>
                  <a:latin typeface="Impact" panose="020B0806030902050204" pitchFamily="34" charset="0"/>
                </a:rPr>
                <a:t>76</a:t>
              </a:r>
              <a:r>
                <a:rPr lang="en-US" altLang="zh-CN" sz="1400" dirty="0">
                  <a:solidFill>
                    <a:schemeClr val="accent2"/>
                  </a:solidFill>
                  <a:latin typeface="Impact" panose="020B0806030902050204" pitchFamily="34" charset="0"/>
                </a:rPr>
                <a:t>%</a:t>
              </a:r>
              <a:endParaRPr lang="zh-CN" altLang="en-US" sz="2000" dirty="0">
                <a:solidFill>
                  <a:schemeClr val="accent2"/>
                </a:solidFill>
                <a:latin typeface="Impact" panose="020B0806030902050204" pitchFamily="34" charset="0"/>
              </a:endParaRPr>
            </a:p>
          </p:txBody>
        </p:sp>
      </p:grpSp>
      <p:grpSp>
        <p:nvGrpSpPr>
          <p:cNvPr id="57" name="组合 56"/>
          <p:cNvGrpSpPr/>
          <p:nvPr/>
        </p:nvGrpSpPr>
        <p:grpSpPr>
          <a:xfrm>
            <a:off x="4219524" y="3193883"/>
            <a:ext cx="1045686" cy="1323492"/>
            <a:chOff x="4248471" y="1784691"/>
            <a:chExt cx="1045686" cy="1323492"/>
          </a:xfrm>
        </p:grpSpPr>
        <p:grpSp>
          <p:nvGrpSpPr>
            <p:cNvPr id="58" name="组合 57"/>
            <p:cNvGrpSpPr/>
            <p:nvPr/>
          </p:nvGrpSpPr>
          <p:grpSpPr>
            <a:xfrm flipH="1">
              <a:off x="4248471" y="1784691"/>
              <a:ext cx="1045686" cy="1323492"/>
              <a:chOff x="4627786" y="1796539"/>
              <a:chExt cx="2675679" cy="3387753"/>
            </a:xfrm>
          </p:grpSpPr>
          <p:sp>
            <p:nvSpPr>
              <p:cNvPr id="60" name="圆角矩形 13"/>
              <p:cNvSpPr/>
              <p:nvPr/>
            </p:nvSpPr>
            <p:spPr>
              <a:xfrm rot="2760000">
                <a:off x="4423176" y="2304004"/>
                <a:ext cx="3387753" cy="2372824"/>
              </a:xfrm>
              <a:prstGeom prst="roundRect">
                <a:avLst>
                  <a:gd name="adj" fmla="val 50000"/>
                </a:avLst>
              </a:prstGeom>
              <a:gradFill>
                <a:gsLst>
                  <a:gs pos="47000">
                    <a:schemeClr val="tx1">
                      <a:alpha val="19000"/>
                    </a:schemeClr>
                  </a:gs>
                  <a:gs pos="76000">
                    <a:srgbClr val="6C6C6C">
                      <a:alpha val="10000"/>
                    </a:srgbClr>
                  </a:gs>
                  <a:gs pos="0">
                    <a:schemeClr val="tx1">
                      <a:alpha val="61000"/>
                    </a:schemeClr>
                  </a:gs>
                  <a:gs pos="100000">
                    <a:srgbClr val="D8D8D8">
                      <a:alpha val="0"/>
                    </a:srgbClr>
                  </a:gs>
                </a:gsLst>
                <a:lin ang="0" scaled="0"/>
              </a:gradFill>
              <a:ln>
                <a:noFill/>
              </a:ln>
              <a:effectLst>
                <a:softEdge rad="889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61" name="椭圆 60"/>
              <p:cNvSpPr/>
              <p:nvPr/>
            </p:nvSpPr>
            <p:spPr>
              <a:xfrm>
                <a:off x="4627786" y="1946965"/>
                <a:ext cx="1963515" cy="1963514"/>
              </a:xfrm>
              <a:prstGeom prst="ellipse">
                <a:avLst/>
              </a:prstGeom>
              <a:gradFill>
                <a:gsLst>
                  <a:gs pos="0">
                    <a:srgbClr val="D3D3D3"/>
                  </a:gs>
                  <a:gs pos="100000">
                    <a:srgbClr val="F7F7F7"/>
                  </a:gs>
                </a:gsLst>
                <a:lin ang="2700000" scaled="1"/>
              </a:gradFill>
              <a:ln w="19050">
                <a:gradFill flip="none" rotWithShape="1">
                  <a:gsLst>
                    <a:gs pos="0">
                      <a:schemeClr val="bg1"/>
                    </a:gs>
                    <a:gs pos="100000">
                      <a:schemeClr val="bg1">
                        <a:lumMod val="75000"/>
                      </a:schemeClr>
                    </a:gs>
                  </a:gsLst>
                  <a:lin ang="2700000" scaled="1"/>
                  <a:tileRect/>
                </a:gradFill>
              </a:ln>
              <a:effectLst>
                <a:outerShdw blurRad="304800" dist="127000" dir="2700000" algn="tl" rotWithShape="0">
                  <a:prstClr val="black">
                    <a:alpha val="2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sp>
          <p:nvSpPr>
            <p:cNvPr id="59" name="文本框 90"/>
            <p:cNvSpPr txBox="1"/>
            <p:nvPr/>
          </p:nvSpPr>
          <p:spPr>
            <a:xfrm flipH="1">
              <a:off x="4553241" y="2026945"/>
              <a:ext cx="714468" cy="400110"/>
            </a:xfrm>
            <a:prstGeom prst="rect">
              <a:avLst/>
            </a:prstGeom>
            <a:noFill/>
          </p:spPr>
          <p:txBody>
            <a:bodyPr wrap="square" rtlCol="0">
              <a:spAutoFit/>
            </a:bodyPr>
            <a:lstStyle/>
            <a:p>
              <a:pPr algn="ctr"/>
              <a:r>
                <a:rPr lang="en-US" altLang="zh-CN" sz="2000" dirty="0">
                  <a:solidFill>
                    <a:schemeClr val="accent3"/>
                  </a:solidFill>
                  <a:latin typeface="Impact" panose="020B0806030902050204" pitchFamily="34" charset="0"/>
                </a:rPr>
                <a:t>50</a:t>
              </a:r>
              <a:r>
                <a:rPr lang="en-US" altLang="zh-CN" sz="1400" dirty="0">
                  <a:solidFill>
                    <a:schemeClr val="accent3"/>
                  </a:solidFill>
                  <a:latin typeface="Impact" panose="020B0806030902050204" pitchFamily="34" charset="0"/>
                </a:rPr>
                <a:t>%</a:t>
              </a:r>
              <a:endParaRPr lang="zh-CN" altLang="en-US" sz="2000" dirty="0">
                <a:solidFill>
                  <a:schemeClr val="accent3"/>
                </a:solidFill>
                <a:latin typeface="Impact" panose="020B0806030902050204" pitchFamily="34" charset="0"/>
              </a:endParaRPr>
            </a:p>
          </p:txBody>
        </p:sp>
      </p:grpSp>
      <p:grpSp>
        <p:nvGrpSpPr>
          <p:cNvPr id="62" name="组合 61"/>
          <p:cNvGrpSpPr/>
          <p:nvPr/>
        </p:nvGrpSpPr>
        <p:grpSpPr>
          <a:xfrm>
            <a:off x="5399669" y="3957030"/>
            <a:ext cx="1045686" cy="1323492"/>
            <a:chOff x="4248471" y="1784691"/>
            <a:chExt cx="1045686" cy="1323492"/>
          </a:xfrm>
        </p:grpSpPr>
        <p:grpSp>
          <p:nvGrpSpPr>
            <p:cNvPr id="63" name="组合 62"/>
            <p:cNvGrpSpPr/>
            <p:nvPr/>
          </p:nvGrpSpPr>
          <p:grpSpPr>
            <a:xfrm flipH="1">
              <a:off x="4248471" y="1784691"/>
              <a:ext cx="1045686" cy="1323492"/>
              <a:chOff x="4627786" y="1796539"/>
              <a:chExt cx="2675679" cy="3387753"/>
            </a:xfrm>
          </p:grpSpPr>
          <p:sp>
            <p:nvSpPr>
              <p:cNvPr id="65" name="圆角矩形 13"/>
              <p:cNvSpPr/>
              <p:nvPr/>
            </p:nvSpPr>
            <p:spPr>
              <a:xfrm rot="2760000">
                <a:off x="4423176" y="2304004"/>
                <a:ext cx="3387753" cy="2372824"/>
              </a:xfrm>
              <a:prstGeom prst="roundRect">
                <a:avLst>
                  <a:gd name="adj" fmla="val 50000"/>
                </a:avLst>
              </a:prstGeom>
              <a:gradFill>
                <a:gsLst>
                  <a:gs pos="47000">
                    <a:schemeClr val="tx1">
                      <a:alpha val="19000"/>
                    </a:schemeClr>
                  </a:gs>
                  <a:gs pos="76000">
                    <a:srgbClr val="6C6C6C">
                      <a:alpha val="10000"/>
                    </a:srgbClr>
                  </a:gs>
                  <a:gs pos="0">
                    <a:schemeClr val="tx1">
                      <a:alpha val="61000"/>
                    </a:schemeClr>
                  </a:gs>
                  <a:gs pos="100000">
                    <a:srgbClr val="D8D8D8">
                      <a:alpha val="0"/>
                    </a:srgbClr>
                  </a:gs>
                </a:gsLst>
                <a:lin ang="0" scaled="0"/>
              </a:gradFill>
              <a:ln>
                <a:noFill/>
              </a:ln>
              <a:effectLst>
                <a:softEdge rad="889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66" name="椭圆 65"/>
              <p:cNvSpPr/>
              <p:nvPr/>
            </p:nvSpPr>
            <p:spPr>
              <a:xfrm>
                <a:off x="4627786" y="1946965"/>
                <a:ext cx="1963515" cy="1963514"/>
              </a:xfrm>
              <a:prstGeom prst="ellipse">
                <a:avLst/>
              </a:prstGeom>
              <a:gradFill>
                <a:gsLst>
                  <a:gs pos="0">
                    <a:srgbClr val="D3D3D3"/>
                  </a:gs>
                  <a:gs pos="100000">
                    <a:srgbClr val="F7F7F7"/>
                  </a:gs>
                </a:gsLst>
                <a:lin ang="2700000" scaled="1"/>
              </a:gradFill>
              <a:ln w="19050">
                <a:gradFill flip="none" rotWithShape="1">
                  <a:gsLst>
                    <a:gs pos="0">
                      <a:schemeClr val="bg1"/>
                    </a:gs>
                    <a:gs pos="100000">
                      <a:schemeClr val="bg1">
                        <a:lumMod val="75000"/>
                      </a:schemeClr>
                    </a:gs>
                  </a:gsLst>
                  <a:lin ang="2700000" scaled="1"/>
                  <a:tileRect/>
                </a:gradFill>
              </a:ln>
              <a:effectLst>
                <a:outerShdw blurRad="304800" dist="127000" dir="2700000" algn="tl" rotWithShape="0">
                  <a:prstClr val="black">
                    <a:alpha val="2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sp>
          <p:nvSpPr>
            <p:cNvPr id="64" name="文本框 90"/>
            <p:cNvSpPr txBox="1"/>
            <p:nvPr/>
          </p:nvSpPr>
          <p:spPr>
            <a:xfrm flipH="1">
              <a:off x="4553241" y="2026945"/>
              <a:ext cx="714468" cy="400110"/>
            </a:xfrm>
            <a:prstGeom prst="rect">
              <a:avLst/>
            </a:prstGeom>
            <a:noFill/>
          </p:spPr>
          <p:txBody>
            <a:bodyPr wrap="square" rtlCol="0">
              <a:spAutoFit/>
            </a:bodyPr>
            <a:lstStyle/>
            <a:p>
              <a:pPr algn="ctr"/>
              <a:r>
                <a:rPr lang="en-US" altLang="zh-CN" sz="2000" dirty="0">
                  <a:solidFill>
                    <a:schemeClr val="accent4"/>
                  </a:solidFill>
                  <a:latin typeface="Impact" panose="020B0806030902050204" pitchFamily="34" charset="0"/>
                </a:rPr>
                <a:t>63</a:t>
              </a:r>
              <a:r>
                <a:rPr lang="en-US" altLang="zh-CN" sz="1400" dirty="0">
                  <a:solidFill>
                    <a:schemeClr val="accent4"/>
                  </a:solidFill>
                  <a:latin typeface="Impact" panose="020B0806030902050204" pitchFamily="34" charset="0"/>
                </a:rPr>
                <a:t>%</a:t>
              </a:r>
              <a:endParaRPr lang="zh-CN" altLang="en-US" sz="2000" dirty="0">
                <a:solidFill>
                  <a:schemeClr val="accent4"/>
                </a:solidFill>
                <a:latin typeface="Impact" panose="020B0806030902050204" pitchFamily="34" charset="0"/>
              </a:endParaRPr>
            </a:p>
          </p:txBody>
        </p:sp>
      </p:grpSp>
      <p:grpSp>
        <p:nvGrpSpPr>
          <p:cNvPr id="67" name="组合 66"/>
          <p:cNvGrpSpPr/>
          <p:nvPr/>
        </p:nvGrpSpPr>
        <p:grpSpPr>
          <a:xfrm>
            <a:off x="6950557" y="4725757"/>
            <a:ext cx="1045686" cy="1323492"/>
            <a:chOff x="4248471" y="1784691"/>
            <a:chExt cx="1045686" cy="1323492"/>
          </a:xfrm>
        </p:grpSpPr>
        <p:grpSp>
          <p:nvGrpSpPr>
            <p:cNvPr id="68" name="组合 67"/>
            <p:cNvGrpSpPr/>
            <p:nvPr/>
          </p:nvGrpSpPr>
          <p:grpSpPr>
            <a:xfrm flipH="1">
              <a:off x="4248471" y="1784691"/>
              <a:ext cx="1045686" cy="1323492"/>
              <a:chOff x="4627786" y="1796539"/>
              <a:chExt cx="2675679" cy="3387753"/>
            </a:xfrm>
          </p:grpSpPr>
          <p:sp>
            <p:nvSpPr>
              <p:cNvPr id="70" name="圆角矩形 13"/>
              <p:cNvSpPr/>
              <p:nvPr/>
            </p:nvSpPr>
            <p:spPr>
              <a:xfrm rot="2760000">
                <a:off x="4423176" y="2304004"/>
                <a:ext cx="3387753" cy="2372824"/>
              </a:xfrm>
              <a:prstGeom prst="roundRect">
                <a:avLst>
                  <a:gd name="adj" fmla="val 50000"/>
                </a:avLst>
              </a:prstGeom>
              <a:gradFill>
                <a:gsLst>
                  <a:gs pos="47000">
                    <a:schemeClr val="tx1">
                      <a:alpha val="19000"/>
                    </a:schemeClr>
                  </a:gs>
                  <a:gs pos="76000">
                    <a:srgbClr val="6C6C6C">
                      <a:alpha val="10000"/>
                    </a:srgbClr>
                  </a:gs>
                  <a:gs pos="0">
                    <a:schemeClr val="tx1">
                      <a:alpha val="61000"/>
                    </a:schemeClr>
                  </a:gs>
                  <a:gs pos="100000">
                    <a:srgbClr val="D8D8D8">
                      <a:alpha val="0"/>
                    </a:srgbClr>
                  </a:gs>
                </a:gsLst>
                <a:lin ang="0" scaled="0"/>
              </a:gradFill>
              <a:ln>
                <a:noFill/>
              </a:ln>
              <a:effectLst>
                <a:softEdge rad="889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71" name="椭圆 70"/>
              <p:cNvSpPr/>
              <p:nvPr/>
            </p:nvSpPr>
            <p:spPr>
              <a:xfrm>
                <a:off x="4627786" y="1946965"/>
                <a:ext cx="1963515" cy="1963514"/>
              </a:xfrm>
              <a:prstGeom prst="ellipse">
                <a:avLst/>
              </a:prstGeom>
              <a:gradFill>
                <a:gsLst>
                  <a:gs pos="0">
                    <a:srgbClr val="D3D3D3"/>
                  </a:gs>
                  <a:gs pos="100000">
                    <a:srgbClr val="F7F7F7"/>
                  </a:gs>
                </a:gsLst>
                <a:lin ang="2700000" scaled="1"/>
              </a:gradFill>
              <a:ln w="19050">
                <a:gradFill flip="none" rotWithShape="1">
                  <a:gsLst>
                    <a:gs pos="0">
                      <a:schemeClr val="bg1"/>
                    </a:gs>
                    <a:gs pos="100000">
                      <a:schemeClr val="bg1">
                        <a:lumMod val="75000"/>
                      </a:schemeClr>
                    </a:gs>
                  </a:gsLst>
                  <a:lin ang="2700000" scaled="1"/>
                  <a:tileRect/>
                </a:gradFill>
              </a:ln>
              <a:effectLst>
                <a:outerShdw blurRad="304800" dist="127000" dir="2700000" algn="tl" rotWithShape="0">
                  <a:prstClr val="black">
                    <a:alpha val="2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sp>
          <p:nvSpPr>
            <p:cNvPr id="69" name="文本框 90"/>
            <p:cNvSpPr txBox="1"/>
            <p:nvPr/>
          </p:nvSpPr>
          <p:spPr>
            <a:xfrm flipH="1">
              <a:off x="4553241" y="2026945"/>
              <a:ext cx="714468" cy="400110"/>
            </a:xfrm>
            <a:prstGeom prst="rect">
              <a:avLst/>
            </a:prstGeom>
            <a:noFill/>
          </p:spPr>
          <p:txBody>
            <a:bodyPr wrap="square" rtlCol="0">
              <a:spAutoFit/>
            </a:bodyPr>
            <a:lstStyle/>
            <a:p>
              <a:pPr algn="ctr"/>
              <a:r>
                <a:rPr lang="en-US" altLang="zh-CN" sz="2000" dirty="0">
                  <a:solidFill>
                    <a:schemeClr val="accent5"/>
                  </a:solidFill>
                  <a:latin typeface="Impact" panose="020B0806030902050204" pitchFamily="34" charset="0"/>
                </a:rPr>
                <a:t>92</a:t>
              </a:r>
              <a:r>
                <a:rPr lang="en-US" altLang="zh-CN" sz="1400" dirty="0">
                  <a:solidFill>
                    <a:schemeClr val="accent5"/>
                  </a:solidFill>
                  <a:latin typeface="Impact" panose="020B0806030902050204" pitchFamily="34" charset="0"/>
                </a:rPr>
                <a:t>%</a:t>
              </a:r>
              <a:endParaRPr lang="zh-CN" altLang="en-US" sz="2000" dirty="0">
                <a:solidFill>
                  <a:schemeClr val="accent5"/>
                </a:solidFill>
                <a:latin typeface="Impact" panose="020B0806030902050204" pitchFamily="34" charset="0"/>
              </a:endParaRPr>
            </a:p>
          </p:txBody>
        </p:sp>
      </p:grpSp>
      <p:grpSp>
        <p:nvGrpSpPr>
          <p:cNvPr id="72" name="组合 71"/>
          <p:cNvGrpSpPr/>
          <p:nvPr/>
        </p:nvGrpSpPr>
        <p:grpSpPr>
          <a:xfrm>
            <a:off x="5863333" y="5509136"/>
            <a:ext cx="1045686" cy="1323492"/>
            <a:chOff x="4248471" y="1784691"/>
            <a:chExt cx="1045686" cy="1323492"/>
          </a:xfrm>
        </p:grpSpPr>
        <p:grpSp>
          <p:nvGrpSpPr>
            <p:cNvPr id="73" name="组合 72"/>
            <p:cNvGrpSpPr/>
            <p:nvPr/>
          </p:nvGrpSpPr>
          <p:grpSpPr>
            <a:xfrm flipH="1">
              <a:off x="4248471" y="1784691"/>
              <a:ext cx="1045686" cy="1323492"/>
              <a:chOff x="4627786" y="1796539"/>
              <a:chExt cx="2675679" cy="3387753"/>
            </a:xfrm>
          </p:grpSpPr>
          <p:sp>
            <p:nvSpPr>
              <p:cNvPr id="75" name="圆角矩形 13"/>
              <p:cNvSpPr/>
              <p:nvPr/>
            </p:nvSpPr>
            <p:spPr>
              <a:xfrm rot="2760000">
                <a:off x="4423176" y="2304004"/>
                <a:ext cx="3387753" cy="2372824"/>
              </a:xfrm>
              <a:prstGeom prst="roundRect">
                <a:avLst>
                  <a:gd name="adj" fmla="val 50000"/>
                </a:avLst>
              </a:prstGeom>
              <a:gradFill>
                <a:gsLst>
                  <a:gs pos="47000">
                    <a:schemeClr val="tx1">
                      <a:alpha val="19000"/>
                    </a:schemeClr>
                  </a:gs>
                  <a:gs pos="76000">
                    <a:srgbClr val="6C6C6C">
                      <a:alpha val="10000"/>
                    </a:srgbClr>
                  </a:gs>
                  <a:gs pos="0">
                    <a:schemeClr val="tx1">
                      <a:alpha val="61000"/>
                    </a:schemeClr>
                  </a:gs>
                  <a:gs pos="100000">
                    <a:srgbClr val="D8D8D8">
                      <a:alpha val="0"/>
                    </a:srgbClr>
                  </a:gs>
                </a:gsLst>
                <a:lin ang="0" scaled="0"/>
              </a:gradFill>
              <a:ln>
                <a:noFill/>
              </a:ln>
              <a:effectLst>
                <a:softEdge rad="889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76" name="椭圆 75"/>
              <p:cNvSpPr/>
              <p:nvPr/>
            </p:nvSpPr>
            <p:spPr>
              <a:xfrm>
                <a:off x="4627786" y="1946965"/>
                <a:ext cx="1963515" cy="1963514"/>
              </a:xfrm>
              <a:prstGeom prst="ellipse">
                <a:avLst/>
              </a:prstGeom>
              <a:gradFill>
                <a:gsLst>
                  <a:gs pos="0">
                    <a:srgbClr val="D3D3D3"/>
                  </a:gs>
                  <a:gs pos="100000">
                    <a:srgbClr val="F7F7F7"/>
                  </a:gs>
                </a:gsLst>
                <a:lin ang="2700000" scaled="1"/>
              </a:gradFill>
              <a:ln w="19050">
                <a:gradFill flip="none" rotWithShape="1">
                  <a:gsLst>
                    <a:gs pos="0">
                      <a:schemeClr val="bg1"/>
                    </a:gs>
                    <a:gs pos="100000">
                      <a:schemeClr val="bg1">
                        <a:lumMod val="75000"/>
                      </a:schemeClr>
                    </a:gs>
                  </a:gsLst>
                  <a:lin ang="2700000" scaled="1"/>
                  <a:tileRect/>
                </a:gradFill>
              </a:ln>
              <a:effectLst>
                <a:outerShdw blurRad="304800" dist="127000" dir="2700000" algn="tl" rotWithShape="0">
                  <a:prstClr val="black">
                    <a:alpha val="2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sp>
          <p:nvSpPr>
            <p:cNvPr id="74" name="文本框 90"/>
            <p:cNvSpPr txBox="1"/>
            <p:nvPr/>
          </p:nvSpPr>
          <p:spPr>
            <a:xfrm flipH="1">
              <a:off x="4553241" y="2026945"/>
              <a:ext cx="714468" cy="400110"/>
            </a:xfrm>
            <a:prstGeom prst="rect">
              <a:avLst/>
            </a:prstGeom>
            <a:noFill/>
          </p:spPr>
          <p:txBody>
            <a:bodyPr wrap="square" rtlCol="0">
              <a:spAutoFit/>
            </a:bodyPr>
            <a:lstStyle/>
            <a:p>
              <a:pPr algn="ctr"/>
              <a:r>
                <a:rPr lang="en-US" altLang="zh-CN" sz="2000" dirty="0">
                  <a:solidFill>
                    <a:schemeClr val="accent6"/>
                  </a:solidFill>
                  <a:latin typeface="Impact" panose="020B0806030902050204" pitchFamily="34" charset="0"/>
                </a:rPr>
                <a:t>65</a:t>
              </a:r>
              <a:r>
                <a:rPr lang="en-US" altLang="zh-CN" sz="1400" dirty="0">
                  <a:solidFill>
                    <a:schemeClr val="accent6"/>
                  </a:solidFill>
                  <a:latin typeface="Impact" panose="020B0806030902050204" pitchFamily="34" charset="0"/>
                </a:rPr>
                <a:t>%</a:t>
              </a:r>
              <a:endParaRPr lang="zh-CN" altLang="en-US" sz="2000" dirty="0">
                <a:solidFill>
                  <a:schemeClr val="accent6"/>
                </a:solidFill>
                <a:latin typeface="Impact" panose="020B0806030902050204" pitchFamily="34" charset="0"/>
              </a:endParaRPr>
            </a:p>
          </p:txBody>
        </p:sp>
      </p:grpSp>
      <p:grpSp>
        <p:nvGrpSpPr>
          <p:cNvPr id="77" name="组合 76"/>
          <p:cNvGrpSpPr/>
          <p:nvPr/>
        </p:nvGrpSpPr>
        <p:grpSpPr>
          <a:xfrm>
            <a:off x="8213790" y="1589215"/>
            <a:ext cx="4185575" cy="5185262"/>
            <a:chOff x="8213790" y="1437504"/>
            <a:chExt cx="4185575" cy="5185262"/>
          </a:xfrm>
        </p:grpSpPr>
        <p:grpSp>
          <p:nvGrpSpPr>
            <p:cNvPr id="78" name="组合 77"/>
            <p:cNvGrpSpPr/>
            <p:nvPr/>
          </p:nvGrpSpPr>
          <p:grpSpPr>
            <a:xfrm>
              <a:off x="8213790" y="1437504"/>
              <a:ext cx="4185575" cy="5185262"/>
              <a:chOff x="7370559" y="1437836"/>
              <a:chExt cx="4185030" cy="5186463"/>
            </a:xfrm>
          </p:grpSpPr>
          <p:grpSp>
            <p:nvGrpSpPr>
              <p:cNvPr id="88" name="组合 87"/>
              <p:cNvGrpSpPr/>
              <p:nvPr/>
            </p:nvGrpSpPr>
            <p:grpSpPr>
              <a:xfrm>
                <a:off x="7496061" y="1581570"/>
                <a:ext cx="4059528" cy="5042729"/>
                <a:chOff x="1838891" y="2142672"/>
                <a:chExt cx="3084650" cy="3118938"/>
              </a:xfrm>
            </p:grpSpPr>
            <p:sp>
              <p:nvSpPr>
                <p:cNvPr id="91" name="平行四边形 90"/>
                <p:cNvSpPr/>
                <p:nvPr/>
              </p:nvSpPr>
              <p:spPr>
                <a:xfrm rot="5400000" flipH="1" flipV="1">
                  <a:off x="3035391" y="3382101"/>
                  <a:ext cx="3118938" cy="640080"/>
                </a:xfrm>
                <a:prstGeom prst="parallelogram">
                  <a:avLst>
                    <a:gd name="adj" fmla="val 85166"/>
                  </a:avLst>
                </a:prstGeom>
                <a:gradFill>
                  <a:gsLst>
                    <a:gs pos="0">
                      <a:schemeClr val="tx1">
                        <a:alpha val="40000"/>
                      </a:schemeClr>
                    </a:gs>
                    <a:gs pos="51000">
                      <a:srgbClr val="6D6D6D">
                        <a:alpha val="20000"/>
                      </a:srgbClr>
                    </a:gs>
                    <a:gs pos="100000">
                      <a:schemeClr val="bg1">
                        <a:lumMod val="85000"/>
                        <a:alpha val="0"/>
                      </a:schemeClr>
                    </a:gs>
                  </a:gsLst>
                  <a:lin ang="5400000" scaled="0"/>
                </a:gradFill>
                <a:ln>
                  <a:noFill/>
                </a:ln>
                <a:effectLst>
                  <a:softEdge rad="508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2" name="平行四边形 91"/>
                <p:cNvSpPr/>
                <p:nvPr/>
              </p:nvSpPr>
              <p:spPr>
                <a:xfrm flipH="1">
                  <a:off x="1838891" y="4633142"/>
                  <a:ext cx="3084650" cy="537028"/>
                </a:xfrm>
                <a:prstGeom prst="parallelogram">
                  <a:avLst>
                    <a:gd name="adj" fmla="val 106824"/>
                  </a:avLst>
                </a:prstGeom>
                <a:gradFill>
                  <a:gsLst>
                    <a:gs pos="0">
                      <a:schemeClr val="tx1">
                        <a:alpha val="40000"/>
                      </a:schemeClr>
                    </a:gs>
                    <a:gs pos="51000">
                      <a:srgbClr val="6D6D6D">
                        <a:alpha val="20000"/>
                      </a:srgbClr>
                    </a:gs>
                    <a:gs pos="100000">
                      <a:schemeClr val="bg1">
                        <a:lumMod val="85000"/>
                        <a:alpha val="0"/>
                      </a:schemeClr>
                    </a:gs>
                  </a:gsLst>
                  <a:lin ang="5400000" scaled="0"/>
                </a:gradFill>
                <a:ln>
                  <a:noFill/>
                </a:ln>
                <a:effectLst>
                  <a:softEdge rad="508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89" name="圆角矩形 93"/>
              <p:cNvSpPr/>
              <p:nvPr/>
            </p:nvSpPr>
            <p:spPr>
              <a:xfrm>
                <a:off x="7520386" y="1602104"/>
                <a:ext cx="3443029" cy="4229897"/>
              </a:xfrm>
              <a:prstGeom prst="roundRect">
                <a:avLst>
                  <a:gd name="adj" fmla="val 12783"/>
                </a:avLst>
              </a:prstGeom>
              <a:solidFill>
                <a:srgbClr val="C9C9C9"/>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0" name="圆角矩形 94"/>
              <p:cNvSpPr/>
              <p:nvPr/>
            </p:nvSpPr>
            <p:spPr>
              <a:xfrm>
                <a:off x="7370559" y="1437836"/>
                <a:ext cx="3443029" cy="4229897"/>
              </a:xfrm>
              <a:prstGeom prst="roundRect">
                <a:avLst>
                  <a:gd name="adj" fmla="val 12783"/>
                </a:avLst>
              </a:prstGeom>
              <a:gradFill flip="none" rotWithShape="1">
                <a:gsLst>
                  <a:gs pos="0">
                    <a:schemeClr val="bg1">
                      <a:lumMod val="85000"/>
                    </a:schemeClr>
                  </a:gs>
                  <a:gs pos="100000">
                    <a:schemeClr val="bg1"/>
                  </a:gs>
                </a:gsLst>
                <a:lin ang="2700000" scaled="1"/>
                <a:tileRect/>
              </a:gradFill>
              <a:ln w="12700">
                <a:gradFill flip="none" rotWithShape="1">
                  <a:gsLst>
                    <a:gs pos="0">
                      <a:schemeClr val="bg1"/>
                    </a:gs>
                    <a:gs pos="100000">
                      <a:schemeClr val="bg1">
                        <a:lumMod val="85000"/>
                      </a:schemeClr>
                    </a:gs>
                  </a:gsLst>
                  <a:lin ang="2700000" scaled="1"/>
                  <a:tileRect/>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79" name="文本框 107"/>
            <p:cNvSpPr txBox="1"/>
            <p:nvPr/>
          </p:nvSpPr>
          <p:spPr>
            <a:xfrm>
              <a:off x="8485616" y="2723947"/>
              <a:ext cx="3026055" cy="2553904"/>
            </a:xfrm>
            <a:prstGeom prst="rect">
              <a:avLst/>
            </a:prstGeom>
            <a:noFill/>
          </p:spPr>
          <p:txBody>
            <a:bodyPr wrap="square" rtlCol="0">
              <a:spAutoFit/>
            </a:bodyPr>
            <a:lstStyle/>
            <a:p>
              <a:pPr algn="just">
                <a:lnSpc>
                  <a:spcPct val="150000"/>
                </a:lnSpc>
              </a:pPr>
              <a:r>
                <a:rPr lang="zh-CN" altLang="en-US" sz="1200" dirty="0">
                  <a:solidFill>
                    <a:schemeClr val="tx2"/>
                  </a:solidFill>
                  <a:latin typeface="+mn-ea"/>
                </a:rPr>
                <a:t>单击此处添加标题单击此处添加标题单击此处添加标题单击此处添加标题单击此处添加标题单击此处添加标题单击此处添加标题单击此处添加标题</a:t>
              </a:r>
              <a:endParaRPr lang="zh-CN" altLang="en-US" sz="1200" dirty="0">
                <a:solidFill>
                  <a:schemeClr val="tx2"/>
                </a:solidFill>
                <a:latin typeface="+mn-ea"/>
              </a:endParaRPr>
            </a:p>
            <a:p>
              <a:pPr algn="just">
                <a:lnSpc>
                  <a:spcPct val="150000"/>
                </a:lnSpc>
              </a:pPr>
              <a:endParaRPr lang="en-US" altLang="zh-CN" sz="1200" dirty="0">
                <a:solidFill>
                  <a:schemeClr val="tx2"/>
                </a:solidFill>
                <a:latin typeface="+mn-ea"/>
              </a:endParaRPr>
            </a:p>
            <a:p>
              <a:pPr algn="just">
                <a:lnSpc>
                  <a:spcPct val="150000"/>
                </a:lnSpc>
              </a:pPr>
              <a:r>
                <a:rPr lang="zh-CN" altLang="en-US" sz="1200" dirty="0">
                  <a:solidFill>
                    <a:schemeClr val="tx2"/>
                  </a:solidFill>
                  <a:latin typeface="+mn-ea"/>
                </a:rPr>
                <a:t>单击此处添加标题单击此处添加标题单击此处添加标题单击此处添加标题单击此处添加标题单击此处添加标题单击此处添加标题单击此处添加标题</a:t>
              </a:r>
              <a:endParaRPr lang="zh-CN" altLang="en-US" sz="1200" dirty="0">
                <a:solidFill>
                  <a:schemeClr val="tx2"/>
                </a:solidFill>
                <a:latin typeface="+mn-ea"/>
              </a:endParaRPr>
            </a:p>
          </p:txBody>
        </p:sp>
        <p:grpSp>
          <p:nvGrpSpPr>
            <p:cNvPr id="80" name="组合 79"/>
            <p:cNvGrpSpPr/>
            <p:nvPr/>
          </p:nvGrpSpPr>
          <p:grpSpPr>
            <a:xfrm>
              <a:off x="8558139" y="1646307"/>
              <a:ext cx="2910046" cy="936451"/>
              <a:chOff x="7714862" y="1646688"/>
              <a:chExt cx="2909667" cy="936668"/>
            </a:xfrm>
          </p:grpSpPr>
          <p:grpSp>
            <p:nvGrpSpPr>
              <p:cNvPr id="81" name="组合 80"/>
              <p:cNvGrpSpPr/>
              <p:nvPr/>
            </p:nvGrpSpPr>
            <p:grpSpPr>
              <a:xfrm>
                <a:off x="7714862" y="1646688"/>
                <a:ext cx="2909667" cy="936668"/>
                <a:chOff x="1992448" y="2251039"/>
                <a:chExt cx="2210923" cy="712610"/>
              </a:xfrm>
            </p:grpSpPr>
            <p:grpSp>
              <p:nvGrpSpPr>
                <p:cNvPr id="83" name="组合 82"/>
                <p:cNvGrpSpPr/>
                <p:nvPr/>
              </p:nvGrpSpPr>
              <p:grpSpPr>
                <a:xfrm>
                  <a:off x="1994501" y="2251039"/>
                  <a:ext cx="2208870" cy="712610"/>
                  <a:chOff x="-3729752" y="2394136"/>
                  <a:chExt cx="8752092" cy="2823536"/>
                </a:xfrm>
              </p:grpSpPr>
              <p:sp>
                <p:nvSpPr>
                  <p:cNvPr id="86" name="平行四边形 85"/>
                  <p:cNvSpPr/>
                  <p:nvPr/>
                </p:nvSpPr>
                <p:spPr>
                  <a:xfrm rot="5400000" flipH="1" flipV="1">
                    <a:off x="3205317" y="3438387"/>
                    <a:ext cx="2823536" cy="735033"/>
                  </a:xfrm>
                  <a:prstGeom prst="parallelogram">
                    <a:avLst>
                      <a:gd name="adj" fmla="val 72798"/>
                    </a:avLst>
                  </a:prstGeom>
                  <a:gradFill>
                    <a:gsLst>
                      <a:gs pos="0">
                        <a:schemeClr val="tx1">
                          <a:alpha val="40000"/>
                        </a:schemeClr>
                      </a:gs>
                      <a:gs pos="60000">
                        <a:srgbClr val="6D6D6D">
                          <a:alpha val="20000"/>
                        </a:srgbClr>
                      </a:gs>
                      <a:gs pos="100000">
                        <a:schemeClr val="bg1">
                          <a:lumMod val="85000"/>
                          <a:alpha val="0"/>
                        </a:schemeClr>
                      </a:gs>
                    </a:gsLst>
                    <a:lin ang="5400000" scaled="0"/>
                  </a:gradFill>
                  <a:ln>
                    <a:noFill/>
                  </a:ln>
                  <a:effectLst>
                    <a:softEdge rad="254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7" name="平行四边形 86"/>
                  <p:cNvSpPr/>
                  <p:nvPr/>
                </p:nvSpPr>
                <p:spPr>
                  <a:xfrm flipH="1">
                    <a:off x="-3729752" y="4595402"/>
                    <a:ext cx="8752092" cy="537027"/>
                  </a:xfrm>
                  <a:prstGeom prst="parallelogram">
                    <a:avLst>
                      <a:gd name="adj" fmla="val 106824"/>
                    </a:avLst>
                  </a:prstGeom>
                  <a:gradFill>
                    <a:gsLst>
                      <a:gs pos="0">
                        <a:schemeClr val="tx1">
                          <a:alpha val="40000"/>
                        </a:schemeClr>
                      </a:gs>
                      <a:gs pos="51000">
                        <a:srgbClr val="6D6D6D">
                          <a:alpha val="20000"/>
                        </a:srgbClr>
                      </a:gs>
                      <a:gs pos="100000">
                        <a:schemeClr val="bg1">
                          <a:lumMod val="85000"/>
                          <a:alpha val="0"/>
                        </a:schemeClr>
                      </a:gs>
                    </a:gsLst>
                    <a:lin ang="5400000" scaled="0"/>
                  </a:gradFill>
                  <a:ln>
                    <a:noFill/>
                  </a:ln>
                  <a:effectLst>
                    <a:softEdge rad="254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84" name="圆角矩形 102"/>
                <p:cNvSpPr/>
                <p:nvPr/>
              </p:nvSpPr>
              <p:spPr>
                <a:xfrm>
                  <a:off x="2013089" y="2306633"/>
                  <a:ext cx="2092960" cy="533400"/>
                </a:xfrm>
                <a:prstGeom prst="roundRect">
                  <a:avLst/>
                </a:prstGeom>
                <a:solidFill>
                  <a:schemeClr val="accent1">
                    <a:lumMod val="7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5" name="圆角矩形 103"/>
                <p:cNvSpPr/>
                <p:nvPr/>
              </p:nvSpPr>
              <p:spPr>
                <a:xfrm>
                  <a:off x="1992448" y="2279650"/>
                  <a:ext cx="2092960" cy="533400"/>
                </a:xfrm>
                <a:prstGeom prst="round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82" name="文本框 106"/>
              <p:cNvSpPr txBox="1"/>
              <p:nvPr/>
            </p:nvSpPr>
            <p:spPr>
              <a:xfrm>
                <a:off x="7942100" y="1830837"/>
                <a:ext cx="2145340" cy="461665"/>
              </a:xfrm>
              <a:prstGeom prst="rect">
                <a:avLst/>
              </a:prstGeom>
              <a:noFill/>
            </p:spPr>
            <p:txBody>
              <a:bodyPr wrap="square" rtlCol="0">
                <a:spAutoFit/>
              </a:bodyPr>
              <a:lstStyle/>
              <a:p>
                <a:pPr algn="ctr"/>
                <a:r>
                  <a:rPr lang="zh-CN" altLang="en-US" sz="2400" dirty="0">
                    <a:solidFill>
                      <a:schemeClr val="bg1"/>
                    </a:solidFill>
                    <a:latin typeface="+mj-ea"/>
                    <a:ea typeface="+mj-ea"/>
                  </a:rPr>
                  <a:t>添加标题</a:t>
                </a:r>
                <a:endParaRPr lang="zh-CN" altLang="en-US" sz="2400" dirty="0">
                  <a:solidFill>
                    <a:schemeClr val="bg1"/>
                  </a:solidFill>
                  <a:latin typeface="+mj-ea"/>
                  <a:ea typeface="+mj-ea"/>
                </a:endParaRPr>
              </a:p>
            </p:txBody>
          </p:sp>
        </p:grpSp>
      </p:grpSp>
      <p:pic>
        <p:nvPicPr>
          <p:cNvPr id="93" name="图片 92"/>
          <p:cNvPicPr>
            <a:picLocks noChangeAspect="1"/>
          </p:cNvPicPr>
          <p:nvPr/>
        </p:nvPicPr>
        <p:blipFill rotWithShape="1">
          <a:blip r:embed="rId1">
            <a:grayscl/>
            <a:extLst>
              <a:ext uri="{BEBA8EAE-BF5A-486C-A8C5-ECC9F3942E4B}">
                <a14:imgProps xmlns:a14="http://schemas.microsoft.com/office/drawing/2010/main">
                  <a14:imgLayer r:embed="rId2">
                    <a14:imgEffect>
                      <a14:colorTemperature colorTemp="2000"/>
                    </a14:imgEffect>
                  </a14:imgLayer>
                </a14:imgProps>
              </a:ext>
            </a:extLst>
          </a:blip>
          <a:srcRect b="72279"/>
          <a:stretch>
            <a:fillRect/>
          </a:stretch>
        </p:blipFill>
        <p:spPr>
          <a:xfrm rot="5400000">
            <a:off x="-2815565" y="3899147"/>
            <a:ext cx="5885759" cy="254628"/>
          </a:xfrm>
          <a:prstGeom prst="rect">
            <a:avLst/>
          </a:prstGeom>
        </p:spPr>
      </p:pic>
      <p:grpSp>
        <p:nvGrpSpPr>
          <p:cNvPr id="94" name="组合 93"/>
          <p:cNvGrpSpPr/>
          <p:nvPr/>
        </p:nvGrpSpPr>
        <p:grpSpPr>
          <a:xfrm>
            <a:off x="6467091" y="1657002"/>
            <a:ext cx="1045686" cy="1323492"/>
            <a:chOff x="4248471" y="1784691"/>
            <a:chExt cx="1045686" cy="1323492"/>
          </a:xfrm>
        </p:grpSpPr>
        <p:grpSp>
          <p:nvGrpSpPr>
            <p:cNvPr id="95" name="组合 94"/>
            <p:cNvGrpSpPr/>
            <p:nvPr/>
          </p:nvGrpSpPr>
          <p:grpSpPr>
            <a:xfrm flipH="1">
              <a:off x="4248471" y="1784691"/>
              <a:ext cx="1045686" cy="1323492"/>
              <a:chOff x="4627786" y="1796539"/>
              <a:chExt cx="2675679" cy="3387753"/>
            </a:xfrm>
          </p:grpSpPr>
          <p:sp>
            <p:nvSpPr>
              <p:cNvPr id="97" name="圆角矩形 13"/>
              <p:cNvSpPr/>
              <p:nvPr/>
            </p:nvSpPr>
            <p:spPr>
              <a:xfrm rot="2760000">
                <a:off x="4423176" y="2304004"/>
                <a:ext cx="3387753" cy="2372824"/>
              </a:xfrm>
              <a:prstGeom prst="roundRect">
                <a:avLst>
                  <a:gd name="adj" fmla="val 50000"/>
                </a:avLst>
              </a:prstGeom>
              <a:gradFill>
                <a:gsLst>
                  <a:gs pos="47000">
                    <a:schemeClr val="tx1">
                      <a:alpha val="19000"/>
                    </a:schemeClr>
                  </a:gs>
                  <a:gs pos="76000">
                    <a:srgbClr val="6C6C6C">
                      <a:alpha val="10000"/>
                    </a:srgbClr>
                  </a:gs>
                  <a:gs pos="0">
                    <a:schemeClr val="tx1">
                      <a:alpha val="61000"/>
                    </a:schemeClr>
                  </a:gs>
                  <a:gs pos="100000">
                    <a:srgbClr val="D8D8D8">
                      <a:alpha val="0"/>
                    </a:srgbClr>
                  </a:gs>
                </a:gsLst>
                <a:lin ang="0" scaled="0"/>
              </a:gradFill>
              <a:ln>
                <a:noFill/>
              </a:ln>
              <a:effectLst>
                <a:softEdge rad="889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98" name="椭圆 97"/>
              <p:cNvSpPr/>
              <p:nvPr/>
            </p:nvSpPr>
            <p:spPr>
              <a:xfrm>
                <a:off x="4627786" y="1946965"/>
                <a:ext cx="1963515" cy="1963514"/>
              </a:xfrm>
              <a:prstGeom prst="ellipse">
                <a:avLst/>
              </a:prstGeom>
              <a:gradFill>
                <a:gsLst>
                  <a:gs pos="0">
                    <a:srgbClr val="D3D3D3"/>
                  </a:gs>
                  <a:gs pos="100000">
                    <a:srgbClr val="F7F7F7"/>
                  </a:gs>
                </a:gsLst>
                <a:lin ang="2700000" scaled="1"/>
              </a:gradFill>
              <a:ln w="19050">
                <a:gradFill flip="none" rotWithShape="1">
                  <a:gsLst>
                    <a:gs pos="0">
                      <a:schemeClr val="bg1"/>
                    </a:gs>
                    <a:gs pos="100000">
                      <a:schemeClr val="bg1">
                        <a:lumMod val="75000"/>
                      </a:schemeClr>
                    </a:gs>
                  </a:gsLst>
                  <a:lin ang="2700000" scaled="1"/>
                  <a:tileRect/>
                </a:gradFill>
              </a:ln>
              <a:effectLst>
                <a:outerShdw blurRad="304800" dist="127000" dir="2700000" algn="tl" rotWithShape="0">
                  <a:prstClr val="black">
                    <a:alpha val="2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sp>
          <p:nvSpPr>
            <p:cNvPr id="96" name="文本框 90"/>
            <p:cNvSpPr txBox="1"/>
            <p:nvPr/>
          </p:nvSpPr>
          <p:spPr>
            <a:xfrm flipH="1">
              <a:off x="4553241" y="2026945"/>
              <a:ext cx="714468" cy="400110"/>
            </a:xfrm>
            <a:prstGeom prst="rect">
              <a:avLst/>
            </a:prstGeom>
            <a:noFill/>
          </p:spPr>
          <p:txBody>
            <a:bodyPr wrap="square" rtlCol="0">
              <a:spAutoFit/>
            </a:bodyPr>
            <a:lstStyle/>
            <a:p>
              <a:pPr algn="ctr"/>
              <a:r>
                <a:rPr lang="en-US" altLang="zh-CN" sz="2000" dirty="0">
                  <a:solidFill>
                    <a:schemeClr val="accent1"/>
                  </a:solidFill>
                  <a:latin typeface="Impact" panose="020B0806030902050204" pitchFamily="34" charset="0"/>
                </a:rPr>
                <a:t>86</a:t>
              </a:r>
              <a:r>
                <a:rPr lang="en-US" altLang="zh-CN" sz="1400" dirty="0">
                  <a:solidFill>
                    <a:schemeClr val="accent1"/>
                  </a:solidFill>
                  <a:latin typeface="Impact" panose="020B0806030902050204" pitchFamily="34" charset="0"/>
                </a:rPr>
                <a:t>%</a:t>
              </a:r>
              <a:endParaRPr lang="zh-CN" altLang="en-US" sz="2000" dirty="0">
                <a:solidFill>
                  <a:schemeClr val="accent1"/>
                </a:solidFill>
                <a:latin typeface="Impact" panose="020B0806030902050204" pitchFamily="34" charset="0"/>
              </a:endParaRPr>
            </a:p>
          </p:txBody>
        </p:sp>
      </p:grpSp>
    </p:spTree>
  </p:cSld>
  <p:clrMapOvr>
    <a:masterClrMapping/>
  </p:clrMapOvr>
  <mc:AlternateContent xmlns:mc="http://schemas.openxmlformats.org/markup-compatibility/2006">
    <mc:Choice xmlns:p14="http://schemas.microsoft.com/office/powerpoint/2010/main" Requires="p14">
      <p:transition spd="slow" p14:dur="1300" advClick="0" advTm="2000">
        <p14:pan dir="u"/>
      </p:transition>
    </mc:Choice>
    <mc:Fallback>
      <p:transition spd="slow" advClick="0" advTm="2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93"/>
                                        </p:tgtEl>
                                        <p:attrNameLst>
                                          <p:attrName>style.visibility</p:attrName>
                                        </p:attrNameLst>
                                      </p:cBhvr>
                                      <p:to>
                                        <p:strVal val="visible"/>
                                      </p:to>
                                    </p:set>
                                    <p:animEffect transition="in" filter="wipe(down)">
                                      <p:cBhvr>
                                        <p:cTn id="7" dur="500"/>
                                        <p:tgtEl>
                                          <p:spTgt spid="93"/>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22"/>
                                        </p:tgtEl>
                                        <p:attrNameLst>
                                          <p:attrName>style.visibility</p:attrName>
                                        </p:attrNameLst>
                                      </p:cBhvr>
                                      <p:to>
                                        <p:strVal val="visible"/>
                                      </p:to>
                                    </p:set>
                                    <p:animEffect transition="in" filter="wipe(left)">
                                      <p:cBhvr>
                                        <p:cTn id="11" dur="500"/>
                                        <p:tgtEl>
                                          <p:spTgt spid="22"/>
                                        </p:tgtEl>
                                      </p:cBhvr>
                                    </p:animEffect>
                                  </p:childTnLst>
                                </p:cTn>
                              </p:par>
                            </p:childTnLst>
                          </p:cTn>
                        </p:par>
                        <p:par>
                          <p:cTn id="12" fill="hold">
                            <p:stCondLst>
                              <p:cond delay="1000"/>
                            </p:stCondLst>
                            <p:childTnLst>
                              <p:par>
                                <p:cTn id="13" presetID="22" presetClass="entr" presetSubtype="8" fill="hold" nodeType="afterEffect">
                                  <p:stCondLst>
                                    <p:cond delay="0"/>
                                  </p:stCondLst>
                                  <p:childTnLst>
                                    <p:set>
                                      <p:cBhvr>
                                        <p:cTn id="14" dur="1" fill="hold">
                                          <p:stCondLst>
                                            <p:cond delay="0"/>
                                          </p:stCondLst>
                                        </p:cTn>
                                        <p:tgtEl>
                                          <p:spTgt spid="27"/>
                                        </p:tgtEl>
                                        <p:attrNameLst>
                                          <p:attrName>style.visibility</p:attrName>
                                        </p:attrNameLst>
                                      </p:cBhvr>
                                      <p:to>
                                        <p:strVal val="visible"/>
                                      </p:to>
                                    </p:set>
                                    <p:animEffect transition="in" filter="wipe(left)">
                                      <p:cBhvr>
                                        <p:cTn id="15" dur="500"/>
                                        <p:tgtEl>
                                          <p:spTgt spid="27"/>
                                        </p:tgtEl>
                                      </p:cBhvr>
                                    </p:animEffect>
                                  </p:childTnLst>
                                </p:cTn>
                              </p:par>
                            </p:childTnLst>
                          </p:cTn>
                        </p:par>
                        <p:par>
                          <p:cTn id="16" fill="hold">
                            <p:stCondLst>
                              <p:cond delay="1500"/>
                            </p:stCondLst>
                            <p:childTnLst>
                              <p:par>
                                <p:cTn id="17" presetID="22" presetClass="entr" presetSubtype="8" fill="hold" nodeType="afterEffect">
                                  <p:stCondLst>
                                    <p:cond delay="0"/>
                                  </p:stCondLst>
                                  <p:childTnLst>
                                    <p:set>
                                      <p:cBhvr>
                                        <p:cTn id="18" dur="1" fill="hold">
                                          <p:stCondLst>
                                            <p:cond delay="0"/>
                                          </p:stCondLst>
                                        </p:cTn>
                                        <p:tgtEl>
                                          <p:spTgt spid="32"/>
                                        </p:tgtEl>
                                        <p:attrNameLst>
                                          <p:attrName>style.visibility</p:attrName>
                                        </p:attrNameLst>
                                      </p:cBhvr>
                                      <p:to>
                                        <p:strVal val="visible"/>
                                      </p:to>
                                    </p:set>
                                    <p:animEffect transition="in" filter="wipe(left)">
                                      <p:cBhvr>
                                        <p:cTn id="19" dur="500"/>
                                        <p:tgtEl>
                                          <p:spTgt spid="32"/>
                                        </p:tgtEl>
                                      </p:cBhvr>
                                    </p:animEffect>
                                  </p:childTnLst>
                                </p:cTn>
                              </p:par>
                            </p:childTnLst>
                          </p:cTn>
                        </p:par>
                        <p:par>
                          <p:cTn id="20" fill="hold">
                            <p:stCondLst>
                              <p:cond delay="2000"/>
                            </p:stCondLst>
                            <p:childTnLst>
                              <p:par>
                                <p:cTn id="21" presetID="22" presetClass="entr" presetSubtype="8" fill="hold" nodeType="afterEffect">
                                  <p:stCondLst>
                                    <p:cond delay="0"/>
                                  </p:stCondLst>
                                  <p:childTnLst>
                                    <p:set>
                                      <p:cBhvr>
                                        <p:cTn id="22" dur="1" fill="hold">
                                          <p:stCondLst>
                                            <p:cond delay="0"/>
                                          </p:stCondLst>
                                        </p:cTn>
                                        <p:tgtEl>
                                          <p:spTgt spid="37"/>
                                        </p:tgtEl>
                                        <p:attrNameLst>
                                          <p:attrName>style.visibility</p:attrName>
                                        </p:attrNameLst>
                                      </p:cBhvr>
                                      <p:to>
                                        <p:strVal val="visible"/>
                                      </p:to>
                                    </p:set>
                                    <p:animEffect transition="in" filter="wipe(left)">
                                      <p:cBhvr>
                                        <p:cTn id="23" dur="500"/>
                                        <p:tgtEl>
                                          <p:spTgt spid="37"/>
                                        </p:tgtEl>
                                      </p:cBhvr>
                                    </p:animEffect>
                                  </p:childTnLst>
                                </p:cTn>
                              </p:par>
                            </p:childTnLst>
                          </p:cTn>
                        </p:par>
                        <p:par>
                          <p:cTn id="24" fill="hold">
                            <p:stCondLst>
                              <p:cond delay="2500"/>
                            </p:stCondLst>
                            <p:childTnLst>
                              <p:par>
                                <p:cTn id="25" presetID="22" presetClass="entr" presetSubtype="8" fill="hold" nodeType="afterEffect">
                                  <p:stCondLst>
                                    <p:cond delay="0"/>
                                  </p:stCondLst>
                                  <p:childTnLst>
                                    <p:set>
                                      <p:cBhvr>
                                        <p:cTn id="26" dur="1" fill="hold">
                                          <p:stCondLst>
                                            <p:cond delay="0"/>
                                          </p:stCondLst>
                                        </p:cTn>
                                        <p:tgtEl>
                                          <p:spTgt spid="42"/>
                                        </p:tgtEl>
                                        <p:attrNameLst>
                                          <p:attrName>style.visibility</p:attrName>
                                        </p:attrNameLst>
                                      </p:cBhvr>
                                      <p:to>
                                        <p:strVal val="visible"/>
                                      </p:to>
                                    </p:set>
                                    <p:animEffect transition="in" filter="wipe(left)">
                                      <p:cBhvr>
                                        <p:cTn id="27" dur="500"/>
                                        <p:tgtEl>
                                          <p:spTgt spid="42"/>
                                        </p:tgtEl>
                                      </p:cBhvr>
                                    </p:animEffect>
                                  </p:childTnLst>
                                </p:cTn>
                              </p:par>
                            </p:childTnLst>
                          </p:cTn>
                        </p:par>
                        <p:par>
                          <p:cTn id="28" fill="hold">
                            <p:stCondLst>
                              <p:cond delay="3000"/>
                            </p:stCondLst>
                            <p:childTnLst>
                              <p:par>
                                <p:cTn id="29" presetID="22" presetClass="entr" presetSubtype="8" fill="hold" nodeType="afterEffect">
                                  <p:stCondLst>
                                    <p:cond delay="0"/>
                                  </p:stCondLst>
                                  <p:childTnLst>
                                    <p:set>
                                      <p:cBhvr>
                                        <p:cTn id="30" dur="1" fill="hold">
                                          <p:stCondLst>
                                            <p:cond delay="0"/>
                                          </p:stCondLst>
                                        </p:cTn>
                                        <p:tgtEl>
                                          <p:spTgt spid="47"/>
                                        </p:tgtEl>
                                        <p:attrNameLst>
                                          <p:attrName>style.visibility</p:attrName>
                                        </p:attrNameLst>
                                      </p:cBhvr>
                                      <p:to>
                                        <p:strVal val="visible"/>
                                      </p:to>
                                    </p:set>
                                    <p:animEffect transition="in" filter="wipe(left)">
                                      <p:cBhvr>
                                        <p:cTn id="31" dur="500"/>
                                        <p:tgtEl>
                                          <p:spTgt spid="47"/>
                                        </p:tgtEl>
                                      </p:cBhvr>
                                    </p:animEffect>
                                  </p:childTnLst>
                                </p:cTn>
                              </p:par>
                            </p:childTnLst>
                          </p:cTn>
                        </p:par>
                        <p:par>
                          <p:cTn id="32" fill="hold">
                            <p:stCondLst>
                              <p:cond delay="3500"/>
                            </p:stCondLst>
                            <p:childTnLst>
                              <p:par>
                                <p:cTn id="33" presetID="2" presetClass="entr" presetSubtype="4" fill="hold" nodeType="afterEffect">
                                  <p:stCondLst>
                                    <p:cond delay="0"/>
                                  </p:stCondLst>
                                  <p:childTnLst>
                                    <p:set>
                                      <p:cBhvr>
                                        <p:cTn id="34" dur="1" fill="hold">
                                          <p:stCondLst>
                                            <p:cond delay="0"/>
                                          </p:stCondLst>
                                        </p:cTn>
                                        <p:tgtEl>
                                          <p:spTgt spid="94"/>
                                        </p:tgtEl>
                                        <p:attrNameLst>
                                          <p:attrName>style.visibility</p:attrName>
                                        </p:attrNameLst>
                                      </p:cBhvr>
                                      <p:to>
                                        <p:strVal val="visible"/>
                                      </p:to>
                                    </p:set>
                                    <p:anim calcmode="lin" valueType="num">
                                      <p:cBhvr additive="base">
                                        <p:cTn id="35" dur="500" fill="hold"/>
                                        <p:tgtEl>
                                          <p:spTgt spid="94"/>
                                        </p:tgtEl>
                                        <p:attrNameLst>
                                          <p:attrName>ppt_x</p:attrName>
                                        </p:attrNameLst>
                                      </p:cBhvr>
                                      <p:tavLst>
                                        <p:tav tm="0">
                                          <p:val>
                                            <p:strVal val="#ppt_x"/>
                                          </p:val>
                                        </p:tav>
                                        <p:tav tm="100000">
                                          <p:val>
                                            <p:strVal val="#ppt_x"/>
                                          </p:val>
                                        </p:tav>
                                      </p:tavLst>
                                    </p:anim>
                                    <p:anim calcmode="lin" valueType="num">
                                      <p:cBhvr additive="base">
                                        <p:cTn id="36" dur="500" fill="hold"/>
                                        <p:tgtEl>
                                          <p:spTgt spid="94"/>
                                        </p:tgtEl>
                                        <p:attrNameLst>
                                          <p:attrName>ppt_y</p:attrName>
                                        </p:attrNameLst>
                                      </p:cBhvr>
                                      <p:tavLst>
                                        <p:tav tm="0">
                                          <p:val>
                                            <p:strVal val="1+#ppt_h/2"/>
                                          </p:val>
                                        </p:tav>
                                        <p:tav tm="100000">
                                          <p:val>
                                            <p:strVal val="#ppt_y"/>
                                          </p:val>
                                        </p:tav>
                                      </p:tavLst>
                                    </p:anim>
                                  </p:childTnLst>
                                </p:cTn>
                              </p:par>
                            </p:childTnLst>
                          </p:cTn>
                        </p:par>
                        <p:par>
                          <p:cTn id="37" fill="hold">
                            <p:stCondLst>
                              <p:cond delay="4000"/>
                            </p:stCondLst>
                            <p:childTnLst>
                              <p:par>
                                <p:cTn id="38" presetID="2" presetClass="entr" presetSubtype="4" fill="hold" nodeType="afterEffect">
                                  <p:stCondLst>
                                    <p:cond delay="0"/>
                                  </p:stCondLst>
                                  <p:childTnLst>
                                    <p:set>
                                      <p:cBhvr>
                                        <p:cTn id="39" dur="1" fill="hold">
                                          <p:stCondLst>
                                            <p:cond delay="0"/>
                                          </p:stCondLst>
                                        </p:cTn>
                                        <p:tgtEl>
                                          <p:spTgt spid="52"/>
                                        </p:tgtEl>
                                        <p:attrNameLst>
                                          <p:attrName>style.visibility</p:attrName>
                                        </p:attrNameLst>
                                      </p:cBhvr>
                                      <p:to>
                                        <p:strVal val="visible"/>
                                      </p:to>
                                    </p:set>
                                    <p:anim calcmode="lin" valueType="num">
                                      <p:cBhvr additive="base">
                                        <p:cTn id="40" dur="500" fill="hold"/>
                                        <p:tgtEl>
                                          <p:spTgt spid="52"/>
                                        </p:tgtEl>
                                        <p:attrNameLst>
                                          <p:attrName>ppt_x</p:attrName>
                                        </p:attrNameLst>
                                      </p:cBhvr>
                                      <p:tavLst>
                                        <p:tav tm="0">
                                          <p:val>
                                            <p:strVal val="#ppt_x"/>
                                          </p:val>
                                        </p:tav>
                                        <p:tav tm="100000">
                                          <p:val>
                                            <p:strVal val="#ppt_x"/>
                                          </p:val>
                                        </p:tav>
                                      </p:tavLst>
                                    </p:anim>
                                    <p:anim calcmode="lin" valueType="num">
                                      <p:cBhvr additive="base">
                                        <p:cTn id="41" dur="500" fill="hold"/>
                                        <p:tgtEl>
                                          <p:spTgt spid="52"/>
                                        </p:tgtEl>
                                        <p:attrNameLst>
                                          <p:attrName>ppt_y</p:attrName>
                                        </p:attrNameLst>
                                      </p:cBhvr>
                                      <p:tavLst>
                                        <p:tav tm="0">
                                          <p:val>
                                            <p:strVal val="1+#ppt_h/2"/>
                                          </p:val>
                                        </p:tav>
                                        <p:tav tm="100000">
                                          <p:val>
                                            <p:strVal val="#ppt_y"/>
                                          </p:val>
                                        </p:tav>
                                      </p:tavLst>
                                    </p:anim>
                                  </p:childTnLst>
                                </p:cTn>
                              </p:par>
                            </p:childTnLst>
                          </p:cTn>
                        </p:par>
                        <p:par>
                          <p:cTn id="42" fill="hold">
                            <p:stCondLst>
                              <p:cond delay="4500"/>
                            </p:stCondLst>
                            <p:childTnLst>
                              <p:par>
                                <p:cTn id="43" presetID="2" presetClass="entr" presetSubtype="4" fill="hold" nodeType="afterEffect">
                                  <p:stCondLst>
                                    <p:cond delay="0"/>
                                  </p:stCondLst>
                                  <p:childTnLst>
                                    <p:set>
                                      <p:cBhvr>
                                        <p:cTn id="44" dur="1" fill="hold">
                                          <p:stCondLst>
                                            <p:cond delay="0"/>
                                          </p:stCondLst>
                                        </p:cTn>
                                        <p:tgtEl>
                                          <p:spTgt spid="57"/>
                                        </p:tgtEl>
                                        <p:attrNameLst>
                                          <p:attrName>style.visibility</p:attrName>
                                        </p:attrNameLst>
                                      </p:cBhvr>
                                      <p:to>
                                        <p:strVal val="visible"/>
                                      </p:to>
                                    </p:set>
                                    <p:anim calcmode="lin" valueType="num">
                                      <p:cBhvr additive="base">
                                        <p:cTn id="45" dur="500" fill="hold"/>
                                        <p:tgtEl>
                                          <p:spTgt spid="57"/>
                                        </p:tgtEl>
                                        <p:attrNameLst>
                                          <p:attrName>ppt_x</p:attrName>
                                        </p:attrNameLst>
                                      </p:cBhvr>
                                      <p:tavLst>
                                        <p:tav tm="0">
                                          <p:val>
                                            <p:strVal val="#ppt_x"/>
                                          </p:val>
                                        </p:tav>
                                        <p:tav tm="100000">
                                          <p:val>
                                            <p:strVal val="#ppt_x"/>
                                          </p:val>
                                        </p:tav>
                                      </p:tavLst>
                                    </p:anim>
                                    <p:anim calcmode="lin" valueType="num">
                                      <p:cBhvr additive="base">
                                        <p:cTn id="46" dur="500" fill="hold"/>
                                        <p:tgtEl>
                                          <p:spTgt spid="57"/>
                                        </p:tgtEl>
                                        <p:attrNameLst>
                                          <p:attrName>ppt_y</p:attrName>
                                        </p:attrNameLst>
                                      </p:cBhvr>
                                      <p:tavLst>
                                        <p:tav tm="0">
                                          <p:val>
                                            <p:strVal val="1+#ppt_h/2"/>
                                          </p:val>
                                        </p:tav>
                                        <p:tav tm="100000">
                                          <p:val>
                                            <p:strVal val="#ppt_y"/>
                                          </p:val>
                                        </p:tav>
                                      </p:tavLst>
                                    </p:anim>
                                  </p:childTnLst>
                                </p:cTn>
                              </p:par>
                            </p:childTnLst>
                          </p:cTn>
                        </p:par>
                        <p:par>
                          <p:cTn id="47" fill="hold">
                            <p:stCondLst>
                              <p:cond delay="5000"/>
                            </p:stCondLst>
                            <p:childTnLst>
                              <p:par>
                                <p:cTn id="48" presetID="2" presetClass="entr" presetSubtype="4" fill="hold" nodeType="afterEffect">
                                  <p:stCondLst>
                                    <p:cond delay="0"/>
                                  </p:stCondLst>
                                  <p:childTnLst>
                                    <p:set>
                                      <p:cBhvr>
                                        <p:cTn id="49" dur="1" fill="hold">
                                          <p:stCondLst>
                                            <p:cond delay="0"/>
                                          </p:stCondLst>
                                        </p:cTn>
                                        <p:tgtEl>
                                          <p:spTgt spid="62"/>
                                        </p:tgtEl>
                                        <p:attrNameLst>
                                          <p:attrName>style.visibility</p:attrName>
                                        </p:attrNameLst>
                                      </p:cBhvr>
                                      <p:to>
                                        <p:strVal val="visible"/>
                                      </p:to>
                                    </p:set>
                                    <p:anim calcmode="lin" valueType="num">
                                      <p:cBhvr additive="base">
                                        <p:cTn id="50" dur="500" fill="hold"/>
                                        <p:tgtEl>
                                          <p:spTgt spid="62"/>
                                        </p:tgtEl>
                                        <p:attrNameLst>
                                          <p:attrName>ppt_x</p:attrName>
                                        </p:attrNameLst>
                                      </p:cBhvr>
                                      <p:tavLst>
                                        <p:tav tm="0">
                                          <p:val>
                                            <p:strVal val="#ppt_x"/>
                                          </p:val>
                                        </p:tav>
                                        <p:tav tm="100000">
                                          <p:val>
                                            <p:strVal val="#ppt_x"/>
                                          </p:val>
                                        </p:tav>
                                      </p:tavLst>
                                    </p:anim>
                                    <p:anim calcmode="lin" valueType="num">
                                      <p:cBhvr additive="base">
                                        <p:cTn id="51" dur="500" fill="hold"/>
                                        <p:tgtEl>
                                          <p:spTgt spid="62"/>
                                        </p:tgtEl>
                                        <p:attrNameLst>
                                          <p:attrName>ppt_y</p:attrName>
                                        </p:attrNameLst>
                                      </p:cBhvr>
                                      <p:tavLst>
                                        <p:tav tm="0">
                                          <p:val>
                                            <p:strVal val="1+#ppt_h/2"/>
                                          </p:val>
                                        </p:tav>
                                        <p:tav tm="100000">
                                          <p:val>
                                            <p:strVal val="#ppt_y"/>
                                          </p:val>
                                        </p:tav>
                                      </p:tavLst>
                                    </p:anim>
                                  </p:childTnLst>
                                </p:cTn>
                              </p:par>
                            </p:childTnLst>
                          </p:cTn>
                        </p:par>
                        <p:par>
                          <p:cTn id="52" fill="hold">
                            <p:stCondLst>
                              <p:cond delay="5500"/>
                            </p:stCondLst>
                            <p:childTnLst>
                              <p:par>
                                <p:cTn id="53" presetID="2" presetClass="entr" presetSubtype="4" fill="hold" nodeType="afterEffect">
                                  <p:stCondLst>
                                    <p:cond delay="0"/>
                                  </p:stCondLst>
                                  <p:childTnLst>
                                    <p:set>
                                      <p:cBhvr>
                                        <p:cTn id="54" dur="1" fill="hold">
                                          <p:stCondLst>
                                            <p:cond delay="0"/>
                                          </p:stCondLst>
                                        </p:cTn>
                                        <p:tgtEl>
                                          <p:spTgt spid="67"/>
                                        </p:tgtEl>
                                        <p:attrNameLst>
                                          <p:attrName>style.visibility</p:attrName>
                                        </p:attrNameLst>
                                      </p:cBhvr>
                                      <p:to>
                                        <p:strVal val="visible"/>
                                      </p:to>
                                    </p:set>
                                    <p:anim calcmode="lin" valueType="num">
                                      <p:cBhvr additive="base">
                                        <p:cTn id="55" dur="500" fill="hold"/>
                                        <p:tgtEl>
                                          <p:spTgt spid="67"/>
                                        </p:tgtEl>
                                        <p:attrNameLst>
                                          <p:attrName>ppt_x</p:attrName>
                                        </p:attrNameLst>
                                      </p:cBhvr>
                                      <p:tavLst>
                                        <p:tav tm="0">
                                          <p:val>
                                            <p:strVal val="#ppt_x"/>
                                          </p:val>
                                        </p:tav>
                                        <p:tav tm="100000">
                                          <p:val>
                                            <p:strVal val="#ppt_x"/>
                                          </p:val>
                                        </p:tav>
                                      </p:tavLst>
                                    </p:anim>
                                    <p:anim calcmode="lin" valueType="num">
                                      <p:cBhvr additive="base">
                                        <p:cTn id="56" dur="500" fill="hold"/>
                                        <p:tgtEl>
                                          <p:spTgt spid="67"/>
                                        </p:tgtEl>
                                        <p:attrNameLst>
                                          <p:attrName>ppt_y</p:attrName>
                                        </p:attrNameLst>
                                      </p:cBhvr>
                                      <p:tavLst>
                                        <p:tav tm="0">
                                          <p:val>
                                            <p:strVal val="1+#ppt_h/2"/>
                                          </p:val>
                                        </p:tav>
                                        <p:tav tm="100000">
                                          <p:val>
                                            <p:strVal val="#ppt_y"/>
                                          </p:val>
                                        </p:tav>
                                      </p:tavLst>
                                    </p:anim>
                                  </p:childTnLst>
                                </p:cTn>
                              </p:par>
                            </p:childTnLst>
                          </p:cTn>
                        </p:par>
                        <p:par>
                          <p:cTn id="57" fill="hold">
                            <p:stCondLst>
                              <p:cond delay="6000"/>
                            </p:stCondLst>
                            <p:childTnLst>
                              <p:par>
                                <p:cTn id="58" presetID="2" presetClass="entr" presetSubtype="4" fill="hold" nodeType="afterEffect">
                                  <p:stCondLst>
                                    <p:cond delay="0"/>
                                  </p:stCondLst>
                                  <p:childTnLst>
                                    <p:set>
                                      <p:cBhvr>
                                        <p:cTn id="59" dur="1" fill="hold">
                                          <p:stCondLst>
                                            <p:cond delay="0"/>
                                          </p:stCondLst>
                                        </p:cTn>
                                        <p:tgtEl>
                                          <p:spTgt spid="72"/>
                                        </p:tgtEl>
                                        <p:attrNameLst>
                                          <p:attrName>style.visibility</p:attrName>
                                        </p:attrNameLst>
                                      </p:cBhvr>
                                      <p:to>
                                        <p:strVal val="visible"/>
                                      </p:to>
                                    </p:set>
                                    <p:anim calcmode="lin" valueType="num">
                                      <p:cBhvr additive="base">
                                        <p:cTn id="60" dur="500" fill="hold"/>
                                        <p:tgtEl>
                                          <p:spTgt spid="72"/>
                                        </p:tgtEl>
                                        <p:attrNameLst>
                                          <p:attrName>ppt_x</p:attrName>
                                        </p:attrNameLst>
                                      </p:cBhvr>
                                      <p:tavLst>
                                        <p:tav tm="0">
                                          <p:val>
                                            <p:strVal val="#ppt_x"/>
                                          </p:val>
                                        </p:tav>
                                        <p:tav tm="100000">
                                          <p:val>
                                            <p:strVal val="#ppt_x"/>
                                          </p:val>
                                        </p:tav>
                                      </p:tavLst>
                                    </p:anim>
                                    <p:anim calcmode="lin" valueType="num">
                                      <p:cBhvr additive="base">
                                        <p:cTn id="61" dur="500" fill="hold"/>
                                        <p:tgtEl>
                                          <p:spTgt spid="72"/>
                                        </p:tgtEl>
                                        <p:attrNameLst>
                                          <p:attrName>ppt_y</p:attrName>
                                        </p:attrNameLst>
                                      </p:cBhvr>
                                      <p:tavLst>
                                        <p:tav tm="0">
                                          <p:val>
                                            <p:strVal val="1+#ppt_h/2"/>
                                          </p:val>
                                        </p:tav>
                                        <p:tav tm="100000">
                                          <p:val>
                                            <p:strVal val="#ppt_y"/>
                                          </p:val>
                                        </p:tav>
                                      </p:tavLst>
                                    </p:anim>
                                  </p:childTnLst>
                                </p:cTn>
                              </p:par>
                            </p:childTnLst>
                          </p:cTn>
                        </p:par>
                        <p:par>
                          <p:cTn id="62" fill="hold">
                            <p:stCondLst>
                              <p:cond delay="6500"/>
                            </p:stCondLst>
                            <p:childTnLst>
                              <p:par>
                                <p:cTn id="63" presetID="22" presetClass="entr" presetSubtype="1" fill="hold" nodeType="afterEffect">
                                  <p:stCondLst>
                                    <p:cond delay="0"/>
                                  </p:stCondLst>
                                  <p:childTnLst>
                                    <p:set>
                                      <p:cBhvr>
                                        <p:cTn id="64" dur="1" fill="hold">
                                          <p:stCondLst>
                                            <p:cond delay="0"/>
                                          </p:stCondLst>
                                        </p:cTn>
                                        <p:tgtEl>
                                          <p:spTgt spid="77"/>
                                        </p:tgtEl>
                                        <p:attrNameLst>
                                          <p:attrName>style.visibility</p:attrName>
                                        </p:attrNameLst>
                                      </p:cBhvr>
                                      <p:to>
                                        <p:strVal val="visible"/>
                                      </p:to>
                                    </p:set>
                                    <p:animEffect transition="in" filter="wipe(up)">
                                      <p:cBhvr>
                                        <p:cTn id="65" dur="500"/>
                                        <p:tgtEl>
                                          <p:spTgt spid="7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单击此处添加标题</a:t>
            </a:r>
            <a:endParaRPr lang="en-US" altLang="zh-CN" dirty="0"/>
          </a:p>
        </p:txBody>
      </p:sp>
      <p:graphicFrame>
        <p:nvGraphicFramePr>
          <p:cNvPr id="3" name="图表 2"/>
          <p:cNvGraphicFramePr/>
          <p:nvPr/>
        </p:nvGraphicFramePr>
        <p:xfrm>
          <a:off x="2481704" y="1058277"/>
          <a:ext cx="7228592" cy="3916947"/>
        </p:xfrm>
        <a:graphic>
          <a:graphicData uri="http://schemas.openxmlformats.org/drawingml/2006/chart">
            <c:chart xmlns:c="http://schemas.openxmlformats.org/drawingml/2006/chart" xmlns:r="http://schemas.openxmlformats.org/officeDocument/2006/relationships" r:id="rId1"/>
          </a:graphicData>
        </a:graphic>
      </p:graphicFrame>
      <p:grpSp>
        <p:nvGrpSpPr>
          <p:cNvPr id="4" name="组合 3"/>
          <p:cNvGrpSpPr/>
          <p:nvPr/>
        </p:nvGrpSpPr>
        <p:grpSpPr>
          <a:xfrm>
            <a:off x="2144893" y="5156795"/>
            <a:ext cx="1969498" cy="1352552"/>
            <a:chOff x="1843837" y="5146550"/>
            <a:chExt cx="1969498" cy="1352552"/>
          </a:xfrm>
        </p:grpSpPr>
        <p:grpSp>
          <p:nvGrpSpPr>
            <p:cNvPr id="5" name="组合 4"/>
            <p:cNvGrpSpPr/>
            <p:nvPr/>
          </p:nvGrpSpPr>
          <p:grpSpPr>
            <a:xfrm>
              <a:off x="1890212" y="5257426"/>
              <a:ext cx="1923123" cy="1241676"/>
              <a:chOff x="223455" y="2735579"/>
              <a:chExt cx="1923123" cy="1241676"/>
            </a:xfrm>
          </p:grpSpPr>
          <p:sp>
            <p:nvSpPr>
              <p:cNvPr id="8" name="文本框 7"/>
              <p:cNvSpPr txBox="1"/>
              <p:nvPr/>
            </p:nvSpPr>
            <p:spPr>
              <a:xfrm>
                <a:off x="223455" y="2735579"/>
                <a:ext cx="1923123" cy="338554"/>
              </a:xfrm>
              <a:prstGeom prst="rect">
                <a:avLst/>
              </a:prstGeom>
              <a:noFill/>
            </p:spPr>
            <p:txBody>
              <a:bodyPr wrap="square" rtlCol="0">
                <a:spAutoFit/>
              </a:bodyPr>
              <a:lstStyle/>
              <a:p>
                <a:r>
                  <a:rPr lang="zh-CN" altLang="en-US" sz="1600" b="1" dirty="0">
                    <a:solidFill>
                      <a:schemeClr val="accent1"/>
                    </a:solidFill>
                    <a:latin typeface="+mj-ea"/>
                    <a:ea typeface="+mj-ea"/>
                  </a:rPr>
                  <a:t>添加标题</a:t>
                </a:r>
                <a:endParaRPr lang="zh-CN" altLang="en-US" sz="1600" b="1" dirty="0">
                  <a:solidFill>
                    <a:schemeClr val="accent1"/>
                  </a:solidFill>
                  <a:latin typeface="+mj-ea"/>
                  <a:ea typeface="+mj-ea"/>
                </a:endParaRPr>
              </a:p>
            </p:txBody>
          </p:sp>
          <p:sp>
            <p:nvSpPr>
              <p:cNvPr id="9" name="文本框 8"/>
              <p:cNvSpPr txBox="1"/>
              <p:nvPr/>
            </p:nvSpPr>
            <p:spPr>
              <a:xfrm>
                <a:off x="224531" y="2988779"/>
                <a:ext cx="1411666" cy="988476"/>
              </a:xfrm>
              <a:prstGeom prst="rect">
                <a:avLst/>
              </a:prstGeom>
              <a:noFill/>
            </p:spPr>
            <p:txBody>
              <a:bodyPr wrap="square" rtlCol="0">
                <a:spAutoFit/>
              </a:bodyPr>
              <a:lstStyle/>
              <a:p>
                <a:pPr algn="just">
                  <a:lnSpc>
                    <a:spcPct val="150000"/>
                  </a:lnSpc>
                </a:pPr>
                <a:r>
                  <a:rPr lang="zh-CN" altLang="en-US" sz="1000" dirty="0">
                    <a:solidFill>
                      <a:schemeClr val="tx2"/>
                    </a:solidFill>
                    <a:latin typeface="+mn-ea"/>
                  </a:rPr>
                  <a:t>单击此处添加标题单击此处添加标题单击此处添加标题单击此处添加标题</a:t>
                </a:r>
                <a:endParaRPr lang="zh-CN" altLang="en-US" sz="1000" dirty="0">
                  <a:solidFill>
                    <a:schemeClr val="tx2"/>
                  </a:solidFill>
                  <a:latin typeface="+mn-ea"/>
                </a:endParaRPr>
              </a:p>
            </p:txBody>
          </p:sp>
        </p:grpSp>
        <p:sp>
          <p:nvSpPr>
            <p:cNvPr id="6" name="椭圆 5"/>
            <p:cNvSpPr/>
            <p:nvPr/>
          </p:nvSpPr>
          <p:spPr>
            <a:xfrm>
              <a:off x="1843837" y="5380943"/>
              <a:ext cx="104219" cy="104219"/>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pic>
          <p:nvPicPr>
            <p:cNvPr id="7" name="图片 6"/>
            <p:cNvPicPr>
              <a:picLocks noChangeAspect="1"/>
            </p:cNvPicPr>
            <p:nvPr/>
          </p:nvPicPr>
          <p:blipFill rotWithShape="1">
            <a:blip r:embed="rId2">
              <a:extLst>
                <a:ext uri="{BEBA8EAE-BF5A-486C-A8C5-ECC9F3942E4B}">
                  <a14:imgProps xmlns:a14="http://schemas.microsoft.com/office/drawing/2010/main">
                    <a14:imgLayer r:embed="rId3">
                      <a14:imgEffect>
                        <a14:saturation sat="66000"/>
                      </a14:imgEffect>
                    </a14:imgLayer>
                  </a14:imgProps>
                </a:ext>
              </a:extLst>
            </a:blip>
            <a:srcRect t="76775"/>
            <a:stretch>
              <a:fillRect/>
            </a:stretch>
          </p:blipFill>
          <p:spPr>
            <a:xfrm rot="5400000">
              <a:off x="2869854" y="5597798"/>
              <a:ext cx="1030232" cy="127736"/>
            </a:xfrm>
            <a:prstGeom prst="rect">
              <a:avLst/>
            </a:prstGeom>
          </p:spPr>
        </p:pic>
      </p:grpSp>
      <p:grpSp>
        <p:nvGrpSpPr>
          <p:cNvPr id="10" name="组合 9"/>
          <p:cNvGrpSpPr/>
          <p:nvPr/>
        </p:nvGrpSpPr>
        <p:grpSpPr>
          <a:xfrm>
            <a:off x="3818118" y="5156795"/>
            <a:ext cx="1969498" cy="1352552"/>
            <a:chOff x="1843837" y="5146550"/>
            <a:chExt cx="1969498" cy="1352552"/>
          </a:xfrm>
        </p:grpSpPr>
        <p:grpSp>
          <p:nvGrpSpPr>
            <p:cNvPr id="11" name="组合 10"/>
            <p:cNvGrpSpPr/>
            <p:nvPr/>
          </p:nvGrpSpPr>
          <p:grpSpPr>
            <a:xfrm>
              <a:off x="1890212" y="5257426"/>
              <a:ext cx="1923123" cy="1241676"/>
              <a:chOff x="223455" y="2735579"/>
              <a:chExt cx="1923123" cy="1241676"/>
            </a:xfrm>
          </p:grpSpPr>
          <p:sp>
            <p:nvSpPr>
              <p:cNvPr id="14" name="文本框 13"/>
              <p:cNvSpPr txBox="1"/>
              <p:nvPr/>
            </p:nvSpPr>
            <p:spPr>
              <a:xfrm>
                <a:off x="223455" y="2735579"/>
                <a:ext cx="1923123" cy="338554"/>
              </a:xfrm>
              <a:prstGeom prst="rect">
                <a:avLst/>
              </a:prstGeom>
              <a:noFill/>
            </p:spPr>
            <p:txBody>
              <a:bodyPr wrap="square" rtlCol="0">
                <a:spAutoFit/>
              </a:bodyPr>
              <a:lstStyle/>
              <a:p>
                <a:r>
                  <a:rPr lang="zh-CN" altLang="en-US" sz="1600" b="1" dirty="0">
                    <a:solidFill>
                      <a:schemeClr val="accent2"/>
                    </a:solidFill>
                    <a:latin typeface="+mj-ea"/>
                    <a:ea typeface="+mj-ea"/>
                  </a:rPr>
                  <a:t>添加标题</a:t>
                </a:r>
                <a:endParaRPr lang="zh-CN" altLang="en-US" sz="1600" b="1" dirty="0">
                  <a:solidFill>
                    <a:schemeClr val="accent2"/>
                  </a:solidFill>
                  <a:latin typeface="+mj-ea"/>
                  <a:ea typeface="+mj-ea"/>
                </a:endParaRPr>
              </a:p>
            </p:txBody>
          </p:sp>
          <p:sp>
            <p:nvSpPr>
              <p:cNvPr id="15" name="文本框 14"/>
              <p:cNvSpPr txBox="1"/>
              <p:nvPr/>
            </p:nvSpPr>
            <p:spPr>
              <a:xfrm>
                <a:off x="224531" y="2988779"/>
                <a:ext cx="1411666" cy="988476"/>
              </a:xfrm>
              <a:prstGeom prst="rect">
                <a:avLst/>
              </a:prstGeom>
              <a:noFill/>
            </p:spPr>
            <p:txBody>
              <a:bodyPr wrap="square" rtlCol="0">
                <a:spAutoFit/>
              </a:bodyPr>
              <a:lstStyle/>
              <a:p>
                <a:pPr algn="just">
                  <a:lnSpc>
                    <a:spcPct val="150000"/>
                  </a:lnSpc>
                </a:pPr>
                <a:r>
                  <a:rPr lang="zh-CN" altLang="en-US" sz="1000" dirty="0">
                    <a:solidFill>
                      <a:schemeClr val="tx2"/>
                    </a:solidFill>
                    <a:latin typeface="+mn-ea"/>
                  </a:rPr>
                  <a:t>单击此处添加标题单击此处添加标题单击此处添加标题单击此处添加标题</a:t>
                </a:r>
                <a:endParaRPr lang="zh-CN" altLang="en-US" sz="1000" dirty="0">
                  <a:solidFill>
                    <a:schemeClr val="tx2"/>
                  </a:solidFill>
                  <a:latin typeface="+mn-ea"/>
                </a:endParaRPr>
              </a:p>
            </p:txBody>
          </p:sp>
        </p:grpSp>
        <p:sp>
          <p:nvSpPr>
            <p:cNvPr id="12" name="椭圆 11"/>
            <p:cNvSpPr/>
            <p:nvPr/>
          </p:nvSpPr>
          <p:spPr>
            <a:xfrm>
              <a:off x="1843837" y="5380943"/>
              <a:ext cx="104219" cy="104219"/>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pic>
          <p:nvPicPr>
            <p:cNvPr id="13" name="图片 12"/>
            <p:cNvPicPr>
              <a:picLocks noChangeAspect="1"/>
            </p:cNvPicPr>
            <p:nvPr/>
          </p:nvPicPr>
          <p:blipFill rotWithShape="1">
            <a:blip r:embed="rId2">
              <a:extLst>
                <a:ext uri="{BEBA8EAE-BF5A-486C-A8C5-ECC9F3942E4B}">
                  <a14:imgProps xmlns:a14="http://schemas.microsoft.com/office/drawing/2010/main">
                    <a14:imgLayer r:embed="rId3">
                      <a14:imgEffect>
                        <a14:saturation sat="66000"/>
                      </a14:imgEffect>
                    </a14:imgLayer>
                  </a14:imgProps>
                </a:ext>
              </a:extLst>
            </a:blip>
            <a:srcRect t="76775"/>
            <a:stretch>
              <a:fillRect/>
            </a:stretch>
          </p:blipFill>
          <p:spPr>
            <a:xfrm rot="5400000">
              <a:off x="2717454" y="5597798"/>
              <a:ext cx="1030232" cy="127736"/>
            </a:xfrm>
            <a:prstGeom prst="rect">
              <a:avLst/>
            </a:prstGeom>
          </p:spPr>
        </p:pic>
      </p:grpSp>
      <p:grpSp>
        <p:nvGrpSpPr>
          <p:cNvPr id="16" name="组合 15"/>
          <p:cNvGrpSpPr/>
          <p:nvPr/>
        </p:nvGrpSpPr>
        <p:grpSpPr>
          <a:xfrm>
            <a:off x="5402443" y="5156795"/>
            <a:ext cx="1969498" cy="1352552"/>
            <a:chOff x="1843837" y="5146550"/>
            <a:chExt cx="1969498" cy="1352552"/>
          </a:xfrm>
        </p:grpSpPr>
        <p:grpSp>
          <p:nvGrpSpPr>
            <p:cNvPr id="17" name="组合 16"/>
            <p:cNvGrpSpPr/>
            <p:nvPr/>
          </p:nvGrpSpPr>
          <p:grpSpPr>
            <a:xfrm>
              <a:off x="1890212" y="5257426"/>
              <a:ext cx="1923123" cy="1241676"/>
              <a:chOff x="223455" y="2735579"/>
              <a:chExt cx="1923123" cy="1241676"/>
            </a:xfrm>
          </p:grpSpPr>
          <p:sp>
            <p:nvSpPr>
              <p:cNvPr id="20" name="文本框 19"/>
              <p:cNvSpPr txBox="1"/>
              <p:nvPr/>
            </p:nvSpPr>
            <p:spPr>
              <a:xfrm>
                <a:off x="223455" y="2735579"/>
                <a:ext cx="1923123" cy="338554"/>
              </a:xfrm>
              <a:prstGeom prst="rect">
                <a:avLst/>
              </a:prstGeom>
              <a:noFill/>
            </p:spPr>
            <p:txBody>
              <a:bodyPr wrap="square" rtlCol="0">
                <a:spAutoFit/>
              </a:bodyPr>
              <a:lstStyle/>
              <a:p>
                <a:r>
                  <a:rPr lang="zh-CN" altLang="en-US" sz="1600" b="1" dirty="0">
                    <a:solidFill>
                      <a:schemeClr val="accent3"/>
                    </a:solidFill>
                    <a:latin typeface="+mj-ea"/>
                    <a:ea typeface="+mj-ea"/>
                  </a:rPr>
                  <a:t>添加标题</a:t>
                </a:r>
                <a:endParaRPr lang="zh-CN" altLang="en-US" sz="1600" b="1" dirty="0">
                  <a:solidFill>
                    <a:schemeClr val="accent3"/>
                  </a:solidFill>
                  <a:latin typeface="+mj-ea"/>
                  <a:ea typeface="+mj-ea"/>
                </a:endParaRPr>
              </a:p>
            </p:txBody>
          </p:sp>
          <p:sp>
            <p:nvSpPr>
              <p:cNvPr id="21" name="文本框 20"/>
              <p:cNvSpPr txBox="1"/>
              <p:nvPr/>
            </p:nvSpPr>
            <p:spPr>
              <a:xfrm>
                <a:off x="224531" y="2988779"/>
                <a:ext cx="1411666" cy="988476"/>
              </a:xfrm>
              <a:prstGeom prst="rect">
                <a:avLst/>
              </a:prstGeom>
              <a:noFill/>
            </p:spPr>
            <p:txBody>
              <a:bodyPr wrap="square" rtlCol="0">
                <a:spAutoFit/>
              </a:bodyPr>
              <a:lstStyle/>
              <a:p>
                <a:pPr algn="just">
                  <a:lnSpc>
                    <a:spcPct val="150000"/>
                  </a:lnSpc>
                </a:pPr>
                <a:r>
                  <a:rPr lang="zh-CN" altLang="en-US" sz="1000" dirty="0">
                    <a:solidFill>
                      <a:schemeClr val="tx2"/>
                    </a:solidFill>
                    <a:latin typeface="+mn-ea"/>
                  </a:rPr>
                  <a:t>单击此处添加标题单击此处添加标题单击此处添加标题单击此处添加标题</a:t>
                </a:r>
                <a:endParaRPr lang="zh-CN" altLang="en-US" sz="1000" dirty="0">
                  <a:solidFill>
                    <a:schemeClr val="tx2"/>
                  </a:solidFill>
                  <a:latin typeface="+mn-ea"/>
                </a:endParaRPr>
              </a:p>
            </p:txBody>
          </p:sp>
        </p:grpSp>
        <p:sp>
          <p:nvSpPr>
            <p:cNvPr id="18" name="椭圆 17"/>
            <p:cNvSpPr/>
            <p:nvPr/>
          </p:nvSpPr>
          <p:spPr>
            <a:xfrm>
              <a:off x="1843837" y="5380943"/>
              <a:ext cx="104219" cy="104219"/>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pic>
          <p:nvPicPr>
            <p:cNvPr id="19" name="图片 18"/>
            <p:cNvPicPr>
              <a:picLocks noChangeAspect="1"/>
            </p:cNvPicPr>
            <p:nvPr/>
          </p:nvPicPr>
          <p:blipFill rotWithShape="1">
            <a:blip r:embed="rId2">
              <a:extLst>
                <a:ext uri="{BEBA8EAE-BF5A-486C-A8C5-ECC9F3942E4B}">
                  <a14:imgProps xmlns:a14="http://schemas.microsoft.com/office/drawing/2010/main">
                    <a14:imgLayer r:embed="rId3">
                      <a14:imgEffect>
                        <a14:saturation sat="66000"/>
                      </a14:imgEffect>
                    </a14:imgLayer>
                  </a14:imgProps>
                </a:ext>
              </a:extLst>
            </a:blip>
            <a:srcRect t="76775"/>
            <a:stretch>
              <a:fillRect/>
            </a:stretch>
          </p:blipFill>
          <p:spPr>
            <a:xfrm rot="5400000">
              <a:off x="2717454" y="5597798"/>
              <a:ext cx="1030232" cy="127736"/>
            </a:xfrm>
            <a:prstGeom prst="rect">
              <a:avLst/>
            </a:prstGeom>
          </p:spPr>
        </p:pic>
      </p:grpSp>
      <p:grpSp>
        <p:nvGrpSpPr>
          <p:cNvPr id="22" name="组合 21"/>
          <p:cNvGrpSpPr/>
          <p:nvPr/>
        </p:nvGrpSpPr>
        <p:grpSpPr>
          <a:xfrm>
            <a:off x="6986768" y="5156795"/>
            <a:ext cx="1969498" cy="1352552"/>
            <a:chOff x="1843837" y="5146550"/>
            <a:chExt cx="1969498" cy="1352552"/>
          </a:xfrm>
        </p:grpSpPr>
        <p:grpSp>
          <p:nvGrpSpPr>
            <p:cNvPr id="23" name="组合 22"/>
            <p:cNvGrpSpPr/>
            <p:nvPr/>
          </p:nvGrpSpPr>
          <p:grpSpPr>
            <a:xfrm>
              <a:off x="1890212" y="5257426"/>
              <a:ext cx="1923123" cy="1241676"/>
              <a:chOff x="223455" y="2735579"/>
              <a:chExt cx="1923123" cy="1241676"/>
            </a:xfrm>
          </p:grpSpPr>
          <p:sp>
            <p:nvSpPr>
              <p:cNvPr id="26" name="文本框 25"/>
              <p:cNvSpPr txBox="1"/>
              <p:nvPr/>
            </p:nvSpPr>
            <p:spPr>
              <a:xfrm>
                <a:off x="223455" y="2735579"/>
                <a:ext cx="1923123" cy="338554"/>
              </a:xfrm>
              <a:prstGeom prst="rect">
                <a:avLst/>
              </a:prstGeom>
              <a:noFill/>
            </p:spPr>
            <p:txBody>
              <a:bodyPr wrap="square" rtlCol="0">
                <a:spAutoFit/>
              </a:bodyPr>
              <a:lstStyle/>
              <a:p>
                <a:r>
                  <a:rPr lang="zh-CN" altLang="en-US" sz="1600" b="1" dirty="0">
                    <a:solidFill>
                      <a:schemeClr val="accent4"/>
                    </a:solidFill>
                    <a:latin typeface="+mj-ea"/>
                    <a:ea typeface="+mj-ea"/>
                  </a:rPr>
                  <a:t>添加标题</a:t>
                </a:r>
                <a:endParaRPr lang="zh-CN" altLang="en-US" sz="1600" b="1" dirty="0">
                  <a:solidFill>
                    <a:schemeClr val="accent4"/>
                  </a:solidFill>
                  <a:latin typeface="+mj-ea"/>
                  <a:ea typeface="+mj-ea"/>
                </a:endParaRPr>
              </a:p>
            </p:txBody>
          </p:sp>
          <p:sp>
            <p:nvSpPr>
              <p:cNvPr id="27" name="文本框 26"/>
              <p:cNvSpPr txBox="1"/>
              <p:nvPr/>
            </p:nvSpPr>
            <p:spPr>
              <a:xfrm>
                <a:off x="224531" y="2988779"/>
                <a:ext cx="1411666" cy="988476"/>
              </a:xfrm>
              <a:prstGeom prst="rect">
                <a:avLst/>
              </a:prstGeom>
              <a:noFill/>
            </p:spPr>
            <p:txBody>
              <a:bodyPr wrap="square" rtlCol="0">
                <a:spAutoFit/>
              </a:bodyPr>
              <a:lstStyle/>
              <a:p>
                <a:pPr algn="just">
                  <a:lnSpc>
                    <a:spcPct val="150000"/>
                  </a:lnSpc>
                </a:pPr>
                <a:r>
                  <a:rPr lang="zh-CN" altLang="en-US" sz="1000" dirty="0">
                    <a:solidFill>
                      <a:schemeClr val="tx2"/>
                    </a:solidFill>
                    <a:latin typeface="+mn-ea"/>
                  </a:rPr>
                  <a:t>单击此处添加标题单击此处添加标题单击此处添加标题单击此处添加标题</a:t>
                </a:r>
                <a:endParaRPr lang="zh-CN" altLang="en-US" sz="1000" dirty="0">
                  <a:solidFill>
                    <a:schemeClr val="tx2"/>
                  </a:solidFill>
                  <a:latin typeface="+mn-ea"/>
                </a:endParaRPr>
              </a:p>
            </p:txBody>
          </p:sp>
        </p:grpSp>
        <p:sp>
          <p:nvSpPr>
            <p:cNvPr id="24" name="椭圆 23"/>
            <p:cNvSpPr/>
            <p:nvPr/>
          </p:nvSpPr>
          <p:spPr>
            <a:xfrm>
              <a:off x="1843837" y="5380943"/>
              <a:ext cx="104219" cy="104219"/>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pic>
          <p:nvPicPr>
            <p:cNvPr id="25" name="图片 24"/>
            <p:cNvPicPr>
              <a:picLocks noChangeAspect="1"/>
            </p:cNvPicPr>
            <p:nvPr/>
          </p:nvPicPr>
          <p:blipFill rotWithShape="1">
            <a:blip r:embed="rId2">
              <a:extLst>
                <a:ext uri="{BEBA8EAE-BF5A-486C-A8C5-ECC9F3942E4B}">
                  <a14:imgProps xmlns:a14="http://schemas.microsoft.com/office/drawing/2010/main">
                    <a14:imgLayer r:embed="rId3">
                      <a14:imgEffect>
                        <a14:saturation sat="66000"/>
                      </a14:imgEffect>
                    </a14:imgLayer>
                  </a14:imgProps>
                </a:ext>
              </a:extLst>
            </a:blip>
            <a:srcRect t="76775"/>
            <a:stretch>
              <a:fillRect/>
            </a:stretch>
          </p:blipFill>
          <p:spPr>
            <a:xfrm rot="5400000">
              <a:off x="2717454" y="5597798"/>
              <a:ext cx="1030232" cy="127736"/>
            </a:xfrm>
            <a:prstGeom prst="rect">
              <a:avLst/>
            </a:prstGeom>
          </p:spPr>
        </p:pic>
      </p:grpSp>
      <p:grpSp>
        <p:nvGrpSpPr>
          <p:cNvPr id="28" name="组合 27"/>
          <p:cNvGrpSpPr/>
          <p:nvPr/>
        </p:nvGrpSpPr>
        <p:grpSpPr>
          <a:xfrm>
            <a:off x="8571093" y="5156795"/>
            <a:ext cx="1969498" cy="1352552"/>
            <a:chOff x="1843837" y="5146550"/>
            <a:chExt cx="1969498" cy="1352552"/>
          </a:xfrm>
        </p:grpSpPr>
        <p:grpSp>
          <p:nvGrpSpPr>
            <p:cNvPr id="29" name="组合 28"/>
            <p:cNvGrpSpPr/>
            <p:nvPr/>
          </p:nvGrpSpPr>
          <p:grpSpPr>
            <a:xfrm>
              <a:off x="1890212" y="5257426"/>
              <a:ext cx="1923123" cy="1241676"/>
              <a:chOff x="223455" y="2735579"/>
              <a:chExt cx="1923123" cy="1241676"/>
            </a:xfrm>
          </p:grpSpPr>
          <p:sp>
            <p:nvSpPr>
              <p:cNvPr id="32" name="文本框 31"/>
              <p:cNvSpPr txBox="1"/>
              <p:nvPr/>
            </p:nvSpPr>
            <p:spPr>
              <a:xfrm>
                <a:off x="223455" y="2735579"/>
                <a:ext cx="1923123" cy="338554"/>
              </a:xfrm>
              <a:prstGeom prst="rect">
                <a:avLst/>
              </a:prstGeom>
              <a:noFill/>
            </p:spPr>
            <p:txBody>
              <a:bodyPr wrap="square" rtlCol="0">
                <a:spAutoFit/>
              </a:bodyPr>
              <a:lstStyle/>
              <a:p>
                <a:r>
                  <a:rPr lang="zh-CN" altLang="en-US" sz="1600" b="1" dirty="0">
                    <a:solidFill>
                      <a:schemeClr val="accent5"/>
                    </a:solidFill>
                    <a:latin typeface="+mj-ea"/>
                    <a:ea typeface="+mj-ea"/>
                  </a:rPr>
                  <a:t>添加标题</a:t>
                </a:r>
                <a:endParaRPr lang="zh-CN" altLang="en-US" sz="1600" b="1" dirty="0">
                  <a:solidFill>
                    <a:schemeClr val="accent5"/>
                  </a:solidFill>
                  <a:latin typeface="+mj-ea"/>
                  <a:ea typeface="+mj-ea"/>
                </a:endParaRPr>
              </a:p>
            </p:txBody>
          </p:sp>
          <p:sp>
            <p:nvSpPr>
              <p:cNvPr id="33" name="文本框 32"/>
              <p:cNvSpPr txBox="1"/>
              <p:nvPr/>
            </p:nvSpPr>
            <p:spPr>
              <a:xfrm>
                <a:off x="224531" y="2988779"/>
                <a:ext cx="1411666" cy="988476"/>
              </a:xfrm>
              <a:prstGeom prst="rect">
                <a:avLst/>
              </a:prstGeom>
              <a:noFill/>
            </p:spPr>
            <p:txBody>
              <a:bodyPr wrap="square" rtlCol="0">
                <a:spAutoFit/>
              </a:bodyPr>
              <a:lstStyle/>
              <a:p>
                <a:pPr algn="just">
                  <a:lnSpc>
                    <a:spcPct val="150000"/>
                  </a:lnSpc>
                </a:pPr>
                <a:r>
                  <a:rPr lang="zh-CN" altLang="en-US" sz="1000" dirty="0">
                    <a:solidFill>
                      <a:schemeClr val="tx2"/>
                    </a:solidFill>
                    <a:latin typeface="+mn-ea"/>
                  </a:rPr>
                  <a:t>单击此处添加标题单击此处添加标题单击此处添加标题单击此处添加标题</a:t>
                </a:r>
                <a:endParaRPr lang="zh-CN" altLang="en-US" sz="1000" dirty="0">
                  <a:solidFill>
                    <a:schemeClr val="tx2"/>
                  </a:solidFill>
                  <a:latin typeface="+mn-ea"/>
                </a:endParaRPr>
              </a:p>
            </p:txBody>
          </p:sp>
        </p:grpSp>
        <p:sp>
          <p:nvSpPr>
            <p:cNvPr id="30" name="椭圆 29"/>
            <p:cNvSpPr/>
            <p:nvPr/>
          </p:nvSpPr>
          <p:spPr>
            <a:xfrm>
              <a:off x="1843837" y="5380943"/>
              <a:ext cx="104219" cy="104219"/>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mj-ea"/>
                <a:ea typeface="+mj-ea"/>
              </a:endParaRPr>
            </a:p>
          </p:txBody>
        </p:sp>
        <p:pic>
          <p:nvPicPr>
            <p:cNvPr id="31" name="图片 30"/>
            <p:cNvPicPr>
              <a:picLocks noChangeAspect="1"/>
            </p:cNvPicPr>
            <p:nvPr/>
          </p:nvPicPr>
          <p:blipFill rotWithShape="1">
            <a:blip r:embed="rId2">
              <a:extLst>
                <a:ext uri="{BEBA8EAE-BF5A-486C-A8C5-ECC9F3942E4B}">
                  <a14:imgProps xmlns:a14="http://schemas.microsoft.com/office/drawing/2010/main">
                    <a14:imgLayer r:embed="rId3">
                      <a14:imgEffect>
                        <a14:saturation sat="66000"/>
                      </a14:imgEffect>
                    </a14:imgLayer>
                  </a14:imgProps>
                </a:ext>
              </a:extLst>
            </a:blip>
            <a:srcRect t="76775"/>
            <a:stretch>
              <a:fillRect/>
            </a:stretch>
          </p:blipFill>
          <p:spPr>
            <a:xfrm rot="5400000">
              <a:off x="2717454" y="5597798"/>
              <a:ext cx="1030232" cy="127736"/>
            </a:xfrm>
            <a:prstGeom prst="rect">
              <a:avLst/>
            </a:prstGeom>
          </p:spPr>
        </p:pic>
      </p:grpSp>
      <p:grpSp>
        <p:nvGrpSpPr>
          <p:cNvPr id="34" name="组合 33"/>
          <p:cNvGrpSpPr/>
          <p:nvPr/>
        </p:nvGrpSpPr>
        <p:grpSpPr>
          <a:xfrm>
            <a:off x="3221841" y="2764753"/>
            <a:ext cx="1140795" cy="532507"/>
            <a:chOff x="8282051" y="330307"/>
            <a:chExt cx="1140795" cy="532507"/>
          </a:xfrm>
        </p:grpSpPr>
        <p:grpSp>
          <p:nvGrpSpPr>
            <p:cNvPr id="35" name="组合 34"/>
            <p:cNvGrpSpPr/>
            <p:nvPr/>
          </p:nvGrpSpPr>
          <p:grpSpPr>
            <a:xfrm>
              <a:off x="8282051" y="330307"/>
              <a:ext cx="1140795" cy="532507"/>
              <a:chOff x="8282051" y="330307"/>
              <a:chExt cx="1140795" cy="532507"/>
            </a:xfrm>
          </p:grpSpPr>
          <p:sp>
            <p:nvSpPr>
              <p:cNvPr id="43" name="圆角矩形 74"/>
              <p:cNvSpPr/>
              <p:nvPr/>
            </p:nvSpPr>
            <p:spPr>
              <a:xfrm rot="5400000">
                <a:off x="8561168" y="51190"/>
                <a:ext cx="532507" cy="1090742"/>
              </a:xfrm>
              <a:prstGeom prst="roundRect">
                <a:avLst>
                  <a:gd name="adj" fmla="val 50000"/>
                </a:avLst>
              </a:prstGeom>
              <a:pattFill prst="dkDnDiag">
                <a:fgClr>
                  <a:srgbClr val="EEEEEE"/>
                </a:fgClr>
                <a:bgClr>
                  <a:srgbClr val="F9F9F9"/>
                </a:bgClr>
              </a:pattFill>
              <a:ln w="12700">
                <a:gradFill flip="none" rotWithShape="1">
                  <a:gsLst>
                    <a:gs pos="0">
                      <a:schemeClr val="bg1"/>
                    </a:gs>
                    <a:gs pos="100000">
                      <a:srgbClr val="DEDEDE"/>
                    </a:gs>
                  </a:gsLst>
                  <a:lin ang="18900000" scaled="0"/>
                  <a:tileRect/>
                </a:gradFill>
              </a:ln>
              <a:effectLst>
                <a:outerShdw blurRad="127000" dist="508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4" name="文本框 43"/>
              <p:cNvSpPr txBox="1"/>
              <p:nvPr/>
            </p:nvSpPr>
            <p:spPr>
              <a:xfrm>
                <a:off x="8731995" y="396506"/>
                <a:ext cx="690851" cy="400110"/>
              </a:xfrm>
              <a:prstGeom prst="rect">
                <a:avLst/>
              </a:prstGeom>
              <a:noFill/>
            </p:spPr>
            <p:txBody>
              <a:bodyPr wrap="square" rtlCol="0">
                <a:spAutoFit/>
              </a:bodyPr>
              <a:lstStyle/>
              <a:p>
                <a:pPr algn="ctr"/>
                <a:r>
                  <a:rPr lang="en-US" altLang="zh-CN" sz="2000" dirty="0">
                    <a:solidFill>
                      <a:schemeClr val="accent1"/>
                    </a:solidFill>
                    <a:latin typeface="Impact" panose="020B0806030902050204" pitchFamily="34" charset="0"/>
                  </a:rPr>
                  <a:t>60</a:t>
                </a:r>
                <a:r>
                  <a:rPr lang="en-US" altLang="zh-CN" sz="1200" dirty="0">
                    <a:solidFill>
                      <a:schemeClr val="accent1"/>
                    </a:solidFill>
                    <a:latin typeface="Impact" panose="020B0806030902050204" pitchFamily="34" charset="0"/>
                  </a:rPr>
                  <a:t>%</a:t>
                </a:r>
                <a:endParaRPr lang="zh-CN" altLang="en-US" sz="2000" dirty="0">
                  <a:solidFill>
                    <a:schemeClr val="accent1"/>
                  </a:solidFill>
                  <a:latin typeface="Impact" panose="020B0806030902050204" pitchFamily="34" charset="0"/>
                </a:endParaRPr>
              </a:p>
            </p:txBody>
          </p:sp>
        </p:grpSp>
        <p:grpSp>
          <p:nvGrpSpPr>
            <p:cNvPr id="36" name="组合 35"/>
            <p:cNvGrpSpPr/>
            <p:nvPr/>
          </p:nvGrpSpPr>
          <p:grpSpPr>
            <a:xfrm>
              <a:off x="8402992" y="388669"/>
              <a:ext cx="415786" cy="415784"/>
              <a:chOff x="4047571" y="1294212"/>
              <a:chExt cx="810217" cy="810217"/>
            </a:xfrm>
          </p:grpSpPr>
          <p:grpSp>
            <p:nvGrpSpPr>
              <p:cNvPr id="37" name="组合 36"/>
              <p:cNvGrpSpPr/>
              <p:nvPr/>
            </p:nvGrpSpPr>
            <p:grpSpPr>
              <a:xfrm>
                <a:off x="4047571" y="1294212"/>
                <a:ext cx="810217" cy="810217"/>
                <a:chOff x="4047571" y="1294212"/>
                <a:chExt cx="810217" cy="810217"/>
              </a:xfrm>
            </p:grpSpPr>
            <p:grpSp>
              <p:nvGrpSpPr>
                <p:cNvPr id="39" name="组合 38"/>
                <p:cNvGrpSpPr/>
                <p:nvPr/>
              </p:nvGrpSpPr>
              <p:grpSpPr>
                <a:xfrm>
                  <a:off x="4047571" y="1294212"/>
                  <a:ext cx="810217" cy="810217"/>
                  <a:chOff x="4074828" y="1321469"/>
                  <a:chExt cx="755703" cy="755703"/>
                </a:xfrm>
              </p:grpSpPr>
              <p:sp>
                <p:nvSpPr>
                  <p:cNvPr id="41" name="椭圆 40"/>
                  <p:cNvSpPr/>
                  <p:nvPr/>
                </p:nvSpPr>
                <p:spPr>
                  <a:xfrm>
                    <a:off x="4074828" y="1321469"/>
                    <a:ext cx="755703" cy="755703"/>
                  </a:xfrm>
                  <a:prstGeom prst="ellipse">
                    <a:avLst/>
                  </a:prstGeom>
                  <a:gradFill flip="none" rotWithShape="1">
                    <a:gsLst>
                      <a:gs pos="0">
                        <a:srgbClr val="F7F7F7"/>
                      </a:gs>
                      <a:gs pos="100000">
                        <a:srgbClr val="D5D5D5"/>
                      </a:gs>
                    </a:gsLst>
                    <a:lin ang="8100000" scaled="1"/>
                    <a:tileRect/>
                  </a:gradFill>
                  <a:ln w="15875">
                    <a:gradFill flip="none" rotWithShape="1">
                      <a:gsLst>
                        <a:gs pos="0">
                          <a:schemeClr val="bg1"/>
                        </a:gs>
                        <a:gs pos="100000">
                          <a:srgbClr val="C9C9C9"/>
                        </a:gs>
                      </a:gsLst>
                      <a:lin ang="8100000" scaled="1"/>
                      <a:tileRect/>
                    </a:gradFill>
                  </a:ln>
                  <a:effectLst>
                    <a:outerShdw blurRad="152400" dist="63500" dir="8100000" algn="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0"/>
                  </a:p>
                </p:txBody>
              </p:sp>
              <p:sp>
                <p:nvSpPr>
                  <p:cNvPr id="42" name="椭圆 41"/>
                  <p:cNvSpPr/>
                  <p:nvPr/>
                </p:nvSpPr>
                <p:spPr>
                  <a:xfrm>
                    <a:off x="4199374" y="1446015"/>
                    <a:ext cx="506610" cy="506610"/>
                  </a:xfrm>
                  <a:prstGeom prst="ellipse">
                    <a:avLst/>
                  </a:prstGeom>
                  <a:solidFill>
                    <a:schemeClr val="accent1"/>
                  </a:solidFill>
                  <a:ln w="15875">
                    <a:gradFill flip="none" rotWithShape="1">
                      <a:gsLst>
                        <a:gs pos="100000">
                          <a:schemeClr val="bg1"/>
                        </a:gs>
                        <a:gs pos="0">
                          <a:srgbClr val="C9C9C9"/>
                        </a:gs>
                      </a:gsLst>
                      <a:lin ang="8100000" scaled="1"/>
                      <a:tileRect/>
                    </a:gradFill>
                  </a:ln>
                  <a:effectLst>
                    <a:innerShdw blurRad="76200" dist="25400" dir="18900000">
                      <a:prstClr val="black">
                        <a:alpha val="4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0"/>
                  </a:p>
                </p:txBody>
              </p:sp>
            </p:grpSp>
            <p:sp>
              <p:nvSpPr>
                <p:cNvPr id="40" name="椭圆 39"/>
                <p:cNvSpPr/>
                <p:nvPr/>
              </p:nvSpPr>
              <p:spPr>
                <a:xfrm>
                  <a:off x="4261831" y="1466922"/>
                  <a:ext cx="386045" cy="317711"/>
                </a:xfrm>
                <a:prstGeom prst="ellipse">
                  <a:avLst/>
                </a:prstGeom>
                <a:gradFill>
                  <a:gsLst>
                    <a:gs pos="95000">
                      <a:schemeClr val="accent1"/>
                    </a:gs>
                    <a:gs pos="0">
                      <a:schemeClr val="bg1">
                        <a:alpha val="70000"/>
                      </a:schemeClr>
                    </a:gs>
                  </a:gsLst>
                  <a:lin ang="5400000" scaled="0"/>
                </a:gradFill>
                <a:ln w="158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0"/>
                </a:p>
              </p:txBody>
            </p:sp>
          </p:grpSp>
          <p:sp>
            <p:nvSpPr>
              <p:cNvPr id="38" name="文本框 37"/>
              <p:cNvSpPr txBox="1"/>
              <p:nvPr/>
            </p:nvSpPr>
            <p:spPr>
              <a:xfrm>
                <a:off x="4127167" y="1468487"/>
                <a:ext cx="639869" cy="509786"/>
              </a:xfrm>
              <a:prstGeom prst="rect">
                <a:avLst/>
              </a:prstGeom>
              <a:noFill/>
            </p:spPr>
            <p:txBody>
              <a:bodyPr wrap="square" rtlCol="0">
                <a:spAutoFit/>
              </a:bodyPr>
              <a:lstStyle/>
              <a:p>
                <a:pPr algn="ctr"/>
                <a:r>
                  <a:rPr lang="en-US" altLang="zh-CN" sz="1100" dirty="0">
                    <a:solidFill>
                      <a:schemeClr val="bg1"/>
                    </a:solidFill>
                    <a:latin typeface="Impact" panose="020B0806030902050204" pitchFamily="34" charset="0"/>
                  </a:rPr>
                  <a:t>01</a:t>
                </a:r>
                <a:endParaRPr lang="zh-CN" altLang="en-US" sz="1100" dirty="0">
                  <a:solidFill>
                    <a:schemeClr val="bg1"/>
                  </a:solidFill>
                  <a:latin typeface="Impact" panose="020B0806030902050204" pitchFamily="34" charset="0"/>
                </a:endParaRPr>
              </a:p>
            </p:txBody>
          </p:sp>
        </p:grpSp>
      </p:grpSp>
      <p:grpSp>
        <p:nvGrpSpPr>
          <p:cNvPr id="45" name="组合 44"/>
          <p:cNvGrpSpPr/>
          <p:nvPr/>
        </p:nvGrpSpPr>
        <p:grpSpPr>
          <a:xfrm>
            <a:off x="6169000" y="2787872"/>
            <a:ext cx="1140795" cy="532507"/>
            <a:chOff x="8282051" y="1612857"/>
            <a:chExt cx="1140795" cy="532507"/>
          </a:xfrm>
        </p:grpSpPr>
        <p:grpSp>
          <p:nvGrpSpPr>
            <p:cNvPr id="46" name="组合 45"/>
            <p:cNvGrpSpPr/>
            <p:nvPr/>
          </p:nvGrpSpPr>
          <p:grpSpPr>
            <a:xfrm>
              <a:off x="8282051" y="1612857"/>
              <a:ext cx="1140795" cy="532507"/>
              <a:chOff x="8282051" y="330307"/>
              <a:chExt cx="1140795" cy="532507"/>
            </a:xfrm>
          </p:grpSpPr>
          <p:sp>
            <p:nvSpPr>
              <p:cNvPr id="54" name="圆角矩形 74"/>
              <p:cNvSpPr/>
              <p:nvPr/>
            </p:nvSpPr>
            <p:spPr>
              <a:xfrm rot="5400000">
                <a:off x="8561168" y="51190"/>
                <a:ext cx="532507" cy="1090742"/>
              </a:xfrm>
              <a:prstGeom prst="roundRect">
                <a:avLst>
                  <a:gd name="adj" fmla="val 50000"/>
                </a:avLst>
              </a:prstGeom>
              <a:pattFill prst="dkDnDiag">
                <a:fgClr>
                  <a:srgbClr val="EEEEEE"/>
                </a:fgClr>
                <a:bgClr>
                  <a:srgbClr val="F9F9F9"/>
                </a:bgClr>
              </a:pattFill>
              <a:ln w="12700">
                <a:gradFill flip="none" rotWithShape="1">
                  <a:gsLst>
                    <a:gs pos="0">
                      <a:schemeClr val="bg1"/>
                    </a:gs>
                    <a:gs pos="100000">
                      <a:srgbClr val="DEDEDE"/>
                    </a:gs>
                  </a:gsLst>
                  <a:lin ang="18900000" scaled="0"/>
                  <a:tileRect/>
                </a:gradFill>
              </a:ln>
              <a:effectLst>
                <a:outerShdw blurRad="127000" dist="508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5" name="文本框 54"/>
              <p:cNvSpPr txBox="1"/>
              <p:nvPr/>
            </p:nvSpPr>
            <p:spPr>
              <a:xfrm>
                <a:off x="8731995" y="396506"/>
                <a:ext cx="690851" cy="400110"/>
              </a:xfrm>
              <a:prstGeom prst="rect">
                <a:avLst/>
              </a:prstGeom>
              <a:noFill/>
            </p:spPr>
            <p:txBody>
              <a:bodyPr wrap="square" rtlCol="0">
                <a:spAutoFit/>
              </a:bodyPr>
              <a:lstStyle/>
              <a:p>
                <a:pPr algn="ctr"/>
                <a:r>
                  <a:rPr lang="en-US" altLang="zh-CN" sz="2000" dirty="0">
                    <a:solidFill>
                      <a:schemeClr val="accent3"/>
                    </a:solidFill>
                    <a:latin typeface="Impact" panose="020B0806030902050204" pitchFamily="34" charset="0"/>
                  </a:rPr>
                  <a:t>150</a:t>
                </a:r>
                <a:r>
                  <a:rPr lang="en-US" altLang="zh-CN" sz="1200" dirty="0">
                    <a:solidFill>
                      <a:schemeClr val="accent3"/>
                    </a:solidFill>
                    <a:latin typeface="Impact" panose="020B0806030902050204" pitchFamily="34" charset="0"/>
                  </a:rPr>
                  <a:t>%</a:t>
                </a:r>
                <a:endParaRPr lang="zh-CN" altLang="en-US" sz="2000" dirty="0">
                  <a:solidFill>
                    <a:schemeClr val="accent3"/>
                  </a:solidFill>
                  <a:latin typeface="Impact" panose="020B0806030902050204" pitchFamily="34" charset="0"/>
                </a:endParaRPr>
              </a:p>
            </p:txBody>
          </p:sp>
        </p:grpSp>
        <p:grpSp>
          <p:nvGrpSpPr>
            <p:cNvPr id="47" name="组合 46"/>
            <p:cNvGrpSpPr/>
            <p:nvPr/>
          </p:nvGrpSpPr>
          <p:grpSpPr>
            <a:xfrm>
              <a:off x="8402992" y="1671218"/>
              <a:ext cx="415786" cy="415784"/>
              <a:chOff x="4047571" y="2816064"/>
              <a:chExt cx="810217" cy="810217"/>
            </a:xfrm>
          </p:grpSpPr>
          <p:grpSp>
            <p:nvGrpSpPr>
              <p:cNvPr id="48" name="组合 47"/>
              <p:cNvGrpSpPr/>
              <p:nvPr/>
            </p:nvGrpSpPr>
            <p:grpSpPr>
              <a:xfrm>
                <a:off x="4047571" y="2816064"/>
                <a:ext cx="810217" cy="810217"/>
                <a:chOff x="4047571" y="1294212"/>
                <a:chExt cx="810217" cy="810217"/>
              </a:xfrm>
            </p:grpSpPr>
            <p:grpSp>
              <p:nvGrpSpPr>
                <p:cNvPr id="50" name="组合 49"/>
                <p:cNvGrpSpPr/>
                <p:nvPr/>
              </p:nvGrpSpPr>
              <p:grpSpPr>
                <a:xfrm>
                  <a:off x="4047571" y="1294212"/>
                  <a:ext cx="810217" cy="810217"/>
                  <a:chOff x="4074828" y="1321469"/>
                  <a:chExt cx="755703" cy="755703"/>
                </a:xfrm>
              </p:grpSpPr>
              <p:sp>
                <p:nvSpPr>
                  <p:cNvPr id="52" name="椭圆 51"/>
                  <p:cNvSpPr/>
                  <p:nvPr/>
                </p:nvSpPr>
                <p:spPr>
                  <a:xfrm>
                    <a:off x="4074828" y="1321469"/>
                    <a:ext cx="755703" cy="755703"/>
                  </a:xfrm>
                  <a:prstGeom prst="ellipse">
                    <a:avLst/>
                  </a:prstGeom>
                  <a:gradFill flip="none" rotWithShape="1">
                    <a:gsLst>
                      <a:gs pos="0">
                        <a:srgbClr val="F7F7F7"/>
                      </a:gs>
                      <a:gs pos="100000">
                        <a:srgbClr val="D5D5D5"/>
                      </a:gs>
                    </a:gsLst>
                    <a:lin ang="8100000" scaled="1"/>
                    <a:tileRect/>
                  </a:gradFill>
                  <a:ln w="15875">
                    <a:gradFill flip="none" rotWithShape="1">
                      <a:gsLst>
                        <a:gs pos="0">
                          <a:schemeClr val="bg1"/>
                        </a:gs>
                        <a:gs pos="100000">
                          <a:srgbClr val="C9C9C9"/>
                        </a:gs>
                      </a:gsLst>
                      <a:lin ang="8100000" scaled="1"/>
                      <a:tileRect/>
                    </a:gradFill>
                  </a:ln>
                  <a:effectLst>
                    <a:outerShdw blurRad="152400" dist="63500" dir="8100000" algn="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0"/>
                  </a:p>
                </p:txBody>
              </p:sp>
              <p:sp>
                <p:nvSpPr>
                  <p:cNvPr id="53" name="椭圆 52"/>
                  <p:cNvSpPr/>
                  <p:nvPr/>
                </p:nvSpPr>
                <p:spPr>
                  <a:xfrm>
                    <a:off x="4199374" y="1446015"/>
                    <a:ext cx="506610" cy="506610"/>
                  </a:xfrm>
                  <a:prstGeom prst="ellipse">
                    <a:avLst/>
                  </a:prstGeom>
                  <a:solidFill>
                    <a:schemeClr val="accent3"/>
                  </a:solidFill>
                  <a:ln w="15875">
                    <a:gradFill flip="none" rotWithShape="1">
                      <a:gsLst>
                        <a:gs pos="100000">
                          <a:schemeClr val="bg1"/>
                        </a:gs>
                        <a:gs pos="0">
                          <a:srgbClr val="C9C9C9"/>
                        </a:gs>
                      </a:gsLst>
                      <a:lin ang="8100000" scaled="1"/>
                      <a:tileRect/>
                    </a:gradFill>
                  </a:ln>
                  <a:effectLst>
                    <a:innerShdw blurRad="76200" dist="25400" dir="18900000">
                      <a:prstClr val="black">
                        <a:alpha val="4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0"/>
                  </a:p>
                </p:txBody>
              </p:sp>
            </p:grpSp>
            <p:sp>
              <p:nvSpPr>
                <p:cNvPr id="51" name="椭圆 50"/>
                <p:cNvSpPr/>
                <p:nvPr/>
              </p:nvSpPr>
              <p:spPr>
                <a:xfrm>
                  <a:off x="4261831" y="1466922"/>
                  <a:ext cx="386045" cy="317711"/>
                </a:xfrm>
                <a:prstGeom prst="ellipse">
                  <a:avLst/>
                </a:prstGeom>
                <a:gradFill>
                  <a:gsLst>
                    <a:gs pos="90000">
                      <a:schemeClr val="accent3"/>
                    </a:gs>
                    <a:gs pos="0">
                      <a:schemeClr val="bg1">
                        <a:alpha val="70000"/>
                      </a:schemeClr>
                    </a:gs>
                  </a:gsLst>
                  <a:lin ang="5400000" scaled="0"/>
                </a:gradFill>
                <a:ln w="158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0"/>
                </a:p>
              </p:txBody>
            </p:sp>
          </p:grpSp>
          <p:sp>
            <p:nvSpPr>
              <p:cNvPr id="49" name="文本框 48"/>
              <p:cNvSpPr txBox="1"/>
              <p:nvPr/>
            </p:nvSpPr>
            <p:spPr>
              <a:xfrm>
                <a:off x="4090159" y="2966279"/>
                <a:ext cx="725044" cy="509786"/>
              </a:xfrm>
              <a:prstGeom prst="rect">
                <a:avLst/>
              </a:prstGeom>
              <a:noFill/>
            </p:spPr>
            <p:txBody>
              <a:bodyPr wrap="square" rtlCol="0">
                <a:spAutoFit/>
              </a:bodyPr>
              <a:lstStyle/>
              <a:p>
                <a:pPr algn="ctr"/>
                <a:r>
                  <a:rPr lang="en-US" altLang="zh-CN" sz="1100" dirty="0">
                    <a:solidFill>
                      <a:schemeClr val="bg1"/>
                    </a:solidFill>
                    <a:latin typeface="Impact" panose="020B0806030902050204" pitchFamily="34" charset="0"/>
                  </a:rPr>
                  <a:t>03</a:t>
                </a:r>
                <a:endParaRPr lang="zh-CN" altLang="en-US" sz="1100" dirty="0">
                  <a:solidFill>
                    <a:schemeClr val="bg1"/>
                  </a:solidFill>
                  <a:latin typeface="Impact" panose="020B0806030902050204" pitchFamily="34" charset="0"/>
                </a:endParaRPr>
              </a:p>
            </p:txBody>
          </p:sp>
        </p:grpSp>
      </p:grpSp>
      <p:grpSp>
        <p:nvGrpSpPr>
          <p:cNvPr id="56" name="组合 55"/>
          <p:cNvGrpSpPr/>
          <p:nvPr/>
        </p:nvGrpSpPr>
        <p:grpSpPr>
          <a:xfrm>
            <a:off x="8606984" y="1274413"/>
            <a:ext cx="1140795" cy="532507"/>
            <a:chOff x="8282051" y="2932989"/>
            <a:chExt cx="1140795" cy="532507"/>
          </a:xfrm>
        </p:grpSpPr>
        <p:grpSp>
          <p:nvGrpSpPr>
            <p:cNvPr id="57" name="组合 56"/>
            <p:cNvGrpSpPr/>
            <p:nvPr/>
          </p:nvGrpSpPr>
          <p:grpSpPr>
            <a:xfrm>
              <a:off x="8282051" y="2932989"/>
              <a:ext cx="1140795" cy="532507"/>
              <a:chOff x="8282051" y="330307"/>
              <a:chExt cx="1140795" cy="532507"/>
            </a:xfrm>
          </p:grpSpPr>
          <p:sp>
            <p:nvSpPr>
              <p:cNvPr id="65" name="圆角矩形 74"/>
              <p:cNvSpPr/>
              <p:nvPr/>
            </p:nvSpPr>
            <p:spPr>
              <a:xfrm rot="5400000">
                <a:off x="8561168" y="51190"/>
                <a:ext cx="532507" cy="1090742"/>
              </a:xfrm>
              <a:prstGeom prst="roundRect">
                <a:avLst>
                  <a:gd name="adj" fmla="val 50000"/>
                </a:avLst>
              </a:prstGeom>
              <a:pattFill prst="dkDnDiag">
                <a:fgClr>
                  <a:srgbClr val="EEEEEE"/>
                </a:fgClr>
                <a:bgClr>
                  <a:srgbClr val="F9F9F9"/>
                </a:bgClr>
              </a:pattFill>
              <a:ln w="12700">
                <a:gradFill flip="none" rotWithShape="1">
                  <a:gsLst>
                    <a:gs pos="0">
                      <a:schemeClr val="bg1"/>
                    </a:gs>
                    <a:gs pos="100000">
                      <a:srgbClr val="DEDEDE"/>
                    </a:gs>
                  </a:gsLst>
                  <a:lin ang="18900000" scaled="0"/>
                  <a:tileRect/>
                </a:gradFill>
              </a:ln>
              <a:effectLst>
                <a:outerShdw blurRad="127000" dist="508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6" name="文本框 65"/>
              <p:cNvSpPr txBox="1"/>
              <p:nvPr/>
            </p:nvSpPr>
            <p:spPr>
              <a:xfrm>
                <a:off x="8731995" y="411895"/>
                <a:ext cx="690851" cy="369332"/>
              </a:xfrm>
              <a:prstGeom prst="rect">
                <a:avLst/>
              </a:prstGeom>
              <a:noFill/>
            </p:spPr>
            <p:txBody>
              <a:bodyPr wrap="square" rtlCol="0">
                <a:spAutoFit/>
              </a:bodyPr>
              <a:lstStyle/>
              <a:p>
                <a:pPr algn="ctr"/>
                <a:r>
                  <a:rPr lang="en-US" altLang="zh-CN" dirty="0">
                    <a:solidFill>
                      <a:schemeClr val="accent5"/>
                    </a:solidFill>
                    <a:latin typeface="Impact" panose="020B0806030902050204" pitchFamily="34" charset="0"/>
                  </a:rPr>
                  <a:t>290</a:t>
                </a:r>
                <a:r>
                  <a:rPr lang="en-US" altLang="zh-CN" sz="1100" dirty="0">
                    <a:solidFill>
                      <a:schemeClr val="accent5"/>
                    </a:solidFill>
                    <a:latin typeface="Impact" panose="020B0806030902050204" pitchFamily="34" charset="0"/>
                  </a:rPr>
                  <a:t>%</a:t>
                </a:r>
                <a:endParaRPr lang="zh-CN" altLang="en-US" dirty="0">
                  <a:solidFill>
                    <a:schemeClr val="accent5"/>
                  </a:solidFill>
                  <a:latin typeface="Impact" panose="020B0806030902050204" pitchFamily="34" charset="0"/>
                </a:endParaRPr>
              </a:p>
            </p:txBody>
          </p:sp>
        </p:grpSp>
        <p:grpSp>
          <p:nvGrpSpPr>
            <p:cNvPr id="58" name="组合 57"/>
            <p:cNvGrpSpPr/>
            <p:nvPr/>
          </p:nvGrpSpPr>
          <p:grpSpPr>
            <a:xfrm>
              <a:off x="8402992" y="2991350"/>
              <a:ext cx="415786" cy="415784"/>
              <a:chOff x="4047571" y="4370126"/>
              <a:chExt cx="810217" cy="810217"/>
            </a:xfrm>
          </p:grpSpPr>
          <p:grpSp>
            <p:nvGrpSpPr>
              <p:cNvPr id="59" name="组合 58"/>
              <p:cNvGrpSpPr/>
              <p:nvPr/>
            </p:nvGrpSpPr>
            <p:grpSpPr>
              <a:xfrm>
                <a:off x="4047571" y="4370126"/>
                <a:ext cx="810217" cy="810217"/>
                <a:chOff x="4047571" y="1294212"/>
                <a:chExt cx="810217" cy="810217"/>
              </a:xfrm>
            </p:grpSpPr>
            <p:grpSp>
              <p:nvGrpSpPr>
                <p:cNvPr id="61" name="组合 60"/>
                <p:cNvGrpSpPr/>
                <p:nvPr/>
              </p:nvGrpSpPr>
              <p:grpSpPr>
                <a:xfrm>
                  <a:off x="4047571" y="1294212"/>
                  <a:ext cx="810217" cy="810217"/>
                  <a:chOff x="4074828" y="1321469"/>
                  <a:chExt cx="755703" cy="755703"/>
                </a:xfrm>
              </p:grpSpPr>
              <p:sp>
                <p:nvSpPr>
                  <p:cNvPr id="63" name="椭圆 62"/>
                  <p:cNvSpPr/>
                  <p:nvPr/>
                </p:nvSpPr>
                <p:spPr>
                  <a:xfrm>
                    <a:off x="4074828" y="1321469"/>
                    <a:ext cx="755703" cy="755703"/>
                  </a:xfrm>
                  <a:prstGeom prst="ellipse">
                    <a:avLst/>
                  </a:prstGeom>
                  <a:gradFill flip="none" rotWithShape="1">
                    <a:gsLst>
                      <a:gs pos="0">
                        <a:srgbClr val="F7F7F7"/>
                      </a:gs>
                      <a:gs pos="100000">
                        <a:srgbClr val="D5D5D5"/>
                      </a:gs>
                    </a:gsLst>
                    <a:lin ang="8100000" scaled="1"/>
                    <a:tileRect/>
                  </a:gradFill>
                  <a:ln w="15875">
                    <a:gradFill flip="none" rotWithShape="1">
                      <a:gsLst>
                        <a:gs pos="0">
                          <a:schemeClr val="bg1"/>
                        </a:gs>
                        <a:gs pos="100000">
                          <a:srgbClr val="C9C9C9"/>
                        </a:gs>
                      </a:gsLst>
                      <a:lin ang="8100000" scaled="1"/>
                      <a:tileRect/>
                    </a:gradFill>
                  </a:ln>
                  <a:effectLst>
                    <a:outerShdw blurRad="152400" dist="63500" dir="8100000" algn="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0"/>
                  </a:p>
                </p:txBody>
              </p:sp>
              <p:sp>
                <p:nvSpPr>
                  <p:cNvPr id="64" name="椭圆 63"/>
                  <p:cNvSpPr/>
                  <p:nvPr/>
                </p:nvSpPr>
                <p:spPr>
                  <a:xfrm>
                    <a:off x="4199375" y="1446016"/>
                    <a:ext cx="506610" cy="506610"/>
                  </a:xfrm>
                  <a:prstGeom prst="ellipse">
                    <a:avLst/>
                  </a:prstGeom>
                  <a:solidFill>
                    <a:schemeClr val="accent5"/>
                  </a:solidFill>
                  <a:ln w="15875">
                    <a:gradFill flip="none" rotWithShape="1">
                      <a:gsLst>
                        <a:gs pos="100000">
                          <a:schemeClr val="bg1"/>
                        </a:gs>
                        <a:gs pos="0">
                          <a:srgbClr val="C9C9C9"/>
                        </a:gs>
                      </a:gsLst>
                      <a:lin ang="8100000" scaled="1"/>
                      <a:tileRect/>
                    </a:gradFill>
                  </a:ln>
                  <a:effectLst>
                    <a:innerShdw blurRad="76200" dist="25400" dir="18900000">
                      <a:prstClr val="black">
                        <a:alpha val="4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0"/>
                  </a:p>
                </p:txBody>
              </p:sp>
            </p:grpSp>
            <p:sp>
              <p:nvSpPr>
                <p:cNvPr id="62" name="椭圆 61"/>
                <p:cNvSpPr/>
                <p:nvPr/>
              </p:nvSpPr>
              <p:spPr>
                <a:xfrm>
                  <a:off x="4261831" y="1466922"/>
                  <a:ext cx="386045" cy="317711"/>
                </a:xfrm>
                <a:prstGeom prst="ellipse">
                  <a:avLst/>
                </a:prstGeom>
                <a:gradFill>
                  <a:gsLst>
                    <a:gs pos="90000">
                      <a:schemeClr val="accent5"/>
                    </a:gs>
                    <a:gs pos="0">
                      <a:schemeClr val="bg1">
                        <a:alpha val="70000"/>
                      </a:schemeClr>
                    </a:gs>
                  </a:gsLst>
                  <a:lin ang="5400000" scaled="0"/>
                </a:gradFill>
                <a:ln w="158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0"/>
                </a:p>
              </p:txBody>
            </p:sp>
          </p:grpSp>
          <p:sp>
            <p:nvSpPr>
              <p:cNvPr id="60" name="文本框 59"/>
              <p:cNvSpPr txBox="1"/>
              <p:nvPr/>
            </p:nvSpPr>
            <p:spPr>
              <a:xfrm>
                <a:off x="4111451" y="4520341"/>
                <a:ext cx="682458" cy="509786"/>
              </a:xfrm>
              <a:prstGeom prst="rect">
                <a:avLst/>
              </a:prstGeom>
              <a:noFill/>
            </p:spPr>
            <p:txBody>
              <a:bodyPr wrap="square" rtlCol="0">
                <a:spAutoFit/>
              </a:bodyPr>
              <a:lstStyle/>
              <a:p>
                <a:pPr algn="ctr"/>
                <a:r>
                  <a:rPr lang="en-US" altLang="zh-CN" sz="1100" dirty="0">
                    <a:solidFill>
                      <a:schemeClr val="bg1"/>
                    </a:solidFill>
                    <a:latin typeface="Impact" panose="020B0806030902050204" pitchFamily="34" charset="0"/>
                  </a:rPr>
                  <a:t>05</a:t>
                </a:r>
                <a:endParaRPr lang="zh-CN" altLang="en-US" sz="1100" dirty="0">
                  <a:solidFill>
                    <a:schemeClr val="bg1"/>
                  </a:solidFill>
                  <a:latin typeface="Impact" panose="020B0806030902050204" pitchFamily="34" charset="0"/>
                </a:endParaRPr>
              </a:p>
            </p:txBody>
          </p:sp>
        </p:grpSp>
      </p:grpSp>
      <p:grpSp>
        <p:nvGrpSpPr>
          <p:cNvPr id="67" name="组合 66"/>
          <p:cNvGrpSpPr/>
          <p:nvPr/>
        </p:nvGrpSpPr>
        <p:grpSpPr>
          <a:xfrm>
            <a:off x="7330722" y="3831436"/>
            <a:ext cx="1140795" cy="532507"/>
            <a:chOff x="8282051" y="2265285"/>
            <a:chExt cx="1140795" cy="532507"/>
          </a:xfrm>
        </p:grpSpPr>
        <p:grpSp>
          <p:nvGrpSpPr>
            <p:cNvPr id="68" name="组合 67"/>
            <p:cNvGrpSpPr/>
            <p:nvPr/>
          </p:nvGrpSpPr>
          <p:grpSpPr>
            <a:xfrm>
              <a:off x="8282051" y="2265285"/>
              <a:ext cx="1140795" cy="532507"/>
              <a:chOff x="8282051" y="330307"/>
              <a:chExt cx="1140795" cy="532507"/>
            </a:xfrm>
          </p:grpSpPr>
          <p:sp>
            <p:nvSpPr>
              <p:cNvPr id="76" name="圆角矩形 74"/>
              <p:cNvSpPr/>
              <p:nvPr/>
            </p:nvSpPr>
            <p:spPr>
              <a:xfrm rot="5400000">
                <a:off x="8561168" y="51190"/>
                <a:ext cx="532507" cy="1090742"/>
              </a:xfrm>
              <a:prstGeom prst="roundRect">
                <a:avLst>
                  <a:gd name="adj" fmla="val 50000"/>
                </a:avLst>
              </a:prstGeom>
              <a:pattFill prst="dkDnDiag">
                <a:fgClr>
                  <a:srgbClr val="EEEEEE"/>
                </a:fgClr>
                <a:bgClr>
                  <a:srgbClr val="F9F9F9"/>
                </a:bgClr>
              </a:pattFill>
              <a:ln w="12700">
                <a:gradFill flip="none" rotWithShape="1">
                  <a:gsLst>
                    <a:gs pos="0">
                      <a:schemeClr val="bg1"/>
                    </a:gs>
                    <a:gs pos="100000">
                      <a:srgbClr val="DEDEDE"/>
                    </a:gs>
                  </a:gsLst>
                  <a:lin ang="18900000" scaled="0"/>
                  <a:tileRect/>
                </a:gradFill>
              </a:ln>
              <a:effectLst>
                <a:outerShdw blurRad="127000" dist="508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7" name="文本框 76"/>
              <p:cNvSpPr txBox="1"/>
              <p:nvPr/>
            </p:nvSpPr>
            <p:spPr>
              <a:xfrm>
                <a:off x="8731995" y="396506"/>
                <a:ext cx="690851" cy="400110"/>
              </a:xfrm>
              <a:prstGeom prst="rect">
                <a:avLst/>
              </a:prstGeom>
              <a:noFill/>
            </p:spPr>
            <p:txBody>
              <a:bodyPr wrap="square" rtlCol="0">
                <a:spAutoFit/>
              </a:bodyPr>
              <a:lstStyle/>
              <a:p>
                <a:pPr algn="ctr"/>
                <a:r>
                  <a:rPr lang="en-US" altLang="zh-CN" sz="2000" dirty="0">
                    <a:solidFill>
                      <a:schemeClr val="accent4"/>
                    </a:solidFill>
                    <a:latin typeface="Impact" panose="020B0806030902050204" pitchFamily="34" charset="0"/>
                  </a:rPr>
                  <a:t>30</a:t>
                </a:r>
                <a:r>
                  <a:rPr lang="en-US" altLang="zh-CN" sz="1200" dirty="0">
                    <a:solidFill>
                      <a:schemeClr val="accent4"/>
                    </a:solidFill>
                    <a:latin typeface="Impact" panose="020B0806030902050204" pitchFamily="34" charset="0"/>
                  </a:rPr>
                  <a:t>%</a:t>
                </a:r>
                <a:endParaRPr lang="zh-CN" altLang="en-US" sz="2000" dirty="0">
                  <a:solidFill>
                    <a:schemeClr val="accent4"/>
                  </a:solidFill>
                  <a:latin typeface="Impact" panose="020B0806030902050204" pitchFamily="34" charset="0"/>
                </a:endParaRPr>
              </a:p>
            </p:txBody>
          </p:sp>
        </p:grpSp>
        <p:grpSp>
          <p:nvGrpSpPr>
            <p:cNvPr id="69" name="组合 68"/>
            <p:cNvGrpSpPr/>
            <p:nvPr/>
          </p:nvGrpSpPr>
          <p:grpSpPr>
            <a:xfrm>
              <a:off x="8402992" y="2323646"/>
              <a:ext cx="415786" cy="415784"/>
              <a:chOff x="7411741" y="3583234"/>
              <a:chExt cx="810217" cy="810217"/>
            </a:xfrm>
          </p:grpSpPr>
          <p:grpSp>
            <p:nvGrpSpPr>
              <p:cNvPr id="70" name="组合 69"/>
              <p:cNvGrpSpPr/>
              <p:nvPr/>
            </p:nvGrpSpPr>
            <p:grpSpPr>
              <a:xfrm>
                <a:off x="7411741" y="3583234"/>
                <a:ext cx="810217" cy="810217"/>
                <a:chOff x="4047571" y="1294212"/>
                <a:chExt cx="810217" cy="810217"/>
              </a:xfrm>
            </p:grpSpPr>
            <p:grpSp>
              <p:nvGrpSpPr>
                <p:cNvPr id="72" name="组合 71"/>
                <p:cNvGrpSpPr/>
                <p:nvPr/>
              </p:nvGrpSpPr>
              <p:grpSpPr>
                <a:xfrm>
                  <a:off x="4047571" y="1294212"/>
                  <a:ext cx="810217" cy="810217"/>
                  <a:chOff x="4074828" y="1321469"/>
                  <a:chExt cx="755703" cy="755703"/>
                </a:xfrm>
              </p:grpSpPr>
              <p:sp>
                <p:nvSpPr>
                  <p:cNvPr id="74" name="椭圆 73"/>
                  <p:cNvSpPr/>
                  <p:nvPr/>
                </p:nvSpPr>
                <p:spPr>
                  <a:xfrm>
                    <a:off x="4074828" y="1321469"/>
                    <a:ext cx="755703" cy="755703"/>
                  </a:xfrm>
                  <a:prstGeom prst="ellipse">
                    <a:avLst/>
                  </a:prstGeom>
                  <a:gradFill flip="none" rotWithShape="1">
                    <a:gsLst>
                      <a:gs pos="0">
                        <a:srgbClr val="F7F7F7"/>
                      </a:gs>
                      <a:gs pos="100000">
                        <a:srgbClr val="D5D5D5"/>
                      </a:gs>
                    </a:gsLst>
                    <a:lin ang="8100000" scaled="1"/>
                    <a:tileRect/>
                  </a:gradFill>
                  <a:ln w="15875">
                    <a:gradFill flip="none" rotWithShape="1">
                      <a:gsLst>
                        <a:gs pos="0">
                          <a:schemeClr val="bg1"/>
                        </a:gs>
                        <a:gs pos="100000">
                          <a:srgbClr val="C9C9C9"/>
                        </a:gs>
                      </a:gsLst>
                      <a:lin ang="8100000" scaled="1"/>
                      <a:tileRect/>
                    </a:gradFill>
                  </a:ln>
                  <a:effectLst>
                    <a:outerShdw blurRad="152400" dist="63500" dir="8100000" algn="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0"/>
                  </a:p>
                </p:txBody>
              </p:sp>
              <p:sp>
                <p:nvSpPr>
                  <p:cNvPr id="75" name="椭圆 74"/>
                  <p:cNvSpPr/>
                  <p:nvPr/>
                </p:nvSpPr>
                <p:spPr>
                  <a:xfrm>
                    <a:off x="4199374" y="1446015"/>
                    <a:ext cx="506610" cy="506610"/>
                  </a:xfrm>
                  <a:prstGeom prst="ellipse">
                    <a:avLst/>
                  </a:prstGeom>
                  <a:solidFill>
                    <a:schemeClr val="accent4"/>
                  </a:solidFill>
                  <a:ln w="15875">
                    <a:gradFill flip="none" rotWithShape="1">
                      <a:gsLst>
                        <a:gs pos="100000">
                          <a:schemeClr val="bg1"/>
                        </a:gs>
                        <a:gs pos="0">
                          <a:srgbClr val="C9C9C9"/>
                        </a:gs>
                      </a:gsLst>
                      <a:lin ang="8100000" scaled="1"/>
                      <a:tileRect/>
                    </a:gradFill>
                  </a:ln>
                  <a:effectLst>
                    <a:innerShdw blurRad="76200" dist="25400" dir="18900000">
                      <a:prstClr val="black">
                        <a:alpha val="4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0"/>
                  </a:p>
                </p:txBody>
              </p:sp>
            </p:grpSp>
            <p:sp>
              <p:nvSpPr>
                <p:cNvPr id="73" name="椭圆 72"/>
                <p:cNvSpPr/>
                <p:nvPr/>
              </p:nvSpPr>
              <p:spPr>
                <a:xfrm>
                  <a:off x="4261831" y="1466922"/>
                  <a:ext cx="386045" cy="317711"/>
                </a:xfrm>
                <a:prstGeom prst="ellipse">
                  <a:avLst/>
                </a:prstGeom>
                <a:gradFill>
                  <a:gsLst>
                    <a:gs pos="95000">
                      <a:schemeClr val="accent4"/>
                    </a:gs>
                    <a:gs pos="0">
                      <a:schemeClr val="bg1">
                        <a:alpha val="70000"/>
                      </a:schemeClr>
                    </a:gs>
                  </a:gsLst>
                  <a:lin ang="5400000" scaled="0"/>
                </a:gradFill>
                <a:ln w="158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0"/>
                </a:p>
              </p:txBody>
            </p:sp>
          </p:grpSp>
          <p:sp>
            <p:nvSpPr>
              <p:cNvPr id="71" name="文本框 70"/>
              <p:cNvSpPr txBox="1"/>
              <p:nvPr/>
            </p:nvSpPr>
            <p:spPr>
              <a:xfrm>
                <a:off x="7496914" y="3757509"/>
                <a:ext cx="639869" cy="509786"/>
              </a:xfrm>
              <a:prstGeom prst="rect">
                <a:avLst/>
              </a:prstGeom>
              <a:noFill/>
            </p:spPr>
            <p:txBody>
              <a:bodyPr wrap="square" rtlCol="0">
                <a:spAutoFit/>
              </a:bodyPr>
              <a:lstStyle/>
              <a:p>
                <a:pPr algn="ctr"/>
                <a:r>
                  <a:rPr lang="en-US" altLang="zh-CN" sz="1100" dirty="0">
                    <a:solidFill>
                      <a:schemeClr val="bg1"/>
                    </a:solidFill>
                    <a:latin typeface="Impact" panose="020B0806030902050204" pitchFamily="34" charset="0"/>
                  </a:rPr>
                  <a:t>04</a:t>
                </a:r>
                <a:endParaRPr lang="zh-CN" altLang="en-US" sz="1100" dirty="0">
                  <a:solidFill>
                    <a:schemeClr val="bg1"/>
                  </a:solidFill>
                  <a:latin typeface="Impact" panose="020B0806030902050204" pitchFamily="34" charset="0"/>
                </a:endParaRPr>
              </a:p>
            </p:txBody>
          </p:sp>
        </p:grpSp>
      </p:grpSp>
      <p:grpSp>
        <p:nvGrpSpPr>
          <p:cNvPr id="78" name="组合 77"/>
          <p:cNvGrpSpPr/>
          <p:nvPr/>
        </p:nvGrpSpPr>
        <p:grpSpPr>
          <a:xfrm>
            <a:off x="4700321" y="2246265"/>
            <a:ext cx="1140795" cy="532507"/>
            <a:chOff x="8282051" y="971582"/>
            <a:chExt cx="1140795" cy="532507"/>
          </a:xfrm>
        </p:grpSpPr>
        <p:grpSp>
          <p:nvGrpSpPr>
            <p:cNvPr id="79" name="组合 78"/>
            <p:cNvGrpSpPr/>
            <p:nvPr/>
          </p:nvGrpSpPr>
          <p:grpSpPr>
            <a:xfrm>
              <a:off x="8282051" y="971582"/>
              <a:ext cx="1140795" cy="532507"/>
              <a:chOff x="8282051" y="330307"/>
              <a:chExt cx="1140795" cy="532507"/>
            </a:xfrm>
          </p:grpSpPr>
          <p:sp>
            <p:nvSpPr>
              <p:cNvPr id="87" name="圆角矩形 74"/>
              <p:cNvSpPr/>
              <p:nvPr/>
            </p:nvSpPr>
            <p:spPr>
              <a:xfrm rot="5400000">
                <a:off x="8561168" y="51190"/>
                <a:ext cx="532507" cy="1090742"/>
              </a:xfrm>
              <a:prstGeom prst="roundRect">
                <a:avLst>
                  <a:gd name="adj" fmla="val 50000"/>
                </a:avLst>
              </a:prstGeom>
              <a:pattFill prst="dkDnDiag">
                <a:fgClr>
                  <a:srgbClr val="EEEEEE"/>
                </a:fgClr>
                <a:bgClr>
                  <a:srgbClr val="F9F9F9"/>
                </a:bgClr>
              </a:pattFill>
              <a:ln w="12700">
                <a:gradFill flip="none" rotWithShape="1">
                  <a:gsLst>
                    <a:gs pos="0">
                      <a:schemeClr val="bg1"/>
                    </a:gs>
                    <a:gs pos="100000">
                      <a:srgbClr val="DEDEDE"/>
                    </a:gs>
                  </a:gsLst>
                  <a:lin ang="18900000" scaled="0"/>
                  <a:tileRect/>
                </a:gradFill>
              </a:ln>
              <a:effectLst>
                <a:outerShdw blurRad="127000" dist="508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8" name="文本框 87"/>
              <p:cNvSpPr txBox="1"/>
              <p:nvPr/>
            </p:nvSpPr>
            <p:spPr>
              <a:xfrm>
                <a:off x="8731995" y="396506"/>
                <a:ext cx="690851" cy="369332"/>
              </a:xfrm>
              <a:prstGeom prst="rect">
                <a:avLst/>
              </a:prstGeom>
              <a:noFill/>
            </p:spPr>
            <p:txBody>
              <a:bodyPr wrap="square" rtlCol="0">
                <a:spAutoFit/>
              </a:bodyPr>
              <a:lstStyle/>
              <a:p>
                <a:pPr algn="ctr"/>
                <a:r>
                  <a:rPr lang="en-US" altLang="zh-CN" dirty="0">
                    <a:solidFill>
                      <a:schemeClr val="accent2"/>
                    </a:solidFill>
                    <a:latin typeface="Impact" panose="020B0806030902050204" pitchFamily="34" charset="0"/>
                  </a:rPr>
                  <a:t>200</a:t>
                </a:r>
                <a:r>
                  <a:rPr lang="en-US" altLang="zh-CN" sz="1100" dirty="0">
                    <a:solidFill>
                      <a:schemeClr val="accent2"/>
                    </a:solidFill>
                    <a:latin typeface="Impact" panose="020B0806030902050204" pitchFamily="34" charset="0"/>
                  </a:rPr>
                  <a:t>%</a:t>
                </a:r>
                <a:endParaRPr lang="zh-CN" altLang="en-US" dirty="0">
                  <a:solidFill>
                    <a:schemeClr val="accent2"/>
                  </a:solidFill>
                  <a:latin typeface="Impact" panose="020B0806030902050204" pitchFamily="34" charset="0"/>
                </a:endParaRPr>
              </a:p>
            </p:txBody>
          </p:sp>
        </p:grpSp>
        <p:grpSp>
          <p:nvGrpSpPr>
            <p:cNvPr id="80" name="组合 79"/>
            <p:cNvGrpSpPr/>
            <p:nvPr/>
          </p:nvGrpSpPr>
          <p:grpSpPr>
            <a:xfrm>
              <a:off x="8402992" y="1029943"/>
              <a:ext cx="415786" cy="415784"/>
              <a:chOff x="7411741" y="2049291"/>
              <a:chExt cx="810217" cy="810217"/>
            </a:xfrm>
          </p:grpSpPr>
          <p:grpSp>
            <p:nvGrpSpPr>
              <p:cNvPr id="81" name="组合 80"/>
              <p:cNvGrpSpPr/>
              <p:nvPr/>
            </p:nvGrpSpPr>
            <p:grpSpPr>
              <a:xfrm>
                <a:off x="7411741" y="2049291"/>
                <a:ext cx="810217" cy="810217"/>
                <a:chOff x="4047571" y="1294212"/>
                <a:chExt cx="810217" cy="810217"/>
              </a:xfrm>
            </p:grpSpPr>
            <p:grpSp>
              <p:nvGrpSpPr>
                <p:cNvPr id="83" name="组合 82"/>
                <p:cNvGrpSpPr/>
                <p:nvPr/>
              </p:nvGrpSpPr>
              <p:grpSpPr>
                <a:xfrm>
                  <a:off x="4047571" y="1294212"/>
                  <a:ext cx="810217" cy="810217"/>
                  <a:chOff x="4074828" y="1321469"/>
                  <a:chExt cx="755703" cy="755703"/>
                </a:xfrm>
              </p:grpSpPr>
              <p:sp>
                <p:nvSpPr>
                  <p:cNvPr id="85" name="椭圆 84"/>
                  <p:cNvSpPr/>
                  <p:nvPr/>
                </p:nvSpPr>
                <p:spPr>
                  <a:xfrm>
                    <a:off x="4074828" y="1321469"/>
                    <a:ext cx="755703" cy="755703"/>
                  </a:xfrm>
                  <a:prstGeom prst="ellipse">
                    <a:avLst/>
                  </a:prstGeom>
                  <a:gradFill flip="none" rotWithShape="1">
                    <a:gsLst>
                      <a:gs pos="0">
                        <a:srgbClr val="F7F7F7"/>
                      </a:gs>
                      <a:gs pos="100000">
                        <a:srgbClr val="D5D5D5"/>
                      </a:gs>
                    </a:gsLst>
                    <a:lin ang="8100000" scaled="1"/>
                    <a:tileRect/>
                  </a:gradFill>
                  <a:ln w="15875">
                    <a:gradFill flip="none" rotWithShape="1">
                      <a:gsLst>
                        <a:gs pos="0">
                          <a:schemeClr val="bg1"/>
                        </a:gs>
                        <a:gs pos="100000">
                          <a:srgbClr val="C9C9C9"/>
                        </a:gs>
                      </a:gsLst>
                      <a:lin ang="8100000" scaled="1"/>
                      <a:tileRect/>
                    </a:gradFill>
                  </a:ln>
                  <a:effectLst>
                    <a:outerShdw blurRad="152400" dist="63500" dir="8100000" algn="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0"/>
                  </a:p>
                </p:txBody>
              </p:sp>
              <p:sp>
                <p:nvSpPr>
                  <p:cNvPr id="86" name="椭圆 85"/>
                  <p:cNvSpPr/>
                  <p:nvPr/>
                </p:nvSpPr>
                <p:spPr>
                  <a:xfrm>
                    <a:off x="4199374" y="1446016"/>
                    <a:ext cx="506610" cy="506610"/>
                  </a:xfrm>
                  <a:prstGeom prst="ellipse">
                    <a:avLst/>
                  </a:prstGeom>
                  <a:solidFill>
                    <a:schemeClr val="accent2"/>
                  </a:solidFill>
                  <a:ln w="15875">
                    <a:gradFill flip="none" rotWithShape="1">
                      <a:gsLst>
                        <a:gs pos="100000">
                          <a:schemeClr val="bg1"/>
                        </a:gs>
                        <a:gs pos="0">
                          <a:srgbClr val="C9C9C9"/>
                        </a:gs>
                      </a:gsLst>
                      <a:lin ang="8100000" scaled="1"/>
                      <a:tileRect/>
                    </a:gradFill>
                  </a:ln>
                  <a:effectLst>
                    <a:innerShdw blurRad="76200" dist="25400" dir="18900000">
                      <a:prstClr val="black">
                        <a:alpha val="4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0"/>
                  </a:p>
                </p:txBody>
              </p:sp>
            </p:grpSp>
            <p:sp>
              <p:nvSpPr>
                <p:cNvPr id="84" name="椭圆 83"/>
                <p:cNvSpPr/>
                <p:nvPr/>
              </p:nvSpPr>
              <p:spPr>
                <a:xfrm>
                  <a:off x="4261831" y="1466922"/>
                  <a:ext cx="386045" cy="317711"/>
                </a:xfrm>
                <a:prstGeom prst="ellipse">
                  <a:avLst/>
                </a:prstGeom>
                <a:gradFill>
                  <a:gsLst>
                    <a:gs pos="95000">
                      <a:schemeClr val="accent2"/>
                    </a:gs>
                    <a:gs pos="0">
                      <a:schemeClr val="bg1">
                        <a:alpha val="70000"/>
                      </a:schemeClr>
                    </a:gs>
                  </a:gsLst>
                  <a:lin ang="5400000" scaled="0"/>
                </a:gradFill>
                <a:ln w="158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0"/>
                </a:p>
              </p:txBody>
            </p:sp>
          </p:grpSp>
          <p:sp>
            <p:nvSpPr>
              <p:cNvPr id="82" name="文本框 81"/>
              <p:cNvSpPr txBox="1"/>
              <p:nvPr/>
            </p:nvSpPr>
            <p:spPr>
              <a:xfrm>
                <a:off x="7491337" y="2223566"/>
                <a:ext cx="639869" cy="509786"/>
              </a:xfrm>
              <a:prstGeom prst="rect">
                <a:avLst/>
              </a:prstGeom>
              <a:noFill/>
            </p:spPr>
            <p:txBody>
              <a:bodyPr wrap="square" rtlCol="0">
                <a:spAutoFit/>
              </a:bodyPr>
              <a:lstStyle/>
              <a:p>
                <a:pPr algn="ctr"/>
                <a:r>
                  <a:rPr lang="en-US" altLang="zh-CN" sz="1100" dirty="0">
                    <a:solidFill>
                      <a:schemeClr val="bg1"/>
                    </a:solidFill>
                    <a:latin typeface="Impact" panose="020B0806030902050204" pitchFamily="34" charset="0"/>
                  </a:rPr>
                  <a:t>02</a:t>
                </a:r>
                <a:endParaRPr lang="zh-CN" altLang="en-US" sz="1100" dirty="0">
                  <a:solidFill>
                    <a:schemeClr val="bg1"/>
                  </a:solidFill>
                  <a:latin typeface="Impact" panose="020B0806030902050204" pitchFamily="34" charset="0"/>
                </a:endParaRPr>
              </a:p>
            </p:txBody>
          </p:sp>
        </p:grpSp>
      </p:grpSp>
    </p:spTree>
  </p:cSld>
  <p:clrMapOvr>
    <a:masterClrMapping/>
  </p:clrMapOvr>
  <mc:AlternateContent xmlns:mc="http://schemas.openxmlformats.org/markup-compatibility/2006">
    <mc:Choice xmlns:p14="http://schemas.microsoft.com/office/powerpoint/2010/main" Requires="p14">
      <p:transition spd="slow" p14:dur="1300" advClick="0" advTm="2000">
        <p14:pan dir="u"/>
      </p:transition>
    </mc:Choice>
    <mc:Fallback>
      <p:transition spd="slow" advClick="0" advTm="2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500"/>
                                        <p:tgtEl>
                                          <p:spTgt spid="3"/>
                                        </p:tgtEl>
                                      </p:cBhvr>
                                    </p:animEffect>
                                  </p:childTnLst>
                                </p:cTn>
                              </p:par>
                            </p:childTnLst>
                          </p:cTn>
                        </p:par>
                        <p:par>
                          <p:cTn id="8" fill="hold">
                            <p:stCondLst>
                              <p:cond delay="500"/>
                            </p:stCondLst>
                            <p:childTnLst>
                              <p:par>
                                <p:cTn id="9" presetID="2" presetClass="entr" presetSubtype="4" fill="hold" nodeType="afterEffect">
                                  <p:stCondLst>
                                    <p:cond delay="0"/>
                                  </p:stCondLst>
                                  <p:childTnLst>
                                    <p:set>
                                      <p:cBhvr>
                                        <p:cTn id="10" dur="1" fill="hold">
                                          <p:stCondLst>
                                            <p:cond delay="0"/>
                                          </p:stCondLst>
                                        </p:cTn>
                                        <p:tgtEl>
                                          <p:spTgt spid="4"/>
                                        </p:tgtEl>
                                        <p:attrNameLst>
                                          <p:attrName>style.visibility</p:attrName>
                                        </p:attrNameLst>
                                      </p:cBhvr>
                                      <p:to>
                                        <p:strVal val="visible"/>
                                      </p:to>
                                    </p:set>
                                    <p:anim calcmode="lin" valueType="num">
                                      <p:cBhvr additive="base">
                                        <p:cTn id="11" dur="500" fill="hold"/>
                                        <p:tgtEl>
                                          <p:spTgt spid="4"/>
                                        </p:tgtEl>
                                        <p:attrNameLst>
                                          <p:attrName>ppt_x</p:attrName>
                                        </p:attrNameLst>
                                      </p:cBhvr>
                                      <p:tavLst>
                                        <p:tav tm="0">
                                          <p:val>
                                            <p:strVal val="#ppt_x"/>
                                          </p:val>
                                        </p:tav>
                                        <p:tav tm="100000">
                                          <p:val>
                                            <p:strVal val="#ppt_x"/>
                                          </p:val>
                                        </p:tav>
                                      </p:tavLst>
                                    </p:anim>
                                    <p:anim calcmode="lin" valueType="num">
                                      <p:cBhvr additive="base">
                                        <p:cTn id="12" dur="500" fill="hold"/>
                                        <p:tgtEl>
                                          <p:spTgt spid="4"/>
                                        </p:tgtEl>
                                        <p:attrNameLst>
                                          <p:attrName>ppt_y</p:attrName>
                                        </p:attrNameLst>
                                      </p:cBhvr>
                                      <p:tavLst>
                                        <p:tav tm="0">
                                          <p:val>
                                            <p:strVal val="1+#ppt_h/2"/>
                                          </p:val>
                                        </p:tav>
                                        <p:tav tm="100000">
                                          <p:val>
                                            <p:strVal val="#ppt_y"/>
                                          </p:val>
                                        </p:tav>
                                      </p:tavLst>
                                    </p:anim>
                                  </p:childTnLst>
                                </p:cTn>
                              </p:par>
                            </p:childTnLst>
                          </p:cTn>
                        </p:par>
                        <p:par>
                          <p:cTn id="13" fill="hold">
                            <p:stCondLst>
                              <p:cond delay="1000"/>
                            </p:stCondLst>
                            <p:childTnLst>
                              <p:par>
                                <p:cTn id="14" presetID="2" presetClass="entr" presetSubtype="4" fill="hold" nodeType="afterEffect">
                                  <p:stCondLst>
                                    <p:cond delay="0"/>
                                  </p:stCondLst>
                                  <p:childTnLst>
                                    <p:set>
                                      <p:cBhvr>
                                        <p:cTn id="15" dur="1" fill="hold">
                                          <p:stCondLst>
                                            <p:cond delay="0"/>
                                          </p:stCondLst>
                                        </p:cTn>
                                        <p:tgtEl>
                                          <p:spTgt spid="10"/>
                                        </p:tgtEl>
                                        <p:attrNameLst>
                                          <p:attrName>style.visibility</p:attrName>
                                        </p:attrNameLst>
                                      </p:cBhvr>
                                      <p:to>
                                        <p:strVal val="visible"/>
                                      </p:to>
                                    </p:set>
                                    <p:anim calcmode="lin" valueType="num">
                                      <p:cBhvr additive="base">
                                        <p:cTn id="16" dur="500" fill="hold"/>
                                        <p:tgtEl>
                                          <p:spTgt spid="10"/>
                                        </p:tgtEl>
                                        <p:attrNameLst>
                                          <p:attrName>ppt_x</p:attrName>
                                        </p:attrNameLst>
                                      </p:cBhvr>
                                      <p:tavLst>
                                        <p:tav tm="0">
                                          <p:val>
                                            <p:strVal val="#ppt_x"/>
                                          </p:val>
                                        </p:tav>
                                        <p:tav tm="100000">
                                          <p:val>
                                            <p:strVal val="#ppt_x"/>
                                          </p:val>
                                        </p:tav>
                                      </p:tavLst>
                                    </p:anim>
                                    <p:anim calcmode="lin" valueType="num">
                                      <p:cBhvr additive="base">
                                        <p:cTn id="17" dur="500" fill="hold"/>
                                        <p:tgtEl>
                                          <p:spTgt spid="10"/>
                                        </p:tgtEl>
                                        <p:attrNameLst>
                                          <p:attrName>ppt_y</p:attrName>
                                        </p:attrNameLst>
                                      </p:cBhvr>
                                      <p:tavLst>
                                        <p:tav tm="0">
                                          <p:val>
                                            <p:strVal val="1+#ppt_h/2"/>
                                          </p:val>
                                        </p:tav>
                                        <p:tav tm="100000">
                                          <p:val>
                                            <p:strVal val="#ppt_y"/>
                                          </p:val>
                                        </p:tav>
                                      </p:tavLst>
                                    </p:anim>
                                  </p:childTnLst>
                                </p:cTn>
                              </p:par>
                            </p:childTnLst>
                          </p:cTn>
                        </p:par>
                        <p:par>
                          <p:cTn id="18" fill="hold">
                            <p:stCondLst>
                              <p:cond delay="1500"/>
                            </p:stCondLst>
                            <p:childTnLst>
                              <p:par>
                                <p:cTn id="19" presetID="2" presetClass="entr" presetSubtype="4" fill="hold" nodeType="afterEffect">
                                  <p:stCondLst>
                                    <p:cond delay="0"/>
                                  </p:stCondLst>
                                  <p:childTnLst>
                                    <p:set>
                                      <p:cBhvr>
                                        <p:cTn id="20" dur="1" fill="hold">
                                          <p:stCondLst>
                                            <p:cond delay="0"/>
                                          </p:stCondLst>
                                        </p:cTn>
                                        <p:tgtEl>
                                          <p:spTgt spid="16"/>
                                        </p:tgtEl>
                                        <p:attrNameLst>
                                          <p:attrName>style.visibility</p:attrName>
                                        </p:attrNameLst>
                                      </p:cBhvr>
                                      <p:to>
                                        <p:strVal val="visible"/>
                                      </p:to>
                                    </p:set>
                                    <p:anim calcmode="lin" valueType="num">
                                      <p:cBhvr additive="base">
                                        <p:cTn id="21" dur="500" fill="hold"/>
                                        <p:tgtEl>
                                          <p:spTgt spid="16"/>
                                        </p:tgtEl>
                                        <p:attrNameLst>
                                          <p:attrName>ppt_x</p:attrName>
                                        </p:attrNameLst>
                                      </p:cBhvr>
                                      <p:tavLst>
                                        <p:tav tm="0">
                                          <p:val>
                                            <p:strVal val="#ppt_x"/>
                                          </p:val>
                                        </p:tav>
                                        <p:tav tm="100000">
                                          <p:val>
                                            <p:strVal val="#ppt_x"/>
                                          </p:val>
                                        </p:tav>
                                      </p:tavLst>
                                    </p:anim>
                                    <p:anim calcmode="lin" valueType="num">
                                      <p:cBhvr additive="base">
                                        <p:cTn id="22" dur="500" fill="hold"/>
                                        <p:tgtEl>
                                          <p:spTgt spid="16"/>
                                        </p:tgtEl>
                                        <p:attrNameLst>
                                          <p:attrName>ppt_y</p:attrName>
                                        </p:attrNameLst>
                                      </p:cBhvr>
                                      <p:tavLst>
                                        <p:tav tm="0">
                                          <p:val>
                                            <p:strVal val="1+#ppt_h/2"/>
                                          </p:val>
                                        </p:tav>
                                        <p:tav tm="100000">
                                          <p:val>
                                            <p:strVal val="#ppt_y"/>
                                          </p:val>
                                        </p:tav>
                                      </p:tavLst>
                                    </p:anim>
                                  </p:childTnLst>
                                </p:cTn>
                              </p:par>
                            </p:childTnLst>
                          </p:cTn>
                        </p:par>
                        <p:par>
                          <p:cTn id="23" fill="hold">
                            <p:stCondLst>
                              <p:cond delay="2000"/>
                            </p:stCondLst>
                            <p:childTnLst>
                              <p:par>
                                <p:cTn id="24" presetID="2" presetClass="entr" presetSubtype="4" fill="hold" nodeType="afterEffect">
                                  <p:stCondLst>
                                    <p:cond delay="0"/>
                                  </p:stCondLst>
                                  <p:childTnLst>
                                    <p:set>
                                      <p:cBhvr>
                                        <p:cTn id="25" dur="1" fill="hold">
                                          <p:stCondLst>
                                            <p:cond delay="0"/>
                                          </p:stCondLst>
                                        </p:cTn>
                                        <p:tgtEl>
                                          <p:spTgt spid="22"/>
                                        </p:tgtEl>
                                        <p:attrNameLst>
                                          <p:attrName>style.visibility</p:attrName>
                                        </p:attrNameLst>
                                      </p:cBhvr>
                                      <p:to>
                                        <p:strVal val="visible"/>
                                      </p:to>
                                    </p:set>
                                    <p:anim calcmode="lin" valueType="num">
                                      <p:cBhvr additive="base">
                                        <p:cTn id="26" dur="500" fill="hold"/>
                                        <p:tgtEl>
                                          <p:spTgt spid="22"/>
                                        </p:tgtEl>
                                        <p:attrNameLst>
                                          <p:attrName>ppt_x</p:attrName>
                                        </p:attrNameLst>
                                      </p:cBhvr>
                                      <p:tavLst>
                                        <p:tav tm="0">
                                          <p:val>
                                            <p:strVal val="#ppt_x"/>
                                          </p:val>
                                        </p:tav>
                                        <p:tav tm="100000">
                                          <p:val>
                                            <p:strVal val="#ppt_x"/>
                                          </p:val>
                                        </p:tav>
                                      </p:tavLst>
                                    </p:anim>
                                    <p:anim calcmode="lin" valueType="num">
                                      <p:cBhvr additive="base">
                                        <p:cTn id="27" dur="500" fill="hold"/>
                                        <p:tgtEl>
                                          <p:spTgt spid="22"/>
                                        </p:tgtEl>
                                        <p:attrNameLst>
                                          <p:attrName>ppt_y</p:attrName>
                                        </p:attrNameLst>
                                      </p:cBhvr>
                                      <p:tavLst>
                                        <p:tav tm="0">
                                          <p:val>
                                            <p:strVal val="1+#ppt_h/2"/>
                                          </p:val>
                                        </p:tav>
                                        <p:tav tm="100000">
                                          <p:val>
                                            <p:strVal val="#ppt_y"/>
                                          </p:val>
                                        </p:tav>
                                      </p:tavLst>
                                    </p:anim>
                                  </p:childTnLst>
                                </p:cTn>
                              </p:par>
                            </p:childTnLst>
                          </p:cTn>
                        </p:par>
                        <p:par>
                          <p:cTn id="28" fill="hold">
                            <p:stCondLst>
                              <p:cond delay="2500"/>
                            </p:stCondLst>
                            <p:childTnLst>
                              <p:par>
                                <p:cTn id="29" presetID="2" presetClass="entr" presetSubtype="4" fill="hold" nodeType="afterEffect">
                                  <p:stCondLst>
                                    <p:cond delay="0"/>
                                  </p:stCondLst>
                                  <p:childTnLst>
                                    <p:set>
                                      <p:cBhvr>
                                        <p:cTn id="30" dur="1" fill="hold">
                                          <p:stCondLst>
                                            <p:cond delay="0"/>
                                          </p:stCondLst>
                                        </p:cTn>
                                        <p:tgtEl>
                                          <p:spTgt spid="28"/>
                                        </p:tgtEl>
                                        <p:attrNameLst>
                                          <p:attrName>style.visibility</p:attrName>
                                        </p:attrNameLst>
                                      </p:cBhvr>
                                      <p:to>
                                        <p:strVal val="visible"/>
                                      </p:to>
                                    </p:set>
                                    <p:anim calcmode="lin" valueType="num">
                                      <p:cBhvr additive="base">
                                        <p:cTn id="31" dur="500" fill="hold"/>
                                        <p:tgtEl>
                                          <p:spTgt spid="28"/>
                                        </p:tgtEl>
                                        <p:attrNameLst>
                                          <p:attrName>ppt_x</p:attrName>
                                        </p:attrNameLst>
                                      </p:cBhvr>
                                      <p:tavLst>
                                        <p:tav tm="0">
                                          <p:val>
                                            <p:strVal val="#ppt_x"/>
                                          </p:val>
                                        </p:tav>
                                        <p:tav tm="100000">
                                          <p:val>
                                            <p:strVal val="#ppt_x"/>
                                          </p:val>
                                        </p:tav>
                                      </p:tavLst>
                                    </p:anim>
                                    <p:anim calcmode="lin" valueType="num">
                                      <p:cBhvr additive="base">
                                        <p:cTn id="32" dur="500" fill="hold"/>
                                        <p:tgtEl>
                                          <p:spTgt spid="2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3" grpId="0">
        <p:bldAsOne/>
      </p:bldGraphic>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单击此处添加标题</a:t>
            </a:r>
            <a:endParaRPr lang="en-US" altLang="zh-CN" dirty="0"/>
          </a:p>
        </p:txBody>
      </p:sp>
      <p:grpSp>
        <p:nvGrpSpPr>
          <p:cNvPr id="3" name="组合 2"/>
          <p:cNvGrpSpPr/>
          <p:nvPr/>
        </p:nvGrpSpPr>
        <p:grpSpPr>
          <a:xfrm>
            <a:off x="702018" y="1818642"/>
            <a:ext cx="2393261" cy="4458058"/>
            <a:chOff x="1806920" y="1333321"/>
            <a:chExt cx="2393261" cy="4458058"/>
          </a:xfrm>
          <a:solidFill>
            <a:schemeClr val="accent1"/>
          </a:solidFill>
        </p:grpSpPr>
        <p:sp>
          <p:nvSpPr>
            <p:cNvPr id="4" name="任意多边形 10"/>
            <p:cNvSpPr/>
            <p:nvPr/>
          </p:nvSpPr>
          <p:spPr>
            <a:xfrm rot="5400000">
              <a:off x="1806921" y="1333320"/>
              <a:ext cx="832730" cy="832731"/>
            </a:xfrm>
            <a:custGeom>
              <a:avLst/>
              <a:gdLst>
                <a:gd name="connsiteX0" fmla="*/ 0 w 1219200"/>
                <a:gd name="connsiteY0" fmla="*/ 1219200 h 1219200"/>
                <a:gd name="connsiteX1" fmla="*/ 0 w 1219200"/>
                <a:gd name="connsiteY1" fmla="*/ 1016000 h 1219200"/>
                <a:gd name="connsiteX2" fmla="*/ 0 w 1219200"/>
                <a:gd name="connsiteY2" fmla="*/ 101600 h 1219200"/>
                <a:gd name="connsiteX3" fmla="*/ 101600 w 1219200"/>
                <a:gd name="connsiteY3" fmla="*/ 0 h 1219200"/>
                <a:gd name="connsiteX4" fmla="*/ 203200 w 1219200"/>
                <a:gd name="connsiteY4" fmla="*/ 101600 h 1219200"/>
                <a:gd name="connsiteX5" fmla="*/ 203200 w 1219200"/>
                <a:gd name="connsiteY5" fmla="*/ 1016000 h 1219200"/>
                <a:gd name="connsiteX6" fmla="*/ 1117600 w 1219200"/>
                <a:gd name="connsiteY6" fmla="*/ 1016000 h 1219200"/>
                <a:gd name="connsiteX7" fmla="*/ 1219200 w 1219200"/>
                <a:gd name="connsiteY7" fmla="*/ 1117600 h 1219200"/>
                <a:gd name="connsiteX8" fmla="*/ 1117600 w 1219200"/>
                <a:gd name="connsiteY8" fmla="*/ 1219200 h 1219200"/>
                <a:gd name="connsiteX9" fmla="*/ 203200 w 1219200"/>
                <a:gd name="connsiteY9" fmla="*/ 1219200 h 1219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19200" h="1219200">
                  <a:moveTo>
                    <a:pt x="0" y="1219200"/>
                  </a:moveTo>
                  <a:lnTo>
                    <a:pt x="0" y="1016000"/>
                  </a:lnTo>
                  <a:lnTo>
                    <a:pt x="0" y="101600"/>
                  </a:lnTo>
                  <a:cubicBezTo>
                    <a:pt x="0" y="45488"/>
                    <a:pt x="45488" y="0"/>
                    <a:pt x="101600" y="0"/>
                  </a:cubicBezTo>
                  <a:cubicBezTo>
                    <a:pt x="157712" y="0"/>
                    <a:pt x="203200" y="45488"/>
                    <a:pt x="203200" y="101600"/>
                  </a:cubicBezTo>
                  <a:lnTo>
                    <a:pt x="203200" y="1016000"/>
                  </a:lnTo>
                  <a:lnTo>
                    <a:pt x="1117600" y="1016000"/>
                  </a:lnTo>
                  <a:cubicBezTo>
                    <a:pt x="1173712" y="1016000"/>
                    <a:pt x="1219200" y="1061488"/>
                    <a:pt x="1219200" y="1117600"/>
                  </a:cubicBezTo>
                  <a:cubicBezTo>
                    <a:pt x="1219200" y="1173712"/>
                    <a:pt x="1173712" y="1219200"/>
                    <a:pt x="1117600" y="1219200"/>
                  </a:cubicBezTo>
                  <a:lnTo>
                    <a:pt x="203200" y="1219200"/>
                  </a:lnTo>
                  <a:close/>
                </a:path>
              </a:pathLst>
            </a:custGeom>
            <a:grpFill/>
            <a:ln>
              <a:noFill/>
            </a:ln>
            <a:effectLst>
              <a:outerShdw blurRad="139700" dist="63500" dir="8100000" algn="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任意多边形 12"/>
            <p:cNvSpPr/>
            <p:nvPr/>
          </p:nvSpPr>
          <p:spPr>
            <a:xfrm rot="5400000" flipH="1" flipV="1">
              <a:off x="3367451" y="4958648"/>
              <a:ext cx="832730" cy="832731"/>
            </a:xfrm>
            <a:custGeom>
              <a:avLst/>
              <a:gdLst>
                <a:gd name="connsiteX0" fmla="*/ 0 w 1219200"/>
                <a:gd name="connsiteY0" fmla="*/ 1219200 h 1219200"/>
                <a:gd name="connsiteX1" fmla="*/ 0 w 1219200"/>
                <a:gd name="connsiteY1" fmla="*/ 1016000 h 1219200"/>
                <a:gd name="connsiteX2" fmla="*/ 0 w 1219200"/>
                <a:gd name="connsiteY2" fmla="*/ 101600 h 1219200"/>
                <a:gd name="connsiteX3" fmla="*/ 101600 w 1219200"/>
                <a:gd name="connsiteY3" fmla="*/ 0 h 1219200"/>
                <a:gd name="connsiteX4" fmla="*/ 203200 w 1219200"/>
                <a:gd name="connsiteY4" fmla="*/ 101600 h 1219200"/>
                <a:gd name="connsiteX5" fmla="*/ 203200 w 1219200"/>
                <a:gd name="connsiteY5" fmla="*/ 1016000 h 1219200"/>
                <a:gd name="connsiteX6" fmla="*/ 1117600 w 1219200"/>
                <a:gd name="connsiteY6" fmla="*/ 1016000 h 1219200"/>
                <a:gd name="connsiteX7" fmla="*/ 1219200 w 1219200"/>
                <a:gd name="connsiteY7" fmla="*/ 1117600 h 1219200"/>
                <a:gd name="connsiteX8" fmla="*/ 1117600 w 1219200"/>
                <a:gd name="connsiteY8" fmla="*/ 1219200 h 1219200"/>
                <a:gd name="connsiteX9" fmla="*/ 203200 w 1219200"/>
                <a:gd name="connsiteY9" fmla="*/ 1219200 h 1219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19200" h="1219200">
                  <a:moveTo>
                    <a:pt x="0" y="1219200"/>
                  </a:moveTo>
                  <a:lnTo>
                    <a:pt x="0" y="1016000"/>
                  </a:lnTo>
                  <a:lnTo>
                    <a:pt x="0" y="101600"/>
                  </a:lnTo>
                  <a:cubicBezTo>
                    <a:pt x="0" y="45488"/>
                    <a:pt x="45488" y="0"/>
                    <a:pt x="101600" y="0"/>
                  </a:cubicBezTo>
                  <a:cubicBezTo>
                    <a:pt x="157712" y="0"/>
                    <a:pt x="203200" y="45488"/>
                    <a:pt x="203200" y="101600"/>
                  </a:cubicBezTo>
                  <a:lnTo>
                    <a:pt x="203200" y="1016000"/>
                  </a:lnTo>
                  <a:lnTo>
                    <a:pt x="1117600" y="1016000"/>
                  </a:lnTo>
                  <a:cubicBezTo>
                    <a:pt x="1173712" y="1016000"/>
                    <a:pt x="1219200" y="1061488"/>
                    <a:pt x="1219200" y="1117600"/>
                  </a:cubicBezTo>
                  <a:cubicBezTo>
                    <a:pt x="1219200" y="1173712"/>
                    <a:pt x="1173712" y="1219200"/>
                    <a:pt x="1117600" y="1219200"/>
                  </a:cubicBezTo>
                  <a:lnTo>
                    <a:pt x="203200" y="1219200"/>
                  </a:lnTo>
                  <a:close/>
                </a:path>
              </a:pathLst>
            </a:custGeom>
            <a:grpFill/>
            <a:ln>
              <a:noFill/>
            </a:ln>
            <a:effectLst>
              <a:outerShdw blurRad="139700" dist="63500" dir="8100000" algn="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6" name="对角圆角矩形 4"/>
          <p:cNvSpPr/>
          <p:nvPr/>
        </p:nvSpPr>
        <p:spPr>
          <a:xfrm rot="5400000">
            <a:off x="-169608" y="3015197"/>
            <a:ext cx="4134606" cy="2064826"/>
          </a:xfrm>
          <a:prstGeom prst="round2DiagRect">
            <a:avLst>
              <a:gd name="adj1" fmla="val 22105"/>
              <a:gd name="adj2" fmla="val 0"/>
            </a:avLst>
          </a:prstGeom>
          <a:pattFill prst="dkDnDiag">
            <a:fgClr>
              <a:srgbClr val="EEEEEE"/>
            </a:fgClr>
            <a:bgClr>
              <a:srgbClr val="F9F9F9"/>
            </a:bgClr>
          </a:pattFill>
          <a:ln w="15875">
            <a:gradFill flip="none" rotWithShape="1">
              <a:gsLst>
                <a:gs pos="0">
                  <a:schemeClr val="bg1"/>
                </a:gs>
                <a:gs pos="100000">
                  <a:srgbClr val="E2E2E2"/>
                </a:gs>
              </a:gsLst>
              <a:lin ang="2700000" scaled="1"/>
              <a:tileRect/>
            </a:gradFill>
          </a:ln>
          <a:effectLst>
            <a:outerShdw blurRad="190500" dist="76200" dir="8100000" algn="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7" name="组合 6"/>
          <p:cNvGrpSpPr/>
          <p:nvPr/>
        </p:nvGrpSpPr>
        <p:grpSpPr>
          <a:xfrm>
            <a:off x="3489669" y="1818642"/>
            <a:ext cx="2393261" cy="4458058"/>
            <a:chOff x="4899371" y="1333321"/>
            <a:chExt cx="2393261" cy="4458058"/>
          </a:xfrm>
          <a:solidFill>
            <a:schemeClr val="accent2"/>
          </a:solidFill>
        </p:grpSpPr>
        <p:sp>
          <p:nvSpPr>
            <p:cNvPr id="8" name="任意多边形 25"/>
            <p:cNvSpPr/>
            <p:nvPr/>
          </p:nvSpPr>
          <p:spPr>
            <a:xfrm rot="5400000">
              <a:off x="4899372" y="1333320"/>
              <a:ext cx="832730" cy="832731"/>
            </a:xfrm>
            <a:custGeom>
              <a:avLst/>
              <a:gdLst>
                <a:gd name="connsiteX0" fmla="*/ 0 w 1219200"/>
                <a:gd name="connsiteY0" fmla="*/ 1219200 h 1219200"/>
                <a:gd name="connsiteX1" fmla="*/ 0 w 1219200"/>
                <a:gd name="connsiteY1" fmla="*/ 1016000 h 1219200"/>
                <a:gd name="connsiteX2" fmla="*/ 0 w 1219200"/>
                <a:gd name="connsiteY2" fmla="*/ 101600 h 1219200"/>
                <a:gd name="connsiteX3" fmla="*/ 101600 w 1219200"/>
                <a:gd name="connsiteY3" fmla="*/ 0 h 1219200"/>
                <a:gd name="connsiteX4" fmla="*/ 203200 w 1219200"/>
                <a:gd name="connsiteY4" fmla="*/ 101600 h 1219200"/>
                <a:gd name="connsiteX5" fmla="*/ 203200 w 1219200"/>
                <a:gd name="connsiteY5" fmla="*/ 1016000 h 1219200"/>
                <a:gd name="connsiteX6" fmla="*/ 1117600 w 1219200"/>
                <a:gd name="connsiteY6" fmla="*/ 1016000 h 1219200"/>
                <a:gd name="connsiteX7" fmla="*/ 1219200 w 1219200"/>
                <a:gd name="connsiteY7" fmla="*/ 1117600 h 1219200"/>
                <a:gd name="connsiteX8" fmla="*/ 1117600 w 1219200"/>
                <a:gd name="connsiteY8" fmla="*/ 1219200 h 1219200"/>
                <a:gd name="connsiteX9" fmla="*/ 203200 w 1219200"/>
                <a:gd name="connsiteY9" fmla="*/ 1219200 h 1219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19200" h="1219200">
                  <a:moveTo>
                    <a:pt x="0" y="1219200"/>
                  </a:moveTo>
                  <a:lnTo>
                    <a:pt x="0" y="1016000"/>
                  </a:lnTo>
                  <a:lnTo>
                    <a:pt x="0" y="101600"/>
                  </a:lnTo>
                  <a:cubicBezTo>
                    <a:pt x="0" y="45488"/>
                    <a:pt x="45488" y="0"/>
                    <a:pt x="101600" y="0"/>
                  </a:cubicBezTo>
                  <a:cubicBezTo>
                    <a:pt x="157712" y="0"/>
                    <a:pt x="203200" y="45488"/>
                    <a:pt x="203200" y="101600"/>
                  </a:cubicBezTo>
                  <a:lnTo>
                    <a:pt x="203200" y="1016000"/>
                  </a:lnTo>
                  <a:lnTo>
                    <a:pt x="1117600" y="1016000"/>
                  </a:lnTo>
                  <a:cubicBezTo>
                    <a:pt x="1173712" y="1016000"/>
                    <a:pt x="1219200" y="1061488"/>
                    <a:pt x="1219200" y="1117600"/>
                  </a:cubicBezTo>
                  <a:cubicBezTo>
                    <a:pt x="1219200" y="1173712"/>
                    <a:pt x="1173712" y="1219200"/>
                    <a:pt x="1117600" y="1219200"/>
                  </a:cubicBezTo>
                  <a:lnTo>
                    <a:pt x="203200" y="1219200"/>
                  </a:lnTo>
                  <a:close/>
                </a:path>
              </a:pathLst>
            </a:custGeom>
            <a:grpFill/>
            <a:ln>
              <a:noFill/>
            </a:ln>
            <a:effectLst>
              <a:outerShdw blurRad="139700" dist="63500" dir="8100000" algn="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任意多边形 26"/>
            <p:cNvSpPr/>
            <p:nvPr/>
          </p:nvSpPr>
          <p:spPr>
            <a:xfrm rot="5400000" flipH="1" flipV="1">
              <a:off x="6459902" y="4958648"/>
              <a:ext cx="832730" cy="832731"/>
            </a:xfrm>
            <a:custGeom>
              <a:avLst/>
              <a:gdLst>
                <a:gd name="connsiteX0" fmla="*/ 0 w 1219200"/>
                <a:gd name="connsiteY0" fmla="*/ 1219200 h 1219200"/>
                <a:gd name="connsiteX1" fmla="*/ 0 w 1219200"/>
                <a:gd name="connsiteY1" fmla="*/ 1016000 h 1219200"/>
                <a:gd name="connsiteX2" fmla="*/ 0 w 1219200"/>
                <a:gd name="connsiteY2" fmla="*/ 101600 h 1219200"/>
                <a:gd name="connsiteX3" fmla="*/ 101600 w 1219200"/>
                <a:gd name="connsiteY3" fmla="*/ 0 h 1219200"/>
                <a:gd name="connsiteX4" fmla="*/ 203200 w 1219200"/>
                <a:gd name="connsiteY4" fmla="*/ 101600 h 1219200"/>
                <a:gd name="connsiteX5" fmla="*/ 203200 w 1219200"/>
                <a:gd name="connsiteY5" fmla="*/ 1016000 h 1219200"/>
                <a:gd name="connsiteX6" fmla="*/ 1117600 w 1219200"/>
                <a:gd name="connsiteY6" fmla="*/ 1016000 h 1219200"/>
                <a:gd name="connsiteX7" fmla="*/ 1219200 w 1219200"/>
                <a:gd name="connsiteY7" fmla="*/ 1117600 h 1219200"/>
                <a:gd name="connsiteX8" fmla="*/ 1117600 w 1219200"/>
                <a:gd name="connsiteY8" fmla="*/ 1219200 h 1219200"/>
                <a:gd name="connsiteX9" fmla="*/ 203200 w 1219200"/>
                <a:gd name="connsiteY9" fmla="*/ 1219200 h 1219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19200" h="1219200">
                  <a:moveTo>
                    <a:pt x="0" y="1219200"/>
                  </a:moveTo>
                  <a:lnTo>
                    <a:pt x="0" y="1016000"/>
                  </a:lnTo>
                  <a:lnTo>
                    <a:pt x="0" y="101600"/>
                  </a:lnTo>
                  <a:cubicBezTo>
                    <a:pt x="0" y="45488"/>
                    <a:pt x="45488" y="0"/>
                    <a:pt x="101600" y="0"/>
                  </a:cubicBezTo>
                  <a:cubicBezTo>
                    <a:pt x="157712" y="0"/>
                    <a:pt x="203200" y="45488"/>
                    <a:pt x="203200" y="101600"/>
                  </a:cubicBezTo>
                  <a:lnTo>
                    <a:pt x="203200" y="1016000"/>
                  </a:lnTo>
                  <a:lnTo>
                    <a:pt x="1117600" y="1016000"/>
                  </a:lnTo>
                  <a:cubicBezTo>
                    <a:pt x="1173712" y="1016000"/>
                    <a:pt x="1219200" y="1061488"/>
                    <a:pt x="1219200" y="1117600"/>
                  </a:cubicBezTo>
                  <a:cubicBezTo>
                    <a:pt x="1219200" y="1173712"/>
                    <a:pt x="1173712" y="1219200"/>
                    <a:pt x="1117600" y="1219200"/>
                  </a:cubicBezTo>
                  <a:lnTo>
                    <a:pt x="203200" y="1219200"/>
                  </a:lnTo>
                  <a:close/>
                </a:path>
              </a:pathLst>
            </a:custGeom>
            <a:grpFill/>
            <a:ln>
              <a:noFill/>
            </a:ln>
            <a:effectLst>
              <a:outerShdw blurRad="139700" dist="63500" dir="8100000" algn="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0" name="对角圆角矩形 27"/>
          <p:cNvSpPr/>
          <p:nvPr/>
        </p:nvSpPr>
        <p:spPr>
          <a:xfrm rot="5400000">
            <a:off x="2606432" y="3015197"/>
            <a:ext cx="4134606" cy="2064826"/>
          </a:xfrm>
          <a:prstGeom prst="round2DiagRect">
            <a:avLst>
              <a:gd name="adj1" fmla="val 22105"/>
              <a:gd name="adj2" fmla="val 0"/>
            </a:avLst>
          </a:prstGeom>
          <a:pattFill prst="dkDnDiag">
            <a:fgClr>
              <a:srgbClr val="EEEEEE"/>
            </a:fgClr>
            <a:bgClr>
              <a:srgbClr val="F9F9F9"/>
            </a:bgClr>
          </a:pattFill>
          <a:ln w="15875">
            <a:gradFill flip="none" rotWithShape="1">
              <a:gsLst>
                <a:gs pos="0">
                  <a:schemeClr val="bg1"/>
                </a:gs>
                <a:gs pos="100000">
                  <a:srgbClr val="E2E2E2"/>
                </a:gs>
              </a:gsLst>
              <a:lin ang="2700000" scaled="1"/>
              <a:tileRect/>
            </a:gradFill>
          </a:ln>
          <a:effectLst>
            <a:outerShdw blurRad="190500" dist="76200" dir="8100000" algn="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1" name="组合 10"/>
          <p:cNvGrpSpPr/>
          <p:nvPr/>
        </p:nvGrpSpPr>
        <p:grpSpPr>
          <a:xfrm>
            <a:off x="6338756" y="1818642"/>
            <a:ext cx="2393261" cy="4458058"/>
            <a:chOff x="7991820" y="1333321"/>
            <a:chExt cx="2393261" cy="4458058"/>
          </a:xfrm>
          <a:solidFill>
            <a:schemeClr val="accent3"/>
          </a:solidFill>
        </p:grpSpPr>
        <p:sp>
          <p:nvSpPr>
            <p:cNvPr id="12" name="任意多边形 36"/>
            <p:cNvSpPr/>
            <p:nvPr/>
          </p:nvSpPr>
          <p:spPr>
            <a:xfrm rot="5400000">
              <a:off x="7991821" y="1333320"/>
              <a:ext cx="832730" cy="832731"/>
            </a:xfrm>
            <a:custGeom>
              <a:avLst/>
              <a:gdLst>
                <a:gd name="connsiteX0" fmla="*/ 0 w 1219200"/>
                <a:gd name="connsiteY0" fmla="*/ 1219200 h 1219200"/>
                <a:gd name="connsiteX1" fmla="*/ 0 w 1219200"/>
                <a:gd name="connsiteY1" fmla="*/ 1016000 h 1219200"/>
                <a:gd name="connsiteX2" fmla="*/ 0 w 1219200"/>
                <a:gd name="connsiteY2" fmla="*/ 101600 h 1219200"/>
                <a:gd name="connsiteX3" fmla="*/ 101600 w 1219200"/>
                <a:gd name="connsiteY3" fmla="*/ 0 h 1219200"/>
                <a:gd name="connsiteX4" fmla="*/ 203200 w 1219200"/>
                <a:gd name="connsiteY4" fmla="*/ 101600 h 1219200"/>
                <a:gd name="connsiteX5" fmla="*/ 203200 w 1219200"/>
                <a:gd name="connsiteY5" fmla="*/ 1016000 h 1219200"/>
                <a:gd name="connsiteX6" fmla="*/ 1117600 w 1219200"/>
                <a:gd name="connsiteY6" fmla="*/ 1016000 h 1219200"/>
                <a:gd name="connsiteX7" fmla="*/ 1219200 w 1219200"/>
                <a:gd name="connsiteY7" fmla="*/ 1117600 h 1219200"/>
                <a:gd name="connsiteX8" fmla="*/ 1117600 w 1219200"/>
                <a:gd name="connsiteY8" fmla="*/ 1219200 h 1219200"/>
                <a:gd name="connsiteX9" fmla="*/ 203200 w 1219200"/>
                <a:gd name="connsiteY9" fmla="*/ 1219200 h 1219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19200" h="1219200">
                  <a:moveTo>
                    <a:pt x="0" y="1219200"/>
                  </a:moveTo>
                  <a:lnTo>
                    <a:pt x="0" y="1016000"/>
                  </a:lnTo>
                  <a:lnTo>
                    <a:pt x="0" y="101600"/>
                  </a:lnTo>
                  <a:cubicBezTo>
                    <a:pt x="0" y="45488"/>
                    <a:pt x="45488" y="0"/>
                    <a:pt x="101600" y="0"/>
                  </a:cubicBezTo>
                  <a:cubicBezTo>
                    <a:pt x="157712" y="0"/>
                    <a:pt x="203200" y="45488"/>
                    <a:pt x="203200" y="101600"/>
                  </a:cubicBezTo>
                  <a:lnTo>
                    <a:pt x="203200" y="1016000"/>
                  </a:lnTo>
                  <a:lnTo>
                    <a:pt x="1117600" y="1016000"/>
                  </a:lnTo>
                  <a:cubicBezTo>
                    <a:pt x="1173712" y="1016000"/>
                    <a:pt x="1219200" y="1061488"/>
                    <a:pt x="1219200" y="1117600"/>
                  </a:cubicBezTo>
                  <a:cubicBezTo>
                    <a:pt x="1219200" y="1173712"/>
                    <a:pt x="1173712" y="1219200"/>
                    <a:pt x="1117600" y="1219200"/>
                  </a:cubicBezTo>
                  <a:lnTo>
                    <a:pt x="203200" y="1219200"/>
                  </a:lnTo>
                  <a:close/>
                </a:path>
              </a:pathLst>
            </a:custGeom>
            <a:grpFill/>
            <a:ln>
              <a:noFill/>
            </a:ln>
            <a:effectLst>
              <a:outerShdw blurRad="139700" dist="63500" dir="8100000" algn="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任意多边形 37"/>
            <p:cNvSpPr/>
            <p:nvPr/>
          </p:nvSpPr>
          <p:spPr>
            <a:xfrm rot="5400000" flipH="1" flipV="1">
              <a:off x="9552351" y="4958648"/>
              <a:ext cx="832730" cy="832731"/>
            </a:xfrm>
            <a:custGeom>
              <a:avLst/>
              <a:gdLst>
                <a:gd name="connsiteX0" fmla="*/ 0 w 1219200"/>
                <a:gd name="connsiteY0" fmla="*/ 1219200 h 1219200"/>
                <a:gd name="connsiteX1" fmla="*/ 0 w 1219200"/>
                <a:gd name="connsiteY1" fmla="*/ 1016000 h 1219200"/>
                <a:gd name="connsiteX2" fmla="*/ 0 w 1219200"/>
                <a:gd name="connsiteY2" fmla="*/ 101600 h 1219200"/>
                <a:gd name="connsiteX3" fmla="*/ 101600 w 1219200"/>
                <a:gd name="connsiteY3" fmla="*/ 0 h 1219200"/>
                <a:gd name="connsiteX4" fmla="*/ 203200 w 1219200"/>
                <a:gd name="connsiteY4" fmla="*/ 101600 h 1219200"/>
                <a:gd name="connsiteX5" fmla="*/ 203200 w 1219200"/>
                <a:gd name="connsiteY5" fmla="*/ 1016000 h 1219200"/>
                <a:gd name="connsiteX6" fmla="*/ 1117600 w 1219200"/>
                <a:gd name="connsiteY6" fmla="*/ 1016000 h 1219200"/>
                <a:gd name="connsiteX7" fmla="*/ 1219200 w 1219200"/>
                <a:gd name="connsiteY7" fmla="*/ 1117600 h 1219200"/>
                <a:gd name="connsiteX8" fmla="*/ 1117600 w 1219200"/>
                <a:gd name="connsiteY8" fmla="*/ 1219200 h 1219200"/>
                <a:gd name="connsiteX9" fmla="*/ 203200 w 1219200"/>
                <a:gd name="connsiteY9" fmla="*/ 1219200 h 1219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19200" h="1219200">
                  <a:moveTo>
                    <a:pt x="0" y="1219200"/>
                  </a:moveTo>
                  <a:lnTo>
                    <a:pt x="0" y="1016000"/>
                  </a:lnTo>
                  <a:lnTo>
                    <a:pt x="0" y="101600"/>
                  </a:lnTo>
                  <a:cubicBezTo>
                    <a:pt x="0" y="45488"/>
                    <a:pt x="45488" y="0"/>
                    <a:pt x="101600" y="0"/>
                  </a:cubicBezTo>
                  <a:cubicBezTo>
                    <a:pt x="157712" y="0"/>
                    <a:pt x="203200" y="45488"/>
                    <a:pt x="203200" y="101600"/>
                  </a:cubicBezTo>
                  <a:lnTo>
                    <a:pt x="203200" y="1016000"/>
                  </a:lnTo>
                  <a:lnTo>
                    <a:pt x="1117600" y="1016000"/>
                  </a:lnTo>
                  <a:cubicBezTo>
                    <a:pt x="1173712" y="1016000"/>
                    <a:pt x="1219200" y="1061488"/>
                    <a:pt x="1219200" y="1117600"/>
                  </a:cubicBezTo>
                  <a:cubicBezTo>
                    <a:pt x="1219200" y="1173712"/>
                    <a:pt x="1173712" y="1219200"/>
                    <a:pt x="1117600" y="1219200"/>
                  </a:cubicBezTo>
                  <a:lnTo>
                    <a:pt x="203200" y="1219200"/>
                  </a:lnTo>
                  <a:close/>
                </a:path>
              </a:pathLst>
            </a:custGeom>
            <a:grpFill/>
            <a:ln>
              <a:noFill/>
            </a:ln>
            <a:effectLst>
              <a:outerShdw blurRad="139700" dist="63500" dir="8100000" algn="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4" name="对角圆角矩形 38"/>
          <p:cNvSpPr/>
          <p:nvPr/>
        </p:nvSpPr>
        <p:spPr>
          <a:xfrm rot="5400000">
            <a:off x="5467130" y="3015197"/>
            <a:ext cx="4134606" cy="2064826"/>
          </a:xfrm>
          <a:prstGeom prst="round2DiagRect">
            <a:avLst>
              <a:gd name="adj1" fmla="val 22105"/>
              <a:gd name="adj2" fmla="val 0"/>
            </a:avLst>
          </a:prstGeom>
          <a:pattFill prst="dkDnDiag">
            <a:fgClr>
              <a:srgbClr val="EEEEEE"/>
            </a:fgClr>
            <a:bgClr>
              <a:srgbClr val="F9F9F9"/>
            </a:bgClr>
          </a:pattFill>
          <a:ln w="15875">
            <a:gradFill flip="none" rotWithShape="1">
              <a:gsLst>
                <a:gs pos="0">
                  <a:schemeClr val="bg1"/>
                </a:gs>
                <a:gs pos="100000">
                  <a:srgbClr val="E2E2E2"/>
                </a:gs>
              </a:gsLst>
              <a:lin ang="2700000" scaled="1"/>
              <a:tileRect/>
            </a:gradFill>
          </a:ln>
          <a:effectLst>
            <a:outerShdw blurRad="190500" dist="76200" dir="8100000" algn="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5" name="组合 14"/>
          <p:cNvGrpSpPr/>
          <p:nvPr/>
        </p:nvGrpSpPr>
        <p:grpSpPr>
          <a:xfrm>
            <a:off x="3810506" y="2299647"/>
            <a:ext cx="1749680" cy="3493543"/>
            <a:chOff x="3810506" y="2299647"/>
            <a:chExt cx="1749680" cy="3493543"/>
          </a:xfrm>
        </p:grpSpPr>
        <p:grpSp>
          <p:nvGrpSpPr>
            <p:cNvPr id="16" name="组合 15"/>
            <p:cNvGrpSpPr/>
            <p:nvPr/>
          </p:nvGrpSpPr>
          <p:grpSpPr>
            <a:xfrm>
              <a:off x="3810506" y="2299647"/>
              <a:ext cx="1749680" cy="596843"/>
              <a:chOff x="3810506" y="2299647"/>
              <a:chExt cx="1749680" cy="596843"/>
            </a:xfrm>
          </p:grpSpPr>
          <p:grpSp>
            <p:nvGrpSpPr>
              <p:cNvPr id="23" name="组合 22"/>
              <p:cNvGrpSpPr/>
              <p:nvPr/>
            </p:nvGrpSpPr>
            <p:grpSpPr>
              <a:xfrm>
                <a:off x="3810506" y="2299647"/>
                <a:ext cx="1749680" cy="596843"/>
                <a:chOff x="1873440" y="1872194"/>
                <a:chExt cx="1749680" cy="596843"/>
              </a:xfrm>
            </p:grpSpPr>
            <p:pic>
              <p:nvPicPr>
                <p:cNvPr id="25" name="图片 24"/>
                <p:cNvPicPr>
                  <a:picLocks noChangeAspect="1"/>
                </p:cNvPicPr>
                <p:nvPr/>
              </p:nvPicPr>
              <p:blipFill rotWithShape="1">
                <a:blip r:embed="rId1">
                  <a:grayscl/>
                  <a:extLst>
                    <a:ext uri="{BEBA8EAE-BF5A-486C-A8C5-ECC9F3942E4B}">
                      <a14:imgProps xmlns:a14="http://schemas.microsoft.com/office/drawing/2010/main">
                        <a14:imgLayer r:embed="rId2">
                          <a14:imgEffect>
                            <a14:brightnessContrast bright="20000"/>
                          </a14:imgEffect>
                          <a14:imgEffect>
                            <a14:colorTemperature colorTemp="1500"/>
                          </a14:imgEffect>
                          <a14:imgEffect>
                            <a14:saturation sat="0"/>
                          </a14:imgEffect>
                        </a14:imgLayer>
                      </a14:imgProps>
                    </a:ext>
                  </a:extLst>
                </a:blip>
                <a:srcRect b="72279"/>
                <a:stretch>
                  <a:fillRect/>
                </a:stretch>
              </p:blipFill>
              <p:spPr>
                <a:xfrm flipH="1">
                  <a:off x="1873440" y="1872194"/>
                  <a:ext cx="1749680" cy="92018"/>
                </a:xfrm>
                <a:prstGeom prst="rect">
                  <a:avLst/>
                </a:prstGeom>
              </p:spPr>
            </p:pic>
            <p:pic>
              <p:nvPicPr>
                <p:cNvPr id="26" name="图片 25"/>
                <p:cNvPicPr>
                  <a:picLocks noChangeAspect="1"/>
                </p:cNvPicPr>
                <p:nvPr/>
              </p:nvPicPr>
              <p:blipFill rotWithShape="1">
                <a:blip r:embed="rId3">
                  <a:extLst>
                    <a:ext uri="{BEBA8EAE-BF5A-486C-A8C5-ECC9F3942E4B}">
                      <a14:imgProps xmlns:a14="http://schemas.microsoft.com/office/drawing/2010/main">
                        <a14:imgLayer r:embed="rId2">
                          <a14:imgEffect>
                            <a14:brightnessContrast bright="20000"/>
                          </a14:imgEffect>
                          <a14:imgEffect>
                            <a14:colorTemperature colorTemp="2000"/>
                          </a14:imgEffect>
                          <a14:imgEffect>
                            <a14:saturation sat="0"/>
                          </a14:imgEffect>
                        </a14:imgLayer>
                      </a14:imgProps>
                    </a:ext>
                  </a:extLst>
                </a:blip>
                <a:srcRect b="72279"/>
                <a:stretch>
                  <a:fillRect/>
                </a:stretch>
              </p:blipFill>
              <p:spPr>
                <a:xfrm flipH="1" flipV="1">
                  <a:off x="1873440" y="2377019"/>
                  <a:ext cx="1749680" cy="92018"/>
                </a:xfrm>
                <a:prstGeom prst="rect">
                  <a:avLst/>
                </a:prstGeom>
              </p:spPr>
            </p:pic>
          </p:grpSp>
          <p:sp>
            <p:nvSpPr>
              <p:cNvPr id="24" name="文本框 23"/>
              <p:cNvSpPr txBox="1"/>
              <p:nvPr/>
            </p:nvSpPr>
            <p:spPr>
              <a:xfrm>
                <a:off x="4365412" y="2311715"/>
                <a:ext cx="639868" cy="584775"/>
              </a:xfrm>
              <a:prstGeom prst="rect">
                <a:avLst/>
              </a:prstGeom>
              <a:noFill/>
            </p:spPr>
            <p:txBody>
              <a:bodyPr wrap="square" rtlCol="0">
                <a:spAutoFit/>
              </a:bodyPr>
              <a:lstStyle/>
              <a:p>
                <a:pPr algn="ctr"/>
                <a:r>
                  <a:rPr lang="en-US" altLang="zh-CN" sz="3200" dirty="0">
                    <a:solidFill>
                      <a:schemeClr val="accent2"/>
                    </a:solidFill>
                    <a:latin typeface="Impact" panose="020B0806030902050204" pitchFamily="34" charset="0"/>
                  </a:rPr>
                  <a:t>02</a:t>
                </a:r>
                <a:endParaRPr lang="zh-CN" altLang="en-US" sz="3200" dirty="0">
                  <a:solidFill>
                    <a:schemeClr val="accent2"/>
                  </a:solidFill>
                  <a:latin typeface="Impact" panose="020B0806030902050204" pitchFamily="34" charset="0"/>
                </a:endParaRPr>
              </a:p>
            </p:txBody>
          </p:sp>
        </p:grpSp>
        <p:sp>
          <p:nvSpPr>
            <p:cNvPr id="17" name="添加标题"/>
            <p:cNvSpPr txBox="1"/>
            <p:nvPr/>
          </p:nvSpPr>
          <p:spPr>
            <a:xfrm>
              <a:off x="3833660" y="3190025"/>
              <a:ext cx="1680151" cy="1584408"/>
            </a:xfrm>
            <a:prstGeom prst="rect">
              <a:avLst/>
            </a:prstGeom>
            <a:noFill/>
          </p:spPr>
          <p:txBody>
            <a:bodyPr wrap="square" rtlCol="0">
              <a:spAutoFit/>
            </a:bodyPr>
            <a:lstStyle/>
            <a:p>
              <a:pPr algn="ctr">
                <a:lnSpc>
                  <a:spcPct val="150000"/>
                </a:lnSpc>
              </a:pPr>
              <a:r>
                <a:rPr lang="zh-CN" altLang="en-US" b="1" dirty="0">
                  <a:solidFill>
                    <a:schemeClr val="accent2"/>
                  </a:solidFill>
                  <a:latin typeface="+mj-ea"/>
                  <a:ea typeface="+mj-ea"/>
                </a:rPr>
                <a:t>添加标题</a:t>
              </a:r>
              <a:endParaRPr lang="en-US" altLang="zh-CN" b="1" dirty="0">
                <a:solidFill>
                  <a:schemeClr val="accent2"/>
                </a:solidFill>
                <a:latin typeface="+mj-ea"/>
                <a:ea typeface="+mj-ea"/>
              </a:endParaRPr>
            </a:p>
            <a:p>
              <a:pPr algn="ctr">
                <a:lnSpc>
                  <a:spcPct val="150000"/>
                </a:lnSpc>
              </a:pPr>
              <a:r>
                <a:rPr lang="zh-CN" altLang="en-US" sz="1200" dirty="0">
                  <a:solidFill>
                    <a:schemeClr val="tx2"/>
                  </a:solidFill>
                  <a:latin typeface="+mn-ea"/>
                </a:rPr>
                <a:t>单击此处添加标题单击此处添加标题单击此处添加标题单击此处添加标题</a:t>
              </a:r>
              <a:endParaRPr lang="zh-CN" altLang="en-US" sz="1200" dirty="0">
                <a:solidFill>
                  <a:schemeClr val="tx2"/>
                </a:solidFill>
                <a:latin typeface="+mn-ea"/>
              </a:endParaRPr>
            </a:p>
          </p:txBody>
        </p:sp>
        <p:grpSp>
          <p:nvGrpSpPr>
            <p:cNvPr id="18" name="组合 17"/>
            <p:cNvGrpSpPr/>
            <p:nvPr/>
          </p:nvGrpSpPr>
          <p:grpSpPr>
            <a:xfrm>
              <a:off x="3810506" y="4898571"/>
              <a:ext cx="1749680" cy="894619"/>
              <a:chOff x="3810506" y="4898571"/>
              <a:chExt cx="1749680" cy="894619"/>
            </a:xfrm>
          </p:grpSpPr>
          <p:grpSp>
            <p:nvGrpSpPr>
              <p:cNvPr id="19" name="组合 18"/>
              <p:cNvGrpSpPr/>
              <p:nvPr/>
            </p:nvGrpSpPr>
            <p:grpSpPr>
              <a:xfrm>
                <a:off x="3810506" y="4898571"/>
                <a:ext cx="1749680" cy="894619"/>
                <a:chOff x="1873440" y="1872194"/>
                <a:chExt cx="1749680" cy="596843"/>
              </a:xfrm>
            </p:grpSpPr>
            <p:pic>
              <p:nvPicPr>
                <p:cNvPr id="21" name="图片 20"/>
                <p:cNvPicPr>
                  <a:picLocks noChangeAspect="1"/>
                </p:cNvPicPr>
                <p:nvPr/>
              </p:nvPicPr>
              <p:blipFill rotWithShape="1">
                <a:blip r:embed="rId1">
                  <a:grayscl/>
                  <a:extLst>
                    <a:ext uri="{BEBA8EAE-BF5A-486C-A8C5-ECC9F3942E4B}">
                      <a14:imgProps xmlns:a14="http://schemas.microsoft.com/office/drawing/2010/main">
                        <a14:imgLayer r:embed="rId2">
                          <a14:imgEffect>
                            <a14:brightnessContrast bright="20000"/>
                          </a14:imgEffect>
                          <a14:imgEffect>
                            <a14:colorTemperature colorTemp="1500"/>
                          </a14:imgEffect>
                          <a14:imgEffect>
                            <a14:saturation sat="0"/>
                          </a14:imgEffect>
                        </a14:imgLayer>
                      </a14:imgProps>
                    </a:ext>
                  </a:extLst>
                </a:blip>
                <a:srcRect b="72279"/>
                <a:stretch>
                  <a:fillRect/>
                </a:stretch>
              </p:blipFill>
              <p:spPr>
                <a:xfrm flipH="1">
                  <a:off x="1873440" y="1872194"/>
                  <a:ext cx="1749680" cy="92018"/>
                </a:xfrm>
                <a:prstGeom prst="rect">
                  <a:avLst/>
                </a:prstGeom>
              </p:spPr>
            </p:pic>
            <p:pic>
              <p:nvPicPr>
                <p:cNvPr id="22" name="图片 21"/>
                <p:cNvPicPr>
                  <a:picLocks noChangeAspect="1"/>
                </p:cNvPicPr>
                <p:nvPr/>
              </p:nvPicPr>
              <p:blipFill rotWithShape="1">
                <a:blip r:embed="rId3">
                  <a:extLst>
                    <a:ext uri="{BEBA8EAE-BF5A-486C-A8C5-ECC9F3942E4B}">
                      <a14:imgProps xmlns:a14="http://schemas.microsoft.com/office/drawing/2010/main">
                        <a14:imgLayer r:embed="rId2">
                          <a14:imgEffect>
                            <a14:brightnessContrast bright="20000"/>
                          </a14:imgEffect>
                          <a14:imgEffect>
                            <a14:colorTemperature colorTemp="2000"/>
                          </a14:imgEffect>
                          <a14:imgEffect>
                            <a14:saturation sat="0"/>
                          </a14:imgEffect>
                        </a14:imgLayer>
                      </a14:imgProps>
                    </a:ext>
                  </a:extLst>
                </a:blip>
                <a:srcRect b="72279"/>
                <a:stretch>
                  <a:fillRect/>
                </a:stretch>
              </p:blipFill>
              <p:spPr>
                <a:xfrm flipH="1" flipV="1">
                  <a:off x="1873440" y="2377019"/>
                  <a:ext cx="1749680" cy="92018"/>
                </a:xfrm>
                <a:prstGeom prst="rect">
                  <a:avLst/>
                </a:prstGeom>
              </p:spPr>
            </p:pic>
          </p:grpSp>
          <p:sp>
            <p:nvSpPr>
              <p:cNvPr id="20" name="Freeform 99"/>
              <p:cNvSpPr>
                <a:spLocks noEditPoints="1"/>
              </p:cNvSpPr>
              <p:nvPr/>
            </p:nvSpPr>
            <p:spPr bwMode="auto">
              <a:xfrm>
                <a:off x="4585173" y="5186420"/>
                <a:ext cx="200346" cy="318920"/>
              </a:xfrm>
              <a:custGeom>
                <a:avLst/>
                <a:gdLst/>
                <a:ahLst/>
                <a:cxnLst>
                  <a:cxn ang="0">
                    <a:pos x="98" y="0"/>
                  </a:cxn>
                  <a:cxn ang="0">
                    <a:pos x="60" y="7"/>
                  </a:cxn>
                  <a:cxn ang="0">
                    <a:pos x="29" y="27"/>
                  </a:cxn>
                  <a:cxn ang="0">
                    <a:pos x="7" y="59"/>
                  </a:cxn>
                  <a:cxn ang="0">
                    <a:pos x="0" y="98"/>
                  </a:cxn>
                  <a:cxn ang="0">
                    <a:pos x="0" y="116"/>
                  </a:cxn>
                  <a:cxn ang="0">
                    <a:pos x="9" y="154"/>
                  </a:cxn>
                  <a:cxn ang="0">
                    <a:pos x="31" y="208"/>
                  </a:cxn>
                  <a:cxn ang="0">
                    <a:pos x="67" y="270"/>
                  </a:cxn>
                  <a:cxn ang="0">
                    <a:pos x="98" y="311"/>
                  </a:cxn>
                  <a:cxn ang="0">
                    <a:pos x="112" y="291"/>
                  </a:cxn>
                  <a:cxn ang="0">
                    <a:pos x="147" y="241"/>
                  </a:cxn>
                  <a:cxn ang="0">
                    <a:pos x="180" y="172"/>
                  </a:cxn>
                  <a:cxn ang="0">
                    <a:pos x="190" y="134"/>
                  </a:cxn>
                  <a:cxn ang="0">
                    <a:pos x="196" y="98"/>
                  </a:cxn>
                  <a:cxn ang="0">
                    <a:pos x="194" y="78"/>
                  </a:cxn>
                  <a:cxn ang="0">
                    <a:pos x="178" y="41"/>
                  </a:cxn>
                  <a:cxn ang="0">
                    <a:pos x="152" y="16"/>
                  </a:cxn>
                  <a:cxn ang="0">
                    <a:pos x="118" y="1"/>
                  </a:cxn>
                  <a:cxn ang="0">
                    <a:pos x="98" y="0"/>
                  </a:cxn>
                  <a:cxn ang="0">
                    <a:pos x="98" y="157"/>
                  </a:cxn>
                  <a:cxn ang="0">
                    <a:pos x="74" y="152"/>
                  </a:cxn>
                  <a:cxn ang="0">
                    <a:pos x="54" y="139"/>
                  </a:cxn>
                  <a:cxn ang="0">
                    <a:pos x="42" y="119"/>
                  </a:cxn>
                  <a:cxn ang="0">
                    <a:pos x="38" y="98"/>
                  </a:cxn>
                  <a:cxn ang="0">
                    <a:pos x="38" y="85"/>
                  </a:cxn>
                  <a:cxn ang="0">
                    <a:pos x="47" y="63"/>
                  </a:cxn>
                  <a:cxn ang="0">
                    <a:pos x="64" y="47"/>
                  </a:cxn>
                  <a:cxn ang="0">
                    <a:pos x="85" y="38"/>
                  </a:cxn>
                  <a:cxn ang="0">
                    <a:pos x="98" y="36"/>
                  </a:cxn>
                  <a:cxn ang="0">
                    <a:pos x="122" y="41"/>
                  </a:cxn>
                  <a:cxn ang="0">
                    <a:pos x="140" y="54"/>
                  </a:cxn>
                  <a:cxn ang="0">
                    <a:pos x="152" y="74"/>
                  </a:cxn>
                  <a:cxn ang="0">
                    <a:pos x="158" y="98"/>
                  </a:cxn>
                  <a:cxn ang="0">
                    <a:pos x="156" y="108"/>
                  </a:cxn>
                  <a:cxn ang="0">
                    <a:pos x="147" y="130"/>
                  </a:cxn>
                  <a:cxn ang="0">
                    <a:pos x="131" y="146"/>
                  </a:cxn>
                  <a:cxn ang="0">
                    <a:pos x="109" y="156"/>
                  </a:cxn>
                  <a:cxn ang="0">
                    <a:pos x="98" y="157"/>
                  </a:cxn>
                  <a:cxn ang="0">
                    <a:pos x="60" y="98"/>
                  </a:cxn>
                  <a:cxn ang="0">
                    <a:pos x="62" y="112"/>
                  </a:cxn>
                  <a:cxn ang="0">
                    <a:pos x="71" y="123"/>
                  </a:cxn>
                  <a:cxn ang="0">
                    <a:pos x="83" y="132"/>
                  </a:cxn>
                  <a:cxn ang="0">
                    <a:pos x="98" y="134"/>
                  </a:cxn>
                  <a:cxn ang="0">
                    <a:pos x="105" y="134"/>
                  </a:cxn>
                  <a:cxn ang="0">
                    <a:pos x="118" y="128"/>
                  </a:cxn>
                  <a:cxn ang="0">
                    <a:pos x="129" y="117"/>
                  </a:cxn>
                  <a:cxn ang="0">
                    <a:pos x="134" y="105"/>
                  </a:cxn>
                  <a:cxn ang="0">
                    <a:pos x="136" y="98"/>
                  </a:cxn>
                  <a:cxn ang="0">
                    <a:pos x="132" y="81"/>
                  </a:cxn>
                  <a:cxn ang="0">
                    <a:pos x="125" y="70"/>
                  </a:cxn>
                  <a:cxn ang="0">
                    <a:pos x="112" y="61"/>
                  </a:cxn>
                  <a:cxn ang="0">
                    <a:pos x="98" y="59"/>
                  </a:cxn>
                  <a:cxn ang="0">
                    <a:pos x="89" y="59"/>
                  </a:cxn>
                  <a:cxn ang="0">
                    <a:pos x="76" y="65"/>
                  </a:cxn>
                  <a:cxn ang="0">
                    <a:pos x="65" y="76"/>
                  </a:cxn>
                  <a:cxn ang="0">
                    <a:pos x="60" y="88"/>
                  </a:cxn>
                  <a:cxn ang="0">
                    <a:pos x="60" y="98"/>
                  </a:cxn>
                </a:cxnLst>
                <a:rect l="0" t="0" r="r" b="b"/>
                <a:pathLst>
                  <a:path w="196" h="311">
                    <a:moveTo>
                      <a:pt x="98" y="0"/>
                    </a:moveTo>
                    <a:lnTo>
                      <a:pt x="98" y="0"/>
                    </a:lnTo>
                    <a:lnTo>
                      <a:pt x="78" y="1"/>
                    </a:lnTo>
                    <a:lnTo>
                      <a:pt x="60" y="7"/>
                    </a:lnTo>
                    <a:lnTo>
                      <a:pt x="44" y="16"/>
                    </a:lnTo>
                    <a:lnTo>
                      <a:pt x="29" y="27"/>
                    </a:lnTo>
                    <a:lnTo>
                      <a:pt x="16" y="41"/>
                    </a:lnTo>
                    <a:lnTo>
                      <a:pt x="7" y="59"/>
                    </a:lnTo>
                    <a:lnTo>
                      <a:pt x="2" y="78"/>
                    </a:lnTo>
                    <a:lnTo>
                      <a:pt x="0" y="98"/>
                    </a:lnTo>
                    <a:lnTo>
                      <a:pt x="0" y="98"/>
                    </a:lnTo>
                    <a:lnTo>
                      <a:pt x="0" y="116"/>
                    </a:lnTo>
                    <a:lnTo>
                      <a:pt x="4" y="134"/>
                    </a:lnTo>
                    <a:lnTo>
                      <a:pt x="9" y="154"/>
                    </a:lnTo>
                    <a:lnTo>
                      <a:pt x="15" y="172"/>
                    </a:lnTo>
                    <a:lnTo>
                      <a:pt x="31" y="208"/>
                    </a:lnTo>
                    <a:lnTo>
                      <a:pt x="49" y="241"/>
                    </a:lnTo>
                    <a:lnTo>
                      <a:pt x="67" y="270"/>
                    </a:lnTo>
                    <a:lnTo>
                      <a:pt x="82" y="291"/>
                    </a:lnTo>
                    <a:lnTo>
                      <a:pt x="98" y="311"/>
                    </a:lnTo>
                    <a:lnTo>
                      <a:pt x="98" y="311"/>
                    </a:lnTo>
                    <a:lnTo>
                      <a:pt x="112" y="291"/>
                    </a:lnTo>
                    <a:lnTo>
                      <a:pt x="129" y="270"/>
                    </a:lnTo>
                    <a:lnTo>
                      <a:pt x="147" y="241"/>
                    </a:lnTo>
                    <a:lnTo>
                      <a:pt x="165" y="208"/>
                    </a:lnTo>
                    <a:lnTo>
                      <a:pt x="180" y="172"/>
                    </a:lnTo>
                    <a:lnTo>
                      <a:pt x="187" y="154"/>
                    </a:lnTo>
                    <a:lnTo>
                      <a:pt x="190" y="134"/>
                    </a:lnTo>
                    <a:lnTo>
                      <a:pt x="194" y="116"/>
                    </a:lnTo>
                    <a:lnTo>
                      <a:pt x="196" y="98"/>
                    </a:lnTo>
                    <a:lnTo>
                      <a:pt x="196" y="98"/>
                    </a:lnTo>
                    <a:lnTo>
                      <a:pt x="194" y="78"/>
                    </a:lnTo>
                    <a:lnTo>
                      <a:pt x="187" y="59"/>
                    </a:lnTo>
                    <a:lnTo>
                      <a:pt x="178" y="41"/>
                    </a:lnTo>
                    <a:lnTo>
                      <a:pt x="167" y="27"/>
                    </a:lnTo>
                    <a:lnTo>
                      <a:pt x="152" y="16"/>
                    </a:lnTo>
                    <a:lnTo>
                      <a:pt x="136" y="7"/>
                    </a:lnTo>
                    <a:lnTo>
                      <a:pt x="118" y="1"/>
                    </a:lnTo>
                    <a:lnTo>
                      <a:pt x="98" y="0"/>
                    </a:lnTo>
                    <a:lnTo>
                      <a:pt x="98" y="0"/>
                    </a:lnTo>
                    <a:close/>
                    <a:moveTo>
                      <a:pt x="98" y="157"/>
                    </a:moveTo>
                    <a:lnTo>
                      <a:pt x="98" y="157"/>
                    </a:lnTo>
                    <a:lnTo>
                      <a:pt x="85" y="156"/>
                    </a:lnTo>
                    <a:lnTo>
                      <a:pt x="74" y="152"/>
                    </a:lnTo>
                    <a:lnTo>
                      <a:pt x="64" y="146"/>
                    </a:lnTo>
                    <a:lnTo>
                      <a:pt x="54" y="139"/>
                    </a:lnTo>
                    <a:lnTo>
                      <a:pt x="47" y="130"/>
                    </a:lnTo>
                    <a:lnTo>
                      <a:pt x="42" y="119"/>
                    </a:lnTo>
                    <a:lnTo>
                      <a:pt x="38" y="108"/>
                    </a:lnTo>
                    <a:lnTo>
                      <a:pt x="38" y="98"/>
                    </a:lnTo>
                    <a:lnTo>
                      <a:pt x="38" y="98"/>
                    </a:lnTo>
                    <a:lnTo>
                      <a:pt x="38" y="85"/>
                    </a:lnTo>
                    <a:lnTo>
                      <a:pt x="42" y="74"/>
                    </a:lnTo>
                    <a:lnTo>
                      <a:pt x="47" y="63"/>
                    </a:lnTo>
                    <a:lnTo>
                      <a:pt x="54" y="54"/>
                    </a:lnTo>
                    <a:lnTo>
                      <a:pt x="64" y="47"/>
                    </a:lnTo>
                    <a:lnTo>
                      <a:pt x="74" y="41"/>
                    </a:lnTo>
                    <a:lnTo>
                      <a:pt x="85" y="38"/>
                    </a:lnTo>
                    <a:lnTo>
                      <a:pt x="98" y="36"/>
                    </a:lnTo>
                    <a:lnTo>
                      <a:pt x="98" y="36"/>
                    </a:lnTo>
                    <a:lnTo>
                      <a:pt x="109" y="38"/>
                    </a:lnTo>
                    <a:lnTo>
                      <a:pt x="122" y="41"/>
                    </a:lnTo>
                    <a:lnTo>
                      <a:pt x="131" y="47"/>
                    </a:lnTo>
                    <a:lnTo>
                      <a:pt x="140" y="54"/>
                    </a:lnTo>
                    <a:lnTo>
                      <a:pt x="147" y="63"/>
                    </a:lnTo>
                    <a:lnTo>
                      <a:pt x="152" y="74"/>
                    </a:lnTo>
                    <a:lnTo>
                      <a:pt x="156" y="85"/>
                    </a:lnTo>
                    <a:lnTo>
                      <a:pt x="158" y="98"/>
                    </a:lnTo>
                    <a:lnTo>
                      <a:pt x="158" y="98"/>
                    </a:lnTo>
                    <a:lnTo>
                      <a:pt x="156" y="108"/>
                    </a:lnTo>
                    <a:lnTo>
                      <a:pt x="152" y="119"/>
                    </a:lnTo>
                    <a:lnTo>
                      <a:pt x="147" y="130"/>
                    </a:lnTo>
                    <a:lnTo>
                      <a:pt x="140" y="139"/>
                    </a:lnTo>
                    <a:lnTo>
                      <a:pt x="131" y="146"/>
                    </a:lnTo>
                    <a:lnTo>
                      <a:pt x="122" y="152"/>
                    </a:lnTo>
                    <a:lnTo>
                      <a:pt x="109" y="156"/>
                    </a:lnTo>
                    <a:lnTo>
                      <a:pt x="98" y="157"/>
                    </a:lnTo>
                    <a:lnTo>
                      <a:pt x="98" y="157"/>
                    </a:lnTo>
                    <a:close/>
                    <a:moveTo>
                      <a:pt x="60" y="98"/>
                    </a:moveTo>
                    <a:lnTo>
                      <a:pt x="60" y="98"/>
                    </a:lnTo>
                    <a:lnTo>
                      <a:pt x="60" y="105"/>
                    </a:lnTo>
                    <a:lnTo>
                      <a:pt x="62" y="112"/>
                    </a:lnTo>
                    <a:lnTo>
                      <a:pt x="65" y="117"/>
                    </a:lnTo>
                    <a:lnTo>
                      <a:pt x="71" y="123"/>
                    </a:lnTo>
                    <a:lnTo>
                      <a:pt x="76" y="128"/>
                    </a:lnTo>
                    <a:lnTo>
                      <a:pt x="83" y="132"/>
                    </a:lnTo>
                    <a:lnTo>
                      <a:pt x="89" y="134"/>
                    </a:lnTo>
                    <a:lnTo>
                      <a:pt x="98" y="134"/>
                    </a:lnTo>
                    <a:lnTo>
                      <a:pt x="98" y="134"/>
                    </a:lnTo>
                    <a:lnTo>
                      <a:pt x="105" y="134"/>
                    </a:lnTo>
                    <a:lnTo>
                      <a:pt x="112" y="132"/>
                    </a:lnTo>
                    <a:lnTo>
                      <a:pt x="118" y="128"/>
                    </a:lnTo>
                    <a:lnTo>
                      <a:pt x="125" y="123"/>
                    </a:lnTo>
                    <a:lnTo>
                      <a:pt x="129" y="117"/>
                    </a:lnTo>
                    <a:lnTo>
                      <a:pt x="132" y="112"/>
                    </a:lnTo>
                    <a:lnTo>
                      <a:pt x="134" y="105"/>
                    </a:lnTo>
                    <a:lnTo>
                      <a:pt x="136" y="98"/>
                    </a:lnTo>
                    <a:lnTo>
                      <a:pt x="136" y="98"/>
                    </a:lnTo>
                    <a:lnTo>
                      <a:pt x="134" y="88"/>
                    </a:lnTo>
                    <a:lnTo>
                      <a:pt x="132" y="81"/>
                    </a:lnTo>
                    <a:lnTo>
                      <a:pt x="129" y="76"/>
                    </a:lnTo>
                    <a:lnTo>
                      <a:pt x="125" y="70"/>
                    </a:lnTo>
                    <a:lnTo>
                      <a:pt x="118" y="65"/>
                    </a:lnTo>
                    <a:lnTo>
                      <a:pt x="112" y="61"/>
                    </a:lnTo>
                    <a:lnTo>
                      <a:pt x="105" y="59"/>
                    </a:lnTo>
                    <a:lnTo>
                      <a:pt x="98" y="59"/>
                    </a:lnTo>
                    <a:lnTo>
                      <a:pt x="98" y="59"/>
                    </a:lnTo>
                    <a:lnTo>
                      <a:pt x="89" y="59"/>
                    </a:lnTo>
                    <a:lnTo>
                      <a:pt x="83" y="61"/>
                    </a:lnTo>
                    <a:lnTo>
                      <a:pt x="76" y="65"/>
                    </a:lnTo>
                    <a:lnTo>
                      <a:pt x="71" y="70"/>
                    </a:lnTo>
                    <a:lnTo>
                      <a:pt x="65" y="76"/>
                    </a:lnTo>
                    <a:lnTo>
                      <a:pt x="62" y="81"/>
                    </a:lnTo>
                    <a:lnTo>
                      <a:pt x="60" y="88"/>
                    </a:lnTo>
                    <a:lnTo>
                      <a:pt x="60" y="98"/>
                    </a:lnTo>
                    <a:lnTo>
                      <a:pt x="60" y="98"/>
                    </a:lnTo>
                    <a:close/>
                  </a:path>
                </a:pathLst>
              </a:custGeom>
              <a:solidFill>
                <a:schemeClr val="accent2"/>
              </a:solidFill>
              <a:ln w="9525">
                <a:noFill/>
                <a:round/>
              </a:ln>
            </p:spPr>
            <p:txBody>
              <a:bodyPr vert="horz" wrap="square" lIns="121920" tIns="60960" rIns="121920" bIns="60960" numCol="1" anchor="t" anchorCtr="0" compatLnSpc="1"/>
              <a:lstStyle/>
              <a:p>
                <a:endParaRPr lang="en-US" sz="2400" dirty="0"/>
              </a:p>
            </p:txBody>
          </p:sp>
        </p:grpSp>
      </p:grpSp>
      <p:grpSp>
        <p:nvGrpSpPr>
          <p:cNvPr id="27" name="组合 26"/>
          <p:cNvGrpSpPr/>
          <p:nvPr/>
        </p:nvGrpSpPr>
        <p:grpSpPr>
          <a:xfrm>
            <a:off x="1022855" y="2299647"/>
            <a:ext cx="1749680" cy="3493543"/>
            <a:chOff x="1022855" y="2299647"/>
            <a:chExt cx="1749680" cy="3493543"/>
          </a:xfrm>
        </p:grpSpPr>
        <p:grpSp>
          <p:nvGrpSpPr>
            <p:cNvPr id="28" name="组合 27"/>
            <p:cNvGrpSpPr/>
            <p:nvPr/>
          </p:nvGrpSpPr>
          <p:grpSpPr>
            <a:xfrm>
              <a:off x="1022855" y="2299647"/>
              <a:ext cx="1749680" cy="596843"/>
              <a:chOff x="1022855" y="2299647"/>
              <a:chExt cx="1749680" cy="596843"/>
            </a:xfrm>
          </p:grpSpPr>
          <p:grpSp>
            <p:nvGrpSpPr>
              <p:cNvPr id="35" name="组合 34"/>
              <p:cNvGrpSpPr/>
              <p:nvPr/>
            </p:nvGrpSpPr>
            <p:grpSpPr>
              <a:xfrm>
                <a:off x="1022855" y="2299647"/>
                <a:ext cx="1749680" cy="596843"/>
                <a:chOff x="1873440" y="1872194"/>
                <a:chExt cx="1749680" cy="596843"/>
              </a:xfrm>
            </p:grpSpPr>
            <p:pic>
              <p:nvPicPr>
                <p:cNvPr id="37" name="图片 36"/>
                <p:cNvPicPr>
                  <a:picLocks noChangeAspect="1"/>
                </p:cNvPicPr>
                <p:nvPr/>
              </p:nvPicPr>
              <p:blipFill rotWithShape="1">
                <a:blip r:embed="rId1">
                  <a:grayscl/>
                  <a:extLst>
                    <a:ext uri="{BEBA8EAE-BF5A-486C-A8C5-ECC9F3942E4B}">
                      <a14:imgProps xmlns:a14="http://schemas.microsoft.com/office/drawing/2010/main">
                        <a14:imgLayer r:embed="rId2">
                          <a14:imgEffect>
                            <a14:brightnessContrast bright="20000"/>
                          </a14:imgEffect>
                          <a14:imgEffect>
                            <a14:colorTemperature colorTemp="1500"/>
                          </a14:imgEffect>
                          <a14:imgEffect>
                            <a14:saturation sat="0"/>
                          </a14:imgEffect>
                        </a14:imgLayer>
                      </a14:imgProps>
                    </a:ext>
                  </a:extLst>
                </a:blip>
                <a:srcRect b="72279"/>
                <a:stretch>
                  <a:fillRect/>
                </a:stretch>
              </p:blipFill>
              <p:spPr>
                <a:xfrm flipH="1">
                  <a:off x="1873440" y="1872194"/>
                  <a:ext cx="1749680" cy="92018"/>
                </a:xfrm>
                <a:prstGeom prst="rect">
                  <a:avLst/>
                </a:prstGeom>
              </p:spPr>
            </p:pic>
            <p:pic>
              <p:nvPicPr>
                <p:cNvPr id="38" name="图片 37"/>
                <p:cNvPicPr>
                  <a:picLocks noChangeAspect="1"/>
                </p:cNvPicPr>
                <p:nvPr/>
              </p:nvPicPr>
              <p:blipFill rotWithShape="1">
                <a:blip r:embed="rId3">
                  <a:extLst>
                    <a:ext uri="{BEBA8EAE-BF5A-486C-A8C5-ECC9F3942E4B}">
                      <a14:imgProps xmlns:a14="http://schemas.microsoft.com/office/drawing/2010/main">
                        <a14:imgLayer r:embed="rId2">
                          <a14:imgEffect>
                            <a14:brightnessContrast bright="20000"/>
                          </a14:imgEffect>
                          <a14:imgEffect>
                            <a14:colorTemperature colorTemp="2000"/>
                          </a14:imgEffect>
                          <a14:imgEffect>
                            <a14:saturation sat="0"/>
                          </a14:imgEffect>
                        </a14:imgLayer>
                      </a14:imgProps>
                    </a:ext>
                  </a:extLst>
                </a:blip>
                <a:srcRect b="72279"/>
                <a:stretch>
                  <a:fillRect/>
                </a:stretch>
              </p:blipFill>
              <p:spPr>
                <a:xfrm flipH="1" flipV="1">
                  <a:off x="1873440" y="2377019"/>
                  <a:ext cx="1749680" cy="92018"/>
                </a:xfrm>
                <a:prstGeom prst="rect">
                  <a:avLst/>
                </a:prstGeom>
              </p:spPr>
            </p:pic>
          </p:grpSp>
          <p:sp>
            <p:nvSpPr>
              <p:cNvPr id="36" name="文本框 35"/>
              <p:cNvSpPr txBox="1"/>
              <p:nvPr/>
            </p:nvSpPr>
            <p:spPr>
              <a:xfrm>
                <a:off x="1577761" y="2311715"/>
                <a:ext cx="639868" cy="584775"/>
              </a:xfrm>
              <a:prstGeom prst="rect">
                <a:avLst/>
              </a:prstGeom>
              <a:noFill/>
            </p:spPr>
            <p:txBody>
              <a:bodyPr wrap="square" rtlCol="0">
                <a:spAutoFit/>
              </a:bodyPr>
              <a:lstStyle/>
              <a:p>
                <a:pPr algn="ctr"/>
                <a:r>
                  <a:rPr lang="en-US" altLang="zh-CN" sz="3200" dirty="0">
                    <a:solidFill>
                      <a:schemeClr val="accent1"/>
                    </a:solidFill>
                    <a:latin typeface="Impact" panose="020B0806030902050204" pitchFamily="34" charset="0"/>
                  </a:rPr>
                  <a:t>01</a:t>
                </a:r>
                <a:endParaRPr lang="zh-CN" altLang="en-US" sz="3200" dirty="0">
                  <a:solidFill>
                    <a:schemeClr val="accent1"/>
                  </a:solidFill>
                  <a:latin typeface="Impact" panose="020B0806030902050204" pitchFamily="34" charset="0"/>
                </a:endParaRPr>
              </a:p>
            </p:txBody>
          </p:sp>
        </p:grpSp>
        <p:sp>
          <p:nvSpPr>
            <p:cNvPr id="29" name="添加标题"/>
            <p:cNvSpPr txBox="1"/>
            <p:nvPr/>
          </p:nvSpPr>
          <p:spPr>
            <a:xfrm>
              <a:off x="1057620" y="3190025"/>
              <a:ext cx="1680151" cy="1584408"/>
            </a:xfrm>
            <a:prstGeom prst="rect">
              <a:avLst/>
            </a:prstGeom>
            <a:noFill/>
          </p:spPr>
          <p:txBody>
            <a:bodyPr wrap="square" rtlCol="0">
              <a:spAutoFit/>
            </a:bodyPr>
            <a:lstStyle/>
            <a:p>
              <a:pPr algn="ctr">
                <a:lnSpc>
                  <a:spcPct val="150000"/>
                </a:lnSpc>
              </a:pPr>
              <a:r>
                <a:rPr lang="zh-CN" altLang="en-US" b="1" dirty="0">
                  <a:solidFill>
                    <a:schemeClr val="accent1"/>
                  </a:solidFill>
                  <a:latin typeface="+mj-ea"/>
                  <a:ea typeface="+mj-ea"/>
                </a:rPr>
                <a:t>添加标题</a:t>
              </a:r>
              <a:endParaRPr lang="en-US" altLang="zh-CN" b="1" dirty="0">
                <a:solidFill>
                  <a:schemeClr val="accent1"/>
                </a:solidFill>
                <a:latin typeface="+mj-ea"/>
                <a:ea typeface="+mj-ea"/>
              </a:endParaRPr>
            </a:p>
            <a:p>
              <a:pPr algn="ctr">
                <a:lnSpc>
                  <a:spcPct val="150000"/>
                </a:lnSpc>
              </a:pPr>
              <a:r>
                <a:rPr lang="zh-CN" altLang="en-US" sz="1200" dirty="0">
                  <a:solidFill>
                    <a:schemeClr val="tx2"/>
                  </a:solidFill>
                  <a:latin typeface="+mn-ea"/>
                </a:rPr>
                <a:t>单击此处添加标题单击此处添加标题单击此处添加标题单击此处添加标题</a:t>
              </a:r>
              <a:endParaRPr lang="zh-CN" altLang="en-US" sz="1200" dirty="0">
                <a:solidFill>
                  <a:schemeClr val="tx2"/>
                </a:solidFill>
                <a:latin typeface="+mn-ea"/>
              </a:endParaRPr>
            </a:p>
          </p:txBody>
        </p:sp>
        <p:grpSp>
          <p:nvGrpSpPr>
            <p:cNvPr id="30" name="组合 29"/>
            <p:cNvGrpSpPr/>
            <p:nvPr/>
          </p:nvGrpSpPr>
          <p:grpSpPr>
            <a:xfrm>
              <a:off x="1022855" y="4898571"/>
              <a:ext cx="1749680" cy="894619"/>
              <a:chOff x="1022855" y="4898571"/>
              <a:chExt cx="1749680" cy="894619"/>
            </a:xfrm>
          </p:grpSpPr>
          <p:grpSp>
            <p:nvGrpSpPr>
              <p:cNvPr id="31" name="组合 30"/>
              <p:cNvGrpSpPr/>
              <p:nvPr/>
            </p:nvGrpSpPr>
            <p:grpSpPr>
              <a:xfrm>
                <a:off x="1022855" y="4898571"/>
                <a:ext cx="1749680" cy="894619"/>
                <a:chOff x="1873440" y="1872194"/>
                <a:chExt cx="1749680" cy="596843"/>
              </a:xfrm>
            </p:grpSpPr>
            <p:pic>
              <p:nvPicPr>
                <p:cNvPr id="33" name="图片 32"/>
                <p:cNvPicPr>
                  <a:picLocks noChangeAspect="1"/>
                </p:cNvPicPr>
                <p:nvPr/>
              </p:nvPicPr>
              <p:blipFill rotWithShape="1">
                <a:blip r:embed="rId1">
                  <a:grayscl/>
                  <a:extLst>
                    <a:ext uri="{BEBA8EAE-BF5A-486C-A8C5-ECC9F3942E4B}">
                      <a14:imgProps xmlns:a14="http://schemas.microsoft.com/office/drawing/2010/main">
                        <a14:imgLayer r:embed="rId2">
                          <a14:imgEffect>
                            <a14:brightnessContrast bright="20000"/>
                          </a14:imgEffect>
                          <a14:imgEffect>
                            <a14:colorTemperature colorTemp="1500"/>
                          </a14:imgEffect>
                          <a14:imgEffect>
                            <a14:saturation sat="0"/>
                          </a14:imgEffect>
                        </a14:imgLayer>
                      </a14:imgProps>
                    </a:ext>
                  </a:extLst>
                </a:blip>
                <a:srcRect b="72279"/>
                <a:stretch>
                  <a:fillRect/>
                </a:stretch>
              </p:blipFill>
              <p:spPr>
                <a:xfrm flipH="1">
                  <a:off x="1873440" y="1872194"/>
                  <a:ext cx="1749680" cy="92018"/>
                </a:xfrm>
                <a:prstGeom prst="rect">
                  <a:avLst/>
                </a:prstGeom>
              </p:spPr>
            </p:pic>
            <p:pic>
              <p:nvPicPr>
                <p:cNvPr id="34" name="图片 33"/>
                <p:cNvPicPr>
                  <a:picLocks noChangeAspect="1"/>
                </p:cNvPicPr>
                <p:nvPr/>
              </p:nvPicPr>
              <p:blipFill rotWithShape="1">
                <a:blip r:embed="rId3">
                  <a:extLst>
                    <a:ext uri="{BEBA8EAE-BF5A-486C-A8C5-ECC9F3942E4B}">
                      <a14:imgProps xmlns:a14="http://schemas.microsoft.com/office/drawing/2010/main">
                        <a14:imgLayer r:embed="rId2">
                          <a14:imgEffect>
                            <a14:brightnessContrast bright="20000"/>
                          </a14:imgEffect>
                          <a14:imgEffect>
                            <a14:colorTemperature colorTemp="2000"/>
                          </a14:imgEffect>
                          <a14:imgEffect>
                            <a14:saturation sat="0"/>
                          </a14:imgEffect>
                        </a14:imgLayer>
                      </a14:imgProps>
                    </a:ext>
                  </a:extLst>
                </a:blip>
                <a:srcRect b="72279"/>
                <a:stretch>
                  <a:fillRect/>
                </a:stretch>
              </p:blipFill>
              <p:spPr>
                <a:xfrm flipH="1" flipV="1">
                  <a:off x="1873440" y="2377019"/>
                  <a:ext cx="1749680" cy="92018"/>
                </a:xfrm>
                <a:prstGeom prst="rect">
                  <a:avLst/>
                </a:prstGeom>
              </p:spPr>
            </p:pic>
          </p:grpSp>
          <p:sp>
            <p:nvSpPr>
              <p:cNvPr id="32" name="Freeform 110"/>
              <p:cNvSpPr>
                <a:spLocks noEditPoints="1"/>
              </p:cNvSpPr>
              <p:nvPr/>
            </p:nvSpPr>
            <p:spPr bwMode="auto">
              <a:xfrm>
                <a:off x="1723926" y="5175177"/>
                <a:ext cx="347538" cy="341406"/>
              </a:xfrm>
              <a:custGeom>
                <a:avLst/>
                <a:gdLst/>
                <a:ahLst/>
                <a:cxnLst>
                  <a:cxn ang="0">
                    <a:pos x="284" y="107"/>
                  </a:cxn>
                  <a:cxn ang="0">
                    <a:pos x="295" y="86"/>
                  </a:cxn>
                  <a:cxn ang="0">
                    <a:pos x="302" y="60"/>
                  </a:cxn>
                  <a:cxn ang="0">
                    <a:pos x="277" y="35"/>
                  </a:cxn>
                  <a:cxn ang="0">
                    <a:pos x="252" y="44"/>
                  </a:cxn>
                  <a:cxn ang="0">
                    <a:pos x="208" y="46"/>
                  </a:cxn>
                  <a:cxn ang="0">
                    <a:pos x="199" y="22"/>
                  </a:cxn>
                  <a:cxn ang="0">
                    <a:pos x="188" y="0"/>
                  </a:cxn>
                  <a:cxn ang="0">
                    <a:pos x="150" y="0"/>
                  </a:cxn>
                  <a:cxn ang="0">
                    <a:pos x="139" y="22"/>
                  </a:cxn>
                  <a:cxn ang="0">
                    <a:pos x="110" y="55"/>
                  </a:cxn>
                  <a:cxn ang="0">
                    <a:pos x="87" y="44"/>
                  </a:cxn>
                  <a:cxn ang="0">
                    <a:pos x="61" y="37"/>
                  </a:cxn>
                  <a:cxn ang="0">
                    <a:pos x="36" y="62"/>
                  </a:cxn>
                  <a:cxn ang="0">
                    <a:pos x="45" y="86"/>
                  </a:cxn>
                  <a:cxn ang="0">
                    <a:pos x="45" y="129"/>
                  </a:cxn>
                  <a:cxn ang="0">
                    <a:pos x="23" y="138"/>
                  </a:cxn>
                  <a:cxn ang="0">
                    <a:pos x="0" y="149"/>
                  </a:cxn>
                  <a:cxn ang="0">
                    <a:pos x="0" y="185"/>
                  </a:cxn>
                  <a:cxn ang="0">
                    <a:pos x="23" y="196"/>
                  </a:cxn>
                  <a:cxn ang="0">
                    <a:pos x="54" y="225"/>
                  </a:cxn>
                  <a:cxn ang="0">
                    <a:pos x="45" y="249"/>
                  </a:cxn>
                  <a:cxn ang="0">
                    <a:pos x="36" y="272"/>
                  </a:cxn>
                  <a:cxn ang="0">
                    <a:pos x="63" y="298"/>
                  </a:cxn>
                  <a:cxn ang="0">
                    <a:pos x="87" y="291"/>
                  </a:cxn>
                  <a:cxn ang="0">
                    <a:pos x="130" y="289"/>
                  </a:cxn>
                  <a:cxn ang="0">
                    <a:pos x="141" y="310"/>
                  </a:cxn>
                  <a:cxn ang="0">
                    <a:pos x="152" y="334"/>
                  </a:cxn>
                  <a:cxn ang="0">
                    <a:pos x="188" y="334"/>
                  </a:cxn>
                  <a:cxn ang="0">
                    <a:pos x="199" y="310"/>
                  </a:cxn>
                  <a:cxn ang="0">
                    <a:pos x="230" y="280"/>
                  </a:cxn>
                  <a:cxn ang="0">
                    <a:pos x="253" y="289"/>
                  </a:cxn>
                  <a:cxn ang="0">
                    <a:pos x="277" y="298"/>
                  </a:cxn>
                  <a:cxn ang="0">
                    <a:pos x="304" y="271"/>
                  </a:cxn>
                  <a:cxn ang="0">
                    <a:pos x="295" y="247"/>
                  </a:cxn>
                  <a:cxn ang="0">
                    <a:pos x="293" y="205"/>
                  </a:cxn>
                  <a:cxn ang="0">
                    <a:pos x="317" y="196"/>
                  </a:cxn>
                  <a:cxn ang="0">
                    <a:pos x="340" y="184"/>
                  </a:cxn>
                  <a:cxn ang="0">
                    <a:pos x="340" y="147"/>
                  </a:cxn>
                  <a:cxn ang="0">
                    <a:pos x="317" y="136"/>
                  </a:cxn>
                  <a:cxn ang="0">
                    <a:pos x="293" y="129"/>
                  </a:cxn>
                  <a:cxn ang="0">
                    <a:pos x="224" y="167"/>
                  </a:cxn>
                  <a:cxn ang="0">
                    <a:pos x="219" y="187"/>
                  </a:cxn>
                  <a:cxn ang="0">
                    <a:pos x="208" y="205"/>
                  </a:cxn>
                  <a:cxn ang="0">
                    <a:pos x="190" y="216"/>
                  </a:cxn>
                  <a:cxn ang="0">
                    <a:pos x="170" y="220"/>
                  </a:cxn>
                  <a:cxn ang="0">
                    <a:pos x="159" y="220"/>
                  </a:cxn>
                  <a:cxn ang="0">
                    <a:pos x="139" y="211"/>
                  </a:cxn>
                  <a:cxn ang="0">
                    <a:pos x="125" y="196"/>
                  </a:cxn>
                  <a:cxn ang="0">
                    <a:pos x="116" y="178"/>
                  </a:cxn>
                  <a:cxn ang="0">
                    <a:pos x="116" y="167"/>
                  </a:cxn>
                  <a:cxn ang="0">
                    <a:pos x="119" y="145"/>
                  </a:cxn>
                  <a:cxn ang="0">
                    <a:pos x="130" y="129"/>
                  </a:cxn>
                  <a:cxn ang="0">
                    <a:pos x="148" y="118"/>
                  </a:cxn>
                  <a:cxn ang="0">
                    <a:pos x="170" y="113"/>
                  </a:cxn>
                  <a:cxn ang="0">
                    <a:pos x="181" y="115"/>
                  </a:cxn>
                  <a:cxn ang="0">
                    <a:pos x="201" y="122"/>
                  </a:cxn>
                  <a:cxn ang="0">
                    <a:pos x="215" y="136"/>
                  </a:cxn>
                  <a:cxn ang="0">
                    <a:pos x="223" y="156"/>
                  </a:cxn>
                  <a:cxn ang="0">
                    <a:pos x="224" y="167"/>
                  </a:cxn>
                </a:cxnLst>
                <a:rect l="0" t="0" r="r" b="b"/>
                <a:pathLst>
                  <a:path w="340" h="334">
                    <a:moveTo>
                      <a:pt x="293" y="129"/>
                    </a:moveTo>
                    <a:lnTo>
                      <a:pt x="284" y="107"/>
                    </a:lnTo>
                    <a:lnTo>
                      <a:pt x="284" y="107"/>
                    </a:lnTo>
                    <a:lnTo>
                      <a:pt x="295" y="86"/>
                    </a:lnTo>
                    <a:lnTo>
                      <a:pt x="300" y="69"/>
                    </a:lnTo>
                    <a:lnTo>
                      <a:pt x="302" y="60"/>
                    </a:lnTo>
                    <a:lnTo>
                      <a:pt x="277" y="35"/>
                    </a:lnTo>
                    <a:lnTo>
                      <a:pt x="277" y="35"/>
                    </a:lnTo>
                    <a:lnTo>
                      <a:pt x="268" y="37"/>
                    </a:lnTo>
                    <a:lnTo>
                      <a:pt x="252" y="44"/>
                    </a:lnTo>
                    <a:lnTo>
                      <a:pt x="230" y="55"/>
                    </a:lnTo>
                    <a:lnTo>
                      <a:pt x="208" y="46"/>
                    </a:lnTo>
                    <a:lnTo>
                      <a:pt x="208" y="46"/>
                    </a:lnTo>
                    <a:lnTo>
                      <a:pt x="199" y="22"/>
                    </a:lnTo>
                    <a:lnTo>
                      <a:pt x="192" y="8"/>
                    </a:lnTo>
                    <a:lnTo>
                      <a:pt x="188" y="0"/>
                    </a:lnTo>
                    <a:lnTo>
                      <a:pt x="150" y="0"/>
                    </a:lnTo>
                    <a:lnTo>
                      <a:pt x="150" y="0"/>
                    </a:lnTo>
                    <a:lnTo>
                      <a:pt x="146" y="8"/>
                    </a:lnTo>
                    <a:lnTo>
                      <a:pt x="139" y="22"/>
                    </a:lnTo>
                    <a:lnTo>
                      <a:pt x="130" y="46"/>
                    </a:lnTo>
                    <a:lnTo>
                      <a:pt x="110" y="55"/>
                    </a:lnTo>
                    <a:lnTo>
                      <a:pt x="110" y="55"/>
                    </a:lnTo>
                    <a:lnTo>
                      <a:pt x="87" y="44"/>
                    </a:lnTo>
                    <a:lnTo>
                      <a:pt x="70" y="39"/>
                    </a:lnTo>
                    <a:lnTo>
                      <a:pt x="61" y="37"/>
                    </a:lnTo>
                    <a:lnTo>
                      <a:pt x="36" y="62"/>
                    </a:lnTo>
                    <a:lnTo>
                      <a:pt x="36" y="62"/>
                    </a:lnTo>
                    <a:lnTo>
                      <a:pt x="38" y="71"/>
                    </a:lnTo>
                    <a:lnTo>
                      <a:pt x="45" y="86"/>
                    </a:lnTo>
                    <a:lnTo>
                      <a:pt x="54" y="109"/>
                    </a:lnTo>
                    <a:lnTo>
                      <a:pt x="45" y="129"/>
                    </a:lnTo>
                    <a:lnTo>
                      <a:pt x="45" y="129"/>
                    </a:lnTo>
                    <a:lnTo>
                      <a:pt x="23" y="138"/>
                    </a:lnTo>
                    <a:lnTo>
                      <a:pt x="7" y="145"/>
                    </a:lnTo>
                    <a:lnTo>
                      <a:pt x="0" y="149"/>
                    </a:lnTo>
                    <a:lnTo>
                      <a:pt x="0" y="185"/>
                    </a:lnTo>
                    <a:lnTo>
                      <a:pt x="0" y="185"/>
                    </a:lnTo>
                    <a:lnTo>
                      <a:pt x="7" y="191"/>
                    </a:lnTo>
                    <a:lnTo>
                      <a:pt x="23" y="196"/>
                    </a:lnTo>
                    <a:lnTo>
                      <a:pt x="47" y="205"/>
                    </a:lnTo>
                    <a:lnTo>
                      <a:pt x="54" y="225"/>
                    </a:lnTo>
                    <a:lnTo>
                      <a:pt x="54" y="225"/>
                    </a:lnTo>
                    <a:lnTo>
                      <a:pt x="45" y="249"/>
                    </a:lnTo>
                    <a:lnTo>
                      <a:pt x="38" y="265"/>
                    </a:lnTo>
                    <a:lnTo>
                      <a:pt x="36" y="272"/>
                    </a:lnTo>
                    <a:lnTo>
                      <a:pt x="63" y="298"/>
                    </a:lnTo>
                    <a:lnTo>
                      <a:pt x="63" y="298"/>
                    </a:lnTo>
                    <a:lnTo>
                      <a:pt x="70" y="296"/>
                    </a:lnTo>
                    <a:lnTo>
                      <a:pt x="87" y="291"/>
                    </a:lnTo>
                    <a:lnTo>
                      <a:pt x="110" y="280"/>
                    </a:lnTo>
                    <a:lnTo>
                      <a:pt x="130" y="289"/>
                    </a:lnTo>
                    <a:lnTo>
                      <a:pt x="130" y="289"/>
                    </a:lnTo>
                    <a:lnTo>
                      <a:pt x="141" y="310"/>
                    </a:lnTo>
                    <a:lnTo>
                      <a:pt x="146" y="327"/>
                    </a:lnTo>
                    <a:lnTo>
                      <a:pt x="152" y="334"/>
                    </a:lnTo>
                    <a:lnTo>
                      <a:pt x="188" y="334"/>
                    </a:lnTo>
                    <a:lnTo>
                      <a:pt x="188" y="334"/>
                    </a:lnTo>
                    <a:lnTo>
                      <a:pt x="194" y="327"/>
                    </a:lnTo>
                    <a:lnTo>
                      <a:pt x="199" y="310"/>
                    </a:lnTo>
                    <a:lnTo>
                      <a:pt x="208" y="289"/>
                    </a:lnTo>
                    <a:lnTo>
                      <a:pt x="230" y="280"/>
                    </a:lnTo>
                    <a:lnTo>
                      <a:pt x="230" y="280"/>
                    </a:lnTo>
                    <a:lnTo>
                      <a:pt x="253" y="289"/>
                    </a:lnTo>
                    <a:lnTo>
                      <a:pt x="270" y="296"/>
                    </a:lnTo>
                    <a:lnTo>
                      <a:pt x="277" y="298"/>
                    </a:lnTo>
                    <a:lnTo>
                      <a:pt x="304" y="271"/>
                    </a:lnTo>
                    <a:lnTo>
                      <a:pt x="304" y="271"/>
                    </a:lnTo>
                    <a:lnTo>
                      <a:pt x="302" y="263"/>
                    </a:lnTo>
                    <a:lnTo>
                      <a:pt x="295" y="247"/>
                    </a:lnTo>
                    <a:lnTo>
                      <a:pt x="284" y="225"/>
                    </a:lnTo>
                    <a:lnTo>
                      <a:pt x="293" y="205"/>
                    </a:lnTo>
                    <a:lnTo>
                      <a:pt x="293" y="205"/>
                    </a:lnTo>
                    <a:lnTo>
                      <a:pt x="317" y="196"/>
                    </a:lnTo>
                    <a:lnTo>
                      <a:pt x="333" y="189"/>
                    </a:lnTo>
                    <a:lnTo>
                      <a:pt x="340" y="184"/>
                    </a:lnTo>
                    <a:lnTo>
                      <a:pt x="340" y="147"/>
                    </a:lnTo>
                    <a:lnTo>
                      <a:pt x="340" y="147"/>
                    </a:lnTo>
                    <a:lnTo>
                      <a:pt x="333" y="144"/>
                    </a:lnTo>
                    <a:lnTo>
                      <a:pt x="317" y="136"/>
                    </a:lnTo>
                    <a:lnTo>
                      <a:pt x="293" y="129"/>
                    </a:lnTo>
                    <a:lnTo>
                      <a:pt x="293" y="129"/>
                    </a:lnTo>
                    <a:close/>
                    <a:moveTo>
                      <a:pt x="224" y="167"/>
                    </a:moveTo>
                    <a:lnTo>
                      <a:pt x="224" y="167"/>
                    </a:lnTo>
                    <a:lnTo>
                      <a:pt x="223" y="178"/>
                    </a:lnTo>
                    <a:lnTo>
                      <a:pt x="219" y="187"/>
                    </a:lnTo>
                    <a:lnTo>
                      <a:pt x="215" y="196"/>
                    </a:lnTo>
                    <a:lnTo>
                      <a:pt x="208" y="205"/>
                    </a:lnTo>
                    <a:lnTo>
                      <a:pt x="201" y="211"/>
                    </a:lnTo>
                    <a:lnTo>
                      <a:pt x="190" y="216"/>
                    </a:lnTo>
                    <a:lnTo>
                      <a:pt x="181" y="220"/>
                    </a:lnTo>
                    <a:lnTo>
                      <a:pt x="170" y="220"/>
                    </a:lnTo>
                    <a:lnTo>
                      <a:pt x="170" y="220"/>
                    </a:lnTo>
                    <a:lnTo>
                      <a:pt x="159" y="220"/>
                    </a:lnTo>
                    <a:lnTo>
                      <a:pt x="148" y="216"/>
                    </a:lnTo>
                    <a:lnTo>
                      <a:pt x="139" y="211"/>
                    </a:lnTo>
                    <a:lnTo>
                      <a:pt x="130" y="205"/>
                    </a:lnTo>
                    <a:lnTo>
                      <a:pt x="125" y="196"/>
                    </a:lnTo>
                    <a:lnTo>
                      <a:pt x="119" y="187"/>
                    </a:lnTo>
                    <a:lnTo>
                      <a:pt x="116" y="178"/>
                    </a:lnTo>
                    <a:lnTo>
                      <a:pt x="116" y="167"/>
                    </a:lnTo>
                    <a:lnTo>
                      <a:pt x="116" y="167"/>
                    </a:lnTo>
                    <a:lnTo>
                      <a:pt x="116" y="156"/>
                    </a:lnTo>
                    <a:lnTo>
                      <a:pt x="119" y="145"/>
                    </a:lnTo>
                    <a:lnTo>
                      <a:pt x="125" y="136"/>
                    </a:lnTo>
                    <a:lnTo>
                      <a:pt x="130" y="129"/>
                    </a:lnTo>
                    <a:lnTo>
                      <a:pt x="139" y="122"/>
                    </a:lnTo>
                    <a:lnTo>
                      <a:pt x="148" y="118"/>
                    </a:lnTo>
                    <a:lnTo>
                      <a:pt x="159" y="115"/>
                    </a:lnTo>
                    <a:lnTo>
                      <a:pt x="170" y="113"/>
                    </a:lnTo>
                    <a:lnTo>
                      <a:pt x="170" y="113"/>
                    </a:lnTo>
                    <a:lnTo>
                      <a:pt x="181" y="115"/>
                    </a:lnTo>
                    <a:lnTo>
                      <a:pt x="190" y="118"/>
                    </a:lnTo>
                    <a:lnTo>
                      <a:pt x="201" y="122"/>
                    </a:lnTo>
                    <a:lnTo>
                      <a:pt x="208" y="129"/>
                    </a:lnTo>
                    <a:lnTo>
                      <a:pt x="215" y="136"/>
                    </a:lnTo>
                    <a:lnTo>
                      <a:pt x="219" y="145"/>
                    </a:lnTo>
                    <a:lnTo>
                      <a:pt x="223" y="156"/>
                    </a:lnTo>
                    <a:lnTo>
                      <a:pt x="224" y="167"/>
                    </a:lnTo>
                    <a:lnTo>
                      <a:pt x="224" y="167"/>
                    </a:lnTo>
                    <a:close/>
                  </a:path>
                </a:pathLst>
              </a:custGeom>
              <a:solidFill>
                <a:schemeClr val="accent1"/>
              </a:solidFill>
              <a:ln w="9525">
                <a:noFill/>
                <a:round/>
              </a:ln>
            </p:spPr>
            <p:txBody>
              <a:bodyPr vert="horz" wrap="square" lIns="121920" tIns="60960" rIns="121920" bIns="60960" numCol="1" anchor="t" anchorCtr="0" compatLnSpc="1"/>
              <a:lstStyle/>
              <a:p>
                <a:endParaRPr lang="en-US" sz="2400" dirty="0"/>
              </a:p>
            </p:txBody>
          </p:sp>
        </p:grpSp>
      </p:grpSp>
      <p:grpSp>
        <p:nvGrpSpPr>
          <p:cNvPr id="39" name="组合 38"/>
          <p:cNvGrpSpPr/>
          <p:nvPr/>
        </p:nvGrpSpPr>
        <p:grpSpPr>
          <a:xfrm>
            <a:off x="6659593" y="2299647"/>
            <a:ext cx="1749680" cy="3493543"/>
            <a:chOff x="6659593" y="2299647"/>
            <a:chExt cx="1749680" cy="3493543"/>
          </a:xfrm>
        </p:grpSpPr>
        <p:grpSp>
          <p:nvGrpSpPr>
            <p:cNvPr id="40" name="组合 39"/>
            <p:cNvGrpSpPr/>
            <p:nvPr/>
          </p:nvGrpSpPr>
          <p:grpSpPr>
            <a:xfrm>
              <a:off x="6659593" y="2299647"/>
              <a:ext cx="1749680" cy="596843"/>
              <a:chOff x="6659593" y="2299647"/>
              <a:chExt cx="1749680" cy="596843"/>
            </a:xfrm>
          </p:grpSpPr>
          <p:grpSp>
            <p:nvGrpSpPr>
              <p:cNvPr id="47" name="组合 46"/>
              <p:cNvGrpSpPr/>
              <p:nvPr/>
            </p:nvGrpSpPr>
            <p:grpSpPr>
              <a:xfrm>
                <a:off x="6659593" y="2299647"/>
                <a:ext cx="1749680" cy="596843"/>
                <a:chOff x="1873440" y="1872194"/>
                <a:chExt cx="1749680" cy="596843"/>
              </a:xfrm>
            </p:grpSpPr>
            <p:pic>
              <p:nvPicPr>
                <p:cNvPr id="49" name="图片 48"/>
                <p:cNvPicPr>
                  <a:picLocks noChangeAspect="1"/>
                </p:cNvPicPr>
                <p:nvPr/>
              </p:nvPicPr>
              <p:blipFill rotWithShape="1">
                <a:blip r:embed="rId1">
                  <a:grayscl/>
                  <a:extLst>
                    <a:ext uri="{BEBA8EAE-BF5A-486C-A8C5-ECC9F3942E4B}">
                      <a14:imgProps xmlns:a14="http://schemas.microsoft.com/office/drawing/2010/main">
                        <a14:imgLayer r:embed="rId2">
                          <a14:imgEffect>
                            <a14:brightnessContrast bright="20000"/>
                          </a14:imgEffect>
                          <a14:imgEffect>
                            <a14:colorTemperature colorTemp="1500"/>
                          </a14:imgEffect>
                          <a14:imgEffect>
                            <a14:saturation sat="0"/>
                          </a14:imgEffect>
                        </a14:imgLayer>
                      </a14:imgProps>
                    </a:ext>
                  </a:extLst>
                </a:blip>
                <a:srcRect b="72279"/>
                <a:stretch>
                  <a:fillRect/>
                </a:stretch>
              </p:blipFill>
              <p:spPr>
                <a:xfrm flipH="1">
                  <a:off x="1873440" y="1872194"/>
                  <a:ext cx="1749680" cy="92018"/>
                </a:xfrm>
                <a:prstGeom prst="rect">
                  <a:avLst/>
                </a:prstGeom>
              </p:spPr>
            </p:pic>
            <p:pic>
              <p:nvPicPr>
                <p:cNvPr id="50" name="图片 49"/>
                <p:cNvPicPr>
                  <a:picLocks noChangeAspect="1"/>
                </p:cNvPicPr>
                <p:nvPr/>
              </p:nvPicPr>
              <p:blipFill rotWithShape="1">
                <a:blip r:embed="rId3">
                  <a:extLst>
                    <a:ext uri="{BEBA8EAE-BF5A-486C-A8C5-ECC9F3942E4B}">
                      <a14:imgProps xmlns:a14="http://schemas.microsoft.com/office/drawing/2010/main">
                        <a14:imgLayer r:embed="rId2">
                          <a14:imgEffect>
                            <a14:brightnessContrast bright="20000"/>
                          </a14:imgEffect>
                          <a14:imgEffect>
                            <a14:colorTemperature colorTemp="2000"/>
                          </a14:imgEffect>
                          <a14:imgEffect>
                            <a14:saturation sat="0"/>
                          </a14:imgEffect>
                        </a14:imgLayer>
                      </a14:imgProps>
                    </a:ext>
                  </a:extLst>
                </a:blip>
                <a:srcRect b="72279"/>
                <a:stretch>
                  <a:fillRect/>
                </a:stretch>
              </p:blipFill>
              <p:spPr>
                <a:xfrm flipH="1" flipV="1">
                  <a:off x="1873440" y="2377019"/>
                  <a:ext cx="1749680" cy="92018"/>
                </a:xfrm>
                <a:prstGeom prst="rect">
                  <a:avLst/>
                </a:prstGeom>
              </p:spPr>
            </p:pic>
          </p:grpSp>
          <p:sp>
            <p:nvSpPr>
              <p:cNvPr id="48" name="文本框 47"/>
              <p:cNvSpPr txBox="1"/>
              <p:nvPr/>
            </p:nvSpPr>
            <p:spPr>
              <a:xfrm>
                <a:off x="7214499" y="2311715"/>
                <a:ext cx="639868" cy="584775"/>
              </a:xfrm>
              <a:prstGeom prst="rect">
                <a:avLst/>
              </a:prstGeom>
              <a:noFill/>
            </p:spPr>
            <p:txBody>
              <a:bodyPr wrap="square" rtlCol="0">
                <a:spAutoFit/>
              </a:bodyPr>
              <a:lstStyle/>
              <a:p>
                <a:pPr algn="ctr"/>
                <a:r>
                  <a:rPr lang="en-US" altLang="zh-CN" sz="3200" dirty="0">
                    <a:solidFill>
                      <a:schemeClr val="accent3"/>
                    </a:solidFill>
                    <a:latin typeface="Impact" panose="020B0806030902050204" pitchFamily="34" charset="0"/>
                  </a:rPr>
                  <a:t>03</a:t>
                </a:r>
                <a:endParaRPr lang="zh-CN" altLang="en-US" sz="3200" dirty="0">
                  <a:solidFill>
                    <a:schemeClr val="accent3"/>
                  </a:solidFill>
                  <a:latin typeface="Impact" panose="020B0806030902050204" pitchFamily="34" charset="0"/>
                </a:endParaRPr>
              </a:p>
            </p:txBody>
          </p:sp>
        </p:grpSp>
        <p:sp>
          <p:nvSpPr>
            <p:cNvPr id="41" name="添加标题"/>
            <p:cNvSpPr txBox="1"/>
            <p:nvPr/>
          </p:nvSpPr>
          <p:spPr>
            <a:xfrm>
              <a:off x="6694358" y="3190025"/>
              <a:ext cx="1680151" cy="1584408"/>
            </a:xfrm>
            <a:prstGeom prst="rect">
              <a:avLst/>
            </a:prstGeom>
            <a:noFill/>
          </p:spPr>
          <p:txBody>
            <a:bodyPr wrap="square" rtlCol="0">
              <a:spAutoFit/>
            </a:bodyPr>
            <a:lstStyle/>
            <a:p>
              <a:pPr algn="ctr">
                <a:lnSpc>
                  <a:spcPct val="150000"/>
                </a:lnSpc>
              </a:pPr>
              <a:r>
                <a:rPr lang="zh-CN" altLang="en-US" b="1" dirty="0">
                  <a:solidFill>
                    <a:schemeClr val="accent3"/>
                  </a:solidFill>
                  <a:latin typeface="+mj-ea"/>
                  <a:ea typeface="+mj-ea"/>
                </a:rPr>
                <a:t>添加标题</a:t>
              </a:r>
              <a:endParaRPr lang="en-US" altLang="zh-CN" b="1" dirty="0">
                <a:solidFill>
                  <a:schemeClr val="accent3"/>
                </a:solidFill>
                <a:latin typeface="+mj-ea"/>
                <a:ea typeface="+mj-ea"/>
              </a:endParaRPr>
            </a:p>
            <a:p>
              <a:pPr algn="ctr">
                <a:lnSpc>
                  <a:spcPct val="150000"/>
                </a:lnSpc>
              </a:pPr>
              <a:r>
                <a:rPr lang="zh-CN" altLang="en-US" sz="1200" dirty="0">
                  <a:solidFill>
                    <a:schemeClr val="tx2"/>
                  </a:solidFill>
                  <a:latin typeface="+mn-ea"/>
                </a:rPr>
                <a:t>单击此处添加标题单击此处添加标题单击此处添加标题单击此处添加标题</a:t>
              </a:r>
              <a:endParaRPr lang="zh-CN" altLang="en-US" sz="1200" dirty="0">
                <a:solidFill>
                  <a:schemeClr val="tx2"/>
                </a:solidFill>
                <a:latin typeface="+mn-ea"/>
              </a:endParaRPr>
            </a:p>
          </p:txBody>
        </p:sp>
        <p:grpSp>
          <p:nvGrpSpPr>
            <p:cNvPr id="42" name="组合 41"/>
            <p:cNvGrpSpPr/>
            <p:nvPr/>
          </p:nvGrpSpPr>
          <p:grpSpPr>
            <a:xfrm>
              <a:off x="6659593" y="4898571"/>
              <a:ext cx="1749680" cy="894619"/>
              <a:chOff x="6659593" y="4898571"/>
              <a:chExt cx="1749680" cy="894619"/>
            </a:xfrm>
          </p:grpSpPr>
          <p:grpSp>
            <p:nvGrpSpPr>
              <p:cNvPr id="43" name="组合 42"/>
              <p:cNvGrpSpPr/>
              <p:nvPr/>
            </p:nvGrpSpPr>
            <p:grpSpPr>
              <a:xfrm>
                <a:off x="6659593" y="4898571"/>
                <a:ext cx="1749680" cy="894619"/>
                <a:chOff x="1873440" y="1872194"/>
                <a:chExt cx="1749680" cy="596843"/>
              </a:xfrm>
            </p:grpSpPr>
            <p:pic>
              <p:nvPicPr>
                <p:cNvPr id="45" name="图片 44"/>
                <p:cNvPicPr>
                  <a:picLocks noChangeAspect="1"/>
                </p:cNvPicPr>
                <p:nvPr/>
              </p:nvPicPr>
              <p:blipFill rotWithShape="1">
                <a:blip r:embed="rId1">
                  <a:grayscl/>
                  <a:extLst>
                    <a:ext uri="{BEBA8EAE-BF5A-486C-A8C5-ECC9F3942E4B}">
                      <a14:imgProps xmlns:a14="http://schemas.microsoft.com/office/drawing/2010/main">
                        <a14:imgLayer r:embed="rId2">
                          <a14:imgEffect>
                            <a14:brightnessContrast bright="20000"/>
                          </a14:imgEffect>
                          <a14:imgEffect>
                            <a14:colorTemperature colorTemp="1500"/>
                          </a14:imgEffect>
                          <a14:imgEffect>
                            <a14:saturation sat="0"/>
                          </a14:imgEffect>
                        </a14:imgLayer>
                      </a14:imgProps>
                    </a:ext>
                  </a:extLst>
                </a:blip>
                <a:srcRect b="72279"/>
                <a:stretch>
                  <a:fillRect/>
                </a:stretch>
              </p:blipFill>
              <p:spPr>
                <a:xfrm flipH="1">
                  <a:off x="1873440" y="1872194"/>
                  <a:ext cx="1749680" cy="92018"/>
                </a:xfrm>
                <a:prstGeom prst="rect">
                  <a:avLst/>
                </a:prstGeom>
              </p:spPr>
            </p:pic>
            <p:pic>
              <p:nvPicPr>
                <p:cNvPr id="46" name="图片 45"/>
                <p:cNvPicPr>
                  <a:picLocks noChangeAspect="1"/>
                </p:cNvPicPr>
                <p:nvPr/>
              </p:nvPicPr>
              <p:blipFill rotWithShape="1">
                <a:blip r:embed="rId3">
                  <a:extLst>
                    <a:ext uri="{BEBA8EAE-BF5A-486C-A8C5-ECC9F3942E4B}">
                      <a14:imgProps xmlns:a14="http://schemas.microsoft.com/office/drawing/2010/main">
                        <a14:imgLayer r:embed="rId2">
                          <a14:imgEffect>
                            <a14:brightnessContrast bright="20000"/>
                          </a14:imgEffect>
                          <a14:imgEffect>
                            <a14:colorTemperature colorTemp="2000"/>
                          </a14:imgEffect>
                          <a14:imgEffect>
                            <a14:saturation sat="0"/>
                          </a14:imgEffect>
                        </a14:imgLayer>
                      </a14:imgProps>
                    </a:ext>
                  </a:extLst>
                </a:blip>
                <a:srcRect b="72279"/>
                <a:stretch>
                  <a:fillRect/>
                </a:stretch>
              </p:blipFill>
              <p:spPr>
                <a:xfrm flipH="1" flipV="1">
                  <a:off x="1873440" y="2377019"/>
                  <a:ext cx="1749680" cy="92018"/>
                </a:xfrm>
                <a:prstGeom prst="rect">
                  <a:avLst/>
                </a:prstGeom>
              </p:spPr>
            </p:pic>
          </p:grpSp>
          <p:sp>
            <p:nvSpPr>
              <p:cNvPr id="44" name="Freeform 70"/>
              <p:cNvSpPr>
                <a:spLocks noEditPoints="1"/>
              </p:cNvSpPr>
              <p:nvPr/>
            </p:nvSpPr>
            <p:spPr bwMode="auto">
              <a:xfrm>
                <a:off x="7379063" y="5191531"/>
                <a:ext cx="310740" cy="308698"/>
              </a:xfrm>
              <a:custGeom>
                <a:avLst/>
                <a:gdLst/>
                <a:ahLst/>
                <a:cxnLst>
                  <a:cxn ang="0">
                    <a:pos x="150" y="0"/>
                  </a:cxn>
                  <a:cxn ang="0">
                    <a:pos x="119" y="4"/>
                  </a:cxn>
                  <a:cxn ang="0">
                    <a:pos x="92" y="13"/>
                  </a:cxn>
                  <a:cxn ang="0">
                    <a:pos x="67" y="27"/>
                  </a:cxn>
                  <a:cxn ang="0">
                    <a:pos x="43" y="45"/>
                  </a:cxn>
                  <a:cxn ang="0">
                    <a:pos x="25" y="67"/>
                  </a:cxn>
                  <a:cxn ang="0">
                    <a:pos x="11" y="92"/>
                  </a:cxn>
                  <a:cxn ang="0">
                    <a:pos x="2" y="121"/>
                  </a:cxn>
                  <a:cxn ang="0">
                    <a:pos x="0" y="152"/>
                  </a:cxn>
                  <a:cxn ang="0">
                    <a:pos x="0" y="167"/>
                  </a:cxn>
                  <a:cxn ang="0">
                    <a:pos x="5" y="198"/>
                  </a:cxn>
                  <a:cxn ang="0">
                    <a:pos x="18" y="225"/>
                  </a:cxn>
                  <a:cxn ang="0">
                    <a:pos x="34" y="248"/>
                  </a:cxn>
                  <a:cxn ang="0">
                    <a:pos x="54" y="268"/>
                  </a:cxn>
                  <a:cxn ang="0">
                    <a:pos x="78" y="285"/>
                  </a:cxn>
                  <a:cxn ang="0">
                    <a:pos x="105" y="295"/>
                  </a:cxn>
                  <a:cxn ang="0">
                    <a:pos x="136" y="303"/>
                  </a:cxn>
                  <a:cxn ang="0">
                    <a:pos x="150" y="303"/>
                  </a:cxn>
                  <a:cxn ang="0">
                    <a:pos x="181" y="301"/>
                  </a:cxn>
                  <a:cxn ang="0">
                    <a:pos x="210" y="292"/>
                  </a:cxn>
                  <a:cxn ang="0">
                    <a:pos x="235" y="277"/>
                  </a:cxn>
                  <a:cxn ang="0">
                    <a:pos x="257" y="259"/>
                  </a:cxn>
                  <a:cxn ang="0">
                    <a:pos x="275" y="236"/>
                  </a:cxn>
                  <a:cxn ang="0">
                    <a:pos x="290" y="210"/>
                  </a:cxn>
                  <a:cxn ang="0">
                    <a:pos x="299" y="183"/>
                  </a:cxn>
                  <a:cxn ang="0">
                    <a:pos x="302" y="152"/>
                  </a:cxn>
                  <a:cxn ang="0">
                    <a:pos x="301" y="136"/>
                  </a:cxn>
                  <a:cxn ang="0">
                    <a:pos x="295" y="107"/>
                  </a:cxn>
                  <a:cxn ang="0">
                    <a:pos x="283" y="80"/>
                  </a:cxn>
                  <a:cxn ang="0">
                    <a:pos x="268" y="56"/>
                  </a:cxn>
                  <a:cxn ang="0">
                    <a:pos x="246" y="34"/>
                  </a:cxn>
                  <a:cxn ang="0">
                    <a:pos x="223" y="18"/>
                  </a:cxn>
                  <a:cxn ang="0">
                    <a:pos x="196" y="7"/>
                  </a:cxn>
                  <a:cxn ang="0">
                    <a:pos x="167" y="2"/>
                  </a:cxn>
                  <a:cxn ang="0">
                    <a:pos x="150" y="0"/>
                  </a:cxn>
                  <a:cxn ang="0">
                    <a:pos x="94" y="227"/>
                  </a:cxn>
                  <a:cxn ang="0">
                    <a:pos x="94" y="76"/>
                  </a:cxn>
                  <a:cxn ang="0">
                    <a:pos x="132" y="227"/>
                  </a:cxn>
                  <a:cxn ang="0">
                    <a:pos x="170" y="227"/>
                  </a:cxn>
                  <a:cxn ang="0">
                    <a:pos x="170" y="76"/>
                  </a:cxn>
                  <a:cxn ang="0">
                    <a:pos x="206" y="227"/>
                  </a:cxn>
                </a:cxnLst>
                <a:rect l="0" t="0" r="r" b="b"/>
                <a:pathLst>
                  <a:path w="302" h="303">
                    <a:moveTo>
                      <a:pt x="150" y="0"/>
                    </a:moveTo>
                    <a:lnTo>
                      <a:pt x="150" y="0"/>
                    </a:lnTo>
                    <a:lnTo>
                      <a:pt x="136" y="2"/>
                    </a:lnTo>
                    <a:lnTo>
                      <a:pt x="119" y="4"/>
                    </a:lnTo>
                    <a:lnTo>
                      <a:pt x="105" y="7"/>
                    </a:lnTo>
                    <a:lnTo>
                      <a:pt x="92" y="13"/>
                    </a:lnTo>
                    <a:lnTo>
                      <a:pt x="78" y="18"/>
                    </a:lnTo>
                    <a:lnTo>
                      <a:pt x="67" y="27"/>
                    </a:lnTo>
                    <a:lnTo>
                      <a:pt x="54" y="34"/>
                    </a:lnTo>
                    <a:lnTo>
                      <a:pt x="43" y="45"/>
                    </a:lnTo>
                    <a:lnTo>
                      <a:pt x="34" y="56"/>
                    </a:lnTo>
                    <a:lnTo>
                      <a:pt x="25" y="67"/>
                    </a:lnTo>
                    <a:lnTo>
                      <a:pt x="18" y="80"/>
                    </a:lnTo>
                    <a:lnTo>
                      <a:pt x="11" y="92"/>
                    </a:lnTo>
                    <a:lnTo>
                      <a:pt x="5" y="107"/>
                    </a:lnTo>
                    <a:lnTo>
                      <a:pt x="2" y="121"/>
                    </a:lnTo>
                    <a:lnTo>
                      <a:pt x="0" y="136"/>
                    </a:lnTo>
                    <a:lnTo>
                      <a:pt x="0" y="152"/>
                    </a:lnTo>
                    <a:lnTo>
                      <a:pt x="0" y="152"/>
                    </a:lnTo>
                    <a:lnTo>
                      <a:pt x="0" y="167"/>
                    </a:lnTo>
                    <a:lnTo>
                      <a:pt x="2" y="183"/>
                    </a:lnTo>
                    <a:lnTo>
                      <a:pt x="5" y="198"/>
                    </a:lnTo>
                    <a:lnTo>
                      <a:pt x="11" y="210"/>
                    </a:lnTo>
                    <a:lnTo>
                      <a:pt x="18" y="225"/>
                    </a:lnTo>
                    <a:lnTo>
                      <a:pt x="25" y="236"/>
                    </a:lnTo>
                    <a:lnTo>
                      <a:pt x="34" y="248"/>
                    </a:lnTo>
                    <a:lnTo>
                      <a:pt x="43" y="259"/>
                    </a:lnTo>
                    <a:lnTo>
                      <a:pt x="54" y="268"/>
                    </a:lnTo>
                    <a:lnTo>
                      <a:pt x="67" y="277"/>
                    </a:lnTo>
                    <a:lnTo>
                      <a:pt x="78" y="285"/>
                    </a:lnTo>
                    <a:lnTo>
                      <a:pt x="92" y="292"/>
                    </a:lnTo>
                    <a:lnTo>
                      <a:pt x="105" y="295"/>
                    </a:lnTo>
                    <a:lnTo>
                      <a:pt x="119" y="301"/>
                    </a:lnTo>
                    <a:lnTo>
                      <a:pt x="136" y="303"/>
                    </a:lnTo>
                    <a:lnTo>
                      <a:pt x="150" y="303"/>
                    </a:lnTo>
                    <a:lnTo>
                      <a:pt x="150" y="303"/>
                    </a:lnTo>
                    <a:lnTo>
                      <a:pt x="167" y="303"/>
                    </a:lnTo>
                    <a:lnTo>
                      <a:pt x="181" y="301"/>
                    </a:lnTo>
                    <a:lnTo>
                      <a:pt x="196" y="295"/>
                    </a:lnTo>
                    <a:lnTo>
                      <a:pt x="210" y="292"/>
                    </a:lnTo>
                    <a:lnTo>
                      <a:pt x="223" y="285"/>
                    </a:lnTo>
                    <a:lnTo>
                      <a:pt x="235" y="277"/>
                    </a:lnTo>
                    <a:lnTo>
                      <a:pt x="246" y="268"/>
                    </a:lnTo>
                    <a:lnTo>
                      <a:pt x="257" y="259"/>
                    </a:lnTo>
                    <a:lnTo>
                      <a:pt x="268" y="248"/>
                    </a:lnTo>
                    <a:lnTo>
                      <a:pt x="275" y="236"/>
                    </a:lnTo>
                    <a:lnTo>
                      <a:pt x="283" y="225"/>
                    </a:lnTo>
                    <a:lnTo>
                      <a:pt x="290" y="210"/>
                    </a:lnTo>
                    <a:lnTo>
                      <a:pt x="295" y="198"/>
                    </a:lnTo>
                    <a:lnTo>
                      <a:pt x="299" y="183"/>
                    </a:lnTo>
                    <a:lnTo>
                      <a:pt x="301" y="167"/>
                    </a:lnTo>
                    <a:lnTo>
                      <a:pt x="302" y="152"/>
                    </a:lnTo>
                    <a:lnTo>
                      <a:pt x="302" y="152"/>
                    </a:lnTo>
                    <a:lnTo>
                      <a:pt x="301" y="136"/>
                    </a:lnTo>
                    <a:lnTo>
                      <a:pt x="299" y="121"/>
                    </a:lnTo>
                    <a:lnTo>
                      <a:pt x="295" y="107"/>
                    </a:lnTo>
                    <a:lnTo>
                      <a:pt x="290" y="92"/>
                    </a:lnTo>
                    <a:lnTo>
                      <a:pt x="283" y="80"/>
                    </a:lnTo>
                    <a:lnTo>
                      <a:pt x="275" y="67"/>
                    </a:lnTo>
                    <a:lnTo>
                      <a:pt x="268" y="56"/>
                    </a:lnTo>
                    <a:lnTo>
                      <a:pt x="257" y="45"/>
                    </a:lnTo>
                    <a:lnTo>
                      <a:pt x="246" y="34"/>
                    </a:lnTo>
                    <a:lnTo>
                      <a:pt x="235" y="27"/>
                    </a:lnTo>
                    <a:lnTo>
                      <a:pt x="223" y="18"/>
                    </a:lnTo>
                    <a:lnTo>
                      <a:pt x="210" y="13"/>
                    </a:lnTo>
                    <a:lnTo>
                      <a:pt x="196" y="7"/>
                    </a:lnTo>
                    <a:lnTo>
                      <a:pt x="181" y="4"/>
                    </a:lnTo>
                    <a:lnTo>
                      <a:pt x="167" y="2"/>
                    </a:lnTo>
                    <a:lnTo>
                      <a:pt x="150" y="0"/>
                    </a:lnTo>
                    <a:lnTo>
                      <a:pt x="150" y="0"/>
                    </a:lnTo>
                    <a:close/>
                    <a:moveTo>
                      <a:pt x="132" y="227"/>
                    </a:moveTo>
                    <a:lnTo>
                      <a:pt x="94" y="227"/>
                    </a:lnTo>
                    <a:lnTo>
                      <a:pt x="94" y="152"/>
                    </a:lnTo>
                    <a:lnTo>
                      <a:pt x="94" y="76"/>
                    </a:lnTo>
                    <a:lnTo>
                      <a:pt x="132" y="76"/>
                    </a:lnTo>
                    <a:lnTo>
                      <a:pt x="132" y="227"/>
                    </a:lnTo>
                    <a:close/>
                    <a:moveTo>
                      <a:pt x="206" y="227"/>
                    </a:moveTo>
                    <a:lnTo>
                      <a:pt x="170" y="227"/>
                    </a:lnTo>
                    <a:lnTo>
                      <a:pt x="170" y="152"/>
                    </a:lnTo>
                    <a:lnTo>
                      <a:pt x="170" y="76"/>
                    </a:lnTo>
                    <a:lnTo>
                      <a:pt x="206" y="76"/>
                    </a:lnTo>
                    <a:lnTo>
                      <a:pt x="206" y="227"/>
                    </a:lnTo>
                    <a:close/>
                  </a:path>
                </a:pathLst>
              </a:custGeom>
              <a:solidFill>
                <a:schemeClr val="accent3"/>
              </a:solidFill>
              <a:ln w="9525">
                <a:noFill/>
                <a:round/>
              </a:ln>
            </p:spPr>
            <p:txBody>
              <a:bodyPr vert="horz" wrap="square" lIns="121920" tIns="60960" rIns="121920" bIns="60960" numCol="1" anchor="t" anchorCtr="0" compatLnSpc="1"/>
              <a:lstStyle/>
              <a:p>
                <a:endParaRPr lang="en-US" sz="2400" dirty="0"/>
              </a:p>
            </p:txBody>
          </p:sp>
        </p:grpSp>
      </p:grpSp>
      <p:grpSp>
        <p:nvGrpSpPr>
          <p:cNvPr id="51" name="组合 50"/>
          <p:cNvGrpSpPr/>
          <p:nvPr/>
        </p:nvGrpSpPr>
        <p:grpSpPr>
          <a:xfrm>
            <a:off x="9185935" y="1818642"/>
            <a:ext cx="2393261" cy="4458058"/>
            <a:chOff x="7991820" y="1333321"/>
            <a:chExt cx="2393261" cy="4458058"/>
          </a:xfrm>
          <a:solidFill>
            <a:schemeClr val="accent4"/>
          </a:solidFill>
        </p:grpSpPr>
        <p:sp>
          <p:nvSpPr>
            <p:cNvPr id="52" name="任意多边形 36"/>
            <p:cNvSpPr/>
            <p:nvPr/>
          </p:nvSpPr>
          <p:spPr>
            <a:xfrm rot="5400000">
              <a:off x="7991821" y="1333320"/>
              <a:ext cx="832730" cy="832731"/>
            </a:xfrm>
            <a:custGeom>
              <a:avLst/>
              <a:gdLst>
                <a:gd name="connsiteX0" fmla="*/ 0 w 1219200"/>
                <a:gd name="connsiteY0" fmla="*/ 1219200 h 1219200"/>
                <a:gd name="connsiteX1" fmla="*/ 0 w 1219200"/>
                <a:gd name="connsiteY1" fmla="*/ 1016000 h 1219200"/>
                <a:gd name="connsiteX2" fmla="*/ 0 w 1219200"/>
                <a:gd name="connsiteY2" fmla="*/ 101600 h 1219200"/>
                <a:gd name="connsiteX3" fmla="*/ 101600 w 1219200"/>
                <a:gd name="connsiteY3" fmla="*/ 0 h 1219200"/>
                <a:gd name="connsiteX4" fmla="*/ 203200 w 1219200"/>
                <a:gd name="connsiteY4" fmla="*/ 101600 h 1219200"/>
                <a:gd name="connsiteX5" fmla="*/ 203200 w 1219200"/>
                <a:gd name="connsiteY5" fmla="*/ 1016000 h 1219200"/>
                <a:gd name="connsiteX6" fmla="*/ 1117600 w 1219200"/>
                <a:gd name="connsiteY6" fmla="*/ 1016000 h 1219200"/>
                <a:gd name="connsiteX7" fmla="*/ 1219200 w 1219200"/>
                <a:gd name="connsiteY7" fmla="*/ 1117600 h 1219200"/>
                <a:gd name="connsiteX8" fmla="*/ 1117600 w 1219200"/>
                <a:gd name="connsiteY8" fmla="*/ 1219200 h 1219200"/>
                <a:gd name="connsiteX9" fmla="*/ 203200 w 1219200"/>
                <a:gd name="connsiteY9" fmla="*/ 1219200 h 1219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19200" h="1219200">
                  <a:moveTo>
                    <a:pt x="0" y="1219200"/>
                  </a:moveTo>
                  <a:lnTo>
                    <a:pt x="0" y="1016000"/>
                  </a:lnTo>
                  <a:lnTo>
                    <a:pt x="0" y="101600"/>
                  </a:lnTo>
                  <a:cubicBezTo>
                    <a:pt x="0" y="45488"/>
                    <a:pt x="45488" y="0"/>
                    <a:pt x="101600" y="0"/>
                  </a:cubicBezTo>
                  <a:cubicBezTo>
                    <a:pt x="157712" y="0"/>
                    <a:pt x="203200" y="45488"/>
                    <a:pt x="203200" y="101600"/>
                  </a:cubicBezTo>
                  <a:lnTo>
                    <a:pt x="203200" y="1016000"/>
                  </a:lnTo>
                  <a:lnTo>
                    <a:pt x="1117600" y="1016000"/>
                  </a:lnTo>
                  <a:cubicBezTo>
                    <a:pt x="1173712" y="1016000"/>
                    <a:pt x="1219200" y="1061488"/>
                    <a:pt x="1219200" y="1117600"/>
                  </a:cubicBezTo>
                  <a:cubicBezTo>
                    <a:pt x="1219200" y="1173712"/>
                    <a:pt x="1173712" y="1219200"/>
                    <a:pt x="1117600" y="1219200"/>
                  </a:cubicBezTo>
                  <a:lnTo>
                    <a:pt x="203200" y="1219200"/>
                  </a:lnTo>
                  <a:close/>
                </a:path>
              </a:pathLst>
            </a:custGeom>
            <a:grpFill/>
            <a:ln>
              <a:noFill/>
            </a:ln>
            <a:effectLst>
              <a:outerShdw blurRad="139700" dist="63500" dir="8100000" algn="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3" name="任意多边形 37"/>
            <p:cNvSpPr/>
            <p:nvPr/>
          </p:nvSpPr>
          <p:spPr>
            <a:xfrm rot="5400000" flipH="1" flipV="1">
              <a:off x="9552351" y="4958648"/>
              <a:ext cx="832730" cy="832731"/>
            </a:xfrm>
            <a:custGeom>
              <a:avLst/>
              <a:gdLst>
                <a:gd name="connsiteX0" fmla="*/ 0 w 1219200"/>
                <a:gd name="connsiteY0" fmla="*/ 1219200 h 1219200"/>
                <a:gd name="connsiteX1" fmla="*/ 0 w 1219200"/>
                <a:gd name="connsiteY1" fmla="*/ 1016000 h 1219200"/>
                <a:gd name="connsiteX2" fmla="*/ 0 w 1219200"/>
                <a:gd name="connsiteY2" fmla="*/ 101600 h 1219200"/>
                <a:gd name="connsiteX3" fmla="*/ 101600 w 1219200"/>
                <a:gd name="connsiteY3" fmla="*/ 0 h 1219200"/>
                <a:gd name="connsiteX4" fmla="*/ 203200 w 1219200"/>
                <a:gd name="connsiteY4" fmla="*/ 101600 h 1219200"/>
                <a:gd name="connsiteX5" fmla="*/ 203200 w 1219200"/>
                <a:gd name="connsiteY5" fmla="*/ 1016000 h 1219200"/>
                <a:gd name="connsiteX6" fmla="*/ 1117600 w 1219200"/>
                <a:gd name="connsiteY6" fmla="*/ 1016000 h 1219200"/>
                <a:gd name="connsiteX7" fmla="*/ 1219200 w 1219200"/>
                <a:gd name="connsiteY7" fmla="*/ 1117600 h 1219200"/>
                <a:gd name="connsiteX8" fmla="*/ 1117600 w 1219200"/>
                <a:gd name="connsiteY8" fmla="*/ 1219200 h 1219200"/>
                <a:gd name="connsiteX9" fmla="*/ 203200 w 1219200"/>
                <a:gd name="connsiteY9" fmla="*/ 1219200 h 1219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19200" h="1219200">
                  <a:moveTo>
                    <a:pt x="0" y="1219200"/>
                  </a:moveTo>
                  <a:lnTo>
                    <a:pt x="0" y="1016000"/>
                  </a:lnTo>
                  <a:lnTo>
                    <a:pt x="0" y="101600"/>
                  </a:lnTo>
                  <a:cubicBezTo>
                    <a:pt x="0" y="45488"/>
                    <a:pt x="45488" y="0"/>
                    <a:pt x="101600" y="0"/>
                  </a:cubicBezTo>
                  <a:cubicBezTo>
                    <a:pt x="157712" y="0"/>
                    <a:pt x="203200" y="45488"/>
                    <a:pt x="203200" y="101600"/>
                  </a:cubicBezTo>
                  <a:lnTo>
                    <a:pt x="203200" y="1016000"/>
                  </a:lnTo>
                  <a:lnTo>
                    <a:pt x="1117600" y="1016000"/>
                  </a:lnTo>
                  <a:cubicBezTo>
                    <a:pt x="1173712" y="1016000"/>
                    <a:pt x="1219200" y="1061488"/>
                    <a:pt x="1219200" y="1117600"/>
                  </a:cubicBezTo>
                  <a:cubicBezTo>
                    <a:pt x="1219200" y="1173712"/>
                    <a:pt x="1173712" y="1219200"/>
                    <a:pt x="1117600" y="1219200"/>
                  </a:cubicBezTo>
                  <a:lnTo>
                    <a:pt x="203200" y="1219200"/>
                  </a:lnTo>
                  <a:close/>
                </a:path>
              </a:pathLst>
            </a:custGeom>
            <a:grpFill/>
            <a:ln>
              <a:noFill/>
            </a:ln>
            <a:effectLst>
              <a:outerShdw blurRad="139700" dist="63500" dir="8100000" algn="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54" name="对角圆角矩形 38"/>
          <p:cNvSpPr/>
          <p:nvPr/>
        </p:nvSpPr>
        <p:spPr>
          <a:xfrm rot="5400000">
            <a:off x="8314309" y="3015197"/>
            <a:ext cx="4134606" cy="2064826"/>
          </a:xfrm>
          <a:prstGeom prst="round2DiagRect">
            <a:avLst>
              <a:gd name="adj1" fmla="val 22105"/>
              <a:gd name="adj2" fmla="val 0"/>
            </a:avLst>
          </a:prstGeom>
          <a:pattFill prst="dkDnDiag">
            <a:fgClr>
              <a:srgbClr val="EEEEEE"/>
            </a:fgClr>
            <a:bgClr>
              <a:srgbClr val="F9F9F9"/>
            </a:bgClr>
          </a:pattFill>
          <a:ln w="15875">
            <a:gradFill flip="none" rotWithShape="1">
              <a:gsLst>
                <a:gs pos="0">
                  <a:schemeClr val="bg1"/>
                </a:gs>
                <a:gs pos="100000">
                  <a:srgbClr val="E2E2E2"/>
                </a:gs>
              </a:gsLst>
              <a:lin ang="2700000" scaled="1"/>
              <a:tileRect/>
            </a:gradFill>
          </a:ln>
          <a:effectLst>
            <a:outerShdw blurRad="190500" dist="76200" dir="8100000" algn="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55" name="组合 54"/>
          <p:cNvGrpSpPr/>
          <p:nvPr/>
        </p:nvGrpSpPr>
        <p:grpSpPr>
          <a:xfrm>
            <a:off x="9506772" y="2299647"/>
            <a:ext cx="1749680" cy="3493543"/>
            <a:chOff x="9506772" y="2299647"/>
            <a:chExt cx="1749680" cy="3493543"/>
          </a:xfrm>
        </p:grpSpPr>
        <p:grpSp>
          <p:nvGrpSpPr>
            <p:cNvPr id="56" name="组合 55"/>
            <p:cNvGrpSpPr/>
            <p:nvPr/>
          </p:nvGrpSpPr>
          <p:grpSpPr>
            <a:xfrm>
              <a:off x="9506772" y="2299647"/>
              <a:ext cx="1749680" cy="596843"/>
              <a:chOff x="9506772" y="2299647"/>
              <a:chExt cx="1749680" cy="596843"/>
            </a:xfrm>
          </p:grpSpPr>
          <p:grpSp>
            <p:nvGrpSpPr>
              <p:cNvPr id="63" name="组合 62"/>
              <p:cNvGrpSpPr/>
              <p:nvPr/>
            </p:nvGrpSpPr>
            <p:grpSpPr>
              <a:xfrm>
                <a:off x="9506772" y="2299647"/>
                <a:ext cx="1749680" cy="596843"/>
                <a:chOff x="1873440" y="1872194"/>
                <a:chExt cx="1749680" cy="596843"/>
              </a:xfrm>
            </p:grpSpPr>
            <p:pic>
              <p:nvPicPr>
                <p:cNvPr id="65" name="图片 64"/>
                <p:cNvPicPr>
                  <a:picLocks noChangeAspect="1"/>
                </p:cNvPicPr>
                <p:nvPr/>
              </p:nvPicPr>
              <p:blipFill rotWithShape="1">
                <a:blip r:embed="rId1">
                  <a:grayscl/>
                  <a:extLst>
                    <a:ext uri="{BEBA8EAE-BF5A-486C-A8C5-ECC9F3942E4B}">
                      <a14:imgProps xmlns:a14="http://schemas.microsoft.com/office/drawing/2010/main">
                        <a14:imgLayer r:embed="rId2">
                          <a14:imgEffect>
                            <a14:brightnessContrast bright="20000"/>
                          </a14:imgEffect>
                          <a14:imgEffect>
                            <a14:colorTemperature colorTemp="1500"/>
                          </a14:imgEffect>
                          <a14:imgEffect>
                            <a14:saturation sat="0"/>
                          </a14:imgEffect>
                        </a14:imgLayer>
                      </a14:imgProps>
                    </a:ext>
                  </a:extLst>
                </a:blip>
                <a:srcRect b="72279"/>
                <a:stretch>
                  <a:fillRect/>
                </a:stretch>
              </p:blipFill>
              <p:spPr>
                <a:xfrm flipH="1">
                  <a:off x="1873440" y="1872194"/>
                  <a:ext cx="1749680" cy="92018"/>
                </a:xfrm>
                <a:prstGeom prst="rect">
                  <a:avLst/>
                </a:prstGeom>
              </p:spPr>
            </p:pic>
            <p:pic>
              <p:nvPicPr>
                <p:cNvPr id="66" name="图片 65"/>
                <p:cNvPicPr>
                  <a:picLocks noChangeAspect="1"/>
                </p:cNvPicPr>
                <p:nvPr/>
              </p:nvPicPr>
              <p:blipFill rotWithShape="1">
                <a:blip r:embed="rId3">
                  <a:extLst>
                    <a:ext uri="{BEBA8EAE-BF5A-486C-A8C5-ECC9F3942E4B}">
                      <a14:imgProps xmlns:a14="http://schemas.microsoft.com/office/drawing/2010/main">
                        <a14:imgLayer r:embed="rId2">
                          <a14:imgEffect>
                            <a14:brightnessContrast bright="20000"/>
                          </a14:imgEffect>
                          <a14:imgEffect>
                            <a14:colorTemperature colorTemp="2000"/>
                          </a14:imgEffect>
                          <a14:imgEffect>
                            <a14:saturation sat="0"/>
                          </a14:imgEffect>
                        </a14:imgLayer>
                      </a14:imgProps>
                    </a:ext>
                  </a:extLst>
                </a:blip>
                <a:srcRect b="72279"/>
                <a:stretch>
                  <a:fillRect/>
                </a:stretch>
              </p:blipFill>
              <p:spPr>
                <a:xfrm flipH="1" flipV="1">
                  <a:off x="1873440" y="2377019"/>
                  <a:ext cx="1749680" cy="92018"/>
                </a:xfrm>
                <a:prstGeom prst="rect">
                  <a:avLst/>
                </a:prstGeom>
              </p:spPr>
            </p:pic>
          </p:grpSp>
          <p:sp>
            <p:nvSpPr>
              <p:cNvPr id="64" name="文本框 63"/>
              <p:cNvSpPr txBox="1"/>
              <p:nvPr/>
            </p:nvSpPr>
            <p:spPr>
              <a:xfrm>
                <a:off x="10061678" y="2311715"/>
                <a:ext cx="639868" cy="584775"/>
              </a:xfrm>
              <a:prstGeom prst="rect">
                <a:avLst/>
              </a:prstGeom>
              <a:noFill/>
            </p:spPr>
            <p:txBody>
              <a:bodyPr wrap="square" rtlCol="0">
                <a:spAutoFit/>
              </a:bodyPr>
              <a:lstStyle/>
              <a:p>
                <a:pPr algn="ctr"/>
                <a:r>
                  <a:rPr lang="en-US" altLang="zh-CN" sz="3200" dirty="0">
                    <a:solidFill>
                      <a:schemeClr val="accent4"/>
                    </a:solidFill>
                    <a:latin typeface="Impact" panose="020B0806030902050204" pitchFamily="34" charset="0"/>
                  </a:rPr>
                  <a:t>04</a:t>
                </a:r>
                <a:endParaRPr lang="zh-CN" altLang="en-US" sz="3200" dirty="0">
                  <a:solidFill>
                    <a:schemeClr val="accent4"/>
                  </a:solidFill>
                  <a:latin typeface="Impact" panose="020B0806030902050204" pitchFamily="34" charset="0"/>
                </a:endParaRPr>
              </a:p>
            </p:txBody>
          </p:sp>
        </p:grpSp>
        <p:sp>
          <p:nvSpPr>
            <p:cNvPr id="57" name="添加标题"/>
            <p:cNvSpPr txBox="1"/>
            <p:nvPr/>
          </p:nvSpPr>
          <p:spPr>
            <a:xfrm>
              <a:off x="9541537" y="3190025"/>
              <a:ext cx="1680151" cy="1584408"/>
            </a:xfrm>
            <a:prstGeom prst="rect">
              <a:avLst/>
            </a:prstGeom>
            <a:noFill/>
          </p:spPr>
          <p:txBody>
            <a:bodyPr wrap="square" rtlCol="0">
              <a:spAutoFit/>
            </a:bodyPr>
            <a:lstStyle/>
            <a:p>
              <a:pPr algn="ctr">
                <a:lnSpc>
                  <a:spcPct val="150000"/>
                </a:lnSpc>
              </a:pPr>
              <a:r>
                <a:rPr lang="zh-CN" altLang="en-US" b="1" dirty="0">
                  <a:solidFill>
                    <a:schemeClr val="accent4"/>
                  </a:solidFill>
                  <a:latin typeface="+mj-ea"/>
                  <a:ea typeface="+mj-ea"/>
                </a:rPr>
                <a:t>添加标题</a:t>
              </a:r>
              <a:endParaRPr lang="en-US" altLang="zh-CN" b="1" dirty="0">
                <a:solidFill>
                  <a:schemeClr val="accent4"/>
                </a:solidFill>
                <a:latin typeface="+mj-ea"/>
                <a:ea typeface="+mj-ea"/>
              </a:endParaRPr>
            </a:p>
            <a:p>
              <a:pPr algn="ctr">
                <a:lnSpc>
                  <a:spcPct val="150000"/>
                </a:lnSpc>
              </a:pPr>
              <a:r>
                <a:rPr lang="zh-CN" altLang="en-US" sz="1200" dirty="0">
                  <a:solidFill>
                    <a:schemeClr val="tx2"/>
                  </a:solidFill>
                  <a:latin typeface="+mn-ea"/>
                </a:rPr>
                <a:t>单击此处添加标题单击此处添加标题单击此处添加标题单击此处添加标题</a:t>
              </a:r>
              <a:endParaRPr lang="zh-CN" altLang="en-US" sz="1200" dirty="0">
                <a:solidFill>
                  <a:schemeClr val="tx2"/>
                </a:solidFill>
                <a:latin typeface="+mn-ea"/>
              </a:endParaRPr>
            </a:p>
          </p:txBody>
        </p:sp>
        <p:grpSp>
          <p:nvGrpSpPr>
            <p:cNvPr id="58" name="组合 57"/>
            <p:cNvGrpSpPr/>
            <p:nvPr/>
          </p:nvGrpSpPr>
          <p:grpSpPr>
            <a:xfrm>
              <a:off x="9506772" y="4898571"/>
              <a:ext cx="1749680" cy="894619"/>
              <a:chOff x="9506772" y="4898571"/>
              <a:chExt cx="1749680" cy="894619"/>
            </a:xfrm>
          </p:grpSpPr>
          <p:grpSp>
            <p:nvGrpSpPr>
              <p:cNvPr id="59" name="组合 58"/>
              <p:cNvGrpSpPr/>
              <p:nvPr/>
            </p:nvGrpSpPr>
            <p:grpSpPr>
              <a:xfrm>
                <a:off x="9506772" y="4898571"/>
                <a:ext cx="1749680" cy="894619"/>
                <a:chOff x="1873440" y="1872194"/>
                <a:chExt cx="1749680" cy="596843"/>
              </a:xfrm>
            </p:grpSpPr>
            <p:pic>
              <p:nvPicPr>
                <p:cNvPr id="61" name="图片 60"/>
                <p:cNvPicPr>
                  <a:picLocks noChangeAspect="1"/>
                </p:cNvPicPr>
                <p:nvPr/>
              </p:nvPicPr>
              <p:blipFill rotWithShape="1">
                <a:blip r:embed="rId1">
                  <a:grayscl/>
                  <a:extLst>
                    <a:ext uri="{BEBA8EAE-BF5A-486C-A8C5-ECC9F3942E4B}">
                      <a14:imgProps xmlns:a14="http://schemas.microsoft.com/office/drawing/2010/main">
                        <a14:imgLayer r:embed="rId2">
                          <a14:imgEffect>
                            <a14:brightnessContrast bright="20000"/>
                          </a14:imgEffect>
                          <a14:imgEffect>
                            <a14:colorTemperature colorTemp="1500"/>
                          </a14:imgEffect>
                          <a14:imgEffect>
                            <a14:saturation sat="0"/>
                          </a14:imgEffect>
                        </a14:imgLayer>
                      </a14:imgProps>
                    </a:ext>
                  </a:extLst>
                </a:blip>
                <a:srcRect b="72279"/>
                <a:stretch>
                  <a:fillRect/>
                </a:stretch>
              </p:blipFill>
              <p:spPr>
                <a:xfrm flipH="1">
                  <a:off x="1873440" y="1872194"/>
                  <a:ext cx="1749680" cy="92018"/>
                </a:xfrm>
                <a:prstGeom prst="rect">
                  <a:avLst/>
                </a:prstGeom>
              </p:spPr>
            </p:pic>
            <p:pic>
              <p:nvPicPr>
                <p:cNvPr id="62" name="图片 61"/>
                <p:cNvPicPr>
                  <a:picLocks noChangeAspect="1"/>
                </p:cNvPicPr>
                <p:nvPr/>
              </p:nvPicPr>
              <p:blipFill rotWithShape="1">
                <a:blip r:embed="rId3">
                  <a:extLst>
                    <a:ext uri="{BEBA8EAE-BF5A-486C-A8C5-ECC9F3942E4B}">
                      <a14:imgProps xmlns:a14="http://schemas.microsoft.com/office/drawing/2010/main">
                        <a14:imgLayer r:embed="rId2">
                          <a14:imgEffect>
                            <a14:brightnessContrast bright="20000"/>
                          </a14:imgEffect>
                          <a14:imgEffect>
                            <a14:colorTemperature colorTemp="2000"/>
                          </a14:imgEffect>
                          <a14:imgEffect>
                            <a14:saturation sat="0"/>
                          </a14:imgEffect>
                        </a14:imgLayer>
                      </a14:imgProps>
                    </a:ext>
                  </a:extLst>
                </a:blip>
                <a:srcRect b="72279"/>
                <a:stretch>
                  <a:fillRect/>
                </a:stretch>
              </p:blipFill>
              <p:spPr>
                <a:xfrm flipH="1" flipV="1">
                  <a:off x="1873440" y="2377019"/>
                  <a:ext cx="1749680" cy="92018"/>
                </a:xfrm>
                <a:prstGeom prst="rect">
                  <a:avLst/>
                </a:prstGeom>
              </p:spPr>
            </p:pic>
          </p:grpSp>
          <p:sp>
            <p:nvSpPr>
              <p:cNvPr id="60" name="Freeform 100"/>
              <p:cNvSpPr/>
              <p:nvPr/>
            </p:nvSpPr>
            <p:spPr bwMode="auto">
              <a:xfrm>
                <a:off x="10234006" y="5179564"/>
                <a:ext cx="295212" cy="332632"/>
              </a:xfrm>
              <a:custGeom>
                <a:avLst/>
                <a:gdLst/>
                <a:ahLst/>
                <a:cxnLst>
                  <a:cxn ang="0">
                    <a:pos x="230" y="212"/>
                  </a:cxn>
                  <a:cxn ang="0">
                    <a:pos x="212" y="216"/>
                  </a:cxn>
                  <a:cxn ang="0">
                    <a:pos x="197" y="223"/>
                  </a:cxn>
                  <a:cxn ang="0">
                    <a:pos x="105" y="169"/>
                  </a:cxn>
                  <a:cxn ang="0">
                    <a:pos x="105" y="160"/>
                  </a:cxn>
                  <a:cxn ang="0">
                    <a:pos x="197" y="96"/>
                  </a:cxn>
                  <a:cxn ang="0">
                    <a:pos x="204" y="100"/>
                  </a:cxn>
                  <a:cxn ang="0">
                    <a:pos x="221" y="105"/>
                  </a:cxn>
                  <a:cxn ang="0">
                    <a:pos x="230" y="107"/>
                  </a:cxn>
                  <a:cxn ang="0">
                    <a:pos x="250" y="102"/>
                  </a:cxn>
                  <a:cxn ang="0">
                    <a:pos x="266" y="91"/>
                  </a:cxn>
                  <a:cxn ang="0">
                    <a:pos x="277" y="75"/>
                  </a:cxn>
                  <a:cxn ang="0">
                    <a:pos x="282" y="53"/>
                  </a:cxn>
                  <a:cxn ang="0">
                    <a:pos x="281" y="44"/>
                  </a:cxn>
                  <a:cxn ang="0">
                    <a:pos x="273" y="24"/>
                  </a:cxn>
                  <a:cxn ang="0">
                    <a:pos x="259" y="9"/>
                  </a:cxn>
                  <a:cxn ang="0">
                    <a:pos x="239" y="2"/>
                  </a:cxn>
                  <a:cxn ang="0">
                    <a:pos x="230" y="0"/>
                  </a:cxn>
                  <a:cxn ang="0">
                    <a:pos x="208" y="4"/>
                  </a:cxn>
                  <a:cxn ang="0">
                    <a:pos x="192" y="17"/>
                  </a:cxn>
                  <a:cxn ang="0">
                    <a:pos x="181" y="33"/>
                  </a:cxn>
                  <a:cxn ang="0">
                    <a:pos x="175" y="53"/>
                  </a:cxn>
                  <a:cxn ang="0">
                    <a:pos x="177" y="62"/>
                  </a:cxn>
                  <a:cxn ang="0">
                    <a:pos x="85" y="118"/>
                  </a:cxn>
                  <a:cxn ang="0">
                    <a:pos x="68" y="109"/>
                  </a:cxn>
                  <a:cxn ang="0">
                    <a:pos x="52" y="107"/>
                  </a:cxn>
                  <a:cxn ang="0">
                    <a:pos x="41" y="107"/>
                  </a:cxn>
                  <a:cxn ang="0">
                    <a:pos x="23" y="116"/>
                  </a:cxn>
                  <a:cxn ang="0">
                    <a:pos x="9" y="131"/>
                  </a:cxn>
                  <a:cxn ang="0">
                    <a:pos x="0" y="149"/>
                  </a:cxn>
                  <a:cxn ang="0">
                    <a:pos x="0" y="160"/>
                  </a:cxn>
                  <a:cxn ang="0">
                    <a:pos x="3" y="180"/>
                  </a:cxn>
                  <a:cxn ang="0">
                    <a:pos x="14" y="198"/>
                  </a:cxn>
                  <a:cxn ang="0">
                    <a:pos x="30" y="209"/>
                  </a:cxn>
                  <a:cxn ang="0">
                    <a:pos x="52" y="212"/>
                  </a:cxn>
                  <a:cxn ang="0">
                    <a:pos x="61" y="212"/>
                  </a:cxn>
                  <a:cxn ang="0">
                    <a:pos x="78" y="207"/>
                  </a:cxn>
                  <a:cxn ang="0">
                    <a:pos x="177" y="258"/>
                  </a:cxn>
                  <a:cxn ang="0">
                    <a:pos x="175" y="267"/>
                  </a:cxn>
                  <a:cxn ang="0">
                    <a:pos x="177" y="278"/>
                  </a:cxn>
                  <a:cxn ang="0">
                    <a:pos x="184" y="296"/>
                  </a:cxn>
                  <a:cxn ang="0">
                    <a:pos x="199" y="310"/>
                  </a:cxn>
                  <a:cxn ang="0">
                    <a:pos x="219" y="318"/>
                  </a:cxn>
                  <a:cxn ang="0">
                    <a:pos x="230" y="319"/>
                  </a:cxn>
                  <a:cxn ang="0">
                    <a:pos x="250" y="316"/>
                  </a:cxn>
                  <a:cxn ang="0">
                    <a:pos x="266" y="303"/>
                  </a:cxn>
                  <a:cxn ang="0">
                    <a:pos x="277" y="287"/>
                  </a:cxn>
                  <a:cxn ang="0">
                    <a:pos x="282" y="267"/>
                  </a:cxn>
                  <a:cxn ang="0">
                    <a:pos x="281" y="256"/>
                  </a:cxn>
                  <a:cxn ang="0">
                    <a:pos x="273" y="236"/>
                  </a:cxn>
                  <a:cxn ang="0">
                    <a:pos x="259" y="221"/>
                  </a:cxn>
                  <a:cxn ang="0">
                    <a:pos x="239" y="214"/>
                  </a:cxn>
                  <a:cxn ang="0">
                    <a:pos x="230" y="212"/>
                  </a:cxn>
                </a:cxnLst>
                <a:rect l="0" t="0" r="r" b="b"/>
                <a:pathLst>
                  <a:path w="282" h="319">
                    <a:moveTo>
                      <a:pt x="230" y="212"/>
                    </a:moveTo>
                    <a:lnTo>
                      <a:pt x="230" y="212"/>
                    </a:lnTo>
                    <a:lnTo>
                      <a:pt x="221" y="214"/>
                    </a:lnTo>
                    <a:lnTo>
                      <a:pt x="212" y="216"/>
                    </a:lnTo>
                    <a:lnTo>
                      <a:pt x="204" y="220"/>
                    </a:lnTo>
                    <a:lnTo>
                      <a:pt x="197" y="223"/>
                    </a:lnTo>
                    <a:lnTo>
                      <a:pt x="105" y="169"/>
                    </a:lnTo>
                    <a:lnTo>
                      <a:pt x="105" y="169"/>
                    </a:lnTo>
                    <a:lnTo>
                      <a:pt x="105" y="160"/>
                    </a:lnTo>
                    <a:lnTo>
                      <a:pt x="105" y="160"/>
                    </a:lnTo>
                    <a:lnTo>
                      <a:pt x="105" y="151"/>
                    </a:lnTo>
                    <a:lnTo>
                      <a:pt x="197" y="96"/>
                    </a:lnTo>
                    <a:lnTo>
                      <a:pt x="197" y="96"/>
                    </a:lnTo>
                    <a:lnTo>
                      <a:pt x="204" y="100"/>
                    </a:lnTo>
                    <a:lnTo>
                      <a:pt x="212" y="104"/>
                    </a:lnTo>
                    <a:lnTo>
                      <a:pt x="221" y="105"/>
                    </a:lnTo>
                    <a:lnTo>
                      <a:pt x="230" y="107"/>
                    </a:lnTo>
                    <a:lnTo>
                      <a:pt x="230" y="107"/>
                    </a:lnTo>
                    <a:lnTo>
                      <a:pt x="239" y="105"/>
                    </a:lnTo>
                    <a:lnTo>
                      <a:pt x="250" y="102"/>
                    </a:lnTo>
                    <a:lnTo>
                      <a:pt x="259" y="98"/>
                    </a:lnTo>
                    <a:lnTo>
                      <a:pt x="266" y="91"/>
                    </a:lnTo>
                    <a:lnTo>
                      <a:pt x="273" y="84"/>
                    </a:lnTo>
                    <a:lnTo>
                      <a:pt x="277" y="75"/>
                    </a:lnTo>
                    <a:lnTo>
                      <a:pt x="281" y="64"/>
                    </a:lnTo>
                    <a:lnTo>
                      <a:pt x="282" y="53"/>
                    </a:lnTo>
                    <a:lnTo>
                      <a:pt x="282" y="53"/>
                    </a:lnTo>
                    <a:lnTo>
                      <a:pt x="281" y="44"/>
                    </a:lnTo>
                    <a:lnTo>
                      <a:pt x="277" y="33"/>
                    </a:lnTo>
                    <a:lnTo>
                      <a:pt x="273" y="24"/>
                    </a:lnTo>
                    <a:lnTo>
                      <a:pt x="266" y="17"/>
                    </a:lnTo>
                    <a:lnTo>
                      <a:pt x="259" y="9"/>
                    </a:lnTo>
                    <a:lnTo>
                      <a:pt x="250" y="4"/>
                    </a:lnTo>
                    <a:lnTo>
                      <a:pt x="239" y="2"/>
                    </a:lnTo>
                    <a:lnTo>
                      <a:pt x="230" y="0"/>
                    </a:lnTo>
                    <a:lnTo>
                      <a:pt x="230" y="0"/>
                    </a:lnTo>
                    <a:lnTo>
                      <a:pt x="219" y="2"/>
                    </a:lnTo>
                    <a:lnTo>
                      <a:pt x="208" y="4"/>
                    </a:lnTo>
                    <a:lnTo>
                      <a:pt x="199" y="9"/>
                    </a:lnTo>
                    <a:lnTo>
                      <a:pt x="192" y="17"/>
                    </a:lnTo>
                    <a:lnTo>
                      <a:pt x="184" y="24"/>
                    </a:lnTo>
                    <a:lnTo>
                      <a:pt x="181" y="33"/>
                    </a:lnTo>
                    <a:lnTo>
                      <a:pt x="177" y="44"/>
                    </a:lnTo>
                    <a:lnTo>
                      <a:pt x="175" y="53"/>
                    </a:lnTo>
                    <a:lnTo>
                      <a:pt x="175" y="53"/>
                    </a:lnTo>
                    <a:lnTo>
                      <a:pt x="177" y="62"/>
                    </a:lnTo>
                    <a:lnTo>
                      <a:pt x="85" y="118"/>
                    </a:lnTo>
                    <a:lnTo>
                      <a:pt x="85" y="118"/>
                    </a:lnTo>
                    <a:lnTo>
                      <a:pt x="78" y="113"/>
                    </a:lnTo>
                    <a:lnTo>
                      <a:pt x="68" y="109"/>
                    </a:lnTo>
                    <a:lnTo>
                      <a:pt x="61" y="107"/>
                    </a:lnTo>
                    <a:lnTo>
                      <a:pt x="52" y="107"/>
                    </a:lnTo>
                    <a:lnTo>
                      <a:pt x="52" y="107"/>
                    </a:lnTo>
                    <a:lnTo>
                      <a:pt x="41" y="107"/>
                    </a:lnTo>
                    <a:lnTo>
                      <a:pt x="30" y="111"/>
                    </a:lnTo>
                    <a:lnTo>
                      <a:pt x="23" y="116"/>
                    </a:lnTo>
                    <a:lnTo>
                      <a:pt x="14" y="122"/>
                    </a:lnTo>
                    <a:lnTo>
                      <a:pt x="9" y="131"/>
                    </a:lnTo>
                    <a:lnTo>
                      <a:pt x="3" y="140"/>
                    </a:lnTo>
                    <a:lnTo>
                      <a:pt x="0" y="149"/>
                    </a:lnTo>
                    <a:lnTo>
                      <a:pt x="0" y="160"/>
                    </a:lnTo>
                    <a:lnTo>
                      <a:pt x="0" y="160"/>
                    </a:lnTo>
                    <a:lnTo>
                      <a:pt x="0" y="171"/>
                    </a:lnTo>
                    <a:lnTo>
                      <a:pt x="3" y="180"/>
                    </a:lnTo>
                    <a:lnTo>
                      <a:pt x="9" y="189"/>
                    </a:lnTo>
                    <a:lnTo>
                      <a:pt x="14" y="198"/>
                    </a:lnTo>
                    <a:lnTo>
                      <a:pt x="23" y="203"/>
                    </a:lnTo>
                    <a:lnTo>
                      <a:pt x="30" y="209"/>
                    </a:lnTo>
                    <a:lnTo>
                      <a:pt x="41" y="212"/>
                    </a:lnTo>
                    <a:lnTo>
                      <a:pt x="52" y="212"/>
                    </a:lnTo>
                    <a:lnTo>
                      <a:pt x="52" y="212"/>
                    </a:lnTo>
                    <a:lnTo>
                      <a:pt x="61" y="212"/>
                    </a:lnTo>
                    <a:lnTo>
                      <a:pt x="68" y="211"/>
                    </a:lnTo>
                    <a:lnTo>
                      <a:pt x="78" y="207"/>
                    </a:lnTo>
                    <a:lnTo>
                      <a:pt x="85" y="202"/>
                    </a:lnTo>
                    <a:lnTo>
                      <a:pt x="177" y="258"/>
                    </a:lnTo>
                    <a:lnTo>
                      <a:pt x="177" y="258"/>
                    </a:lnTo>
                    <a:lnTo>
                      <a:pt x="175" y="267"/>
                    </a:lnTo>
                    <a:lnTo>
                      <a:pt x="175" y="267"/>
                    </a:lnTo>
                    <a:lnTo>
                      <a:pt x="177" y="278"/>
                    </a:lnTo>
                    <a:lnTo>
                      <a:pt x="181" y="287"/>
                    </a:lnTo>
                    <a:lnTo>
                      <a:pt x="184" y="296"/>
                    </a:lnTo>
                    <a:lnTo>
                      <a:pt x="192" y="303"/>
                    </a:lnTo>
                    <a:lnTo>
                      <a:pt x="199" y="310"/>
                    </a:lnTo>
                    <a:lnTo>
                      <a:pt x="208" y="316"/>
                    </a:lnTo>
                    <a:lnTo>
                      <a:pt x="219" y="318"/>
                    </a:lnTo>
                    <a:lnTo>
                      <a:pt x="230" y="319"/>
                    </a:lnTo>
                    <a:lnTo>
                      <a:pt x="230" y="319"/>
                    </a:lnTo>
                    <a:lnTo>
                      <a:pt x="239" y="318"/>
                    </a:lnTo>
                    <a:lnTo>
                      <a:pt x="250" y="316"/>
                    </a:lnTo>
                    <a:lnTo>
                      <a:pt x="259" y="310"/>
                    </a:lnTo>
                    <a:lnTo>
                      <a:pt x="266" y="303"/>
                    </a:lnTo>
                    <a:lnTo>
                      <a:pt x="273" y="296"/>
                    </a:lnTo>
                    <a:lnTo>
                      <a:pt x="277" y="287"/>
                    </a:lnTo>
                    <a:lnTo>
                      <a:pt x="281" y="278"/>
                    </a:lnTo>
                    <a:lnTo>
                      <a:pt x="282" y="267"/>
                    </a:lnTo>
                    <a:lnTo>
                      <a:pt x="282" y="267"/>
                    </a:lnTo>
                    <a:lnTo>
                      <a:pt x="281" y="256"/>
                    </a:lnTo>
                    <a:lnTo>
                      <a:pt x="277" y="245"/>
                    </a:lnTo>
                    <a:lnTo>
                      <a:pt x="273" y="236"/>
                    </a:lnTo>
                    <a:lnTo>
                      <a:pt x="266" y="229"/>
                    </a:lnTo>
                    <a:lnTo>
                      <a:pt x="259" y="221"/>
                    </a:lnTo>
                    <a:lnTo>
                      <a:pt x="250" y="218"/>
                    </a:lnTo>
                    <a:lnTo>
                      <a:pt x="239" y="214"/>
                    </a:lnTo>
                    <a:lnTo>
                      <a:pt x="230" y="212"/>
                    </a:lnTo>
                    <a:lnTo>
                      <a:pt x="230" y="212"/>
                    </a:lnTo>
                    <a:close/>
                  </a:path>
                </a:pathLst>
              </a:custGeom>
              <a:solidFill>
                <a:schemeClr val="accent4"/>
              </a:solidFill>
              <a:ln w="9525">
                <a:noFill/>
                <a:round/>
              </a:ln>
            </p:spPr>
            <p:txBody>
              <a:bodyPr vert="horz" wrap="square" lIns="121920" tIns="60960" rIns="121920" bIns="60960" numCol="1" anchor="t" anchorCtr="0" compatLnSpc="1"/>
              <a:lstStyle/>
              <a:p>
                <a:endParaRPr lang="en-US" sz="2400" dirty="0"/>
              </a:p>
            </p:txBody>
          </p:sp>
        </p:grpSp>
      </p:grpSp>
    </p:spTree>
  </p:cSld>
  <p:clrMapOvr>
    <a:masterClrMapping/>
  </p:clrMapOvr>
  <mc:AlternateContent xmlns:mc="http://schemas.openxmlformats.org/markup-compatibility/2006">
    <mc:Choice xmlns:p14="http://schemas.microsoft.com/office/powerpoint/2010/main" Requires="p14">
      <p:transition spd="slow" p14:dur="1600" advClick="0" advTm="2000">
        <p14:gallery dir="l"/>
      </p:transition>
    </mc:Choice>
    <mc:Fallback>
      <p:transition spd="slow" advClick="0" advTm="2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down)">
                                      <p:cBhvr>
                                        <p:cTn id="7" dur="500"/>
                                        <p:tgtEl>
                                          <p:spTgt spid="6"/>
                                        </p:tgtEl>
                                      </p:cBhvr>
                                    </p:animEffect>
                                  </p:childTnLst>
                                </p:cTn>
                              </p:par>
                            </p:childTnLst>
                          </p:cTn>
                        </p:par>
                        <p:par>
                          <p:cTn id="8" fill="hold">
                            <p:stCondLst>
                              <p:cond delay="500"/>
                            </p:stCondLst>
                            <p:childTnLst>
                              <p:par>
                                <p:cTn id="9" presetID="22" presetClass="entr" presetSubtype="1" fill="hold" grpId="0" nodeType="afterEffect">
                                  <p:stCondLst>
                                    <p:cond delay="0"/>
                                  </p:stCondLst>
                                  <p:childTnLst>
                                    <p:set>
                                      <p:cBhvr>
                                        <p:cTn id="10" dur="1" fill="hold">
                                          <p:stCondLst>
                                            <p:cond delay="0"/>
                                          </p:stCondLst>
                                        </p:cTn>
                                        <p:tgtEl>
                                          <p:spTgt spid="10"/>
                                        </p:tgtEl>
                                        <p:attrNameLst>
                                          <p:attrName>style.visibility</p:attrName>
                                        </p:attrNameLst>
                                      </p:cBhvr>
                                      <p:to>
                                        <p:strVal val="visible"/>
                                      </p:to>
                                    </p:set>
                                    <p:animEffect transition="in" filter="wipe(up)">
                                      <p:cBhvr>
                                        <p:cTn id="11" dur="500"/>
                                        <p:tgtEl>
                                          <p:spTgt spid="10"/>
                                        </p:tgtEl>
                                      </p:cBhvr>
                                    </p:animEffect>
                                  </p:childTnLst>
                                </p:cTn>
                              </p:par>
                            </p:childTnLst>
                          </p:cTn>
                        </p:par>
                        <p:par>
                          <p:cTn id="12" fill="hold">
                            <p:stCondLst>
                              <p:cond delay="1000"/>
                            </p:stCondLst>
                            <p:childTnLst>
                              <p:par>
                                <p:cTn id="13" presetID="22" presetClass="entr" presetSubtype="4" fill="hold" grpId="0" nodeType="afterEffect">
                                  <p:stCondLst>
                                    <p:cond delay="0"/>
                                  </p:stCondLst>
                                  <p:childTnLst>
                                    <p:set>
                                      <p:cBhvr>
                                        <p:cTn id="14" dur="1" fill="hold">
                                          <p:stCondLst>
                                            <p:cond delay="0"/>
                                          </p:stCondLst>
                                        </p:cTn>
                                        <p:tgtEl>
                                          <p:spTgt spid="14"/>
                                        </p:tgtEl>
                                        <p:attrNameLst>
                                          <p:attrName>style.visibility</p:attrName>
                                        </p:attrNameLst>
                                      </p:cBhvr>
                                      <p:to>
                                        <p:strVal val="visible"/>
                                      </p:to>
                                    </p:set>
                                    <p:animEffect transition="in" filter="wipe(down)">
                                      <p:cBhvr>
                                        <p:cTn id="15" dur="500"/>
                                        <p:tgtEl>
                                          <p:spTgt spid="14"/>
                                        </p:tgtEl>
                                      </p:cBhvr>
                                    </p:animEffect>
                                  </p:childTnLst>
                                </p:cTn>
                              </p:par>
                            </p:childTnLst>
                          </p:cTn>
                        </p:par>
                        <p:par>
                          <p:cTn id="16" fill="hold">
                            <p:stCondLst>
                              <p:cond delay="1500"/>
                            </p:stCondLst>
                            <p:childTnLst>
                              <p:par>
                                <p:cTn id="17" presetID="22" presetClass="entr" presetSubtype="1" fill="hold" grpId="0" nodeType="afterEffect">
                                  <p:stCondLst>
                                    <p:cond delay="0"/>
                                  </p:stCondLst>
                                  <p:childTnLst>
                                    <p:set>
                                      <p:cBhvr>
                                        <p:cTn id="18" dur="1" fill="hold">
                                          <p:stCondLst>
                                            <p:cond delay="0"/>
                                          </p:stCondLst>
                                        </p:cTn>
                                        <p:tgtEl>
                                          <p:spTgt spid="54"/>
                                        </p:tgtEl>
                                        <p:attrNameLst>
                                          <p:attrName>style.visibility</p:attrName>
                                        </p:attrNameLst>
                                      </p:cBhvr>
                                      <p:to>
                                        <p:strVal val="visible"/>
                                      </p:to>
                                    </p:set>
                                    <p:animEffect transition="in" filter="wipe(up)">
                                      <p:cBhvr>
                                        <p:cTn id="19" dur="500"/>
                                        <p:tgtEl>
                                          <p:spTgt spid="54"/>
                                        </p:tgtEl>
                                      </p:cBhvr>
                                    </p:animEffect>
                                  </p:childTnLst>
                                </p:cTn>
                              </p:par>
                            </p:childTnLst>
                          </p:cTn>
                        </p:par>
                        <p:par>
                          <p:cTn id="20" fill="hold">
                            <p:stCondLst>
                              <p:cond delay="2000"/>
                            </p:stCondLst>
                            <p:childTnLst>
                              <p:par>
                                <p:cTn id="21" presetID="53" presetClass="entr" presetSubtype="16" fill="hold" nodeType="afterEffect">
                                  <p:stCondLst>
                                    <p:cond delay="0"/>
                                  </p:stCondLst>
                                  <p:childTnLst>
                                    <p:set>
                                      <p:cBhvr>
                                        <p:cTn id="22" dur="1" fill="hold">
                                          <p:stCondLst>
                                            <p:cond delay="0"/>
                                          </p:stCondLst>
                                        </p:cTn>
                                        <p:tgtEl>
                                          <p:spTgt spid="3"/>
                                        </p:tgtEl>
                                        <p:attrNameLst>
                                          <p:attrName>style.visibility</p:attrName>
                                        </p:attrNameLst>
                                      </p:cBhvr>
                                      <p:to>
                                        <p:strVal val="visible"/>
                                      </p:to>
                                    </p:set>
                                    <p:anim calcmode="lin" valueType="num">
                                      <p:cBhvr>
                                        <p:cTn id="23" dur="500" fill="hold"/>
                                        <p:tgtEl>
                                          <p:spTgt spid="3"/>
                                        </p:tgtEl>
                                        <p:attrNameLst>
                                          <p:attrName>ppt_w</p:attrName>
                                        </p:attrNameLst>
                                      </p:cBhvr>
                                      <p:tavLst>
                                        <p:tav tm="0">
                                          <p:val>
                                            <p:fltVal val="0"/>
                                          </p:val>
                                        </p:tav>
                                        <p:tav tm="100000">
                                          <p:val>
                                            <p:strVal val="#ppt_w"/>
                                          </p:val>
                                        </p:tav>
                                      </p:tavLst>
                                    </p:anim>
                                    <p:anim calcmode="lin" valueType="num">
                                      <p:cBhvr>
                                        <p:cTn id="24" dur="500" fill="hold"/>
                                        <p:tgtEl>
                                          <p:spTgt spid="3"/>
                                        </p:tgtEl>
                                        <p:attrNameLst>
                                          <p:attrName>ppt_h</p:attrName>
                                        </p:attrNameLst>
                                      </p:cBhvr>
                                      <p:tavLst>
                                        <p:tav tm="0">
                                          <p:val>
                                            <p:fltVal val="0"/>
                                          </p:val>
                                        </p:tav>
                                        <p:tav tm="100000">
                                          <p:val>
                                            <p:strVal val="#ppt_h"/>
                                          </p:val>
                                        </p:tav>
                                      </p:tavLst>
                                    </p:anim>
                                    <p:animEffect transition="in" filter="fade">
                                      <p:cBhvr>
                                        <p:cTn id="25" dur="500"/>
                                        <p:tgtEl>
                                          <p:spTgt spid="3"/>
                                        </p:tgtEl>
                                      </p:cBhvr>
                                    </p:animEffect>
                                  </p:childTnLst>
                                </p:cTn>
                              </p:par>
                            </p:childTnLst>
                          </p:cTn>
                        </p:par>
                        <p:par>
                          <p:cTn id="26" fill="hold">
                            <p:stCondLst>
                              <p:cond delay="2500"/>
                            </p:stCondLst>
                            <p:childTnLst>
                              <p:par>
                                <p:cTn id="27" presetID="53" presetClass="entr" presetSubtype="16" fill="hold" nodeType="afterEffect">
                                  <p:stCondLst>
                                    <p:cond delay="0"/>
                                  </p:stCondLst>
                                  <p:childTnLst>
                                    <p:set>
                                      <p:cBhvr>
                                        <p:cTn id="28" dur="1" fill="hold">
                                          <p:stCondLst>
                                            <p:cond delay="0"/>
                                          </p:stCondLst>
                                        </p:cTn>
                                        <p:tgtEl>
                                          <p:spTgt spid="7"/>
                                        </p:tgtEl>
                                        <p:attrNameLst>
                                          <p:attrName>style.visibility</p:attrName>
                                        </p:attrNameLst>
                                      </p:cBhvr>
                                      <p:to>
                                        <p:strVal val="visible"/>
                                      </p:to>
                                    </p:set>
                                    <p:anim calcmode="lin" valueType="num">
                                      <p:cBhvr>
                                        <p:cTn id="29" dur="500" fill="hold"/>
                                        <p:tgtEl>
                                          <p:spTgt spid="7"/>
                                        </p:tgtEl>
                                        <p:attrNameLst>
                                          <p:attrName>ppt_w</p:attrName>
                                        </p:attrNameLst>
                                      </p:cBhvr>
                                      <p:tavLst>
                                        <p:tav tm="0">
                                          <p:val>
                                            <p:fltVal val="0"/>
                                          </p:val>
                                        </p:tav>
                                        <p:tav tm="100000">
                                          <p:val>
                                            <p:strVal val="#ppt_w"/>
                                          </p:val>
                                        </p:tav>
                                      </p:tavLst>
                                    </p:anim>
                                    <p:anim calcmode="lin" valueType="num">
                                      <p:cBhvr>
                                        <p:cTn id="30" dur="500" fill="hold"/>
                                        <p:tgtEl>
                                          <p:spTgt spid="7"/>
                                        </p:tgtEl>
                                        <p:attrNameLst>
                                          <p:attrName>ppt_h</p:attrName>
                                        </p:attrNameLst>
                                      </p:cBhvr>
                                      <p:tavLst>
                                        <p:tav tm="0">
                                          <p:val>
                                            <p:fltVal val="0"/>
                                          </p:val>
                                        </p:tav>
                                        <p:tav tm="100000">
                                          <p:val>
                                            <p:strVal val="#ppt_h"/>
                                          </p:val>
                                        </p:tav>
                                      </p:tavLst>
                                    </p:anim>
                                    <p:animEffect transition="in" filter="fade">
                                      <p:cBhvr>
                                        <p:cTn id="31" dur="500"/>
                                        <p:tgtEl>
                                          <p:spTgt spid="7"/>
                                        </p:tgtEl>
                                      </p:cBhvr>
                                    </p:animEffect>
                                  </p:childTnLst>
                                </p:cTn>
                              </p:par>
                            </p:childTnLst>
                          </p:cTn>
                        </p:par>
                        <p:par>
                          <p:cTn id="32" fill="hold">
                            <p:stCondLst>
                              <p:cond delay="3000"/>
                            </p:stCondLst>
                            <p:childTnLst>
                              <p:par>
                                <p:cTn id="33" presetID="53" presetClass="entr" presetSubtype="16" fill="hold" nodeType="afterEffect">
                                  <p:stCondLst>
                                    <p:cond delay="0"/>
                                  </p:stCondLst>
                                  <p:childTnLst>
                                    <p:set>
                                      <p:cBhvr>
                                        <p:cTn id="34" dur="1" fill="hold">
                                          <p:stCondLst>
                                            <p:cond delay="0"/>
                                          </p:stCondLst>
                                        </p:cTn>
                                        <p:tgtEl>
                                          <p:spTgt spid="11"/>
                                        </p:tgtEl>
                                        <p:attrNameLst>
                                          <p:attrName>style.visibility</p:attrName>
                                        </p:attrNameLst>
                                      </p:cBhvr>
                                      <p:to>
                                        <p:strVal val="visible"/>
                                      </p:to>
                                    </p:set>
                                    <p:anim calcmode="lin" valueType="num">
                                      <p:cBhvr>
                                        <p:cTn id="35" dur="500" fill="hold"/>
                                        <p:tgtEl>
                                          <p:spTgt spid="11"/>
                                        </p:tgtEl>
                                        <p:attrNameLst>
                                          <p:attrName>ppt_w</p:attrName>
                                        </p:attrNameLst>
                                      </p:cBhvr>
                                      <p:tavLst>
                                        <p:tav tm="0">
                                          <p:val>
                                            <p:fltVal val="0"/>
                                          </p:val>
                                        </p:tav>
                                        <p:tav tm="100000">
                                          <p:val>
                                            <p:strVal val="#ppt_w"/>
                                          </p:val>
                                        </p:tav>
                                      </p:tavLst>
                                    </p:anim>
                                    <p:anim calcmode="lin" valueType="num">
                                      <p:cBhvr>
                                        <p:cTn id="36" dur="500" fill="hold"/>
                                        <p:tgtEl>
                                          <p:spTgt spid="11"/>
                                        </p:tgtEl>
                                        <p:attrNameLst>
                                          <p:attrName>ppt_h</p:attrName>
                                        </p:attrNameLst>
                                      </p:cBhvr>
                                      <p:tavLst>
                                        <p:tav tm="0">
                                          <p:val>
                                            <p:fltVal val="0"/>
                                          </p:val>
                                        </p:tav>
                                        <p:tav tm="100000">
                                          <p:val>
                                            <p:strVal val="#ppt_h"/>
                                          </p:val>
                                        </p:tav>
                                      </p:tavLst>
                                    </p:anim>
                                    <p:animEffect transition="in" filter="fade">
                                      <p:cBhvr>
                                        <p:cTn id="37" dur="500"/>
                                        <p:tgtEl>
                                          <p:spTgt spid="11"/>
                                        </p:tgtEl>
                                      </p:cBhvr>
                                    </p:animEffect>
                                  </p:childTnLst>
                                </p:cTn>
                              </p:par>
                            </p:childTnLst>
                          </p:cTn>
                        </p:par>
                        <p:par>
                          <p:cTn id="38" fill="hold">
                            <p:stCondLst>
                              <p:cond delay="3500"/>
                            </p:stCondLst>
                            <p:childTnLst>
                              <p:par>
                                <p:cTn id="39" presetID="53" presetClass="entr" presetSubtype="16" fill="hold" nodeType="afterEffect">
                                  <p:stCondLst>
                                    <p:cond delay="0"/>
                                  </p:stCondLst>
                                  <p:childTnLst>
                                    <p:set>
                                      <p:cBhvr>
                                        <p:cTn id="40" dur="1" fill="hold">
                                          <p:stCondLst>
                                            <p:cond delay="0"/>
                                          </p:stCondLst>
                                        </p:cTn>
                                        <p:tgtEl>
                                          <p:spTgt spid="51"/>
                                        </p:tgtEl>
                                        <p:attrNameLst>
                                          <p:attrName>style.visibility</p:attrName>
                                        </p:attrNameLst>
                                      </p:cBhvr>
                                      <p:to>
                                        <p:strVal val="visible"/>
                                      </p:to>
                                    </p:set>
                                    <p:anim calcmode="lin" valueType="num">
                                      <p:cBhvr>
                                        <p:cTn id="41" dur="500" fill="hold"/>
                                        <p:tgtEl>
                                          <p:spTgt spid="51"/>
                                        </p:tgtEl>
                                        <p:attrNameLst>
                                          <p:attrName>ppt_w</p:attrName>
                                        </p:attrNameLst>
                                      </p:cBhvr>
                                      <p:tavLst>
                                        <p:tav tm="0">
                                          <p:val>
                                            <p:fltVal val="0"/>
                                          </p:val>
                                        </p:tav>
                                        <p:tav tm="100000">
                                          <p:val>
                                            <p:strVal val="#ppt_w"/>
                                          </p:val>
                                        </p:tav>
                                      </p:tavLst>
                                    </p:anim>
                                    <p:anim calcmode="lin" valueType="num">
                                      <p:cBhvr>
                                        <p:cTn id="42" dur="500" fill="hold"/>
                                        <p:tgtEl>
                                          <p:spTgt spid="51"/>
                                        </p:tgtEl>
                                        <p:attrNameLst>
                                          <p:attrName>ppt_h</p:attrName>
                                        </p:attrNameLst>
                                      </p:cBhvr>
                                      <p:tavLst>
                                        <p:tav tm="0">
                                          <p:val>
                                            <p:fltVal val="0"/>
                                          </p:val>
                                        </p:tav>
                                        <p:tav tm="100000">
                                          <p:val>
                                            <p:strVal val="#ppt_h"/>
                                          </p:val>
                                        </p:tav>
                                      </p:tavLst>
                                    </p:anim>
                                    <p:animEffect transition="in" filter="fade">
                                      <p:cBhvr>
                                        <p:cTn id="43" dur="500"/>
                                        <p:tgtEl>
                                          <p:spTgt spid="51"/>
                                        </p:tgtEl>
                                      </p:cBhvr>
                                    </p:animEffect>
                                  </p:childTnLst>
                                </p:cTn>
                              </p:par>
                            </p:childTnLst>
                          </p:cTn>
                        </p:par>
                        <p:par>
                          <p:cTn id="44" fill="hold">
                            <p:stCondLst>
                              <p:cond delay="4000"/>
                            </p:stCondLst>
                            <p:childTnLst>
                              <p:par>
                                <p:cTn id="45" presetID="2" presetClass="entr" presetSubtype="4" fill="hold" nodeType="afterEffect">
                                  <p:stCondLst>
                                    <p:cond delay="0"/>
                                  </p:stCondLst>
                                  <p:childTnLst>
                                    <p:set>
                                      <p:cBhvr>
                                        <p:cTn id="46" dur="1" fill="hold">
                                          <p:stCondLst>
                                            <p:cond delay="0"/>
                                          </p:stCondLst>
                                        </p:cTn>
                                        <p:tgtEl>
                                          <p:spTgt spid="27"/>
                                        </p:tgtEl>
                                        <p:attrNameLst>
                                          <p:attrName>style.visibility</p:attrName>
                                        </p:attrNameLst>
                                      </p:cBhvr>
                                      <p:to>
                                        <p:strVal val="visible"/>
                                      </p:to>
                                    </p:set>
                                    <p:anim calcmode="lin" valueType="num">
                                      <p:cBhvr additive="base">
                                        <p:cTn id="47" dur="500" fill="hold"/>
                                        <p:tgtEl>
                                          <p:spTgt spid="27"/>
                                        </p:tgtEl>
                                        <p:attrNameLst>
                                          <p:attrName>ppt_x</p:attrName>
                                        </p:attrNameLst>
                                      </p:cBhvr>
                                      <p:tavLst>
                                        <p:tav tm="0">
                                          <p:val>
                                            <p:strVal val="#ppt_x"/>
                                          </p:val>
                                        </p:tav>
                                        <p:tav tm="100000">
                                          <p:val>
                                            <p:strVal val="#ppt_x"/>
                                          </p:val>
                                        </p:tav>
                                      </p:tavLst>
                                    </p:anim>
                                    <p:anim calcmode="lin" valueType="num">
                                      <p:cBhvr additive="base">
                                        <p:cTn id="48" dur="500" fill="hold"/>
                                        <p:tgtEl>
                                          <p:spTgt spid="27"/>
                                        </p:tgtEl>
                                        <p:attrNameLst>
                                          <p:attrName>ppt_y</p:attrName>
                                        </p:attrNameLst>
                                      </p:cBhvr>
                                      <p:tavLst>
                                        <p:tav tm="0">
                                          <p:val>
                                            <p:strVal val="1+#ppt_h/2"/>
                                          </p:val>
                                        </p:tav>
                                        <p:tav tm="100000">
                                          <p:val>
                                            <p:strVal val="#ppt_y"/>
                                          </p:val>
                                        </p:tav>
                                      </p:tavLst>
                                    </p:anim>
                                  </p:childTnLst>
                                </p:cTn>
                              </p:par>
                            </p:childTnLst>
                          </p:cTn>
                        </p:par>
                        <p:par>
                          <p:cTn id="49" fill="hold">
                            <p:stCondLst>
                              <p:cond delay="4500"/>
                            </p:stCondLst>
                            <p:childTnLst>
                              <p:par>
                                <p:cTn id="50" presetID="2" presetClass="entr" presetSubtype="4" fill="hold" nodeType="afterEffect">
                                  <p:stCondLst>
                                    <p:cond delay="0"/>
                                  </p:stCondLst>
                                  <p:childTnLst>
                                    <p:set>
                                      <p:cBhvr>
                                        <p:cTn id="51" dur="1" fill="hold">
                                          <p:stCondLst>
                                            <p:cond delay="0"/>
                                          </p:stCondLst>
                                        </p:cTn>
                                        <p:tgtEl>
                                          <p:spTgt spid="15"/>
                                        </p:tgtEl>
                                        <p:attrNameLst>
                                          <p:attrName>style.visibility</p:attrName>
                                        </p:attrNameLst>
                                      </p:cBhvr>
                                      <p:to>
                                        <p:strVal val="visible"/>
                                      </p:to>
                                    </p:set>
                                    <p:anim calcmode="lin" valueType="num">
                                      <p:cBhvr additive="base">
                                        <p:cTn id="52" dur="500" fill="hold"/>
                                        <p:tgtEl>
                                          <p:spTgt spid="15"/>
                                        </p:tgtEl>
                                        <p:attrNameLst>
                                          <p:attrName>ppt_x</p:attrName>
                                        </p:attrNameLst>
                                      </p:cBhvr>
                                      <p:tavLst>
                                        <p:tav tm="0">
                                          <p:val>
                                            <p:strVal val="#ppt_x"/>
                                          </p:val>
                                        </p:tav>
                                        <p:tav tm="100000">
                                          <p:val>
                                            <p:strVal val="#ppt_x"/>
                                          </p:val>
                                        </p:tav>
                                      </p:tavLst>
                                    </p:anim>
                                    <p:anim calcmode="lin" valueType="num">
                                      <p:cBhvr additive="base">
                                        <p:cTn id="53" dur="500" fill="hold"/>
                                        <p:tgtEl>
                                          <p:spTgt spid="15"/>
                                        </p:tgtEl>
                                        <p:attrNameLst>
                                          <p:attrName>ppt_y</p:attrName>
                                        </p:attrNameLst>
                                      </p:cBhvr>
                                      <p:tavLst>
                                        <p:tav tm="0">
                                          <p:val>
                                            <p:strVal val="1+#ppt_h/2"/>
                                          </p:val>
                                        </p:tav>
                                        <p:tav tm="100000">
                                          <p:val>
                                            <p:strVal val="#ppt_y"/>
                                          </p:val>
                                        </p:tav>
                                      </p:tavLst>
                                    </p:anim>
                                  </p:childTnLst>
                                </p:cTn>
                              </p:par>
                            </p:childTnLst>
                          </p:cTn>
                        </p:par>
                        <p:par>
                          <p:cTn id="54" fill="hold">
                            <p:stCondLst>
                              <p:cond delay="5000"/>
                            </p:stCondLst>
                            <p:childTnLst>
                              <p:par>
                                <p:cTn id="55" presetID="2" presetClass="entr" presetSubtype="4" fill="hold" nodeType="afterEffect">
                                  <p:stCondLst>
                                    <p:cond delay="0"/>
                                  </p:stCondLst>
                                  <p:childTnLst>
                                    <p:set>
                                      <p:cBhvr>
                                        <p:cTn id="56" dur="1" fill="hold">
                                          <p:stCondLst>
                                            <p:cond delay="0"/>
                                          </p:stCondLst>
                                        </p:cTn>
                                        <p:tgtEl>
                                          <p:spTgt spid="39"/>
                                        </p:tgtEl>
                                        <p:attrNameLst>
                                          <p:attrName>style.visibility</p:attrName>
                                        </p:attrNameLst>
                                      </p:cBhvr>
                                      <p:to>
                                        <p:strVal val="visible"/>
                                      </p:to>
                                    </p:set>
                                    <p:anim calcmode="lin" valueType="num">
                                      <p:cBhvr additive="base">
                                        <p:cTn id="57" dur="500" fill="hold"/>
                                        <p:tgtEl>
                                          <p:spTgt spid="39"/>
                                        </p:tgtEl>
                                        <p:attrNameLst>
                                          <p:attrName>ppt_x</p:attrName>
                                        </p:attrNameLst>
                                      </p:cBhvr>
                                      <p:tavLst>
                                        <p:tav tm="0">
                                          <p:val>
                                            <p:strVal val="#ppt_x"/>
                                          </p:val>
                                        </p:tav>
                                        <p:tav tm="100000">
                                          <p:val>
                                            <p:strVal val="#ppt_x"/>
                                          </p:val>
                                        </p:tav>
                                      </p:tavLst>
                                    </p:anim>
                                    <p:anim calcmode="lin" valueType="num">
                                      <p:cBhvr additive="base">
                                        <p:cTn id="58" dur="500" fill="hold"/>
                                        <p:tgtEl>
                                          <p:spTgt spid="39"/>
                                        </p:tgtEl>
                                        <p:attrNameLst>
                                          <p:attrName>ppt_y</p:attrName>
                                        </p:attrNameLst>
                                      </p:cBhvr>
                                      <p:tavLst>
                                        <p:tav tm="0">
                                          <p:val>
                                            <p:strVal val="1+#ppt_h/2"/>
                                          </p:val>
                                        </p:tav>
                                        <p:tav tm="100000">
                                          <p:val>
                                            <p:strVal val="#ppt_y"/>
                                          </p:val>
                                        </p:tav>
                                      </p:tavLst>
                                    </p:anim>
                                  </p:childTnLst>
                                </p:cTn>
                              </p:par>
                            </p:childTnLst>
                          </p:cTn>
                        </p:par>
                        <p:par>
                          <p:cTn id="59" fill="hold">
                            <p:stCondLst>
                              <p:cond delay="5500"/>
                            </p:stCondLst>
                            <p:childTnLst>
                              <p:par>
                                <p:cTn id="60" presetID="2" presetClass="entr" presetSubtype="4" fill="hold" nodeType="afterEffect">
                                  <p:stCondLst>
                                    <p:cond delay="0"/>
                                  </p:stCondLst>
                                  <p:childTnLst>
                                    <p:set>
                                      <p:cBhvr>
                                        <p:cTn id="61" dur="1" fill="hold">
                                          <p:stCondLst>
                                            <p:cond delay="0"/>
                                          </p:stCondLst>
                                        </p:cTn>
                                        <p:tgtEl>
                                          <p:spTgt spid="55"/>
                                        </p:tgtEl>
                                        <p:attrNameLst>
                                          <p:attrName>style.visibility</p:attrName>
                                        </p:attrNameLst>
                                      </p:cBhvr>
                                      <p:to>
                                        <p:strVal val="visible"/>
                                      </p:to>
                                    </p:set>
                                    <p:anim calcmode="lin" valueType="num">
                                      <p:cBhvr additive="base">
                                        <p:cTn id="62" dur="500" fill="hold"/>
                                        <p:tgtEl>
                                          <p:spTgt spid="55"/>
                                        </p:tgtEl>
                                        <p:attrNameLst>
                                          <p:attrName>ppt_x</p:attrName>
                                        </p:attrNameLst>
                                      </p:cBhvr>
                                      <p:tavLst>
                                        <p:tav tm="0">
                                          <p:val>
                                            <p:strVal val="#ppt_x"/>
                                          </p:val>
                                        </p:tav>
                                        <p:tav tm="100000">
                                          <p:val>
                                            <p:strVal val="#ppt_x"/>
                                          </p:val>
                                        </p:tav>
                                      </p:tavLst>
                                    </p:anim>
                                    <p:anim calcmode="lin" valueType="num">
                                      <p:cBhvr additive="base">
                                        <p:cTn id="63" dur="500" fill="hold"/>
                                        <p:tgtEl>
                                          <p:spTgt spid="5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10" grpId="0" animBg="1"/>
      <p:bldP spid="14" grpId="0" animBg="1"/>
      <p:bldP spid="54"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图片 9"/>
          <p:cNvPicPr>
            <a:picLocks noChangeAspect="1"/>
          </p:cNvPicPr>
          <p:nvPr/>
        </p:nvPicPr>
        <p:blipFill>
          <a:blip r:embed="rId1">
            <a:duotone>
              <a:schemeClr val="accent2">
                <a:shade val="45000"/>
                <a:satMod val="135000"/>
              </a:schemeClr>
              <a:prstClr val="white"/>
            </a:duotone>
          </a:blip>
          <a:srcRect l="1220" t="8696" r="1220" b="8696"/>
          <a:stretch>
            <a:fillRect/>
          </a:stretch>
        </p:blipFill>
        <p:spPr>
          <a:xfrm>
            <a:off x="0" y="0"/>
            <a:ext cx="12192000" cy="6858000"/>
          </a:xfrm>
          <a:custGeom>
            <a:avLst/>
            <a:gdLst>
              <a:gd name="connsiteX0" fmla="*/ 0 w 12192000"/>
              <a:gd name="connsiteY0" fmla="*/ 0 h 6858000"/>
              <a:gd name="connsiteX1" fmla="*/ 12192000 w 12192000"/>
              <a:gd name="connsiteY1" fmla="*/ 0 h 6858000"/>
              <a:gd name="connsiteX2" fmla="*/ 12192000 w 12192000"/>
              <a:gd name="connsiteY2" fmla="*/ 6858000 h 6858000"/>
              <a:gd name="connsiteX3" fmla="*/ 0 w 12192000"/>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2192000" h="6858000">
                <a:moveTo>
                  <a:pt x="0" y="0"/>
                </a:moveTo>
                <a:lnTo>
                  <a:pt x="12192000" y="0"/>
                </a:lnTo>
                <a:lnTo>
                  <a:pt x="12192000" y="6858000"/>
                </a:lnTo>
                <a:lnTo>
                  <a:pt x="0" y="6858000"/>
                </a:lnTo>
                <a:close/>
              </a:path>
            </a:pathLst>
          </a:custGeom>
        </p:spPr>
      </p:pic>
      <p:sp>
        <p:nvSpPr>
          <p:cNvPr id="11" name="椭圆 10"/>
          <p:cNvSpPr/>
          <p:nvPr/>
        </p:nvSpPr>
        <p:spPr>
          <a:xfrm>
            <a:off x="7703306" y="324825"/>
            <a:ext cx="2474988" cy="2474988"/>
          </a:xfrm>
          <a:prstGeom prst="ellipse">
            <a:avLst/>
          </a:prstGeom>
          <a:gradFill>
            <a:gsLst>
              <a:gs pos="0">
                <a:schemeClr val="bg1"/>
              </a:gs>
              <a:gs pos="51000">
                <a:schemeClr val="bg1">
                  <a:lumMod val="95000"/>
                </a:schemeClr>
              </a:gs>
              <a:gs pos="100000">
                <a:schemeClr val="bg1">
                  <a:lumMod val="75000"/>
                </a:schemeClr>
              </a:gs>
            </a:gsLst>
            <a:lin ang="18900000" scaled="0"/>
          </a:gradFill>
          <a:ln w="25400">
            <a:gradFill>
              <a:gsLst>
                <a:gs pos="34000">
                  <a:srgbClr val="F2F2F2"/>
                </a:gs>
                <a:gs pos="0">
                  <a:srgbClr val="FFFFFF"/>
                </a:gs>
                <a:gs pos="100000">
                  <a:srgbClr val="BFBFBF"/>
                </a:gs>
              </a:gsLst>
              <a:lin ang="8100000" scaled="0"/>
            </a:gradFill>
          </a:ln>
          <a:effectLst>
            <a:outerShdw blurRad="673100" dist="266700" dir="8100000" sx="99000" sy="99000" algn="tr" rotWithShape="0">
              <a:prstClr val="black">
                <a:alpha val="4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solidFill>
                <a:schemeClr val="accent1"/>
              </a:solidFill>
            </a:endParaRPr>
          </a:p>
        </p:txBody>
      </p:sp>
      <p:sp>
        <p:nvSpPr>
          <p:cNvPr id="12" name="椭圆 11"/>
          <p:cNvSpPr/>
          <p:nvPr/>
        </p:nvSpPr>
        <p:spPr>
          <a:xfrm>
            <a:off x="3251200" y="584200"/>
            <a:ext cx="5689600" cy="5689600"/>
          </a:xfrm>
          <a:prstGeom prst="ellipse">
            <a:avLst/>
          </a:prstGeom>
          <a:gradFill>
            <a:gsLst>
              <a:gs pos="0">
                <a:schemeClr val="bg1"/>
              </a:gs>
              <a:gs pos="51000">
                <a:schemeClr val="bg1">
                  <a:lumMod val="95000"/>
                </a:schemeClr>
              </a:gs>
              <a:gs pos="100000">
                <a:schemeClr val="bg1">
                  <a:lumMod val="75000"/>
                </a:schemeClr>
              </a:gs>
            </a:gsLst>
            <a:lin ang="18900000" scaled="0"/>
          </a:gradFill>
          <a:ln w="25400">
            <a:gradFill>
              <a:gsLst>
                <a:gs pos="34000">
                  <a:srgbClr val="F2F2F2"/>
                </a:gs>
                <a:gs pos="0">
                  <a:srgbClr val="FFFFFF"/>
                </a:gs>
                <a:gs pos="100000">
                  <a:srgbClr val="BFBFBF"/>
                </a:gs>
              </a:gsLst>
              <a:lin ang="8100000" scaled="0"/>
            </a:gradFill>
          </a:ln>
          <a:effectLst>
            <a:outerShdw blurRad="673100" dist="266700" dir="8100000" sx="99000" sy="99000" algn="tr" rotWithShape="0">
              <a:prstClr val="black">
                <a:alpha val="4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solidFill>
                <a:schemeClr val="accent1"/>
              </a:solidFill>
            </a:endParaRPr>
          </a:p>
        </p:txBody>
      </p:sp>
      <p:sp>
        <p:nvSpPr>
          <p:cNvPr id="13" name="椭圆 12"/>
          <p:cNvSpPr/>
          <p:nvPr/>
        </p:nvSpPr>
        <p:spPr>
          <a:xfrm>
            <a:off x="1735443" y="4442260"/>
            <a:ext cx="1121618" cy="1121618"/>
          </a:xfrm>
          <a:prstGeom prst="ellipse">
            <a:avLst/>
          </a:prstGeom>
          <a:gradFill>
            <a:gsLst>
              <a:gs pos="0">
                <a:schemeClr val="bg1"/>
              </a:gs>
              <a:gs pos="51000">
                <a:schemeClr val="bg1">
                  <a:lumMod val="95000"/>
                </a:schemeClr>
              </a:gs>
              <a:gs pos="100000">
                <a:schemeClr val="bg1">
                  <a:lumMod val="75000"/>
                </a:schemeClr>
              </a:gs>
            </a:gsLst>
            <a:lin ang="18900000" scaled="0"/>
          </a:gradFill>
          <a:ln w="25400">
            <a:gradFill>
              <a:gsLst>
                <a:gs pos="34000">
                  <a:srgbClr val="F2F2F2"/>
                </a:gs>
                <a:gs pos="0">
                  <a:srgbClr val="FFFFFF"/>
                </a:gs>
                <a:gs pos="100000">
                  <a:srgbClr val="BFBFBF"/>
                </a:gs>
              </a:gsLst>
              <a:lin ang="8100000" scaled="0"/>
            </a:gradFill>
          </a:ln>
          <a:effectLst>
            <a:outerShdw blurRad="673100" dist="266700" dir="8100000" sx="99000" sy="99000" algn="tr" rotWithShape="0">
              <a:prstClr val="black">
                <a:alpha val="4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solidFill>
                <a:schemeClr val="accent1"/>
              </a:solidFill>
            </a:endParaRPr>
          </a:p>
        </p:txBody>
      </p:sp>
      <p:sp>
        <p:nvSpPr>
          <p:cNvPr id="14" name="椭圆 13"/>
          <p:cNvSpPr/>
          <p:nvPr/>
        </p:nvSpPr>
        <p:spPr>
          <a:xfrm>
            <a:off x="9111928" y="3124638"/>
            <a:ext cx="529382" cy="529382"/>
          </a:xfrm>
          <a:prstGeom prst="ellipse">
            <a:avLst/>
          </a:prstGeom>
          <a:gradFill>
            <a:gsLst>
              <a:gs pos="0">
                <a:schemeClr val="bg1"/>
              </a:gs>
              <a:gs pos="51000">
                <a:schemeClr val="bg1">
                  <a:lumMod val="95000"/>
                </a:schemeClr>
              </a:gs>
              <a:gs pos="100000">
                <a:schemeClr val="bg1">
                  <a:lumMod val="75000"/>
                </a:schemeClr>
              </a:gs>
            </a:gsLst>
            <a:lin ang="18900000" scaled="0"/>
          </a:gradFill>
          <a:ln w="25400">
            <a:gradFill>
              <a:gsLst>
                <a:gs pos="34000">
                  <a:srgbClr val="F2F2F2"/>
                </a:gs>
                <a:gs pos="0">
                  <a:srgbClr val="FFFFFF"/>
                </a:gs>
                <a:gs pos="100000">
                  <a:srgbClr val="BFBFBF"/>
                </a:gs>
              </a:gsLst>
              <a:lin ang="8100000" scaled="0"/>
            </a:gradFill>
          </a:ln>
          <a:effectLst>
            <a:outerShdw blurRad="673100" dist="266700" dir="8100000" sx="99000" sy="99000" algn="tr" rotWithShape="0">
              <a:prstClr val="black">
                <a:alpha val="4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solidFill>
                <a:schemeClr val="accent1"/>
              </a:solidFill>
            </a:endParaRPr>
          </a:p>
        </p:txBody>
      </p:sp>
      <p:sp>
        <p:nvSpPr>
          <p:cNvPr id="15" name="椭圆 14"/>
          <p:cNvSpPr/>
          <p:nvPr/>
        </p:nvSpPr>
        <p:spPr>
          <a:xfrm>
            <a:off x="3200782" y="5393463"/>
            <a:ext cx="260612" cy="260612"/>
          </a:xfrm>
          <a:prstGeom prst="ellipse">
            <a:avLst/>
          </a:prstGeom>
          <a:gradFill>
            <a:gsLst>
              <a:gs pos="0">
                <a:schemeClr val="bg1"/>
              </a:gs>
              <a:gs pos="51000">
                <a:schemeClr val="bg1">
                  <a:lumMod val="95000"/>
                </a:schemeClr>
              </a:gs>
              <a:gs pos="100000">
                <a:schemeClr val="bg1">
                  <a:lumMod val="75000"/>
                </a:schemeClr>
              </a:gs>
            </a:gsLst>
            <a:lin ang="18900000" scaled="0"/>
          </a:gradFill>
          <a:ln w="25400">
            <a:gradFill>
              <a:gsLst>
                <a:gs pos="34000">
                  <a:srgbClr val="F2F2F2"/>
                </a:gs>
                <a:gs pos="0">
                  <a:srgbClr val="FFFFFF"/>
                </a:gs>
                <a:gs pos="100000">
                  <a:srgbClr val="BFBFBF"/>
                </a:gs>
              </a:gsLst>
              <a:lin ang="8100000" scaled="0"/>
            </a:gradFill>
          </a:ln>
          <a:effectLst>
            <a:outerShdw blurRad="673100" dist="266700" dir="8100000" sx="99000" sy="99000" algn="tr" rotWithShape="0">
              <a:prstClr val="black">
                <a:alpha val="4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solidFill>
                <a:schemeClr val="accent1"/>
              </a:solidFill>
            </a:endParaRPr>
          </a:p>
        </p:txBody>
      </p:sp>
      <p:grpSp>
        <p:nvGrpSpPr>
          <p:cNvPr id="24" name="组合 23"/>
          <p:cNvGrpSpPr/>
          <p:nvPr/>
        </p:nvGrpSpPr>
        <p:grpSpPr>
          <a:xfrm>
            <a:off x="3622576" y="4421443"/>
            <a:ext cx="2369742" cy="405225"/>
            <a:chOff x="3861792" y="4946388"/>
            <a:chExt cx="2369742" cy="405225"/>
          </a:xfrm>
        </p:grpSpPr>
        <p:sp>
          <p:nvSpPr>
            <p:cNvPr id="25" name="矩形: 圆角 24"/>
            <p:cNvSpPr/>
            <p:nvPr/>
          </p:nvSpPr>
          <p:spPr>
            <a:xfrm>
              <a:off x="3991475" y="4946388"/>
              <a:ext cx="2110377" cy="405225"/>
            </a:xfrm>
            <a:prstGeom prst="roundRect">
              <a:avLst>
                <a:gd name="adj" fmla="val 50000"/>
              </a:avLst>
            </a:prstGeom>
            <a:gradFill>
              <a:gsLst>
                <a:gs pos="0">
                  <a:schemeClr val="bg1"/>
                </a:gs>
                <a:gs pos="51000">
                  <a:schemeClr val="bg1">
                    <a:lumMod val="95000"/>
                  </a:schemeClr>
                </a:gs>
                <a:gs pos="100000">
                  <a:schemeClr val="bg1">
                    <a:lumMod val="75000"/>
                  </a:schemeClr>
                </a:gs>
              </a:gsLst>
              <a:lin ang="18900000" scaled="0"/>
            </a:gradFill>
            <a:ln w="25400">
              <a:gradFill>
                <a:gsLst>
                  <a:gs pos="34000">
                    <a:srgbClr val="F2F2F2"/>
                  </a:gs>
                  <a:gs pos="0">
                    <a:srgbClr val="FFFFFF"/>
                  </a:gs>
                  <a:gs pos="100000">
                    <a:srgbClr val="BFBFBF"/>
                  </a:gs>
                </a:gsLst>
                <a:lin ang="8100000" scaled="0"/>
              </a:gradFill>
            </a:ln>
            <a:effectLst>
              <a:outerShdw blurRad="673100" dist="266700" dir="8100000" sx="99000" sy="99000" algn="tr" rotWithShape="0">
                <a:prstClr val="black">
                  <a:alpha val="4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solidFill>
                  <a:schemeClr val="accent1"/>
                </a:solidFill>
              </a:endParaRPr>
            </a:p>
          </p:txBody>
        </p:sp>
        <p:sp>
          <p:nvSpPr>
            <p:cNvPr id="26" name="郑少PPT"/>
            <p:cNvSpPr/>
            <p:nvPr/>
          </p:nvSpPr>
          <p:spPr>
            <a:xfrm>
              <a:off x="3861792" y="4964334"/>
              <a:ext cx="2369742" cy="369332"/>
            </a:xfrm>
            <a:prstGeom prst="rect">
              <a:avLst/>
            </a:prstGeom>
          </p:spPr>
          <p:txBody>
            <a:bodyPr wrap="square">
              <a:spAutoFit/>
            </a:bodyPr>
            <a:lstStyle/>
            <a:p>
              <a:pPr algn="ctr"/>
              <a:r>
                <a:rPr lang="zh-CN" altLang="en-US" dirty="0">
                  <a:solidFill>
                    <a:schemeClr val="accent1"/>
                  </a:solidFill>
                  <a:latin typeface="+mn-ea"/>
                  <a:cs typeface="Segoe UI Light" panose="020B0502040204020203" pitchFamily="34" charset="0"/>
                </a:rPr>
                <a:t>汇报人：某某某</a:t>
              </a:r>
              <a:endParaRPr lang="en-US" dirty="0">
                <a:solidFill>
                  <a:schemeClr val="accent1"/>
                </a:solidFill>
                <a:latin typeface="+mn-ea"/>
                <a:cs typeface="Segoe UI Light" panose="020B0502040204020203" pitchFamily="34" charset="0"/>
              </a:endParaRPr>
            </a:p>
          </p:txBody>
        </p:sp>
      </p:grpSp>
      <p:grpSp>
        <p:nvGrpSpPr>
          <p:cNvPr id="27" name="组合 26"/>
          <p:cNvGrpSpPr/>
          <p:nvPr/>
        </p:nvGrpSpPr>
        <p:grpSpPr>
          <a:xfrm>
            <a:off x="6199683" y="4421443"/>
            <a:ext cx="2369742" cy="405225"/>
            <a:chOff x="5971205" y="4946388"/>
            <a:chExt cx="2369742" cy="405225"/>
          </a:xfrm>
        </p:grpSpPr>
        <p:sp>
          <p:nvSpPr>
            <p:cNvPr id="28" name="矩形: 圆角 27"/>
            <p:cNvSpPr/>
            <p:nvPr/>
          </p:nvSpPr>
          <p:spPr>
            <a:xfrm>
              <a:off x="6100888" y="4946388"/>
              <a:ext cx="2110377" cy="405225"/>
            </a:xfrm>
            <a:prstGeom prst="roundRect">
              <a:avLst>
                <a:gd name="adj" fmla="val 50000"/>
              </a:avLst>
            </a:prstGeom>
            <a:gradFill>
              <a:gsLst>
                <a:gs pos="0">
                  <a:schemeClr val="bg1"/>
                </a:gs>
                <a:gs pos="51000">
                  <a:schemeClr val="bg1">
                    <a:lumMod val="95000"/>
                  </a:schemeClr>
                </a:gs>
                <a:gs pos="100000">
                  <a:schemeClr val="bg1">
                    <a:lumMod val="75000"/>
                  </a:schemeClr>
                </a:gs>
              </a:gsLst>
              <a:lin ang="18900000" scaled="0"/>
            </a:gradFill>
            <a:ln w="25400">
              <a:gradFill>
                <a:gsLst>
                  <a:gs pos="34000">
                    <a:srgbClr val="F2F2F2"/>
                  </a:gs>
                  <a:gs pos="0">
                    <a:srgbClr val="FFFFFF"/>
                  </a:gs>
                  <a:gs pos="100000">
                    <a:srgbClr val="BFBFBF"/>
                  </a:gs>
                </a:gsLst>
                <a:lin ang="8100000" scaled="0"/>
              </a:gradFill>
            </a:ln>
            <a:effectLst>
              <a:outerShdw blurRad="673100" dist="266700" dir="8100000" sx="99000" sy="99000" algn="tr" rotWithShape="0">
                <a:prstClr val="black">
                  <a:alpha val="4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solidFill>
                  <a:schemeClr val="accent1"/>
                </a:solidFill>
              </a:endParaRPr>
            </a:p>
          </p:txBody>
        </p:sp>
        <p:sp>
          <p:nvSpPr>
            <p:cNvPr id="29" name="郑少PPT"/>
            <p:cNvSpPr/>
            <p:nvPr/>
          </p:nvSpPr>
          <p:spPr>
            <a:xfrm>
              <a:off x="5971205" y="4964334"/>
              <a:ext cx="2369742" cy="369332"/>
            </a:xfrm>
            <a:prstGeom prst="rect">
              <a:avLst/>
            </a:prstGeom>
          </p:spPr>
          <p:txBody>
            <a:bodyPr wrap="square">
              <a:spAutoFit/>
            </a:bodyPr>
            <a:lstStyle/>
            <a:p>
              <a:pPr algn="ctr"/>
              <a:r>
                <a:rPr lang="zh-CN" altLang="en-US" dirty="0">
                  <a:solidFill>
                    <a:schemeClr val="accent1"/>
                  </a:solidFill>
                  <a:latin typeface="+mn-ea"/>
                  <a:cs typeface="Segoe UI Light" panose="020B0502040204020203" pitchFamily="34" charset="0"/>
                </a:rPr>
                <a:t>部门：研发部</a:t>
              </a:r>
              <a:endParaRPr lang="en-US" dirty="0">
                <a:solidFill>
                  <a:schemeClr val="accent1"/>
                </a:solidFill>
                <a:latin typeface="+mn-ea"/>
                <a:cs typeface="Segoe UI Light" panose="020B0502040204020203" pitchFamily="34" charset="0"/>
              </a:endParaRPr>
            </a:p>
          </p:txBody>
        </p:sp>
      </p:grpSp>
      <p:sp>
        <p:nvSpPr>
          <p:cNvPr id="30" name="郑少PPT"/>
          <p:cNvSpPr/>
          <p:nvPr/>
        </p:nvSpPr>
        <p:spPr>
          <a:xfrm>
            <a:off x="3978788" y="1564868"/>
            <a:ext cx="4234424" cy="1568450"/>
          </a:xfrm>
          <a:prstGeom prst="rect">
            <a:avLst/>
          </a:prstGeom>
        </p:spPr>
        <p:txBody>
          <a:bodyPr wrap="square">
            <a:spAutoFit/>
          </a:bodyPr>
          <a:lstStyle/>
          <a:p>
            <a:pPr algn="ctr"/>
            <a:r>
              <a:rPr lang="en-US" altLang="zh-CN" sz="9600" b="1" dirty="0">
                <a:solidFill>
                  <a:schemeClr val="accent1"/>
                </a:solidFill>
                <a:latin typeface="+mj-ea"/>
                <a:ea typeface="+mj-ea"/>
                <a:cs typeface="Segoe UI Light" panose="020B0502040204020203" pitchFamily="34" charset="0"/>
              </a:rPr>
              <a:t>20XX</a:t>
            </a:r>
            <a:endParaRPr lang="en-US" sz="9600" dirty="0">
              <a:solidFill>
                <a:schemeClr val="accent1"/>
              </a:solidFill>
              <a:latin typeface="+mj-ea"/>
              <a:ea typeface="+mj-ea"/>
              <a:cs typeface="Segoe UI Light" panose="020B0502040204020203" pitchFamily="34" charset="0"/>
            </a:endParaRPr>
          </a:p>
        </p:txBody>
      </p:sp>
      <p:sp>
        <p:nvSpPr>
          <p:cNvPr id="31" name="矩形 30"/>
          <p:cNvSpPr/>
          <p:nvPr/>
        </p:nvSpPr>
        <p:spPr>
          <a:xfrm>
            <a:off x="2255124" y="3120331"/>
            <a:ext cx="7681753" cy="1015663"/>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lang="en-US" altLang="zh-CN" sz="6000" b="1" dirty="0">
                <a:latin typeface="+mn-ea"/>
              </a:rPr>
              <a:t>THANK YOU</a:t>
            </a:r>
            <a:r>
              <a:rPr lang="zh-CN" altLang="en-US" sz="6000" b="1" dirty="0">
                <a:latin typeface="+mn-ea"/>
              </a:rPr>
              <a:t>！</a:t>
            </a:r>
            <a:endParaRPr kumimoji="0" lang="zh-CN" altLang="en-US" sz="6000" b="1" i="0" u="none" strike="noStrike" kern="1200" cap="none" spc="0" normalizeH="0" baseline="0" noProof="0" dirty="0">
              <a:ln>
                <a:noFill/>
              </a:ln>
              <a:effectLst/>
              <a:uLnTx/>
              <a:uFillTx/>
              <a:latin typeface="+mn-ea"/>
            </a:endParaRPr>
          </a:p>
        </p:txBody>
      </p:sp>
    </p:spTree>
  </p:cSld>
  <p:clrMapOvr>
    <a:masterClrMapping/>
  </p:clrMapOvr>
  <mc:AlternateContent xmlns:mc="http://schemas.openxmlformats.org/markup-compatibility/2006">
    <mc:Choice xmlns:p14="http://schemas.microsoft.com/office/powerpoint/2010/main" Requires="p14">
      <p:transition spd="slow" p14:dur="1600" advClick="0" advTm="2000">
        <p14:gallery dir="l"/>
      </p:transition>
    </mc:Choice>
    <mc:Fallback>
      <p:transition spd="slow" advClick="0" advTm="2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nodeType="after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barn(outVertical)">
                                      <p:cBhvr>
                                        <p:cTn id="7" dur="500"/>
                                        <p:tgtEl>
                                          <p:spTgt spid="10"/>
                                        </p:tgtEl>
                                      </p:cBhvr>
                                    </p:animEffect>
                                  </p:childTnLst>
                                </p:cTn>
                              </p:par>
                            </p:childTnLst>
                          </p:cTn>
                        </p:par>
                        <p:par>
                          <p:cTn id="8" fill="hold">
                            <p:stCondLst>
                              <p:cond delay="500"/>
                            </p:stCondLst>
                            <p:childTnLst>
                              <p:par>
                                <p:cTn id="9" presetID="2" presetClass="entr" presetSubtype="8" fill="hold" grpId="0" nodeType="afterEffect">
                                  <p:stCondLst>
                                    <p:cond delay="0"/>
                                  </p:stCondLst>
                                  <p:childTnLst>
                                    <p:set>
                                      <p:cBhvr>
                                        <p:cTn id="10" dur="1" fill="hold">
                                          <p:stCondLst>
                                            <p:cond delay="0"/>
                                          </p:stCondLst>
                                        </p:cTn>
                                        <p:tgtEl>
                                          <p:spTgt spid="15"/>
                                        </p:tgtEl>
                                        <p:attrNameLst>
                                          <p:attrName>style.visibility</p:attrName>
                                        </p:attrNameLst>
                                      </p:cBhvr>
                                      <p:to>
                                        <p:strVal val="visible"/>
                                      </p:to>
                                    </p:set>
                                    <p:anim calcmode="lin" valueType="num">
                                      <p:cBhvr additive="base">
                                        <p:cTn id="11" dur="500" fill="hold"/>
                                        <p:tgtEl>
                                          <p:spTgt spid="15"/>
                                        </p:tgtEl>
                                        <p:attrNameLst>
                                          <p:attrName>ppt_x</p:attrName>
                                        </p:attrNameLst>
                                      </p:cBhvr>
                                      <p:tavLst>
                                        <p:tav tm="0">
                                          <p:val>
                                            <p:strVal val="0-#ppt_w/2"/>
                                          </p:val>
                                        </p:tav>
                                        <p:tav tm="100000">
                                          <p:val>
                                            <p:strVal val="#ppt_x"/>
                                          </p:val>
                                        </p:tav>
                                      </p:tavLst>
                                    </p:anim>
                                    <p:anim calcmode="lin" valueType="num">
                                      <p:cBhvr additive="base">
                                        <p:cTn id="12" dur="500" fill="hold"/>
                                        <p:tgtEl>
                                          <p:spTgt spid="15"/>
                                        </p:tgtEl>
                                        <p:attrNameLst>
                                          <p:attrName>ppt_y</p:attrName>
                                        </p:attrNameLst>
                                      </p:cBhvr>
                                      <p:tavLst>
                                        <p:tav tm="0">
                                          <p:val>
                                            <p:strVal val="#ppt_y"/>
                                          </p:val>
                                        </p:tav>
                                        <p:tav tm="100000">
                                          <p:val>
                                            <p:strVal val="#ppt_y"/>
                                          </p:val>
                                        </p:tav>
                                      </p:tavLst>
                                    </p:anim>
                                  </p:childTnLst>
                                </p:cTn>
                              </p:par>
                            </p:childTnLst>
                          </p:cTn>
                        </p:par>
                        <p:par>
                          <p:cTn id="13" fill="hold">
                            <p:stCondLst>
                              <p:cond delay="1000"/>
                            </p:stCondLst>
                            <p:childTnLst>
                              <p:par>
                                <p:cTn id="14" presetID="2" presetClass="entr" presetSubtype="8" fill="hold" grpId="0" nodeType="afterEffect">
                                  <p:stCondLst>
                                    <p:cond delay="0"/>
                                  </p:stCondLst>
                                  <p:childTnLst>
                                    <p:set>
                                      <p:cBhvr>
                                        <p:cTn id="15" dur="1" fill="hold">
                                          <p:stCondLst>
                                            <p:cond delay="0"/>
                                          </p:stCondLst>
                                        </p:cTn>
                                        <p:tgtEl>
                                          <p:spTgt spid="13"/>
                                        </p:tgtEl>
                                        <p:attrNameLst>
                                          <p:attrName>style.visibility</p:attrName>
                                        </p:attrNameLst>
                                      </p:cBhvr>
                                      <p:to>
                                        <p:strVal val="visible"/>
                                      </p:to>
                                    </p:set>
                                    <p:anim calcmode="lin" valueType="num">
                                      <p:cBhvr additive="base">
                                        <p:cTn id="16" dur="500" fill="hold"/>
                                        <p:tgtEl>
                                          <p:spTgt spid="13"/>
                                        </p:tgtEl>
                                        <p:attrNameLst>
                                          <p:attrName>ppt_x</p:attrName>
                                        </p:attrNameLst>
                                      </p:cBhvr>
                                      <p:tavLst>
                                        <p:tav tm="0">
                                          <p:val>
                                            <p:strVal val="0-#ppt_w/2"/>
                                          </p:val>
                                        </p:tav>
                                        <p:tav tm="100000">
                                          <p:val>
                                            <p:strVal val="#ppt_x"/>
                                          </p:val>
                                        </p:tav>
                                      </p:tavLst>
                                    </p:anim>
                                    <p:anim calcmode="lin" valueType="num">
                                      <p:cBhvr additive="base">
                                        <p:cTn id="17" dur="500" fill="hold"/>
                                        <p:tgtEl>
                                          <p:spTgt spid="13"/>
                                        </p:tgtEl>
                                        <p:attrNameLst>
                                          <p:attrName>ppt_y</p:attrName>
                                        </p:attrNameLst>
                                      </p:cBhvr>
                                      <p:tavLst>
                                        <p:tav tm="0">
                                          <p:val>
                                            <p:strVal val="#ppt_y"/>
                                          </p:val>
                                        </p:tav>
                                        <p:tav tm="100000">
                                          <p:val>
                                            <p:strVal val="#ppt_y"/>
                                          </p:val>
                                        </p:tav>
                                      </p:tavLst>
                                    </p:anim>
                                  </p:childTnLst>
                                </p:cTn>
                              </p:par>
                            </p:childTnLst>
                          </p:cTn>
                        </p:par>
                        <p:par>
                          <p:cTn id="18" fill="hold">
                            <p:stCondLst>
                              <p:cond delay="1500"/>
                            </p:stCondLst>
                            <p:childTnLst>
                              <p:par>
                                <p:cTn id="19" presetID="2" presetClass="entr" presetSubtype="2" fill="hold" grpId="0" nodeType="afterEffect">
                                  <p:stCondLst>
                                    <p:cond delay="0"/>
                                  </p:stCondLst>
                                  <p:childTnLst>
                                    <p:set>
                                      <p:cBhvr>
                                        <p:cTn id="20" dur="1" fill="hold">
                                          <p:stCondLst>
                                            <p:cond delay="0"/>
                                          </p:stCondLst>
                                        </p:cTn>
                                        <p:tgtEl>
                                          <p:spTgt spid="14"/>
                                        </p:tgtEl>
                                        <p:attrNameLst>
                                          <p:attrName>style.visibility</p:attrName>
                                        </p:attrNameLst>
                                      </p:cBhvr>
                                      <p:to>
                                        <p:strVal val="visible"/>
                                      </p:to>
                                    </p:set>
                                    <p:anim calcmode="lin" valueType="num">
                                      <p:cBhvr additive="base">
                                        <p:cTn id="21" dur="500" fill="hold"/>
                                        <p:tgtEl>
                                          <p:spTgt spid="14"/>
                                        </p:tgtEl>
                                        <p:attrNameLst>
                                          <p:attrName>ppt_x</p:attrName>
                                        </p:attrNameLst>
                                      </p:cBhvr>
                                      <p:tavLst>
                                        <p:tav tm="0">
                                          <p:val>
                                            <p:strVal val="1+#ppt_w/2"/>
                                          </p:val>
                                        </p:tav>
                                        <p:tav tm="100000">
                                          <p:val>
                                            <p:strVal val="#ppt_x"/>
                                          </p:val>
                                        </p:tav>
                                      </p:tavLst>
                                    </p:anim>
                                    <p:anim calcmode="lin" valueType="num">
                                      <p:cBhvr additive="base">
                                        <p:cTn id="22" dur="500" fill="hold"/>
                                        <p:tgtEl>
                                          <p:spTgt spid="14"/>
                                        </p:tgtEl>
                                        <p:attrNameLst>
                                          <p:attrName>ppt_y</p:attrName>
                                        </p:attrNameLst>
                                      </p:cBhvr>
                                      <p:tavLst>
                                        <p:tav tm="0">
                                          <p:val>
                                            <p:strVal val="#ppt_y"/>
                                          </p:val>
                                        </p:tav>
                                        <p:tav tm="100000">
                                          <p:val>
                                            <p:strVal val="#ppt_y"/>
                                          </p:val>
                                        </p:tav>
                                      </p:tavLst>
                                    </p:anim>
                                  </p:childTnLst>
                                </p:cTn>
                              </p:par>
                            </p:childTnLst>
                          </p:cTn>
                        </p:par>
                        <p:par>
                          <p:cTn id="23" fill="hold">
                            <p:stCondLst>
                              <p:cond delay="2000"/>
                            </p:stCondLst>
                            <p:childTnLst>
                              <p:par>
                                <p:cTn id="24" presetID="2" presetClass="entr" presetSubtype="2" fill="hold" grpId="0" nodeType="afterEffect">
                                  <p:stCondLst>
                                    <p:cond delay="0"/>
                                  </p:stCondLst>
                                  <p:childTnLst>
                                    <p:set>
                                      <p:cBhvr>
                                        <p:cTn id="25" dur="1" fill="hold">
                                          <p:stCondLst>
                                            <p:cond delay="0"/>
                                          </p:stCondLst>
                                        </p:cTn>
                                        <p:tgtEl>
                                          <p:spTgt spid="11"/>
                                        </p:tgtEl>
                                        <p:attrNameLst>
                                          <p:attrName>style.visibility</p:attrName>
                                        </p:attrNameLst>
                                      </p:cBhvr>
                                      <p:to>
                                        <p:strVal val="visible"/>
                                      </p:to>
                                    </p:set>
                                    <p:anim calcmode="lin" valueType="num">
                                      <p:cBhvr additive="base">
                                        <p:cTn id="26" dur="500" fill="hold"/>
                                        <p:tgtEl>
                                          <p:spTgt spid="11"/>
                                        </p:tgtEl>
                                        <p:attrNameLst>
                                          <p:attrName>ppt_x</p:attrName>
                                        </p:attrNameLst>
                                      </p:cBhvr>
                                      <p:tavLst>
                                        <p:tav tm="0">
                                          <p:val>
                                            <p:strVal val="1+#ppt_w/2"/>
                                          </p:val>
                                        </p:tav>
                                        <p:tav tm="100000">
                                          <p:val>
                                            <p:strVal val="#ppt_x"/>
                                          </p:val>
                                        </p:tav>
                                      </p:tavLst>
                                    </p:anim>
                                    <p:anim calcmode="lin" valueType="num">
                                      <p:cBhvr additive="base">
                                        <p:cTn id="27" dur="500" fill="hold"/>
                                        <p:tgtEl>
                                          <p:spTgt spid="11"/>
                                        </p:tgtEl>
                                        <p:attrNameLst>
                                          <p:attrName>ppt_y</p:attrName>
                                        </p:attrNameLst>
                                      </p:cBhvr>
                                      <p:tavLst>
                                        <p:tav tm="0">
                                          <p:val>
                                            <p:strVal val="#ppt_y"/>
                                          </p:val>
                                        </p:tav>
                                        <p:tav tm="100000">
                                          <p:val>
                                            <p:strVal val="#ppt_y"/>
                                          </p:val>
                                        </p:tav>
                                      </p:tavLst>
                                    </p:anim>
                                  </p:childTnLst>
                                </p:cTn>
                              </p:par>
                            </p:childTnLst>
                          </p:cTn>
                        </p:par>
                        <p:par>
                          <p:cTn id="28" fill="hold">
                            <p:stCondLst>
                              <p:cond delay="2500"/>
                            </p:stCondLst>
                            <p:childTnLst>
                              <p:par>
                                <p:cTn id="29" presetID="53" presetClass="entr" presetSubtype="16" fill="hold" grpId="0" nodeType="afterEffect">
                                  <p:stCondLst>
                                    <p:cond delay="0"/>
                                  </p:stCondLst>
                                  <p:childTnLst>
                                    <p:set>
                                      <p:cBhvr>
                                        <p:cTn id="30" dur="1" fill="hold">
                                          <p:stCondLst>
                                            <p:cond delay="0"/>
                                          </p:stCondLst>
                                        </p:cTn>
                                        <p:tgtEl>
                                          <p:spTgt spid="12"/>
                                        </p:tgtEl>
                                        <p:attrNameLst>
                                          <p:attrName>style.visibility</p:attrName>
                                        </p:attrNameLst>
                                      </p:cBhvr>
                                      <p:to>
                                        <p:strVal val="visible"/>
                                      </p:to>
                                    </p:set>
                                    <p:anim calcmode="lin" valueType="num">
                                      <p:cBhvr>
                                        <p:cTn id="31" dur="500" fill="hold"/>
                                        <p:tgtEl>
                                          <p:spTgt spid="12"/>
                                        </p:tgtEl>
                                        <p:attrNameLst>
                                          <p:attrName>ppt_w</p:attrName>
                                        </p:attrNameLst>
                                      </p:cBhvr>
                                      <p:tavLst>
                                        <p:tav tm="0">
                                          <p:val>
                                            <p:fltVal val="0"/>
                                          </p:val>
                                        </p:tav>
                                        <p:tav tm="100000">
                                          <p:val>
                                            <p:strVal val="#ppt_w"/>
                                          </p:val>
                                        </p:tav>
                                      </p:tavLst>
                                    </p:anim>
                                    <p:anim calcmode="lin" valueType="num">
                                      <p:cBhvr>
                                        <p:cTn id="32" dur="500" fill="hold"/>
                                        <p:tgtEl>
                                          <p:spTgt spid="12"/>
                                        </p:tgtEl>
                                        <p:attrNameLst>
                                          <p:attrName>ppt_h</p:attrName>
                                        </p:attrNameLst>
                                      </p:cBhvr>
                                      <p:tavLst>
                                        <p:tav tm="0">
                                          <p:val>
                                            <p:fltVal val="0"/>
                                          </p:val>
                                        </p:tav>
                                        <p:tav tm="100000">
                                          <p:val>
                                            <p:strVal val="#ppt_h"/>
                                          </p:val>
                                        </p:tav>
                                      </p:tavLst>
                                    </p:anim>
                                    <p:animEffect transition="in" filter="fade">
                                      <p:cBhvr>
                                        <p:cTn id="33" dur="500"/>
                                        <p:tgtEl>
                                          <p:spTgt spid="12"/>
                                        </p:tgtEl>
                                      </p:cBhvr>
                                    </p:animEffect>
                                  </p:childTnLst>
                                </p:cTn>
                              </p:par>
                            </p:childTnLst>
                          </p:cTn>
                        </p:par>
                      </p:childTnLst>
                    </p:cTn>
                  </p:par>
                  <p:par>
                    <p:cTn id="34" fill="hold">
                      <p:stCondLst>
                        <p:cond delay="indefinite"/>
                      </p:stCondLst>
                      <p:childTnLst>
                        <p:par>
                          <p:cTn id="35" fill="hold">
                            <p:stCondLst>
                              <p:cond delay="0"/>
                            </p:stCondLst>
                            <p:childTnLst>
                              <p:par>
                                <p:cTn id="36" presetID="16" presetClass="entr" presetSubtype="37" fill="hold" grpId="0" nodeType="clickEffect">
                                  <p:stCondLst>
                                    <p:cond delay="0"/>
                                  </p:stCondLst>
                                  <p:childTnLst>
                                    <p:set>
                                      <p:cBhvr>
                                        <p:cTn id="37" dur="1" fill="hold">
                                          <p:stCondLst>
                                            <p:cond delay="0"/>
                                          </p:stCondLst>
                                        </p:cTn>
                                        <p:tgtEl>
                                          <p:spTgt spid="30"/>
                                        </p:tgtEl>
                                        <p:attrNameLst>
                                          <p:attrName>style.visibility</p:attrName>
                                        </p:attrNameLst>
                                      </p:cBhvr>
                                      <p:to>
                                        <p:strVal val="visible"/>
                                      </p:to>
                                    </p:set>
                                    <p:animEffect transition="in" filter="barn(outVertical)">
                                      <p:cBhvr>
                                        <p:cTn id="38" dur="500"/>
                                        <p:tgtEl>
                                          <p:spTgt spid="30"/>
                                        </p:tgtEl>
                                      </p:cBhvr>
                                    </p:animEffect>
                                  </p:childTnLst>
                                </p:cTn>
                              </p:par>
                            </p:childTnLst>
                          </p:cTn>
                        </p:par>
                        <p:par>
                          <p:cTn id="39" fill="hold">
                            <p:stCondLst>
                              <p:cond delay="500"/>
                            </p:stCondLst>
                            <p:childTnLst>
                              <p:par>
                                <p:cTn id="40" presetID="22" presetClass="entr" presetSubtype="8" fill="hold" grpId="0" nodeType="afterEffect">
                                  <p:stCondLst>
                                    <p:cond delay="0"/>
                                  </p:stCondLst>
                                  <p:childTnLst>
                                    <p:set>
                                      <p:cBhvr>
                                        <p:cTn id="41" dur="1" fill="hold">
                                          <p:stCondLst>
                                            <p:cond delay="0"/>
                                          </p:stCondLst>
                                        </p:cTn>
                                        <p:tgtEl>
                                          <p:spTgt spid="31"/>
                                        </p:tgtEl>
                                        <p:attrNameLst>
                                          <p:attrName>style.visibility</p:attrName>
                                        </p:attrNameLst>
                                      </p:cBhvr>
                                      <p:to>
                                        <p:strVal val="visible"/>
                                      </p:to>
                                    </p:set>
                                    <p:animEffect transition="in" filter="wipe(left)">
                                      <p:cBhvr>
                                        <p:cTn id="42" dur="500"/>
                                        <p:tgtEl>
                                          <p:spTgt spid="31"/>
                                        </p:tgtEl>
                                      </p:cBhvr>
                                    </p:animEffect>
                                  </p:childTnLst>
                                </p:cTn>
                              </p:par>
                            </p:childTnLst>
                          </p:cTn>
                        </p:par>
                        <p:par>
                          <p:cTn id="43" fill="hold">
                            <p:stCondLst>
                              <p:cond delay="1000"/>
                            </p:stCondLst>
                            <p:childTnLst>
                              <p:par>
                                <p:cTn id="44" presetID="2" presetClass="entr" presetSubtype="4" fill="hold" nodeType="afterEffect">
                                  <p:stCondLst>
                                    <p:cond delay="0"/>
                                  </p:stCondLst>
                                  <p:childTnLst>
                                    <p:set>
                                      <p:cBhvr>
                                        <p:cTn id="45" dur="1" fill="hold">
                                          <p:stCondLst>
                                            <p:cond delay="0"/>
                                          </p:stCondLst>
                                        </p:cTn>
                                        <p:tgtEl>
                                          <p:spTgt spid="24"/>
                                        </p:tgtEl>
                                        <p:attrNameLst>
                                          <p:attrName>style.visibility</p:attrName>
                                        </p:attrNameLst>
                                      </p:cBhvr>
                                      <p:to>
                                        <p:strVal val="visible"/>
                                      </p:to>
                                    </p:set>
                                    <p:anim calcmode="lin" valueType="num">
                                      <p:cBhvr additive="base">
                                        <p:cTn id="46" dur="500" fill="hold"/>
                                        <p:tgtEl>
                                          <p:spTgt spid="24"/>
                                        </p:tgtEl>
                                        <p:attrNameLst>
                                          <p:attrName>ppt_x</p:attrName>
                                        </p:attrNameLst>
                                      </p:cBhvr>
                                      <p:tavLst>
                                        <p:tav tm="0">
                                          <p:val>
                                            <p:strVal val="#ppt_x"/>
                                          </p:val>
                                        </p:tav>
                                        <p:tav tm="100000">
                                          <p:val>
                                            <p:strVal val="#ppt_x"/>
                                          </p:val>
                                        </p:tav>
                                      </p:tavLst>
                                    </p:anim>
                                    <p:anim calcmode="lin" valueType="num">
                                      <p:cBhvr additive="base">
                                        <p:cTn id="47" dur="500" fill="hold"/>
                                        <p:tgtEl>
                                          <p:spTgt spid="24"/>
                                        </p:tgtEl>
                                        <p:attrNameLst>
                                          <p:attrName>ppt_y</p:attrName>
                                        </p:attrNameLst>
                                      </p:cBhvr>
                                      <p:tavLst>
                                        <p:tav tm="0">
                                          <p:val>
                                            <p:strVal val="1+#ppt_h/2"/>
                                          </p:val>
                                        </p:tav>
                                        <p:tav tm="100000">
                                          <p:val>
                                            <p:strVal val="#ppt_y"/>
                                          </p:val>
                                        </p:tav>
                                      </p:tavLst>
                                    </p:anim>
                                  </p:childTnLst>
                                </p:cTn>
                              </p:par>
                            </p:childTnLst>
                          </p:cTn>
                        </p:par>
                        <p:par>
                          <p:cTn id="48" fill="hold">
                            <p:stCondLst>
                              <p:cond delay="1500"/>
                            </p:stCondLst>
                            <p:childTnLst>
                              <p:par>
                                <p:cTn id="49" presetID="2" presetClass="entr" presetSubtype="4" fill="hold" nodeType="afterEffect">
                                  <p:stCondLst>
                                    <p:cond delay="0"/>
                                  </p:stCondLst>
                                  <p:childTnLst>
                                    <p:set>
                                      <p:cBhvr>
                                        <p:cTn id="50" dur="1" fill="hold">
                                          <p:stCondLst>
                                            <p:cond delay="0"/>
                                          </p:stCondLst>
                                        </p:cTn>
                                        <p:tgtEl>
                                          <p:spTgt spid="27"/>
                                        </p:tgtEl>
                                        <p:attrNameLst>
                                          <p:attrName>style.visibility</p:attrName>
                                        </p:attrNameLst>
                                      </p:cBhvr>
                                      <p:to>
                                        <p:strVal val="visible"/>
                                      </p:to>
                                    </p:set>
                                    <p:anim calcmode="lin" valueType="num">
                                      <p:cBhvr additive="base">
                                        <p:cTn id="51" dur="500" fill="hold"/>
                                        <p:tgtEl>
                                          <p:spTgt spid="27"/>
                                        </p:tgtEl>
                                        <p:attrNameLst>
                                          <p:attrName>ppt_x</p:attrName>
                                        </p:attrNameLst>
                                      </p:cBhvr>
                                      <p:tavLst>
                                        <p:tav tm="0">
                                          <p:val>
                                            <p:strVal val="#ppt_x"/>
                                          </p:val>
                                        </p:tav>
                                        <p:tav tm="100000">
                                          <p:val>
                                            <p:strVal val="#ppt_x"/>
                                          </p:val>
                                        </p:tav>
                                      </p:tavLst>
                                    </p:anim>
                                    <p:anim calcmode="lin" valueType="num">
                                      <p:cBhvr additive="base">
                                        <p:cTn id="52" dur="500" fill="hold"/>
                                        <p:tgtEl>
                                          <p:spTgt spid="2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animBg="1"/>
      <p:bldP spid="13" grpId="0" animBg="1"/>
      <p:bldP spid="14" grpId="0" animBg="1"/>
      <p:bldP spid="15" grpId="0" animBg="1"/>
      <p:bldP spid="30" grpId="0"/>
      <p:bldP spid="31" grpId="0"/>
    </p:bldLst>
  </p:timing>
</p:sld>
</file>

<file path=ppt/theme/theme1.xml><?xml version="1.0" encoding="utf-8"?>
<a:theme xmlns:a="http://schemas.openxmlformats.org/drawingml/2006/main" name="郑少PPT">
  <a:themeElements>
    <a:clrScheme name="000-6">
      <a:dk1>
        <a:srgbClr val="1C1C1C"/>
      </a:dk1>
      <a:lt1>
        <a:srgbClr val="FFFFFF"/>
      </a:lt1>
      <a:dk2>
        <a:srgbClr val="4F4F4F"/>
      </a:dk2>
      <a:lt2>
        <a:srgbClr val="FFFFFF"/>
      </a:lt2>
      <a:accent1>
        <a:srgbClr val="D80A1E"/>
      </a:accent1>
      <a:accent2>
        <a:srgbClr val="2B3A5B"/>
      </a:accent2>
      <a:accent3>
        <a:srgbClr val="D80A1E"/>
      </a:accent3>
      <a:accent4>
        <a:srgbClr val="2B3A5B"/>
      </a:accent4>
      <a:accent5>
        <a:srgbClr val="D80A1E"/>
      </a:accent5>
      <a:accent6>
        <a:srgbClr val="2B3A5B"/>
      </a:accent6>
      <a:hlink>
        <a:srgbClr val="FFFFFF"/>
      </a:hlink>
      <a:folHlink>
        <a:srgbClr val="FFFFFF"/>
      </a:folHlink>
    </a:clrScheme>
    <a:fontScheme name="0000001 思源黑体">
      <a:majorFont>
        <a:latin typeface="等线 Light"/>
        <a:ea typeface="思源黑体 CN Bold"/>
        <a:cs typeface=""/>
      </a:majorFont>
      <a:minorFont>
        <a:latin typeface="等线"/>
        <a:ea typeface="思源黑体 CN ExtraLight"/>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lnSpc>
            <a:spcPct val="150000"/>
          </a:lnSpc>
          <a:defRPr smtClean="0"/>
        </a:defPPr>
      </a:lstStyle>
      <a:style>
        <a:lnRef idx="2">
          <a:schemeClr val="accent1">
            <a:shade val="50000"/>
          </a:schemeClr>
        </a:lnRef>
        <a:fillRef idx="1">
          <a:schemeClr val="accent1"/>
        </a:fillRef>
        <a:effectRef idx="0">
          <a:schemeClr val="accent1"/>
        </a:effectRef>
        <a:fontRef idx="minor">
          <a:schemeClr val="lt1"/>
        </a:fontRef>
      </a:style>
    </a:spDef>
  </a:objectDefaul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3858</Words>
  <Application>WPS 演示</Application>
  <PresentationFormat>宽屏</PresentationFormat>
  <Paragraphs>451</Paragraphs>
  <Slides>24</Slides>
  <Notes>0</Notes>
  <HiddenSlides>0</HiddenSlides>
  <MMClips>1</MMClips>
  <ScaleCrop>false</ScaleCrop>
  <HeadingPairs>
    <vt:vector size="6" baseType="variant">
      <vt:variant>
        <vt:lpstr>已用的字体</vt:lpstr>
      </vt:variant>
      <vt:variant>
        <vt:i4>29</vt:i4>
      </vt:variant>
      <vt:variant>
        <vt:lpstr>主题</vt:lpstr>
      </vt:variant>
      <vt:variant>
        <vt:i4>1</vt:i4>
      </vt:variant>
      <vt:variant>
        <vt:lpstr>幻灯片标题</vt:lpstr>
      </vt:variant>
      <vt:variant>
        <vt:i4>24</vt:i4>
      </vt:variant>
    </vt:vector>
  </HeadingPairs>
  <TitlesOfParts>
    <vt:vector size="54" baseType="lpstr">
      <vt:lpstr>Arial</vt:lpstr>
      <vt:lpstr>宋体</vt:lpstr>
      <vt:lpstr>Wingdings</vt:lpstr>
      <vt:lpstr>Segoe UI Light</vt:lpstr>
      <vt:lpstr>Lato</vt:lpstr>
      <vt:lpstr>Arial Rounded MT Bold</vt:lpstr>
      <vt:lpstr>微软雅黑</vt:lpstr>
      <vt:lpstr>Helvetica Light</vt:lpstr>
      <vt:lpstr>Calibri Light</vt:lpstr>
      <vt:lpstr>Symbol</vt:lpstr>
      <vt:lpstr>Montserrat Ultra Light</vt:lpstr>
      <vt:lpstr>Lato Light</vt:lpstr>
      <vt:lpstr>Gill Sans</vt:lpstr>
      <vt:lpstr>Gill Sans</vt:lpstr>
      <vt:lpstr>思源黑体 CN Bold</vt:lpstr>
      <vt:lpstr>等线</vt:lpstr>
      <vt:lpstr>思源黑体 CN ExtraLight</vt:lpstr>
      <vt:lpstr>黑体</vt:lpstr>
      <vt:lpstr>Arial Unicode MS</vt:lpstr>
      <vt:lpstr>Calibri</vt:lpstr>
      <vt:lpstr>FontAwesome Regular</vt:lpstr>
      <vt:lpstr>Impact</vt:lpstr>
      <vt:lpstr>LiHei Pro</vt:lpstr>
      <vt:lpstr>Roboto Slab Bold</vt:lpstr>
      <vt:lpstr>Montserrat</vt:lpstr>
      <vt:lpstr>等线 Light</vt:lpstr>
      <vt:lpstr>Zootopia JPosters.com.ar</vt:lpstr>
      <vt:lpstr>Gill Sans MT</vt:lpstr>
      <vt:lpstr>FontAwesome</vt:lpstr>
      <vt:lpstr>郑少PPT</vt:lpstr>
      <vt:lpstr>PowerPoint 演示文稿</vt:lpstr>
      <vt:lpstr>PowerPoint 演示文稿</vt:lpstr>
      <vt:lpstr>PowerPoint 演示文稿</vt:lpstr>
      <vt:lpstr>单击此处添加标题</vt:lpstr>
      <vt:lpstr>单击此处添加标题</vt:lpstr>
      <vt:lpstr>单击此处添加标题</vt:lpstr>
      <vt:lpstr>单击此处添加标题</vt:lpstr>
      <vt:lpstr>单击此处添加标题</vt:lpstr>
      <vt:lpstr>PowerPoint 演示文稿</vt:lpstr>
      <vt:lpstr>单击此处添加标题</vt:lpstr>
      <vt:lpstr>单击此处添加标题</vt:lpstr>
      <vt:lpstr>单击此处添加标题</vt:lpstr>
      <vt:lpstr>单击此处添加标题</vt:lpstr>
      <vt:lpstr>单击此处添加标题</vt:lpstr>
      <vt:lpstr>PowerPoint 演示文稿</vt:lpstr>
      <vt:lpstr>单击此处添加标题</vt:lpstr>
      <vt:lpstr>单击此处添加标题</vt:lpstr>
      <vt:lpstr>单击此处添加标题</vt:lpstr>
      <vt:lpstr>PowerPoint 演示文稿</vt:lpstr>
      <vt:lpstr>单击此处添加标题</vt:lpstr>
      <vt:lpstr>单击此处添加标题</vt:lpstr>
      <vt:lpstr>单击此处添加标题</vt:lpstr>
      <vt:lpstr>单击此处添加标题</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Administrator</cp:lastModifiedBy>
  <cp:revision>2</cp:revision>
  <dcterms:created xsi:type="dcterms:W3CDTF">2018-12-09T12:50:27Z</dcterms:created>
  <dcterms:modified xsi:type="dcterms:W3CDTF">2018-12-09T12:54:12Z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2052-10.1.0.6929</vt:lpwstr>
  </property>
</Properties>
</file>