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4"/>
  </p:notesMasterIdLst>
  <p:sldIdLst>
    <p:sldId id="363" r:id="rId2"/>
    <p:sldId id="328" r:id="rId3"/>
    <p:sldId id="355" r:id="rId4"/>
    <p:sldId id="349" r:id="rId5"/>
    <p:sldId id="339" r:id="rId6"/>
    <p:sldId id="306" r:id="rId7"/>
    <p:sldId id="350" r:id="rId8"/>
    <p:sldId id="340" r:id="rId9"/>
    <p:sldId id="347" r:id="rId10"/>
    <p:sldId id="341" r:id="rId11"/>
    <p:sldId id="299" r:id="rId12"/>
    <p:sldId id="297" r:id="rId13"/>
    <p:sldId id="319" r:id="rId14"/>
    <p:sldId id="296" r:id="rId15"/>
    <p:sldId id="304" r:id="rId16"/>
    <p:sldId id="342" r:id="rId17"/>
    <p:sldId id="303" r:id="rId18"/>
    <p:sldId id="315" r:id="rId19"/>
    <p:sldId id="305" r:id="rId20"/>
    <p:sldId id="312" r:id="rId21"/>
    <p:sldId id="272" r:id="rId22"/>
    <p:sldId id="365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  <a:srgbClr val="4F81BD"/>
    <a:srgbClr val="99B958"/>
    <a:srgbClr val="9BBB59"/>
    <a:srgbClr val="B0C97C"/>
    <a:srgbClr val="8064A2"/>
    <a:srgbClr val="C0504D"/>
    <a:srgbClr val="CC7270"/>
    <a:srgbClr val="0070C0"/>
    <a:srgbClr val="5F7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CE093-0987-4123-A19C-C73418D4581B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390C9-E209-452A-AF2C-23D0DB5DF8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9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5645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4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40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50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008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838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59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709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10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288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388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467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948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9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499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271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463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081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9209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648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7980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8845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/>
          <p:nvPr userDrawn="1"/>
        </p:nvCxnSpPr>
        <p:spPr>
          <a:xfrm>
            <a:off x="2643919" y="809362"/>
            <a:ext cx="437635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1184398" cy="798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17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98"/>
            <a:ext cx="5140643" cy="2334004"/>
          </a:xfrm>
          <a:prstGeom prst="rect">
            <a:avLst/>
          </a:prstGeom>
        </p:spPr>
      </p:pic>
      <p:pic>
        <p:nvPicPr>
          <p:cNvPr id="2" name="Audiomachine - Breath And Life - 呼吸与生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-828600" y="2256816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69" y="1682752"/>
            <a:ext cx="3325628" cy="34607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72" y="715960"/>
            <a:ext cx="1718632" cy="6019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35309"/>
            <a:ext cx="5999438" cy="1823266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4217160" y="2254099"/>
            <a:ext cx="5006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C0504D"/>
                </a:solidFill>
                <a:latin typeface="+mj-ea"/>
                <a:ea typeface="+mj-ea"/>
                <a:cs typeface="+mn-ea"/>
                <a:sym typeface="+mn-lt"/>
              </a:rPr>
              <a:t>有关于同学青春的</a:t>
            </a:r>
            <a:r>
              <a:rPr lang="en-US" altLang="zh-CN" sz="3200" b="1" dirty="0" err="1">
                <a:solidFill>
                  <a:srgbClr val="C0504D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C0504D"/>
                </a:solidFill>
                <a:latin typeface="+mj-ea"/>
                <a:ea typeface="+mj-ea"/>
                <a:cs typeface="+mn-ea"/>
                <a:sym typeface="+mn-lt"/>
              </a:rPr>
              <a:t>模板</a:t>
            </a:r>
            <a:endParaRPr lang="zh-CN" altLang="en-US" sz="3200" b="1" dirty="0">
              <a:solidFill>
                <a:srgbClr val="C0504D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135 0.01389 L -3.61111E-6 -2.46914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76" y="-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" grpId="0"/>
      <p:bldP spid="3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62684"/>
            <a:ext cx="3096092" cy="1405717"/>
          </a:xfrm>
          <a:prstGeom prst="rect">
            <a:avLst/>
          </a:prstGeom>
        </p:spPr>
      </p:pic>
      <p:sp>
        <p:nvSpPr>
          <p:cNvPr id="64" name="椭圆 63"/>
          <p:cNvSpPr/>
          <p:nvPr/>
        </p:nvSpPr>
        <p:spPr>
          <a:xfrm>
            <a:off x="1115616" y="1707654"/>
            <a:ext cx="1600338" cy="1600338"/>
          </a:xfrm>
          <a:prstGeom prst="ellipse">
            <a:avLst/>
          </a:prstGeom>
          <a:solidFill>
            <a:srgbClr val="C0504D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-15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目录</a:t>
            </a:r>
            <a:endParaRPr lang="zh-CN" altLang="en-US" sz="4000" b="1" spc="-15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3200988" y="909675"/>
            <a:ext cx="489852" cy="489852"/>
          </a:xfrm>
          <a:prstGeom prst="ellipse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3596475" y="1521579"/>
            <a:ext cx="489852" cy="489852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2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3689784" y="2325059"/>
            <a:ext cx="489852" cy="489852"/>
          </a:xfrm>
          <a:prstGeom prst="ellipse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3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3556755" y="3206889"/>
            <a:ext cx="489852" cy="489852"/>
          </a:xfrm>
          <a:prstGeom prst="ellipse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4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42"/>
          <p:cNvSpPr txBox="1"/>
          <p:nvPr/>
        </p:nvSpPr>
        <p:spPr>
          <a:xfrm>
            <a:off x="3779912" y="915566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504D"/>
                </a:solidFill>
                <a:latin typeface="微软雅黑" pitchFamily="34" charset="-122"/>
                <a:ea typeface="微软雅黑" pitchFamily="34" charset="-122"/>
              </a:rPr>
              <a:t>实习目的：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TextBox 43"/>
          <p:cNvSpPr txBox="1"/>
          <p:nvPr/>
        </p:nvSpPr>
        <p:spPr>
          <a:xfrm>
            <a:off x="4150513" y="1621846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4F81BD"/>
                </a:solidFill>
                <a:latin typeface="微软雅黑" pitchFamily="34" charset="-122"/>
                <a:ea typeface="微软雅黑" pitchFamily="34" charset="-122"/>
              </a:rPr>
              <a:t>实习企业概述：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71" name="TextBox 44"/>
          <p:cNvSpPr txBox="1"/>
          <p:nvPr/>
        </p:nvSpPr>
        <p:spPr>
          <a:xfrm>
            <a:off x="4198520" y="2390736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8064A2"/>
                </a:solidFill>
                <a:latin typeface="微软雅黑" pitchFamily="34" charset="-122"/>
                <a:ea typeface="微软雅黑" pitchFamily="34" charset="-122"/>
              </a:rPr>
              <a:t>实习岗位介绍：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72" name="TextBox 51"/>
          <p:cNvSpPr txBox="1"/>
          <p:nvPr/>
        </p:nvSpPr>
        <p:spPr>
          <a:xfrm>
            <a:off x="4102466" y="3206889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9BBB59"/>
                </a:solidFill>
                <a:latin typeface="微软雅黑" pitchFamily="34" charset="-122"/>
                <a:ea typeface="微软雅黑" pitchFamily="34" charset="-122"/>
              </a:rPr>
              <a:t>实习内容：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73" name="椭圆 72"/>
          <p:cNvSpPr/>
          <p:nvPr/>
        </p:nvSpPr>
        <p:spPr>
          <a:xfrm>
            <a:off x="3096092" y="3787103"/>
            <a:ext cx="489852" cy="489852"/>
          </a:xfrm>
          <a:prstGeom prst="ellipse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5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3759847" y="3890965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504D"/>
                </a:solidFill>
                <a:latin typeface="微软雅黑" pitchFamily="34" charset="-122"/>
                <a:ea typeface="微软雅黑" pitchFamily="34" charset="-122"/>
              </a:rPr>
              <a:t>实习经验总结：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38 0.2713 L -0.00226 0.01513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97" y="-1280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761 0.15247 L -0.01546 0.02191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65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85 -0.00401 L -0.01945 0.01821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0" y="111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06 -0.19259 L -0.01285 -0.00803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922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07 -0.28765 L -0.01354 0.0037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14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250"/>
                            </p:stCondLst>
                            <p:childTnLst>
                              <p:par>
                                <p:cTn id="80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750"/>
                            </p:stCondLst>
                            <p:childTnLst>
                              <p:par>
                                <p:cTn id="87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250"/>
                            </p:stCondLst>
                            <p:childTnLst>
                              <p:par>
                                <p:cTn id="94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bldLvl="0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73" grpId="0" animBg="1"/>
      <p:bldP spid="73" grpId="1" animBg="1"/>
      <p:bldP spid="73" grpId="2" animBg="1"/>
      <p:bldP spid="74" grpId="0"/>
      <p:bldP spid="7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/>
          <p:cNvSpPr/>
          <p:nvPr/>
        </p:nvSpPr>
        <p:spPr bwMode="auto">
          <a:xfrm>
            <a:off x="1115616" y="771550"/>
            <a:ext cx="2442749" cy="201792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4F81B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1221822" y="973342"/>
            <a:ext cx="7094594" cy="3513665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gradFill flip="none" rotWithShape="1">
            <a:gsLst>
              <a:gs pos="64000">
                <a:srgbClr val="FFFFFF"/>
              </a:gs>
              <a:gs pos="0">
                <a:srgbClr val="DEDFE1"/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254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7732280" y="3892251"/>
            <a:ext cx="584136" cy="594756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rgbClr val="4F81B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9"/>
          <p:cNvSpPr/>
          <p:nvPr/>
        </p:nvSpPr>
        <p:spPr bwMode="auto">
          <a:xfrm>
            <a:off x="1115616" y="771550"/>
            <a:ext cx="2240957" cy="156123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rgbClr val="4F81B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8081724" y="4269462"/>
            <a:ext cx="144016" cy="144016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0643" y="85807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9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14191" y="1614343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4F81BD"/>
                </a:solidFill>
                <a:cs typeface="+mn-ea"/>
                <a:sym typeface="+mn-lt"/>
              </a:rPr>
              <a:t>实习目的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43546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  <a:endParaRPr lang="zh-CN" altLang="en-US" sz="1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859770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3546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9770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4" y="2605688"/>
            <a:ext cx="3724935" cy="2512644"/>
          </a:xfrm>
          <a:prstGeom prst="rect">
            <a:avLst/>
          </a:prstGeom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39" grpId="0"/>
      <p:bldP spid="40" grpId="0"/>
      <p:bldP spid="4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678723" y="1461747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锻炼自己、成长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学习永无止境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找到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自己的不足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80625" y="2494785"/>
            <a:ext cx="27798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提前适应残酷的社会</a:t>
            </a: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踏出校门的时候，就不再是无忧无虑的学生</a:t>
            </a:r>
          </a:p>
          <a:p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80625" y="3478818"/>
            <a:ext cx="27798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找到自己努力的方向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不管男女，都怕入错行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4997236" y="2253835"/>
            <a:ext cx="33191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dash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4996625" y="3333955"/>
            <a:ext cx="3319791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dash"/>
          </a:ln>
          <a:effectLst/>
        </p:spPr>
      </p:cxnSp>
      <p:grpSp>
        <p:nvGrpSpPr>
          <p:cNvPr id="29" name="组合 28"/>
          <p:cNvGrpSpPr/>
          <p:nvPr/>
        </p:nvGrpSpPr>
        <p:grpSpPr>
          <a:xfrm>
            <a:off x="823856" y="1309572"/>
            <a:ext cx="3771528" cy="3422418"/>
            <a:chOff x="512440" y="949532"/>
            <a:chExt cx="3771528" cy="3422418"/>
          </a:xfrm>
        </p:grpSpPr>
        <p:pic>
          <p:nvPicPr>
            <p:cNvPr id="30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12440" y="949532"/>
              <a:ext cx="3771528" cy="3422418"/>
            </a:xfrm>
            <a:prstGeom prst="rect">
              <a:avLst/>
            </a:prstGeom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2193" y="1156746"/>
              <a:ext cx="3350608" cy="215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55424" y="1499689"/>
            <a:ext cx="599448" cy="599448"/>
            <a:chOff x="4955424" y="1457564"/>
            <a:chExt cx="599448" cy="599448"/>
          </a:xfrm>
        </p:grpSpPr>
        <p:sp>
          <p:nvSpPr>
            <p:cNvPr id="33" name="椭圆 32"/>
            <p:cNvSpPr/>
            <p:nvPr/>
          </p:nvSpPr>
          <p:spPr>
            <a:xfrm>
              <a:off x="4955424" y="1457564"/>
              <a:ext cx="599448" cy="599448"/>
            </a:xfrm>
            <a:prstGeom prst="ellipse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5110341" y="1644432"/>
              <a:ext cx="289613" cy="227488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70854" y="2494785"/>
            <a:ext cx="599448" cy="599448"/>
            <a:chOff x="4970854" y="2513407"/>
            <a:chExt cx="599448" cy="599448"/>
          </a:xfrm>
        </p:grpSpPr>
        <p:sp>
          <p:nvSpPr>
            <p:cNvPr id="35" name="椭圆 34"/>
            <p:cNvSpPr/>
            <p:nvPr/>
          </p:nvSpPr>
          <p:spPr>
            <a:xfrm>
              <a:off x="4970854" y="2513407"/>
              <a:ext cx="599448" cy="599448"/>
            </a:xfrm>
            <a:prstGeom prst="ellipse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5110341" y="2641777"/>
              <a:ext cx="289614" cy="30970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88609" y="3457874"/>
            <a:ext cx="599448" cy="599448"/>
            <a:chOff x="4988609" y="3551062"/>
            <a:chExt cx="599448" cy="599448"/>
          </a:xfrm>
        </p:grpSpPr>
        <p:sp>
          <p:nvSpPr>
            <p:cNvPr id="37" name="椭圆 36"/>
            <p:cNvSpPr/>
            <p:nvPr/>
          </p:nvSpPr>
          <p:spPr>
            <a:xfrm>
              <a:off x="4988609" y="3551062"/>
              <a:ext cx="599448" cy="599448"/>
            </a:xfrm>
            <a:prstGeom prst="ellipse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5140570" y="3710860"/>
              <a:ext cx="295526" cy="279852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212556" y="1686557"/>
            <a:ext cx="2762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da-DK" sz="1600" dirty="0">
                <a:solidFill>
                  <a:srgbClr val="5F7AA5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sym typeface="Arial" pitchFamily="34" charset="0"/>
              </a:rPr>
              <a:t>有些事情错过了，以后再也不会</a:t>
            </a:r>
            <a:r>
              <a:rPr lang="zh-CN" altLang="da-DK" sz="1600" dirty="0" smtClean="0">
                <a:solidFill>
                  <a:srgbClr val="5F7AA5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sym typeface="Arial" pitchFamily="34" charset="0"/>
              </a:rPr>
              <a:t>经历</a:t>
            </a:r>
            <a:r>
              <a:rPr lang="zh-CN" altLang="en-US" sz="1600" dirty="0" smtClean="0">
                <a:solidFill>
                  <a:srgbClr val="5F7AA5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sym typeface="Arial" pitchFamily="34" charset="0"/>
              </a:rPr>
              <a:t>！！！</a:t>
            </a:r>
            <a:endParaRPr lang="zh-CN" altLang="da-DK" sz="1600" dirty="0">
              <a:solidFill>
                <a:srgbClr val="5F7AA5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sym typeface="Arial" pitchFamily="34" charset="0"/>
            </a:endParaRPr>
          </a:p>
        </p:txBody>
      </p:sp>
      <p:sp>
        <p:nvSpPr>
          <p:cNvPr id="34" name="标题 1"/>
          <p:cNvSpPr txBox="1">
            <a:spLocks/>
          </p:cNvSpPr>
          <p:nvPr/>
        </p:nvSpPr>
        <p:spPr>
          <a:xfrm>
            <a:off x="3739600" y="148455"/>
            <a:ext cx="3630543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实习目的</a:t>
            </a:r>
            <a:endParaRPr lang="zh-CN" altLang="en-US" sz="2800" dirty="0">
              <a:solidFill>
                <a:srgbClr val="4F81B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371 0.15031 L -2.77778E-6 -1.35802E-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75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45 -0.00123 L 1.11111E-6 1.23457E-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4" y="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36 -0.1605 L 1.38889E-6 4.44444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802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7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/>
          <p:cNvSpPr/>
          <p:nvPr/>
        </p:nvSpPr>
        <p:spPr bwMode="auto">
          <a:xfrm>
            <a:off x="1115616" y="771550"/>
            <a:ext cx="2442749" cy="201792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C0504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1221822" y="973342"/>
            <a:ext cx="7094594" cy="3513665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gradFill flip="none" rotWithShape="1">
            <a:gsLst>
              <a:gs pos="64000">
                <a:srgbClr val="FFFFFF"/>
              </a:gs>
              <a:gs pos="0">
                <a:srgbClr val="DEDFE1"/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254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7732280" y="3892251"/>
            <a:ext cx="584136" cy="594756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rgbClr val="C0504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9"/>
          <p:cNvSpPr/>
          <p:nvPr/>
        </p:nvSpPr>
        <p:spPr bwMode="auto">
          <a:xfrm>
            <a:off x="1115616" y="771550"/>
            <a:ext cx="2240957" cy="156123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rgbClr val="C0504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8081724" y="4269462"/>
            <a:ext cx="144016" cy="144016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0643" y="85807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9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3814191" y="161434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C0504D"/>
                </a:solidFill>
                <a:cs typeface="+mn-ea"/>
                <a:sym typeface="+mn-lt"/>
              </a:rPr>
              <a:t>实习企业概述</a:t>
            </a:r>
            <a:endParaRPr lang="zh-CN" altLang="en-US" sz="4800" b="1" dirty="0">
              <a:solidFill>
                <a:srgbClr val="C0504D"/>
              </a:solidFill>
              <a:cs typeface="+mn-ea"/>
              <a:sym typeface="+mn-lt"/>
            </a:endParaRPr>
          </a:p>
        </p:txBody>
      </p:sp>
      <p:sp>
        <p:nvSpPr>
          <p:cNvPr id="16" name="TextBox 39"/>
          <p:cNvSpPr txBox="1"/>
          <p:nvPr/>
        </p:nvSpPr>
        <p:spPr>
          <a:xfrm>
            <a:off x="3843546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  <a:endParaRPr lang="zh-CN" altLang="en-US" sz="1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7" name="TextBox 40"/>
          <p:cNvSpPr txBox="1"/>
          <p:nvPr/>
        </p:nvSpPr>
        <p:spPr>
          <a:xfrm>
            <a:off x="5859770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4" name="TextBox 11"/>
          <p:cNvSpPr txBox="1"/>
          <p:nvPr/>
        </p:nvSpPr>
        <p:spPr>
          <a:xfrm>
            <a:off x="3843546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5" name="TextBox 12"/>
          <p:cNvSpPr txBox="1"/>
          <p:nvPr/>
        </p:nvSpPr>
        <p:spPr>
          <a:xfrm>
            <a:off x="5859770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4" y="2605688"/>
            <a:ext cx="3724935" cy="2512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15" grpId="0"/>
      <p:bldP spid="16" grpId="0"/>
      <p:bldP spid="17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9252520" y="-164554"/>
            <a:ext cx="144016" cy="14401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61009" y="746678"/>
            <a:ext cx="1967375" cy="1902366"/>
            <a:chOff x="6061009" y="746678"/>
            <a:chExt cx="1967375" cy="1902366"/>
          </a:xfrm>
        </p:grpSpPr>
        <p:sp>
          <p:nvSpPr>
            <p:cNvPr id="10" name="Freeform 6"/>
            <p:cNvSpPr/>
            <p:nvPr/>
          </p:nvSpPr>
          <p:spPr bwMode="auto">
            <a:xfrm>
              <a:off x="6061009" y="746678"/>
              <a:ext cx="1007432" cy="1594474"/>
            </a:xfrm>
            <a:custGeom>
              <a:avLst/>
              <a:gdLst>
                <a:gd name="T0" fmla="*/ 0 w 891"/>
                <a:gd name="T1" fmla="*/ 1652 h 1652"/>
                <a:gd name="T2" fmla="*/ 891 w 891"/>
                <a:gd name="T3" fmla="*/ 1249 h 1652"/>
                <a:gd name="T4" fmla="*/ 891 w 891"/>
                <a:gd name="T5" fmla="*/ 0 h 1652"/>
                <a:gd name="T6" fmla="*/ 9 w 891"/>
                <a:gd name="T7" fmla="*/ 608 h 1652"/>
                <a:gd name="T8" fmla="*/ 0 w 891"/>
                <a:gd name="T9" fmla="*/ 1652 h 1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1" h="1652">
                  <a:moveTo>
                    <a:pt x="0" y="1652"/>
                  </a:moveTo>
                  <a:lnTo>
                    <a:pt x="891" y="1249"/>
                  </a:lnTo>
                  <a:lnTo>
                    <a:pt x="891" y="0"/>
                  </a:lnTo>
                  <a:lnTo>
                    <a:pt x="9" y="608"/>
                  </a:lnTo>
                  <a:lnTo>
                    <a:pt x="0" y="1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7067310" y="746678"/>
              <a:ext cx="961074" cy="1593509"/>
            </a:xfrm>
            <a:custGeom>
              <a:avLst/>
              <a:gdLst>
                <a:gd name="T0" fmla="*/ 850 w 850"/>
                <a:gd name="T1" fmla="*/ 1650 h 1650"/>
                <a:gd name="T2" fmla="*/ 0 w 850"/>
                <a:gd name="T3" fmla="*/ 1249 h 1650"/>
                <a:gd name="T4" fmla="*/ 0 w 850"/>
                <a:gd name="T5" fmla="*/ 0 h 1650"/>
                <a:gd name="T6" fmla="*/ 850 w 850"/>
                <a:gd name="T7" fmla="*/ 622 h 1650"/>
                <a:gd name="T8" fmla="*/ 850 w 850"/>
                <a:gd name="T9" fmla="*/ 1650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1650">
                  <a:moveTo>
                    <a:pt x="850" y="1650"/>
                  </a:moveTo>
                  <a:lnTo>
                    <a:pt x="0" y="1249"/>
                  </a:lnTo>
                  <a:lnTo>
                    <a:pt x="0" y="0"/>
                  </a:lnTo>
                  <a:lnTo>
                    <a:pt x="850" y="622"/>
                  </a:lnTo>
                  <a:lnTo>
                    <a:pt x="850" y="165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6061009" y="1951220"/>
              <a:ext cx="1967375" cy="697824"/>
            </a:xfrm>
            <a:custGeom>
              <a:avLst/>
              <a:gdLst>
                <a:gd name="T0" fmla="*/ 1741 w 1741"/>
                <a:gd name="T1" fmla="*/ 401 h 722"/>
                <a:gd name="T2" fmla="*/ 909 w 1741"/>
                <a:gd name="T3" fmla="*/ 722 h 722"/>
                <a:gd name="T4" fmla="*/ 0 w 1741"/>
                <a:gd name="T5" fmla="*/ 403 h 722"/>
                <a:gd name="T6" fmla="*/ 891 w 1741"/>
                <a:gd name="T7" fmla="*/ 0 h 722"/>
                <a:gd name="T8" fmla="*/ 1741 w 1741"/>
                <a:gd name="T9" fmla="*/ 401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722">
                  <a:moveTo>
                    <a:pt x="1741" y="401"/>
                  </a:moveTo>
                  <a:lnTo>
                    <a:pt x="909" y="722"/>
                  </a:lnTo>
                  <a:lnTo>
                    <a:pt x="0" y="403"/>
                  </a:lnTo>
                  <a:lnTo>
                    <a:pt x="891" y="0"/>
                  </a:lnTo>
                  <a:lnTo>
                    <a:pt x="1741" y="40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7764937" y="1407825"/>
              <a:ext cx="96107" cy="57911"/>
            </a:xfrm>
            <a:custGeom>
              <a:avLst/>
              <a:gdLst>
                <a:gd name="T0" fmla="*/ 83 w 44"/>
                <a:gd name="T1" fmla="*/ 0 h 31"/>
                <a:gd name="T2" fmla="*/ 0 w 44"/>
                <a:gd name="T3" fmla="*/ 48 h 31"/>
                <a:gd name="T4" fmla="*/ 6 w 44"/>
                <a:gd name="T5" fmla="*/ 60 h 31"/>
                <a:gd name="T6" fmla="*/ 85 w 44"/>
                <a:gd name="T7" fmla="*/ 14 h 31"/>
                <a:gd name="T8" fmla="*/ 83 w 44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31">
                  <a:moveTo>
                    <a:pt x="43" y="0"/>
                  </a:moveTo>
                  <a:cubicBezTo>
                    <a:pt x="25" y="4"/>
                    <a:pt x="1" y="25"/>
                    <a:pt x="0" y="2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26" y="10"/>
                    <a:pt x="44" y="7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7621341" y="1238919"/>
              <a:ext cx="38443" cy="118717"/>
            </a:xfrm>
            <a:custGeom>
              <a:avLst/>
              <a:gdLst>
                <a:gd name="T0" fmla="*/ 34 w 18"/>
                <a:gd name="T1" fmla="*/ 6 h 64"/>
                <a:gd name="T2" fmla="*/ 26 w 18"/>
                <a:gd name="T3" fmla="*/ 0 h 64"/>
                <a:gd name="T4" fmla="*/ 0 w 18"/>
                <a:gd name="T5" fmla="*/ 121 h 64"/>
                <a:gd name="T6" fmla="*/ 9 w 18"/>
                <a:gd name="T7" fmla="*/ 123 h 64"/>
                <a:gd name="T8" fmla="*/ 34 w 18"/>
                <a:gd name="T9" fmla="*/ 6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4">
                  <a:moveTo>
                    <a:pt x="18" y="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4" y="22"/>
                    <a:pt x="0" y="61"/>
                    <a:pt x="0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3"/>
                    <a:pt x="8" y="25"/>
                    <a:pt x="1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7810164" y="1558393"/>
              <a:ext cx="100630" cy="26060"/>
            </a:xfrm>
            <a:custGeom>
              <a:avLst/>
              <a:gdLst>
                <a:gd name="T0" fmla="*/ 0 w 46"/>
                <a:gd name="T1" fmla="*/ 10 h 14"/>
                <a:gd name="T2" fmla="*/ 0 w 46"/>
                <a:gd name="T3" fmla="*/ 21 h 14"/>
                <a:gd name="T4" fmla="*/ 87 w 46"/>
                <a:gd name="T5" fmla="*/ 27 h 14"/>
                <a:gd name="T6" fmla="*/ 89 w 46"/>
                <a:gd name="T7" fmla="*/ 15 h 14"/>
                <a:gd name="T8" fmla="*/ 0 w 46"/>
                <a:gd name="T9" fmla="*/ 1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14">
                  <a:moveTo>
                    <a:pt x="0" y="5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28" y="7"/>
                    <a:pt x="45" y="14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28" y="0"/>
                    <a:pt x="1" y="5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7318320" y="1427128"/>
              <a:ext cx="98369" cy="55015"/>
            </a:xfrm>
            <a:custGeom>
              <a:avLst/>
              <a:gdLst>
                <a:gd name="T0" fmla="*/ 0 w 45"/>
                <a:gd name="T1" fmla="*/ 13 h 30"/>
                <a:gd name="T2" fmla="*/ 81 w 45"/>
                <a:gd name="T3" fmla="*/ 57 h 30"/>
                <a:gd name="T4" fmla="*/ 87 w 45"/>
                <a:gd name="T5" fmla="*/ 46 h 30"/>
                <a:gd name="T6" fmla="*/ 2 w 45"/>
                <a:gd name="T7" fmla="*/ 0 h 30"/>
                <a:gd name="T8" fmla="*/ 0 w 45"/>
                <a:gd name="T9" fmla="*/ 1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0">
                  <a:moveTo>
                    <a:pt x="0" y="7"/>
                  </a:moveTo>
                  <a:cubicBezTo>
                    <a:pt x="18" y="9"/>
                    <a:pt x="42" y="29"/>
                    <a:pt x="42" y="30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4" y="23"/>
                    <a:pt x="20" y="3"/>
                    <a:pt x="1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7431387" y="1261118"/>
              <a:ext cx="61056" cy="110030"/>
            </a:xfrm>
            <a:custGeom>
              <a:avLst/>
              <a:gdLst>
                <a:gd name="T0" fmla="*/ 54 w 28"/>
                <a:gd name="T1" fmla="*/ 108 h 59"/>
                <a:gd name="T2" fmla="*/ 6 w 28"/>
                <a:gd name="T3" fmla="*/ 0 h 59"/>
                <a:gd name="T4" fmla="*/ 0 w 28"/>
                <a:gd name="T5" fmla="*/ 10 h 59"/>
                <a:gd name="T6" fmla="*/ 46 w 28"/>
                <a:gd name="T7" fmla="*/ 114 h 59"/>
                <a:gd name="T8" fmla="*/ 54 w 28"/>
                <a:gd name="T9" fmla="*/ 108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59">
                  <a:moveTo>
                    <a:pt x="28" y="56"/>
                  </a:moveTo>
                  <a:cubicBezTo>
                    <a:pt x="28" y="55"/>
                    <a:pt x="17" y="18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3" y="22"/>
                    <a:pt x="24" y="58"/>
                    <a:pt x="24" y="59"/>
                  </a:cubicBezTo>
                  <a:lnTo>
                    <a:pt x="2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7301360" y="1582522"/>
              <a:ext cx="101761" cy="27990"/>
            </a:xfrm>
            <a:custGeom>
              <a:avLst/>
              <a:gdLst>
                <a:gd name="T0" fmla="*/ 0 w 47"/>
                <a:gd name="T1" fmla="*/ 17 h 15"/>
                <a:gd name="T2" fmla="*/ 4 w 47"/>
                <a:gd name="T3" fmla="*/ 29 h 15"/>
                <a:gd name="T4" fmla="*/ 88 w 47"/>
                <a:gd name="T5" fmla="*/ 21 h 15"/>
                <a:gd name="T6" fmla="*/ 90 w 47"/>
                <a:gd name="T7" fmla="*/ 10 h 15"/>
                <a:gd name="T8" fmla="*/ 0 w 47"/>
                <a:gd name="T9" fmla="*/ 17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9" y="7"/>
                    <a:pt x="46" y="11"/>
                    <a:pt x="46" y="11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6" y="5"/>
                    <a:pt x="18" y="0"/>
                    <a:pt x="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7788681" y="1682901"/>
              <a:ext cx="80278" cy="67562"/>
            </a:xfrm>
            <a:custGeom>
              <a:avLst/>
              <a:gdLst>
                <a:gd name="T0" fmla="*/ 6 w 37"/>
                <a:gd name="T1" fmla="*/ 0 h 36"/>
                <a:gd name="T2" fmla="*/ 0 w 37"/>
                <a:gd name="T3" fmla="*/ 10 h 36"/>
                <a:gd name="T4" fmla="*/ 61 w 37"/>
                <a:gd name="T5" fmla="*/ 70 h 36"/>
                <a:gd name="T6" fmla="*/ 71 w 37"/>
                <a:gd name="T7" fmla="*/ 62 h 36"/>
                <a:gd name="T8" fmla="*/ 6 w 37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6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4" y="19"/>
                    <a:pt x="32" y="3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29" y="14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7539932" y="1779418"/>
              <a:ext cx="122113" cy="54050"/>
            </a:xfrm>
            <a:custGeom>
              <a:avLst/>
              <a:gdLst>
                <a:gd name="T0" fmla="*/ 102 w 56"/>
                <a:gd name="T1" fmla="*/ 42 h 29"/>
                <a:gd name="T2" fmla="*/ 6 w 56"/>
                <a:gd name="T3" fmla="*/ 0 h 29"/>
                <a:gd name="T4" fmla="*/ 0 w 56"/>
                <a:gd name="T5" fmla="*/ 4 h 29"/>
                <a:gd name="T6" fmla="*/ 4 w 56"/>
                <a:gd name="T7" fmla="*/ 12 h 29"/>
                <a:gd name="T8" fmla="*/ 102 w 56"/>
                <a:gd name="T9" fmla="*/ 54 h 29"/>
                <a:gd name="T10" fmla="*/ 108 w 56"/>
                <a:gd name="T11" fmla="*/ 50 h 29"/>
                <a:gd name="T12" fmla="*/ 102 w 56"/>
                <a:gd name="T13" fmla="*/ 4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29">
                  <a:moveTo>
                    <a:pt x="53" y="2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5" y="29"/>
                    <a:pt x="56" y="28"/>
                    <a:pt x="56" y="26"/>
                  </a:cubicBezTo>
                  <a:cubicBezTo>
                    <a:pt x="56" y="25"/>
                    <a:pt x="55" y="23"/>
                    <a:pt x="5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7539932" y="1796792"/>
              <a:ext cx="119852" cy="54050"/>
            </a:xfrm>
            <a:custGeom>
              <a:avLst/>
              <a:gdLst>
                <a:gd name="T0" fmla="*/ 102 w 55"/>
                <a:gd name="T1" fmla="*/ 42 h 29"/>
                <a:gd name="T2" fmla="*/ 4 w 55"/>
                <a:gd name="T3" fmla="*/ 0 h 29"/>
                <a:gd name="T4" fmla="*/ 0 w 55"/>
                <a:gd name="T5" fmla="*/ 4 h 29"/>
                <a:gd name="T6" fmla="*/ 4 w 55"/>
                <a:gd name="T7" fmla="*/ 12 h 29"/>
                <a:gd name="T8" fmla="*/ 102 w 55"/>
                <a:gd name="T9" fmla="*/ 54 h 29"/>
                <a:gd name="T10" fmla="*/ 106 w 55"/>
                <a:gd name="T11" fmla="*/ 50 h 29"/>
                <a:gd name="T12" fmla="*/ 102 w 55"/>
                <a:gd name="T13" fmla="*/ 4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29">
                  <a:moveTo>
                    <a:pt x="53" y="2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5" y="28"/>
                    <a:pt x="55" y="26"/>
                  </a:cubicBezTo>
                  <a:cubicBezTo>
                    <a:pt x="55" y="25"/>
                    <a:pt x="54" y="23"/>
                    <a:pt x="5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7537671" y="1813200"/>
              <a:ext cx="122113" cy="54050"/>
            </a:xfrm>
            <a:custGeom>
              <a:avLst/>
              <a:gdLst>
                <a:gd name="T0" fmla="*/ 104 w 56"/>
                <a:gd name="T1" fmla="*/ 42 h 29"/>
                <a:gd name="T2" fmla="*/ 6 w 56"/>
                <a:gd name="T3" fmla="*/ 0 h 29"/>
                <a:gd name="T4" fmla="*/ 0 w 56"/>
                <a:gd name="T5" fmla="*/ 4 h 29"/>
                <a:gd name="T6" fmla="*/ 6 w 56"/>
                <a:gd name="T7" fmla="*/ 12 h 29"/>
                <a:gd name="T8" fmla="*/ 104 w 56"/>
                <a:gd name="T9" fmla="*/ 54 h 29"/>
                <a:gd name="T10" fmla="*/ 108 w 56"/>
                <a:gd name="T11" fmla="*/ 50 h 29"/>
                <a:gd name="T12" fmla="*/ 104 w 56"/>
                <a:gd name="T13" fmla="*/ 4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29">
                  <a:moveTo>
                    <a:pt x="54" y="2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5" y="29"/>
                    <a:pt x="56" y="28"/>
                    <a:pt x="56" y="26"/>
                  </a:cubicBezTo>
                  <a:cubicBezTo>
                    <a:pt x="56" y="25"/>
                    <a:pt x="55" y="23"/>
                    <a:pt x="5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7539932" y="1827677"/>
              <a:ext cx="119852" cy="67562"/>
            </a:xfrm>
            <a:custGeom>
              <a:avLst/>
              <a:gdLst>
                <a:gd name="T0" fmla="*/ 102 w 55"/>
                <a:gd name="T1" fmla="*/ 43 h 36"/>
                <a:gd name="T2" fmla="*/ 4 w 55"/>
                <a:gd name="T3" fmla="*/ 0 h 36"/>
                <a:gd name="T4" fmla="*/ 0 w 55"/>
                <a:gd name="T5" fmla="*/ 2 h 36"/>
                <a:gd name="T6" fmla="*/ 2 w 55"/>
                <a:gd name="T7" fmla="*/ 8 h 36"/>
                <a:gd name="T8" fmla="*/ 10 w 55"/>
                <a:gd name="T9" fmla="*/ 19 h 36"/>
                <a:gd name="T10" fmla="*/ 15 w 55"/>
                <a:gd name="T11" fmla="*/ 29 h 36"/>
                <a:gd name="T12" fmla="*/ 17 w 55"/>
                <a:gd name="T13" fmla="*/ 31 h 36"/>
                <a:gd name="T14" fmla="*/ 17 w 55"/>
                <a:gd name="T15" fmla="*/ 31 h 36"/>
                <a:gd name="T16" fmla="*/ 27 w 55"/>
                <a:gd name="T17" fmla="*/ 47 h 36"/>
                <a:gd name="T18" fmla="*/ 75 w 55"/>
                <a:gd name="T19" fmla="*/ 68 h 36"/>
                <a:gd name="T20" fmla="*/ 85 w 55"/>
                <a:gd name="T21" fmla="*/ 60 h 36"/>
                <a:gd name="T22" fmla="*/ 85 w 55"/>
                <a:gd name="T23" fmla="*/ 60 h 36"/>
                <a:gd name="T24" fmla="*/ 89 w 55"/>
                <a:gd name="T25" fmla="*/ 60 h 36"/>
                <a:gd name="T26" fmla="*/ 102 w 55"/>
                <a:gd name="T27" fmla="*/ 51 h 36"/>
                <a:gd name="T28" fmla="*/ 102 w 55"/>
                <a:gd name="T29" fmla="*/ 51 h 36"/>
                <a:gd name="T30" fmla="*/ 106 w 55"/>
                <a:gd name="T31" fmla="*/ 49 h 36"/>
                <a:gd name="T32" fmla="*/ 102 w 55"/>
                <a:gd name="T33" fmla="*/ 43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5" h="36">
                  <a:moveTo>
                    <a:pt x="53" y="2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7"/>
                    <a:pt x="5" y="10"/>
                  </a:cubicBezTo>
                  <a:cubicBezTo>
                    <a:pt x="7" y="13"/>
                    <a:pt x="7" y="14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9"/>
                    <a:pt x="11" y="23"/>
                    <a:pt x="14" y="2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6"/>
                    <a:pt x="44" y="34"/>
                    <a:pt x="44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7" y="31"/>
                    <a:pt x="52" y="27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6"/>
                    <a:pt x="55" y="26"/>
                    <a:pt x="55" y="25"/>
                  </a:cubicBezTo>
                  <a:cubicBezTo>
                    <a:pt x="55" y="24"/>
                    <a:pt x="54" y="23"/>
                    <a:pt x="5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7539932" y="1763010"/>
              <a:ext cx="122113" cy="54050"/>
            </a:xfrm>
            <a:custGeom>
              <a:avLst/>
              <a:gdLst>
                <a:gd name="T0" fmla="*/ 104 w 56"/>
                <a:gd name="T1" fmla="*/ 44 h 29"/>
                <a:gd name="T2" fmla="*/ 4 w 56"/>
                <a:gd name="T3" fmla="*/ 0 h 29"/>
                <a:gd name="T4" fmla="*/ 0 w 56"/>
                <a:gd name="T5" fmla="*/ 4 h 29"/>
                <a:gd name="T6" fmla="*/ 4 w 56"/>
                <a:gd name="T7" fmla="*/ 12 h 29"/>
                <a:gd name="T8" fmla="*/ 104 w 56"/>
                <a:gd name="T9" fmla="*/ 56 h 29"/>
                <a:gd name="T10" fmla="*/ 108 w 56"/>
                <a:gd name="T11" fmla="*/ 52 h 29"/>
                <a:gd name="T12" fmla="*/ 104 w 56"/>
                <a:gd name="T13" fmla="*/ 44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29">
                  <a:moveTo>
                    <a:pt x="54" y="2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6" y="28"/>
                    <a:pt x="56" y="27"/>
                  </a:cubicBezTo>
                  <a:cubicBezTo>
                    <a:pt x="56" y="25"/>
                    <a:pt x="55" y="23"/>
                    <a:pt x="5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7466438" y="1405895"/>
              <a:ext cx="291714" cy="388967"/>
            </a:xfrm>
            <a:custGeom>
              <a:avLst/>
              <a:gdLst>
                <a:gd name="T0" fmla="*/ 141 w 134"/>
                <a:gd name="T1" fmla="*/ 19 h 209"/>
                <a:gd name="T2" fmla="*/ 40 w 134"/>
                <a:gd name="T3" fmla="*/ 17 h 209"/>
                <a:gd name="T4" fmla="*/ 0 w 134"/>
                <a:gd name="T5" fmla="*/ 106 h 209"/>
                <a:gd name="T6" fmla="*/ 31 w 134"/>
                <a:gd name="T7" fmla="*/ 231 h 209"/>
                <a:gd name="T8" fmla="*/ 48 w 134"/>
                <a:gd name="T9" fmla="*/ 285 h 209"/>
                <a:gd name="T10" fmla="*/ 65 w 134"/>
                <a:gd name="T11" fmla="*/ 355 h 209"/>
                <a:gd name="T12" fmla="*/ 77 w 134"/>
                <a:gd name="T13" fmla="*/ 363 h 209"/>
                <a:gd name="T14" fmla="*/ 129 w 134"/>
                <a:gd name="T15" fmla="*/ 384 h 209"/>
                <a:gd name="T16" fmla="*/ 168 w 134"/>
                <a:gd name="T17" fmla="*/ 401 h 209"/>
                <a:gd name="T18" fmla="*/ 175 w 134"/>
                <a:gd name="T19" fmla="*/ 401 h 209"/>
                <a:gd name="T20" fmla="*/ 196 w 134"/>
                <a:gd name="T21" fmla="*/ 366 h 209"/>
                <a:gd name="T22" fmla="*/ 214 w 134"/>
                <a:gd name="T23" fmla="*/ 322 h 209"/>
                <a:gd name="T24" fmla="*/ 221 w 134"/>
                <a:gd name="T25" fmla="*/ 310 h 209"/>
                <a:gd name="T26" fmla="*/ 256 w 134"/>
                <a:gd name="T27" fmla="*/ 218 h 209"/>
                <a:gd name="T28" fmla="*/ 248 w 134"/>
                <a:gd name="T29" fmla="*/ 147 h 209"/>
                <a:gd name="T30" fmla="*/ 110 w 134"/>
                <a:gd name="T31" fmla="*/ 349 h 209"/>
                <a:gd name="T32" fmla="*/ 125 w 134"/>
                <a:gd name="T33" fmla="*/ 260 h 209"/>
                <a:gd name="T34" fmla="*/ 131 w 134"/>
                <a:gd name="T35" fmla="*/ 359 h 209"/>
                <a:gd name="T36" fmla="*/ 235 w 134"/>
                <a:gd name="T37" fmla="*/ 208 h 209"/>
                <a:gd name="T38" fmla="*/ 202 w 134"/>
                <a:gd name="T39" fmla="*/ 289 h 209"/>
                <a:gd name="T40" fmla="*/ 194 w 134"/>
                <a:gd name="T41" fmla="*/ 301 h 209"/>
                <a:gd name="T42" fmla="*/ 173 w 134"/>
                <a:gd name="T43" fmla="*/ 355 h 209"/>
                <a:gd name="T44" fmla="*/ 166 w 134"/>
                <a:gd name="T45" fmla="*/ 374 h 209"/>
                <a:gd name="T46" fmla="*/ 131 w 134"/>
                <a:gd name="T47" fmla="*/ 245 h 209"/>
                <a:gd name="T48" fmla="*/ 94 w 134"/>
                <a:gd name="T49" fmla="*/ 343 h 209"/>
                <a:gd name="T50" fmla="*/ 73 w 134"/>
                <a:gd name="T51" fmla="*/ 310 h 209"/>
                <a:gd name="T52" fmla="*/ 54 w 134"/>
                <a:gd name="T53" fmla="*/ 239 h 209"/>
                <a:gd name="T54" fmla="*/ 46 w 134"/>
                <a:gd name="T55" fmla="*/ 214 h 209"/>
                <a:gd name="T56" fmla="*/ 23 w 134"/>
                <a:gd name="T57" fmla="*/ 112 h 209"/>
                <a:gd name="T58" fmla="*/ 131 w 134"/>
                <a:gd name="T59" fmla="*/ 40 h 209"/>
                <a:gd name="T60" fmla="*/ 206 w 134"/>
                <a:gd name="T61" fmla="*/ 108 h 209"/>
                <a:gd name="T62" fmla="*/ 235 w 134"/>
                <a:gd name="T63" fmla="*/ 201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4" h="209">
                  <a:moveTo>
                    <a:pt x="116" y="50"/>
                  </a:moveTo>
                  <a:cubicBezTo>
                    <a:pt x="104" y="31"/>
                    <a:pt x="90" y="18"/>
                    <a:pt x="73" y="10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50" y="0"/>
                    <a:pt x="33" y="1"/>
                    <a:pt x="21" y="9"/>
                  </a:cubicBezTo>
                  <a:cubicBezTo>
                    <a:pt x="8" y="18"/>
                    <a:pt x="1" y="33"/>
                    <a:pt x="0" y="5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8"/>
                    <a:pt x="7" y="96"/>
                    <a:pt x="13" y="113"/>
                  </a:cubicBezTo>
                  <a:cubicBezTo>
                    <a:pt x="14" y="115"/>
                    <a:pt x="15" y="118"/>
                    <a:pt x="16" y="120"/>
                  </a:cubicBezTo>
                  <a:cubicBezTo>
                    <a:pt x="17" y="122"/>
                    <a:pt x="17" y="124"/>
                    <a:pt x="18" y="126"/>
                  </a:cubicBezTo>
                  <a:cubicBezTo>
                    <a:pt x="21" y="133"/>
                    <a:pt x="24" y="141"/>
                    <a:pt x="25" y="148"/>
                  </a:cubicBezTo>
                  <a:cubicBezTo>
                    <a:pt x="26" y="151"/>
                    <a:pt x="26" y="155"/>
                    <a:pt x="27" y="158"/>
                  </a:cubicBezTo>
                  <a:cubicBezTo>
                    <a:pt x="27" y="167"/>
                    <a:pt x="28" y="176"/>
                    <a:pt x="34" y="184"/>
                  </a:cubicBezTo>
                  <a:cubicBezTo>
                    <a:pt x="36" y="186"/>
                    <a:pt x="36" y="186"/>
                    <a:pt x="36" y="186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5" y="190"/>
                    <a:pt x="49" y="192"/>
                    <a:pt x="54" y="194"/>
                  </a:cubicBezTo>
                  <a:cubicBezTo>
                    <a:pt x="58" y="196"/>
                    <a:pt x="63" y="197"/>
                    <a:pt x="67" y="199"/>
                  </a:cubicBezTo>
                  <a:cubicBezTo>
                    <a:pt x="75" y="203"/>
                    <a:pt x="81" y="205"/>
                    <a:pt x="87" y="208"/>
                  </a:cubicBezTo>
                  <a:cubicBezTo>
                    <a:pt x="87" y="208"/>
                    <a:pt x="87" y="208"/>
                    <a:pt x="87" y="208"/>
                  </a:cubicBezTo>
                  <a:cubicBezTo>
                    <a:pt x="89" y="209"/>
                    <a:pt x="89" y="209"/>
                    <a:pt x="89" y="209"/>
                  </a:cubicBezTo>
                  <a:cubicBezTo>
                    <a:pt x="91" y="208"/>
                    <a:pt x="91" y="208"/>
                    <a:pt x="91" y="208"/>
                  </a:cubicBezTo>
                  <a:cubicBezTo>
                    <a:pt x="95" y="206"/>
                    <a:pt x="99" y="203"/>
                    <a:pt x="101" y="196"/>
                  </a:cubicBezTo>
                  <a:cubicBezTo>
                    <a:pt x="101" y="194"/>
                    <a:pt x="101" y="192"/>
                    <a:pt x="102" y="190"/>
                  </a:cubicBezTo>
                  <a:cubicBezTo>
                    <a:pt x="102" y="187"/>
                    <a:pt x="102" y="184"/>
                    <a:pt x="103" y="182"/>
                  </a:cubicBezTo>
                  <a:cubicBezTo>
                    <a:pt x="105" y="176"/>
                    <a:pt x="108" y="171"/>
                    <a:pt x="111" y="167"/>
                  </a:cubicBezTo>
                  <a:cubicBezTo>
                    <a:pt x="112" y="165"/>
                    <a:pt x="113" y="164"/>
                    <a:pt x="114" y="163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19" y="155"/>
                    <a:pt x="123" y="150"/>
                    <a:pt x="126" y="143"/>
                  </a:cubicBezTo>
                  <a:cubicBezTo>
                    <a:pt x="130" y="136"/>
                    <a:pt x="132" y="127"/>
                    <a:pt x="133" y="113"/>
                  </a:cubicBezTo>
                  <a:cubicBezTo>
                    <a:pt x="133" y="108"/>
                    <a:pt x="133" y="108"/>
                    <a:pt x="133" y="108"/>
                  </a:cubicBezTo>
                  <a:cubicBezTo>
                    <a:pt x="134" y="98"/>
                    <a:pt x="132" y="87"/>
                    <a:pt x="129" y="76"/>
                  </a:cubicBezTo>
                  <a:cubicBezTo>
                    <a:pt x="125" y="66"/>
                    <a:pt x="121" y="58"/>
                    <a:pt x="116" y="50"/>
                  </a:cubicBezTo>
                  <a:close/>
                  <a:moveTo>
                    <a:pt x="57" y="181"/>
                  </a:moveTo>
                  <a:cubicBezTo>
                    <a:pt x="55" y="164"/>
                    <a:pt x="56" y="140"/>
                    <a:pt x="62" y="135"/>
                  </a:cubicBezTo>
                  <a:cubicBezTo>
                    <a:pt x="62" y="135"/>
                    <a:pt x="63" y="134"/>
                    <a:pt x="65" y="135"/>
                  </a:cubicBezTo>
                  <a:cubicBezTo>
                    <a:pt x="79" y="140"/>
                    <a:pt x="75" y="173"/>
                    <a:pt x="72" y="188"/>
                  </a:cubicBezTo>
                  <a:cubicBezTo>
                    <a:pt x="71" y="187"/>
                    <a:pt x="69" y="187"/>
                    <a:pt x="68" y="186"/>
                  </a:cubicBezTo>
                  <a:cubicBezTo>
                    <a:pt x="64" y="184"/>
                    <a:pt x="61" y="183"/>
                    <a:pt x="57" y="181"/>
                  </a:cubicBezTo>
                  <a:close/>
                  <a:moveTo>
                    <a:pt x="122" y="108"/>
                  </a:moveTo>
                  <a:cubicBezTo>
                    <a:pt x="121" y="119"/>
                    <a:pt x="119" y="127"/>
                    <a:pt x="116" y="133"/>
                  </a:cubicBezTo>
                  <a:cubicBezTo>
                    <a:pt x="112" y="139"/>
                    <a:pt x="109" y="145"/>
                    <a:pt x="105" y="150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3" y="153"/>
                    <a:pt x="102" y="154"/>
                    <a:pt x="101" y="156"/>
                  </a:cubicBezTo>
                  <a:cubicBezTo>
                    <a:pt x="98" y="160"/>
                    <a:pt x="94" y="166"/>
                    <a:pt x="92" y="173"/>
                  </a:cubicBezTo>
                  <a:cubicBezTo>
                    <a:pt x="91" y="177"/>
                    <a:pt x="91" y="180"/>
                    <a:pt x="90" y="184"/>
                  </a:cubicBezTo>
                  <a:cubicBezTo>
                    <a:pt x="90" y="186"/>
                    <a:pt x="90" y="187"/>
                    <a:pt x="89" y="189"/>
                  </a:cubicBezTo>
                  <a:cubicBezTo>
                    <a:pt x="89" y="191"/>
                    <a:pt x="87" y="193"/>
                    <a:pt x="86" y="194"/>
                  </a:cubicBezTo>
                  <a:cubicBezTo>
                    <a:pt x="84" y="193"/>
                    <a:pt x="82" y="192"/>
                    <a:pt x="80" y="191"/>
                  </a:cubicBezTo>
                  <a:cubicBezTo>
                    <a:pt x="82" y="181"/>
                    <a:pt x="90" y="136"/>
                    <a:pt x="68" y="127"/>
                  </a:cubicBezTo>
                  <a:cubicBezTo>
                    <a:pt x="63" y="125"/>
                    <a:pt x="59" y="127"/>
                    <a:pt x="57" y="129"/>
                  </a:cubicBezTo>
                  <a:cubicBezTo>
                    <a:pt x="47" y="136"/>
                    <a:pt x="47" y="164"/>
                    <a:pt x="49" y="178"/>
                  </a:cubicBezTo>
                  <a:cubicBezTo>
                    <a:pt x="46" y="177"/>
                    <a:pt x="43" y="176"/>
                    <a:pt x="41" y="175"/>
                  </a:cubicBezTo>
                  <a:cubicBezTo>
                    <a:pt x="39" y="171"/>
                    <a:pt x="39" y="166"/>
                    <a:pt x="38" y="161"/>
                  </a:cubicBezTo>
                  <a:cubicBezTo>
                    <a:pt x="38" y="157"/>
                    <a:pt x="37" y="153"/>
                    <a:pt x="36" y="149"/>
                  </a:cubicBezTo>
                  <a:cubicBezTo>
                    <a:pt x="34" y="140"/>
                    <a:pt x="31" y="132"/>
                    <a:pt x="28" y="124"/>
                  </a:cubicBezTo>
                  <a:cubicBezTo>
                    <a:pt x="28" y="122"/>
                    <a:pt x="27" y="120"/>
                    <a:pt x="26" y="119"/>
                  </a:cubicBezTo>
                  <a:cubicBezTo>
                    <a:pt x="26" y="116"/>
                    <a:pt x="25" y="114"/>
                    <a:pt x="24" y="111"/>
                  </a:cubicBezTo>
                  <a:cubicBezTo>
                    <a:pt x="18" y="95"/>
                    <a:pt x="12" y="79"/>
                    <a:pt x="12" y="60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3" y="42"/>
                    <a:pt x="19" y="30"/>
                    <a:pt x="29" y="22"/>
                  </a:cubicBezTo>
                  <a:cubicBezTo>
                    <a:pt x="39" y="15"/>
                    <a:pt x="52" y="15"/>
                    <a:pt x="68" y="21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86" y="29"/>
                    <a:pt x="98" y="40"/>
                    <a:pt x="107" y="56"/>
                  </a:cubicBezTo>
                  <a:cubicBezTo>
                    <a:pt x="111" y="62"/>
                    <a:pt x="115" y="69"/>
                    <a:pt x="118" y="77"/>
                  </a:cubicBezTo>
                  <a:cubicBezTo>
                    <a:pt x="121" y="86"/>
                    <a:pt x="122" y="95"/>
                    <a:pt x="122" y="104"/>
                  </a:cubicBezTo>
                  <a:lnTo>
                    <a:pt x="122" y="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342547" y="2242704"/>
            <a:ext cx="1510583" cy="1213229"/>
            <a:chOff x="6342547" y="2242704"/>
            <a:chExt cx="1510583" cy="1213229"/>
          </a:xfrm>
        </p:grpSpPr>
        <p:sp>
          <p:nvSpPr>
            <p:cNvPr id="28" name="Freeform 24"/>
            <p:cNvSpPr/>
            <p:nvPr/>
          </p:nvSpPr>
          <p:spPr bwMode="auto">
            <a:xfrm>
              <a:off x="6342547" y="3293783"/>
              <a:ext cx="1510582" cy="162150"/>
            </a:xfrm>
            <a:custGeom>
              <a:avLst/>
              <a:gdLst>
                <a:gd name="T0" fmla="*/ 0 w 1335"/>
                <a:gd name="T1" fmla="*/ 77 h 168"/>
                <a:gd name="T2" fmla="*/ 840 w 1335"/>
                <a:gd name="T3" fmla="*/ 168 h 168"/>
                <a:gd name="T4" fmla="*/ 1335 w 1335"/>
                <a:gd name="T5" fmla="*/ 85 h 168"/>
                <a:gd name="T6" fmla="*/ 651 w 1335"/>
                <a:gd name="T7" fmla="*/ 0 h 168"/>
                <a:gd name="T8" fmla="*/ 0 w 1335"/>
                <a:gd name="T9" fmla="*/ 7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5" h="168">
                  <a:moveTo>
                    <a:pt x="0" y="77"/>
                  </a:moveTo>
                  <a:lnTo>
                    <a:pt x="840" y="168"/>
                  </a:lnTo>
                  <a:lnTo>
                    <a:pt x="1335" y="85"/>
                  </a:lnTo>
                  <a:lnTo>
                    <a:pt x="651" y="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342547" y="2242704"/>
              <a:ext cx="1510583" cy="1133119"/>
              <a:chOff x="6342547" y="2242704"/>
              <a:chExt cx="1510583" cy="1133119"/>
            </a:xfrm>
          </p:grpSpPr>
          <p:sp>
            <p:nvSpPr>
              <p:cNvPr id="26" name="Freeform 22"/>
              <p:cNvSpPr/>
              <p:nvPr/>
            </p:nvSpPr>
            <p:spPr bwMode="auto">
              <a:xfrm>
                <a:off x="7078617" y="2243669"/>
                <a:ext cx="774513" cy="1132154"/>
              </a:xfrm>
              <a:custGeom>
                <a:avLst/>
                <a:gdLst>
                  <a:gd name="T0" fmla="*/ 684 w 684"/>
                  <a:gd name="T1" fmla="*/ 1174 h 1174"/>
                  <a:gd name="T2" fmla="*/ 0 w 684"/>
                  <a:gd name="T3" fmla="*/ 1091 h 1174"/>
                  <a:gd name="T4" fmla="*/ 0 w 684"/>
                  <a:gd name="T5" fmla="*/ 0 h 1174"/>
                  <a:gd name="T6" fmla="*/ 684 w 684"/>
                  <a:gd name="T7" fmla="*/ 294 h 1174"/>
                  <a:gd name="T8" fmla="*/ 684 w 684"/>
                  <a:gd name="T9" fmla="*/ 1174 h 1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1174">
                    <a:moveTo>
                      <a:pt x="684" y="1174"/>
                    </a:moveTo>
                    <a:lnTo>
                      <a:pt x="0" y="1091"/>
                    </a:lnTo>
                    <a:lnTo>
                      <a:pt x="0" y="0"/>
                    </a:lnTo>
                    <a:lnTo>
                      <a:pt x="684" y="294"/>
                    </a:lnTo>
                    <a:lnTo>
                      <a:pt x="684" y="117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23"/>
              <p:cNvSpPr/>
              <p:nvPr/>
            </p:nvSpPr>
            <p:spPr bwMode="auto">
              <a:xfrm>
                <a:off x="6342547" y="2242704"/>
                <a:ext cx="736070" cy="1125398"/>
              </a:xfrm>
              <a:custGeom>
                <a:avLst/>
                <a:gdLst>
                  <a:gd name="T0" fmla="*/ 0 w 651"/>
                  <a:gd name="T1" fmla="*/ 1166 h 1166"/>
                  <a:gd name="T2" fmla="*/ 651 w 651"/>
                  <a:gd name="T3" fmla="*/ 1091 h 1166"/>
                  <a:gd name="T4" fmla="*/ 651 w 651"/>
                  <a:gd name="T5" fmla="*/ 0 h 1166"/>
                  <a:gd name="T6" fmla="*/ 0 w 651"/>
                  <a:gd name="T7" fmla="*/ 269 h 1166"/>
                  <a:gd name="T8" fmla="*/ 0 w 651"/>
                  <a:gd name="T9" fmla="*/ 1166 h 1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1" h="1166">
                    <a:moveTo>
                      <a:pt x="0" y="1166"/>
                    </a:moveTo>
                    <a:lnTo>
                      <a:pt x="651" y="1091"/>
                    </a:lnTo>
                    <a:lnTo>
                      <a:pt x="651" y="0"/>
                    </a:lnTo>
                    <a:lnTo>
                      <a:pt x="0" y="269"/>
                    </a:lnTo>
                    <a:lnTo>
                      <a:pt x="0" y="116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25"/>
              <p:cNvSpPr>
                <a:spLocks noEditPoints="1"/>
              </p:cNvSpPr>
              <p:nvPr/>
            </p:nvSpPr>
            <p:spPr bwMode="auto">
              <a:xfrm>
                <a:off x="6504234" y="2590168"/>
                <a:ext cx="439833" cy="478728"/>
              </a:xfrm>
              <a:custGeom>
                <a:avLst/>
                <a:gdLst>
                  <a:gd name="T0" fmla="*/ 0 w 389"/>
                  <a:gd name="T1" fmla="*/ 173 h 496"/>
                  <a:gd name="T2" fmla="*/ 0 w 389"/>
                  <a:gd name="T3" fmla="*/ 496 h 496"/>
                  <a:gd name="T4" fmla="*/ 389 w 389"/>
                  <a:gd name="T5" fmla="*/ 396 h 496"/>
                  <a:gd name="T6" fmla="*/ 389 w 389"/>
                  <a:gd name="T7" fmla="*/ 0 h 496"/>
                  <a:gd name="T8" fmla="*/ 0 w 389"/>
                  <a:gd name="T9" fmla="*/ 173 h 496"/>
                  <a:gd name="T10" fmla="*/ 375 w 389"/>
                  <a:gd name="T11" fmla="*/ 36 h 496"/>
                  <a:gd name="T12" fmla="*/ 273 w 389"/>
                  <a:gd name="T13" fmla="*/ 223 h 496"/>
                  <a:gd name="T14" fmla="*/ 377 w 389"/>
                  <a:gd name="T15" fmla="*/ 381 h 496"/>
                  <a:gd name="T16" fmla="*/ 377 w 389"/>
                  <a:gd name="T17" fmla="*/ 381 h 496"/>
                  <a:gd name="T18" fmla="*/ 256 w 389"/>
                  <a:gd name="T19" fmla="*/ 248 h 496"/>
                  <a:gd name="T20" fmla="*/ 188 w 389"/>
                  <a:gd name="T21" fmla="*/ 340 h 496"/>
                  <a:gd name="T22" fmla="*/ 132 w 389"/>
                  <a:gd name="T23" fmla="*/ 298 h 496"/>
                  <a:gd name="T24" fmla="*/ 13 w 389"/>
                  <a:gd name="T25" fmla="*/ 462 h 496"/>
                  <a:gd name="T26" fmla="*/ 13 w 389"/>
                  <a:gd name="T27" fmla="*/ 462 h 496"/>
                  <a:gd name="T28" fmla="*/ 100 w 389"/>
                  <a:gd name="T29" fmla="*/ 281 h 496"/>
                  <a:gd name="T30" fmla="*/ 13 w 389"/>
                  <a:gd name="T31" fmla="*/ 192 h 496"/>
                  <a:gd name="T32" fmla="*/ 182 w 389"/>
                  <a:gd name="T33" fmla="*/ 294 h 496"/>
                  <a:gd name="T34" fmla="*/ 375 w 389"/>
                  <a:gd name="T35" fmla="*/ 36 h 496"/>
                  <a:gd name="T36" fmla="*/ 375 w 389"/>
                  <a:gd name="T37" fmla="*/ 36 h 4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89" h="496">
                    <a:moveTo>
                      <a:pt x="0" y="173"/>
                    </a:moveTo>
                    <a:lnTo>
                      <a:pt x="0" y="496"/>
                    </a:lnTo>
                    <a:lnTo>
                      <a:pt x="389" y="396"/>
                    </a:lnTo>
                    <a:lnTo>
                      <a:pt x="389" y="0"/>
                    </a:lnTo>
                    <a:lnTo>
                      <a:pt x="0" y="173"/>
                    </a:lnTo>
                    <a:close/>
                    <a:moveTo>
                      <a:pt x="375" y="36"/>
                    </a:moveTo>
                    <a:lnTo>
                      <a:pt x="273" y="223"/>
                    </a:lnTo>
                    <a:lnTo>
                      <a:pt x="377" y="381"/>
                    </a:lnTo>
                    <a:lnTo>
                      <a:pt x="256" y="248"/>
                    </a:lnTo>
                    <a:lnTo>
                      <a:pt x="188" y="340"/>
                    </a:lnTo>
                    <a:lnTo>
                      <a:pt x="132" y="298"/>
                    </a:lnTo>
                    <a:lnTo>
                      <a:pt x="13" y="462"/>
                    </a:lnTo>
                    <a:lnTo>
                      <a:pt x="100" y="281"/>
                    </a:lnTo>
                    <a:lnTo>
                      <a:pt x="13" y="192"/>
                    </a:lnTo>
                    <a:lnTo>
                      <a:pt x="182" y="294"/>
                    </a:lnTo>
                    <a:lnTo>
                      <a:pt x="375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36505" y="3315982"/>
            <a:ext cx="2125670" cy="1600265"/>
            <a:chOff x="5736505" y="3315982"/>
            <a:chExt cx="2125670" cy="1600265"/>
          </a:xfrm>
        </p:grpSpPr>
        <p:sp>
          <p:nvSpPr>
            <p:cNvPr id="30" name="Freeform 26"/>
            <p:cNvSpPr/>
            <p:nvPr/>
          </p:nvSpPr>
          <p:spPr bwMode="auto">
            <a:xfrm>
              <a:off x="6767681" y="3315982"/>
              <a:ext cx="1094494" cy="1600265"/>
            </a:xfrm>
            <a:custGeom>
              <a:avLst/>
              <a:gdLst>
                <a:gd name="T0" fmla="*/ 968 w 968"/>
                <a:gd name="T1" fmla="*/ 1371 h 1658"/>
                <a:gd name="T2" fmla="*/ 0 w 968"/>
                <a:gd name="T3" fmla="*/ 1658 h 1658"/>
                <a:gd name="T4" fmla="*/ 0 w 968"/>
                <a:gd name="T5" fmla="*/ 0 h 1658"/>
                <a:gd name="T6" fmla="*/ 968 w 968"/>
                <a:gd name="T7" fmla="*/ 112 h 1658"/>
                <a:gd name="T8" fmla="*/ 968 w 968"/>
                <a:gd name="T9" fmla="*/ 1371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8" h="1658">
                  <a:moveTo>
                    <a:pt x="968" y="1371"/>
                  </a:moveTo>
                  <a:lnTo>
                    <a:pt x="0" y="1658"/>
                  </a:lnTo>
                  <a:lnTo>
                    <a:pt x="0" y="0"/>
                  </a:lnTo>
                  <a:lnTo>
                    <a:pt x="968" y="112"/>
                  </a:lnTo>
                  <a:lnTo>
                    <a:pt x="968" y="13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736505" y="3315982"/>
              <a:ext cx="1031176" cy="1600265"/>
            </a:xfrm>
            <a:custGeom>
              <a:avLst/>
              <a:gdLst>
                <a:gd name="T0" fmla="*/ 0 w 912"/>
                <a:gd name="T1" fmla="*/ 1371 h 1658"/>
                <a:gd name="T2" fmla="*/ 912 w 912"/>
                <a:gd name="T3" fmla="*/ 1658 h 1658"/>
                <a:gd name="T4" fmla="*/ 912 w 912"/>
                <a:gd name="T5" fmla="*/ 0 h 1658"/>
                <a:gd name="T6" fmla="*/ 8 w 912"/>
                <a:gd name="T7" fmla="*/ 112 h 1658"/>
                <a:gd name="T8" fmla="*/ 0 w 912"/>
                <a:gd name="T9" fmla="*/ 1371 h 16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2" h="1658">
                  <a:moveTo>
                    <a:pt x="0" y="1371"/>
                  </a:moveTo>
                  <a:lnTo>
                    <a:pt x="912" y="1658"/>
                  </a:lnTo>
                  <a:lnTo>
                    <a:pt x="912" y="0"/>
                  </a:lnTo>
                  <a:lnTo>
                    <a:pt x="8" y="112"/>
                  </a:lnTo>
                  <a:lnTo>
                    <a:pt x="0" y="13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6974595" y="3671167"/>
              <a:ext cx="707803" cy="849357"/>
            </a:xfrm>
            <a:custGeom>
              <a:avLst/>
              <a:gdLst>
                <a:gd name="T0" fmla="*/ 601 w 325"/>
                <a:gd name="T1" fmla="*/ 626 h 457"/>
                <a:gd name="T2" fmla="*/ 499 w 325"/>
                <a:gd name="T3" fmla="*/ 570 h 457"/>
                <a:gd name="T4" fmla="*/ 456 w 325"/>
                <a:gd name="T5" fmla="*/ 549 h 457"/>
                <a:gd name="T6" fmla="*/ 422 w 325"/>
                <a:gd name="T7" fmla="*/ 449 h 457"/>
                <a:gd name="T8" fmla="*/ 456 w 325"/>
                <a:gd name="T9" fmla="*/ 341 h 457"/>
                <a:gd name="T10" fmla="*/ 485 w 325"/>
                <a:gd name="T11" fmla="*/ 273 h 457"/>
                <a:gd name="T12" fmla="*/ 476 w 325"/>
                <a:gd name="T13" fmla="*/ 229 h 457"/>
                <a:gd name="T14" fmla="*/ 476 w 325"/>
                <a:gd name="T15" fmla="*/ 231 h 457"/>
                <a:gd name="T16" fmla="*/ 476 w 325"/>
                <a:gd name="T17" fmla="*/ 229 h 457"/>
                <a:gd name="T18" fmla="*/ 476 w 325"/>
                <a:gd name="T19" fmla="*/ 229 h 457"/>
                <a:gd name="T20" fmla="*/ 476 w 325"/>
                <a:gd name="T21" fmla="*/ 227 h 457"/>
                <a:gd name="T22" fmla="*/ 478 w 325"/>
                <a:gd name="T23" fmla="*/ 214 h 457"/>
                <a:gd name="T24" fmla="*/ 478 w 325"/>
                <a:gd name="T25" fmla="*/ 212 h 457"/>
                <a:gd name="T26" fmla="*/ 478 w 325"/>
                <a:gd name="T27" fmla="*/ 200 h 457"/>
                <a:gd name="T28" fmla="*/ 478 w 325"/>
                <a:gd name="T29" fmla="*/ 200 h 457"/>
                <a:gd name="T30" fmla="*/ 478 w 325"/>
                <a:gd name="T31" fmla="*/ 200 h 457"/>
                <a:gd name="T32" fmla="*/ 478 w 325"/>
                <a:gd name="T33" fmla="*/ 198 h 457"/>
                <a:gd name="T34" fmla="*/ 478 w 325"/>
                <a:gd name="T35" fmla="*/ 198 h 457"/>
                <a:gd name="T36" fmla="*/ 478 w 325"/>
                <a:gd name="T37" fmla="*/ 198 h 457"/>
                <a:gd name="T38" fmla="*/ 478 w 325"/>
                <a:gd name="T39" fmla="*/ 196 h 457"/>
                <a:gd name="T40" fmla="*/ 478 w 325"/>
                <a:gd name="T41" fmla="*/ 196 h 457"/>
                <a:gd name="T42" fmla="*/ 478 w 325"/>
                <a:gd name="T43" fmla="*/ 196 h 457"/>
                <a:gd name="T44" fmla="*/ 474 w 325"/>
                <a:gd name="T45" fmla="*/ 119 h 457"/>
                <a:gd name="T46" fmla="*/ 198 w 325"/>
                <a:gd name="T47" fmla="*/ 119 h 457"/>
                <a:gd name="T48" fmla="*/ 195 w 325"/>
                <a:gd name="T49" fmla="*/ 196 h 457"/>
                <a:gd name="T50" fmla="*/ 195 w 325"/>
                <a:gd name="T51" fmla="*/ 196 h 457"/>
                <a:gd name="T52" fmla="*/ 195 w 325"/>
                <a:gd name="T53" fmla="*/ 196 h 457"/>
                <a:gd name="T54" fmla="*/ 195 w 325"/>
                <a:gd name="T55" fmla="*/ 200 h 457"/>
                <a:gd name="T56" fmla="*/ 195 w 325"/>
                <a:gd name="T57" fmla="*/ 200 h 457"/>
                <a:gd name="T58" fmla="*/ 195 w 325"/>
                <a:gd name="T59" fmla="*/ 200 h 457"/>
                <a:gd name="T60" fmla="*/ 195 w 325"/>
                <a:gd name="T61" fmla="*/ 202 h 457"/>
                <a:gd name="T62" fmla="*/ 195 w 325"/>
                <a:gd name="T63" fmla="*/ 202 h 457"/>
                <a:gd name="T64" fmla="*/ 195 w 325"/>
                <a:gd name="T65" fmla="*/ 202 h 457"/>
                <a:gd name="T66" fmla="*/ 195 w 325"/>
                <a:gd name="T67" fmla="*/ 202 h 457"/>
                <a:gd name="T68" fmla="*/ 198 w 325"/>
                <a:gd name="T69" fmla="*/ 237 h 457"/>
                <a:gd name="T70" fmla="*/ 185 w 325"/>
                <a:gd name="T71" fmla="*/ 273 h 457"/>
                <a:gd name="T72" fmla="*/ 216 w 325"/>
                <a:gd name="T73" fmla="*/ 341 h 457"/>
                <a:gd name="T74" fmla="*/ 250 w 325"/>
                <a:gd name="T75" fmla="*/ 449 h 457"/>
                <a:gd name="T76" fmla="*/ 216 w 325"/>
                <a:gd name="T77" fmla="*/ 570 h 457"/>
                <a:gd name="T78" fmla="*/ 39 w 325"/>
                <a:gd name="T79" fmla="*/ 699 h 457"/>
                <a:gd name="T80" fmla="*/ 10 w 325"/>
                <a:gd name="T81" fmla="*/ 880 h 457"/>
                <a:gd name="T82" fmla="*/ 618 w 325"/>
                <a:gd name="T83" fmla="*/ 745 h 457"/>
                <a:gd name="T84" fmla="*/ 601 w 325"/>
                <a:gd name="T85" fmla="*/ 626 h 45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25" h="457">
                  <a:moveTo>
                    <a:pt x="312" y="325"/>
                  </a:moveTo>
                  <a:cubicBezTo>
                    <a:pt x="297" y="311"/>
                    <a:pt x="280" y="308"/>
                    <a:pt x="259" y="296"/>
                  </a:cubicBezTo>
                  <a:cubicBezTo>
                    <a:pt x="237" y="285"/>
                    <a:pt x="237" y="285"/>
                    <a:pt x="237" y="285"/>
                  </a:cubicBezTo>
                  <a:cubicBezTo>
                    <a:pt x="237" y="285"/>
                    <a:pt x="197" y="262"/>
                    <a:pt x="219" y="233"/>
                  </a:cubicBezTo>
                  <a:cubicBezTo>
                    <a:pt x="228" y="221"/>
                    <a:pt x="233" y="200"/>
                    <a:pt x="237" y="177"/>
                  </a:cubicBezTo>
                  <a:cubicBezTo>
                    <a:pt x="242" y="177"/>
                    <a:pt x="249" y="162"/>
                    <a:pt x="252" y="142"/>
                  </a:cubicBezTo>
                  <a:cubicBezTo>
                    <a:pt x="256" y="126"/>
                    <a:pt x="251" y="121"/>
                    <a:pt x="247" y="119"/>
                  </a:cubicBezTo>
                  <a:cubicBezTo>
                    <a:pt x="247" y="119"/>
                    <a:pt x="247" y="120"/>
                    <a:pt x="247" y="120"/>
                  </a:cubicBezTo>
                  <a:cubicBezTo>
                    <a:pt x="247" y="120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19"/>
                    <a:pt x="247" y="118"/>
                    <a:pt x="247" y="118"/>
                  </a:cubicBezTo>
                  <a:cubicBezTo>
                    <a:pt x="247" y="116"/>
                    <a:pt x="247" y="113"/>
                    <a:pt x="248" y="111"/>
                  </a:cubicBezTo>
                  <a:cubicBezTo>
                    <a:pt x="248" y="110"/>
                    <a:pt x="248" y="110"/>
                    <a:pt x="248" y="110"/>
                  </a:cubicBezTo>
                  <a:cubicBezTo>
                    <a:pt x="248" y="108"/>
                    <a:pt x="248" y="106"/>
                    <a:pt x="248" y="104"/>
                  </a:cubicBezTo>
                  <a:cubicBezTo>
                    <a:pt x="248" y="104"/>
                    <a:pt x="248" y="104"/>
                    <a:pt x="248" y="104"/>
                  </a:cubicBezTo>
                  <a:cubicBezTo>
                    <a:pt x="248" y="104"/>
                    <a:pt x="248" y="104"/>
                    <a:pt x="248" y="104"/>
                  </a:cubicBezTo>
                  <a:cubicBezTo>
                    <a:pt x="248" y="104"/>
                    <a:pt x="248" y="103"/>
                    <a:pt x="248" y="103"/>
                  </a:cubicBezTo>
                  <a:cubicBezTo>
                    <a:pt x="248" y="103"/>
                    <a:pt x="248" y="103"/>
                    <a:pt x="248" y="103"/>
                  </a:cubicBezTo>
                  <a:cubicBezTo>
                    <a:pt x="248" y="103"/>
                    <a:pt x="248" y="103"/>
                    <a:pt x="248" y="103"/>
                  </a:cubicBezTo>
                  <a:cubicBezTo>
                    <a:pt x="248" y="103"/>
                    <a:pt x="248" y="103"/>
                    <a:pt x="248" y="102"/>
                  </a:cubicBezTo>
                  <a:cubicBezTo>
                    <a:pt x="248" y="102"/>
                    <a:pt x="248" y="102"/>
                    <a:pt x="248" y="102"/>
                  </a:cubicBezTo>
                  <a:cubicBezTo>
                    <a:pt x="248" y="102"/>
                    <a:pt x="248" y="102"/>
                    <a:pt x="248" y="102"/>
                  </a:cubicBezTo>
                  <a:cubicBezTo>
                    <a:pt x="250" y="85"/>
                    <a:pt x="248" y="70"/>
                    <a:pt x="246" y="62"/>
                  </a:cubicBezTo>
                  <a:cubicBezTo>
                    <a:pt x="233" y="16"/>
                    <a:pt x="133" y="0"/>
                    <a:pt x="103" y="62"/>
                  </a:cubicBezTo>
                  <a:cubicBezTo>
                    <a:pt x="99" y="69"/>
                    <a:pt x="99" y="85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3"/>
                    <a:pt x="101" y="103"/>
                    <a:pt x="101" y="104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1" y="104"/>
                    <a:pt x="101" y="104"/>
                    <a:pt x="101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2" y="111"/>
                    <a:pt x="102" y="117"/>
                    <a:pt x="103" y="123"/>
                  </a:cubicBezTo>
                  <a:cubicBezTo>
                    <a:pt x="98" y="124"/>
                    <a:pt x="93" y="127"/>
                    <a:pt x="96" y="142"/>
                  </a:cubicBezTo>
                  <a:cubicBezTo>
                    <a:pt x="100" y="162"/>
                    <a:pt x="107" y="177"/>
                    <a:pt x="112" y="177"/>
                  </a:cubicBezTo>
                  <a:cubicBezTo>
                    <a:pt x="115" y="200"/>
                    <a:pt x="121" y="221"/>
                    <a:pt x="130" y="233"/>
                  </a:cubicBezTo>
                  <a:cubicBezTo>
                    <a:pt x="152" y="262"/>
                    <a:pt x="113" y="296"/>
                    <a:pt x="112" y="296"/>
                  </a:cubicBezTo>
                  <a:cubicBezTo>
                    <a:pt x="112" y="296"/>
                    <a:pt x="34" y="348"/>
                    <a:pt x="20" y="363"/>
                  </a:cubicBezTo>
                  <a:cubicBezTo>
                    <a:pt x="0" y="385"/>
                    <a:pt x="5" y="457"/>
                    <a:pt x="5" y="457"/>
                  </a:cubicBezTo>
                  <a:cubicBezTo>
                    <a:pt x="321" y="387"/>
                    <a:pt x="321" y="387"/>
                    <a:pt x="321" y="387"/>
                  </a:cubicBezTo>
                  <a:cubicBezTo>
                    <a:pt x="321" y="387"/>
                    <a:pt x="325" y="338"/>
                    <a:pt x="312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31594" y="1560323"/>
            <a:ext cx="1429173" cy="3303804"/>
            <a:chOff x="5131594" y="1560323"/>
            <a:chExt cx="1429173" cy="3303804"/>
          </a:xfrm>
        </p:grpSpPr>
        <p:sp>
          <p:nvSpPr>
            <p:cNvPr id="9" name="Freeform 5"/>
            <p:cNvSpPr/>
            <p:nvPr/>
          </p:nvSpPr>
          <p:spPr bwMode="auto">
            <a:xfrm>
              <a:off x="5837135" y="2656765"/>
              <a:ext cx="298498" cy="92657"/>
            </a:xfrm>
            <a:custGeom>
              <a:avLst/>
              <a:gdLst>
                <a:gd name="T0" fmla="*/ 0 w 264"/>
                <a:gd name="T1" fmla="*/ 92 h 96"/>
                <a:gd name="T2" fmla="*/ 258 w 264"/>
                <a:gd name="T3" fmla="*/ 0 h 96"/>
                <a:gd name="T4" fmla="*/ 264 w 264"/>
                <a:gd name="T5" fmla="*/ 15 h 96"/>
                <a:gd name="T6" fmla="*/ 31 w 264"/>
                <a:gd name="T7" fmla="*/ 96 h 96"/>
                <a:gd name="T8" fmla="*/ 0 w 264"/>
                <a:gd name="T9" fmla="*/ 92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4" h="96">
                  <a:moveTo>
                    <a:pt x="0" y="92"/>
                  </a:moveTo>
                  <a:lnTo>
                    <a:pt x="258" y="0"/>
                  </a:lnTo>
                  <a:lnTo>
                    <a:pt x="264" y="15"/>
                  </a:lnTo>
                  <a:lnTo>
                    <a:pt x="31" y="96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D1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217525" y="1743707"/>
              <a:ext cx="967858" cy="2993982"/>
            </a:xfrm>
            <a:custGeom>
              <a:avLst/>
              <a:gdLst>
                <a:gd name="T0" fmla="*/ 823 w 855"/>
                <a:gd name="T1" fmla="*/ 0 h 3103"/>
                <a:gd name="T2" fmla="*/ 855 w 855"/>
                <a:gd name="T3" fmla="*/ 0 h 3103"/>
                <a:gd name="T4" fmla="*/ 31 w 855"/>
                <a:gd name="T5" fmla="*/ 3095 h 3103"/>
                <a:gd name="T6" fmla="*/ 0 w 855"/>
                <a:gd name="T7" fmla="*/ 3103 h 3103"/>
                <a:gd name="T8" fmla="*/ 823 w 855"/>
                <a:gd name="T9" fmla="*/ 0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3103">
                  <a:moveTo>
                    <a:pt x="823" y="0"/>
                  </a:moveTo>
                  <a:lnTo>
                    <a:pt x="855" y="0"/>
                  </a:lnTo>
                  <a:lnTo>
                    <a:pt x="31" y="3095"/>
                  </a:lnTo>
                  <a:lnTo>
                    <a:pt x="0" y="3103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6032742" y="1989827"/>
              <a:ext cx="286061" cy="124508"/>
            </a:xfrm>
            <a:custGeom>
              <a:avLst/>
              <a:gdLst>
                <a:gd name="T0" fmla="*/ 0 w 253"/>
                <a:gd name="T1" fmla="*/ 129 h 129"/>
                <a:gd name="T2" fmla="*/ 253 w 253"/>
                <a:gd name="T3" fmla="*/ 0 h 129"/>
                <a:gd name="T4" fmla="*/ 249 w 253"/>
                <a:gd name="T5" fmla="*/ 21 h 129"/>
                <a:gd name="T6" fmla="*/ 35 w 253"/>
                <a:gd name="T7" fmla="*/ 127 h 129"/>
                <a:gd name="T8" fmla="*/ 0 w 253"/>
                <a:gd name="T9" fmla="*/ 129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29">
                  <a:moveTo>
                    <a:pt x="0" y="129"/>
                  </a:moveTo>
                  <a:lnTo>
                    <a:pt x="253" y="0"/>
                  </a:lnTo>
                  <a:lnTo>
                    <a:pt x="249" y="21"/>
                  </a:lnTo>
                  <a:lnTo>
                    <a:pt x="35" y="127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940027" y="2290963"/>
              <a:ext cx="293976" cy="128369"/>
            </a:xfrm>
            <a:custGeom>
              <a:avLst/>
              <a:gdLst>
                <a:gd name="T0" fmla="*/ 0 w 260"/>
                <a:gd name="T1" fmla="*/ 131 h 133"/>
                <a:gd name="T2" fmla="*/ 260 w 260"/>
                <a:gd name="T3" fmla="*/ 0 h 133"/>
                <a:gd name="T4" fmla="*/ 254 w 260"/>
                <a:gd name="T5" fmla="*/ 27 h 133"/>
                <a:gd name="T6" fmla="*/ 32 w 260"/>
                <a:gd name="T7" fmla="*/ 133 h 133"/>
                <a:gd name="T8" fmla="*/ 0 w 260"/>
                <a:gd name="T9" fmla="*/ 131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" h="133">
                  <a:moveTo>
                    <a:pt x="0" y="131"/>
                  </a:moveTo>
                  <a:lnTo>
                    <a:pt x="260" y="0"/>
                  </a:lnTo>
                  <a:lnTo>
                    <a:pt x="254" y="27"/>
                  </a:lnTo>
                  <a:lnTo>
                    <a:pt x="32" y="133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741028" y="2985891"/>
              <a:ext cx="312066" cy="66597"/>
            </a:xfrm>
            <a:custGeom>
              <a:avLst/>
              <a:gdLst>
                <a:gd name="T0" fmla="*/ 0 w 276"/>
                <a:gd name="T1" fmla="*/ 67 h 69"/>
                <a:gd name="T2" fmla="*/ 270 w 276"/>
                <a:gd name="T3" fmla="*/ 0 h 69"/>
                <a:gd name="T4" fmla="*/ 276 w 276"/>
                <a:gd name="T5" fmla="*/ 17 h 69"/>
                <a:gd name="T6" fmla="*/ 33 w 276"/>
                <a:gd name="T7" fmla="*/ 69 h 69"/>
                <a:gd name="T8" fmla="*/ 0 w 276"/>
                <a:gd name="T9" fmla="*/ 67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6" h="69">
                  <a:moveTo>
                    <a:pt x="0" y="67"/>
                  </a:moveTo>
                  <a:lnTo>
                    <a:pt x="270" y="0"/>
                  </a:lnTo>
                  <a:lnTo>
                    <a:pt x="276" y="17"/>
                  </a:lnTo>
                  <a:lnTo>
                    <a:pt x="33" y="69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5637006" y="3347833"/>
              <a:ext cx="306413" cy="41503"/>
            </a:xfrm>
            <a:custGeom>
              <a:avLst/>
              <a:gdLst>
                <a:gd name="T0" fmla="*/ 0 w 271"/>
                <a:gd name="T1" fmla="*/ 41 h 43"/>
                <a:gd name="T2" fmla="*/ 266 w 271"/>
                <a:gd name="T3" fmla="*/ 0 h 43"/>
                <a:gd name="T4" fmla="*/ 271 w 271"/>
                <a:gd name="T5" fmla="*/ 17 h 43"/>
                <a:gd name="T6" fmla="*/ 31 w 271"/>
                <a:gd name="T7" fmla="*/ 43 h 43"/>
                <a:gd name="T8" fmla="*/ 0 w 271"/>
                <a:gd name="T9" fmla="*/ 41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1" h="43">
                  <a:moveTo>
                    <a:pt x="0" y="41"/>
                  </a:moveTo>
                  <a:lnTo>
                    <a:pt x="266" y="0"/>
                  </a:lnTo>
                  <a:lnTo>
                    <a:pt x="271" y="17"/>
                  </a:lnTo>
                  <a:lnTo>
                    <a:pt x="31" y="43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5444791" y="4006084"/>
              <a:ext cx="314328" cy="24129"/>
            </a:xfrm>
            <a:custGeom>
              <a:avLst/>
              <a:gdLst>
                <a:gd name="T0" fmla="*/ 0 w 278"/>
                <a:gd name="T1" fmla="*/ 0 h 25"/>
                <a:gd name="T2" fmla="*/ 264 w 278"/>
                <a:gd name="T3" fmla="*/ 25 h 25"/>
                <a:gd name="T4" fmla="*/ 278 w 278"/>
                <a:gd name="T5" fmla="*/ 21 h 25"/>
                <a:gd name="T6" fmla="*/ 31 w 278"/>
                <a:gd name="T7" fmla="*/ 0 h 25"/>
                <a:gd name="T8" fmla="*/ 0 w 278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5">
                  <a:moveTo>
                    <a:pt x="0" y="0"/>
                  </a:moveTo>
                  <a:lnTo>
                    <a:pt x="264" y="25"/>
                  </a:lnTo>
                  <a:lnTo>
                    <a:pt x="278" y="21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333985" y="4360304"/>
              <a:ext cx="305282" cy="52120"/>
            </a:xfrm>
            <a:custGeom>
              <a:avLst/>
              <a:gdLst>
                <a:gd name="T0" fmla="*/ 0 w 270"/>
                <a:gd name="T1" fmla="*/ 0 h 54"/>
                <a:gd name="T2" fmla="*/ 266 w 270"/>
                <a:gd name="T3" fmla="*/ 54 h 54"/>
                <a:gd name="T4" fmla="*/ 270 w 270"/>
                <a:gd name="T5" fmla="*/ 45 h 54"/>
                <a:gd name="T6" fmla="*/ 33 w 270"/>
                <a:gd name="T7" fmla="*/ 0 h 54"/>
                <a:gd name="T8" fmla="*/ 0 w 270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0" h="54">
                  <a:moveTo>
                    <a:pt x="0" y="0"/>
                  </a:moveTo>
                  <a:lnTo>
                    <a:pt x="266" y="54"/>
                  </a:lnTo>
                  <a:lnTo>
                    <a:pt x="270" y="45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5131594" y="1560323"/>
              <a:ext cx="1394123" cy="3303804"/>
            </a:xfrm>
            <a:custGeom>
              <a:avLst/>
              <a:gdLst>
                <a:gd name="T0" fmla="*/ 1136 w 1233"/>
                <a:gd name="T1" fmla="*/ 89 h 3423"/>
                <a:gd name="T2" fmla="*/ 1077 w 1233"/>
                <a:gd name="T3" fmla="*/ 337 h 3423"/>
                <a:gd name="T4" fmla="*/ 826 w 1233"/>
                <a:gd name="T5" fmla="*/ 466 h 3423"/>
                <a:gd name="T6" fmla="*/ 900 w 1233"/>
                <a:gd name="T7" fmla="*/ 189 h 3423"/>
                <a:gd name="T8" fmla="*/ 821 w 1233"/>
                <a:gd name="T9" fmla="*/ 266 h 3423"/>
                <a:gd name="T10" fmla="*/ 0 w 1233"/>
                <a:gd name="T11" fmla="*/ 3259 h 3423"/>
                <a:gd name="T12" fmla="*/ 77 w 1233"/>
                <a:gd name="T13" fmla="*/ 3292 h 3423"/>
                <a:gd name="T14" fmla="*/ 158 w 1233"/>
                <a:gd name="T15" fmla="*/ 2990 h 3423"/>
                <a:gd name="T16" fmla="*/ 420 w 1233"/>
                <a:gd name="T17" fmla="*/ 3061 h 3423"/>
                <a:gd name="T18" fmla="*/ 343 w 1233"/>
                <a:gd name="T19" fmla="*/ 3383 h 3423"/>
                <a:gd name="T20" fmla="*/ 455 w 1233"/>
                <a:gd name="T21" fmla="*/ 3423 h 3423"/>
                <a:gd name="T22" fmla="*/ 1233 w 1233"/>
                <a:gd name="T23" fmla="*/ 0 h 3423"/>
                <a:gd name="T24" fmla="*/ 1136 w 1233"/>
                <a:gd name="T25" fmla="*/ 89 h 3423"/>
                <a:gd name="T26" fmla="*/ 1050 w 1233"/>
                <a:gd name="T27" fmla="*/ 445 h 3423"/>
                <a:gd name="T28" fmla="*/ 1002 w 1233"/>
                <a:gd name="T29" fmla="*/ 649 h 3423"/>
                <a:gd name="T30" fmla="*/ 742 w 1233"/>
                <a:gd name="T31" fmla="*/ 782 h 3423"/>
                <a:gd name="T32" fmla="*/ 797 w 1233"/>
                <a:gd name="T33" fmla="*/ 572 h 3423"/>
                <a:gd name="T34" fmla="*/ 1050 w 1233"/>
                <a:gd name="T35" fmla="*/ 445 h 3423"/>
                <a:gd name="T36" fmla="*/ 372 w 1233"/>
                <a:gd name="T37" fmla="*/ 2181 h 3423"/>
                <a:gd name="T38" fmla="*/ 449 w 1233"/>
                <a:gd name="T39" fmla="*/ 1893 h 3423"/>
                <a:gd name="T40" fmla="*/ 709 w 1233"/>
                <a:gd name="T41" fmla="*/ 1860 h 3423"/>
                <a:gd name="T42" fmla="*/ 636 w 1233"/>
                <a:gd name="T43" fmla="*/ 2168 h 3423"/>
                <a:gd name="T44" fmla="*/ 372 w 1233"/>
                <a:gd name="T45" fmla="*/ 2181 h 3423"/>
                <a:gd name="T46" fmla="*/ 611 w 1233"/>
                <a:gd name="T47" fmla="*/ 2272 h 3423"/>
                <a:gd name="T48" fmla="*/ 541 w 1233"/>
                <a:gd name="T49" fmla="*/ 2559 h 3423"/>
                <a:gd name="T50" fmla="*/ 277 w 1233"/>
                <a:gd name="T51" fmla="*/ 2534 h 3423"/>
                <a:gd name="T52" fmla="*/ 349 w 1233"/>
                <a:gd name="T53" fmla="*/ 2270 h 3423"/>
                <a:gd name="T54" fmla="*/ 611 w 1233"/>
                <a:gd name="T55" fmla="*/ 2272 h 3423"/>
                <a:gd name="T56" fmla="*/ 474 w 1233"/>
                <a:gd name="T57" fmla="*/ 1798 h 3423"/>
                <a:gd name="T58" fmla="*/ 541 w 1233"/>
                <a:gd name="T59" fmla="*/ 1544 h 3423"/>
                <a:gd name="T60" fmla="*/ 799 w 1233"/>
                <a:gd name="T61" fmla="*/ 1483 h 3423"/>
                <a:gd name="T62" fmla="*/ 734 w 1233"/>
                <a:gd name="T63" fmla="*/ 1754 h 3423"/>
                <a:gd name="T64" fmla="*/ 474 w 1233"/>
                <a:gd name="T65" fmla="*/ 1798 h 3423"/>
                <a:gd name="T66" fmla="*/ 566 w 1233"/>
                <a:gd name="T67" fmla="*/ 1446 h 3423"/>
                <a:gd name="T68" fmla="*/ 624 w 1233"/>
                <a:gd name="T69" fmla="*/ 1228 h 3423"/>
                <a:gd name="T70" fmla="*/ 884 w 1233"/>
                <a:gd name="T71" fmla="*/ 1136 h 3423"/>
                <a:gd name="T72" fmla="*/ 824 w 1233"/>
                <a:gd name="T73" fmla="*/ 1377 h 3423"/>
                <a:gd name="T74" fmla="*/ 566 w 1233"/>
                <a:gd name="T75" fmla="*/ 1446 h 3423"/>
                <a:gd name="T76" fmla="*/ 653 w 1233"/>
                <a:gd name="T77" fmla="*/ 1121 h 3423"/>
                <a:gd name="T78" fmla="*/ 715 w 1233"/>
                <a:gd name="T79" fmla="*/ 888 h 3423"/>
                <a:gd name="T80" fmla="*/ 975 w 1233"/>
                <a:gd name="T81" fmla="*/ 757 h 3423"/>
                <a:gd name="T82" fmla="*/ 911 w 1233"/>
                <a:gd name="T83" fmla="*/ 1019 h 3423"/>
                <a:gd name="T84" fmla="*/ 653 w 1233"/>
                <a:gd name="T85" fmla="*/ 1121 h 3423"/>
                <a:gd name="T86" fmla="*/ 445 w 1233"/>
                <a:gd name="T87" fmla="*/ 2955 h 3423"/>
                <a:gd name="T88" fmla="*/ 181 w 1233"/>
                <a:gd name="T89" fmla="*/ 2901 h 3423"/>
                <a:gd name="T90" fmla="*/ 252 w 1233"/>
                <a:gd name="T91" fmla="*/ 2634 h 3423"/>
                <a:gd name="T92" fmla="*/ 514 w 1233"/>
                <a:gd name="T93" fmla="*/ 2665 h 3423"/>
                <a:gd name="T94" fmla="*/ 445 w 1233"/>
                <a:gd name="T95" fmla="*/ 2955 h 342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233" h="3423">
                  <a:moveTo>
                    <a:pt x="1136" y="89"/>
                  </a:moveTo>
                  <a:lnTo>
                    <a:pt x="1077" y="337"/>
                  </a:lnTo>
                  <a:lnTo>
                    <a:pt x="826" y="466"/>
                  </a:lnTo>
                  <a:lnTo>
                    <a:pt x="900" y="189"/>
                  </a:lnTo>
                  <a:lnTo>
                    <a:pt x="821" y="266"/>
                  </a:lnTo>
                  <a:lnTo>
                    <a:pt x="0" y="3259"/>
                  </a:lnTo>
                  <a:lnTo>
                    <a:pt x="77" y="3292"/>
                  </a:lnTo>
                  <a:lnTo>
                    <a:pt x="158" y="2990"/>
                  </a:lnTo>
                  <a:lnTo>
                    <a:pt x="420" y="3061"/>
                  </a:lnTo>
                  <a:lnTo>
                    <a:pt x="343" y="3383"/>
                  </a:lnTo>
                  <a:lnTo>
                    <a:pt x="455" y="3423"/>
                  </a:lnTo>
                  <a:lnTo>
                    <a:pt x="1233" y="0"/>
                  </a:lnTo>
                  <a:lnTo>
                    <a:pt x="1136" y="89"/>
                  </a:lnTo>
                  <a:close/>
                  <a:moveTo>
                    <a:pt x="1050" y="445"/>
                  </a:moveTo>
                  <a:lnTo>
                    <a:pt x="1002" y="649"/>
                  </a:lnTo>
                  <a:lnTo>
                    <a:pt x="742" y="782"/>
                  </a:lnTo>
                  <a:lnTo>
                    <a:pt x="797" y="572"/>
                  </a:lnTo>
                  <a:lnTo>
                    <a:pt x="1050" y="445"/>
                  </a:lnTo>
                  <a:close/>
                  <a:moveTo>
                    <a:pt x="372" y="2181"/>
                  </a:moveTo>
                  <a:lnTo>
                    <a:pt x="449" y="1893"/>
                  </a:lnTo>
                  <a:lnTo>
                    <a:pt x="709" y="1860"/>
                  </a:lnTo>
                  <a:lnTo>
                    <a:pt x="636" y="2168"/>
                  </a:lnTo>
                  <a:lnTo>
                    <a:pt x="372" y="2181"/>
                  </a:lnTo>
                  <a:close/>
                  <a:moveTo>
                    <a:pt x="611" y="2272"/>
                  </a:moveTo>
                  <a:lnTo>
                    <a:pt x="541" y="2559"/>
                  </a:lnTo>
                  <a:lnTo>
                    <a:pt x="277" y="2534"/>
                  </a:lnTo>
                  <a:lnTo>
                    <a:pt x="349" y="2270"/>
                  </a:lnTo>
                  <a:lnTo>
                    <a:pt x="611" y="2272"/>
                  </a:lnTo>
                  <a:close/>
                  <a:moveTo>
                    <a:pt x="474" y="1798"/>
                  </a:moveTo>
                  <a:lnTo>
                    <a:pt x="541" y="1544"/>
                  </a:lnTo>
                  <a:lnTo>
                    <a:pt x="799" y="1483"/>
                  </a:lnTo>
                  <a:lnTo>
                    <a:pt x="734" y="1754"/>
                  </a:lnTo>
                  <a:lnTo>
                    <a:pt x="474" y="1798"/>
                  </a:lnTo>
                  <a:close/>
                  <a:moveTo>
                    <a:pt x="566" y="1446"/>
                  </a:moveTo>
                  <a:lnTo>
                    <a:pt x="624" y="1228"/>
                  </a:lnTo>
                  <a:lnTo>
                    <a:pt x="884" y="1136"/>
                  </a:lnTo>
                  <a:lnTo>
                    <a:pt x="824" y="1377"/>
                  </a:lnTo>
                  <a:lnTo>
                    <a:pt x="566" y="1446"/>
                  </a:lnTo>
                  <a:close/>
                  <a:moveTo>
                    <a:pt x="653" y="1121"/>
                  </a:moveTo>
                  <a:lnTo>
                    <a:pt x="715" y="888"/>
                  </a:lnTo>
                  <a:lnTo>
                    <a:pt x="975" y="757"/>
                  </a:lnTo>
                  <a:lnTo>
                    <a:pt x="911" y="1019"/>
                  </a:lnTo>
                  <a:lnTo>
                    <a:pt x="653" y="1121"/>
                  </a:lnTo>
                  <a:close/>
                  <a:moveTo>
                    <a:pt x="445" y="2955"/>
                  </a:moveTo>
                  <a:lnTo>
                    <a:pt x="181" y="2901"/>
                  </a:lnTo>
                  <a:lnTo>
                    <a:pt x="252" y="2634"/>
                  </a:lnTo>
                  <a:lnTo>
                    <a:pt x="514" y="2665"/>
                  </a:lnTo>
                  <a:lnTo>
                    <a:pt x="445" y="29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7"/>
            <p:cNvSpPr/>
            <p:nvPr/>
          </p:nvSpPr>
          <p:spPr bwMode="auto">
            <a:xfrm>
              <a:off x="5646051" y="1560323"/>
              <a:ext cx="914716" cy="3303804"/>
            </a:xfrm>
            <a:custGeom>
              <a:avLst/>
              <a:gdLst>
                <a:gd name="T0" fmla="*/ 776 w 809"/>
                <a:gd name="T1" fmla="*/ 0 h 3423"/>
                <a:gd name="T2" fmla="*/ 809 w 809"/>
                <a:gd name="T3" fmla="*/ 0 h 3423"/>
                <a:gd name="T4" fmla="*/ 57 w 809"/>
                <a:gd name="T5" fmla="*/ 3410 h 3423"/>
                <a:gd name="T6" fmla="*/ 0 w 809"/>
                <a:gd name="T7" fmla="*/ 3423 h 3423"/>
                <a:gd name="T8" fmla="*/ 776 w 809"/>
                <a:gd name="T9" fmla="*/ 0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3423">
                  <a:moveTo>
                    <a:pt x="776" y="0"/>
                  </a:moveTo>
                  <a:lnTo>
                    <a:pt x="809" y="0"/>
                  </a:lnTo>
                  <a:lnTo>
                    <a:pt x="57" y="3410"/>
                  </a:lnTo>
                  <a:lnTo>
                    <a:pt x="0" y="3423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997390" y="1371148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实习企业简介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Rectangle 63"/>
          <p:cNvSpPr/>
          <p:nvPr/>
        </p:nvSpPr>
        <p:spPr bwMode="auto">
          <a:xfrm>
            <a:off x="997390" y="1794703"/>
            <a:ext cx="323731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请在此输入实习公司的相应的简单介绍，比如成立时间，产品范围，定位市场，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等等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……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44" name="Group 344"/>
          <p:cNvGrpSpPr/>
          <p:nvPr/>
        </p:nvGrpSpPr>
        <p:grpSpPr bwMode="auto">
          <a:xfrm>
            <a:off x="1007264" y="2523756"/>
            <a:ext cx="3834404" cy="276999"/>
            <a:chOff x="4643438" y="2785367"/>
            <a:chExt cx="5111303" cy="369392"/>
          </a:xfrm>
        </p:grpSpPr>
        <p:sp>
          <p:nvSpPr>
            <p:cNvPr id="60" name="Rectangle 58"/>
            <p:cNvSpPr/>
            <p:nvPr/>
          </p:nvSpPr>
          <p:spPr>
            <a:xfrm>
              <a:off x="5072540" y="2785367"/>
              <a:ext cx="4682201" cy="369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点击输入简要文本内容，文字内容需概况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精炼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……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61" name="Group 332"/>
            <p:cNvGrpSpPr/>
            <p:nvPr/>
          </p:nvGrpSpPr>
          <p:grpSpPr bwMode="auto"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62" name="Oval 60"/>
              <p:cNvSpPr/>
              <p:nvPr/>
            </p:nvSpPr>
            <p:spPr>
              <a:xfrm>
                <a:off x="4644019" y="2785366"/>
                <a:ext cx="288855" cy="28897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Group 347"/>
          <p:cNvGrpSpPr/>
          <p:nvPr/>
        </p:nvGrpSpPr>
        <p:grpSpPr bwMode="auto">
          <a:xfrm>
            <a:off x="1007264" y="3488162"/>
            <a:ext cx="3834404" cy="276999"/>
            <a:chOff x="4643438" y="4071452"/>
            <a:chExt cx="5111303" cy="369392"/>
          </a:xfrm>
        </p:grpSpPr>
        <p:sp>
          <p:nvSpPr>
            <p:cNvPr id="56" name="Rectangle 54"/>
            <p:cNvSpPr/>
            <p:nvPr/>
          </p:nvSpPr>
          <p:spPr>
            <a:xfrm>
              <a:off x="5072540" y="4071452"/>
              <a:ext cx="4682201" cy="369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点击输入简要文本内容，文字内容需概况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精炼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……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57" name="Group 342"/>
            <p:cNvGrpSpPr/>
            <p:nvPr/>
          </p:nvGrpSpPr>
          <p:grpSpPr bwMode="auto"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58" name="Oval 56"/>
              <p:cNvSpPr/>
              <p:nvPr/>
            </p:nvSpPr>
            <p:spPr>
              <a:xfrm>
                <a:off x="4644019" y="4071452"/>
                <a:ext cx="288855" cy="28897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 105"/>
              <p:cNvSpPr/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Group 346"/>
          <p:cNvGrpSpPr/>
          <p:nvPr/>
        </p:nvGrpSpPr>
        <p:grpSpPr bwMode="auto">
          <a:xfrm>
            <a:off x="1007264" y="3166694"/>
            <a:ext cx="3834404" cy="276999"/>
            <a:chOff x="4643438" y="3642757"/>
            <a:chExt cx="5111303" cy="369392"/>
          </a:xfrm>
        </p:grpSpPr>
        <p:sp>
          <p:nvSpPr>
            <p:cNvPr id="52" name="Rectangle 50"/>
            <p:cNvSpPr/>
            <p:nvPr/>
          </p:nvSpPr>
          <p:spPr>
            <a:xfrm>
              <a:off x="5072540" y="3642757"/>
              <a:ext cx="4682201" cy="369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点击输入简要文本内容，文字内容需概况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精炼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……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53" name="Group 341"/>
            <p:cNvGrpSpPr/>
            <p:nvPr/>
          </p:nvGrpSpPr>
          <p:grpSpPr bwMode="auto"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54" name="Oval 52"/>
              <p:cNvSpPr/>
              <p:nvPr/>
            </p:nvSpPr>
            <p:spPr>
              <a:xfrm>
                <a:off x="4644019" y="3642757"/>
                <a:ext cx="288855" cy="28897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 26"/>
              <p:cNvSpPr/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Group 345"/>
          <p:cNvGrpSpPr/>
          <p:nvPr/>
        </p:nvGrpSpPr>
        <p:grpSpPr bwMode="auto">
          <a:xfrm>
            <a:off x="1007264" y="2845224"/>
            <a:ext cx="3834404" cy="276999"/>
            <a:chOff x="4643438" y="3214061"/>
            <a:chExt cx="5111303" cy="369392"/>
          </a:xfrm>
        </p:grpSpPr>
        <p:sp>
          <p:nvSpPr>
            <p:cNvPr id="48" name="Rectangle 46"/>
            <p:cNvSpPr/>
            <p:nvPr/>
          </p:nvSpPr>
          <p:spPr>
            <a:xfrm>
              <a:off x="5072540" y="3214061"/>
              <a:ext cx="4682201" cy="3693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点击输入简要文本内容，文字内容需概况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精炼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……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49" name="Group 333"/>
            <p:cNvGrpSpPr/>
            <p:nvPr/>
          </p:nvGrpSpPr>
          <p:grpSpPr bwMode="auto"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50" name="Oval 48"/>
              <p:cNvSpPr/>
              <p:nvPr/>
            </p:nvSpPr>
            <p:spPr>
              <a:xfrm>
                <a:off x="4644019" y="3214061"/>
                <a:ext cx="288855" cy="28897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 105"/>
              <p:cNvSpPr/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8" name="标题 1"/>
          <p:cNvSpPr txBox="1">
            <a:spLocks/>
          </p:cNvSpPr>
          <p:nvPr/>
        </p:nvSpPr>
        <p:spPr>
          <a:xfrm>
            <a:off x="3518713" y="182213"/>
            <a:ext cx="3630543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C0504D"/>
                </a:solidFill>
                <a:latin typeface="+mn-lt"/>
                <a:ea typeface="+mn-ea"/>
                <a:cs typeface="+mn-ea"/>
                <a:sym typeface="+mn-lt"/>
              </a:rPr>
              <a:t>实习企业简介</a:t>
            </a:r>
            <a:endParaRPr lang="zh-CN" altLang="en-US" sz="2800" dirty="0">
              <a:solidFill>
                <a:srgbClr val="C0504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4" grpId="0"/>
      <p:bldP spid="65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64660" y="3456707"/>
            <a:ext cx="1010953" cy="1008922"/>
            <a:chOff x="5186121" y="3507044"/>
            <a:chExt cx="1010953" cy="1008922"/>
          </a:xfrm>
        </p:grpSpPr>
        <p:sp>
          <p:nvSpPr>
            <p:cNvPr id="47" name="Freeform 12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3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4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5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6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17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18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19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21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22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23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25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26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27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28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close/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29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30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31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32"/>
            <p:cNvSpPr/>
            <p:nvPr/>
          </p:nvSpPr>
          <p:spPr bwMode="auto">
            <a:xfrm flipH="1">
              <a:off x="5329743" y="3507044"/>
              <a:ext cx="867331" cy="865323"/>
            </a:xfrm>
            <a:custGeom>
              <a:avLst/>
              <a:gdLst>
                <a:gd name="T0" fmla="*/ 81 w 507"/>
                <a:gd name="T1" fmla="*/ 31 h 506"/>
                <a:gd name="T2" fmla="*/ 81 w 507"/>
                <a:gd name="T3" fmla="*/ 31 h 506"/>
                <a:gd name="T4" fmla="*/ 0 w 507"/>
                <a:gd name="T5" fmla="*/ 0 h 506"/>
                <a:gd name="T6" fmla="*/ 37 w 507"/>
                <a:gd name="T7" fmla="*/ 79 h 506"/>
                <a:gd name="T8" fmla="*/ 37 w 507"/>
                <a:gd name="T9" fmla="*/ 79 h 506"/>
                <a:gd name="T10" fmla="*/ 888 w 507"/>
                <a:gd name="T11" fmla="*/ 928 h 506"/>
                <a:gd name="T12" fmla="*/ 930 w 507"/>
                <a:gd name="T13" fmla="*/ 884 h 506"/>
                <a:gd name="T14" fmla="*/ 81 w 507"/>
                <a:gd name="T15" fmla="*/ 31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7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1" y="14"/>
                    <a:pt x="0" y="0"/>
                    <a:pt x="0" y="0"/>
                  </a:cubicBezTo>
                  <a:cubicBezTo>
                    <a:pt x="0" y="0"/>
                    <a:pt x="16" y="40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484" y="506"/>
                    <a:pt x="484" y="506"/>
                    <a:pt x="484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7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11034" y="2236101"/>
            <a:ext cx="1010954" cy="1007989"/>
            <a:chOff x="5107781" y="2781590"/>
            <a:chExt cx="1010954" cy="1007989"/>
          </a:xfrm>
        </p:grpSpPr>
        <p:sp>
          <p:nvSpPr>
            <p:cNvPr id="40" name="Freeform 5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6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7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9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0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1"/>
            <p:cNvSpPr/>
            <p:nvPr/>
          </p:nvSpPr>
          <p:spPr bwMode="auto">
            <a:xfrm flipH="1">
              <a:off x="5251404" y="2781590"/>
              <a:ext cx="867331" cy="864391"/>
            </a:xfrm>
            <a:custGeom>
              <a:avLst/>
              <a:gdLst>
                <a:gd name="T0" fmla="*/ 79 w 507"/>
                <a:gd name="T1" fmla="*/ 31 h 505"/>
                <a:gd name="T2" fmla="*/ 79 w 507"/>
                <a:gd name="T3" fmla="*/ 31 h 505"/>
                <a:gd name="T4" fmla="*/ 0 w 507"/>
                <a:gd name="T5" fmla="*/ 0 h 505"/>
                <a:gd name="T6" fmla="*/ 35 w 507"/>
                <a:gd name="T7" fmla="*/ 79 h 505"/>
                <a:gd name="T8" fmla="*/ 35 w 507"/>
                <a:gd name="T9" fmla="*/ 79 h 505"/>
                <a:gd name="T10" fmla="*/ 886 w 507"/>
                <a:gd name="T11" fmla="*/ 927 h 505"/>
                <a:gd name="T12" fmla="*/ 930 w 507"/>
                <a:gd name="T13" fmla="*/ 885 h 505"/>
                <a:gd name="T14" fmla="*/ 79 w 507"/>
                <a:gd name="T15" fmla="*/ 31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5">
                  <a:moveTo>
                    <a:pt x="43" y="17"/>
                  </a:moveTo>
                  <a:cubicBezTo>
                    <a:pt x="43" y="17"/>
                    <a:pt x="43" y="17"/>
                    <a:pt x="43" y="17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5" y="40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483" y="505"/>
                    <a:pt x="483" y="505"/>
                    <a:pt x="483" y="505"/>
                  </a:cubicBezTo>
                  <a:cubicBezTo>
                    <a:pt x="507" y="482"/>
                    <a:pt x="507" y="482"/>
                    <a:pt x="507" y="482"/>
                  </a:cubicBezTo>
                  <a:cubicBezTo>
                    <a:pt x="43" y="17"/>
                    <a:pt x="43" y="17"/>
                    <a:pt x="43" y="17"/>
                  </a:cubicBezTo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33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34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35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36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37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38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39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40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41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42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43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close/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44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45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46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47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48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06413" y="3463454"/>
            <a:ext cx="1010953" cy="1009854"/>
            <a:chOff x="6073970" y="3409136"/>
            <a:chExt cx="1010953" cy="1009854"/>
          </a:xfrm>
        </p:grpSpPr>
        <p:sp>
          <p:nvSpPr>
            <p:cNvPr id="84" name="Freeform 49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50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51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52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53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54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55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56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57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58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59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60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61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62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63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64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65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close/>
                  <a:moveTo>
                    <a:pt x="161" y="0"/>
                  </a:moveTo>
                  <a:lnTo>
                    <a:pt x="16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66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moveTo>
                    <a:pt x="161" y="0"/>
                  </a:moveTo>
                  <a:lnTo>
                    <a:pt x="16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67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68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69"/>
            <p:cNvSpPr/>
            <p:nvPr/>
          </p:nvSpPr>
          <p:spPr bwMode="auto">
            <a:xfrm flipH="1">
              <a:off x="6217592" y="3409136"/>
              <a:ext cx="867331" cy="865323"/>
            </a:xfrm>
            <a:custGeom>
              <a:avLst/>
              <a:gdLst>
                <a:gd name="T0" fmla="*/ 81 w 507"/>
                <a:gd name="T1" fmla="*/ 33 h 506"/>
                <a:gd name="T2" fmla="*/ 81 w 507"/>
                <a:gd name="T3" fmla="*/ 33 h 506"/>
                <a:gd name="T4" fmla="*/ 0 w 507"/>
                <a:gd name="T5" fmla="*/ 0 h 506"/>
                <a:gd name="T6" fmla="*/ 35 w 507"/>
                <a:gd name="T7" fmla="*/ 81 h 506"/>
                <a:gd name="T8" fmla="*/ 35 w 507"/>
                <a:gd name="T9" fmla="*/ 81 h 506"/>
                <a:gd name="T10" fmla="*/ 886 w 507"/>
                <a:gd name="T11" fmla="*/ 928 h 506"/>
                <a:gd name="T12" fmla="*/ 930 w 507"/>
                <a:gd name="T13" fmla="*/ 884 h 506"/>
                <a:gd name="T14" fmla="*/ 81 w 507"/>
                <a:gd name="T15" fmla="*/ 33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8"/>
                  </a:moveTo>
                  <a:cubicBezTo>
                    <a:pt x="44" y="18"/>
                    <a:pt x="44" y="18"/>
                    <a:pt x="44" y="18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6" y="40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483" y="506"/>
                    <a:pt x="483" y="506"/>
                    <a:pt x="483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8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5" name="Oval 70"/>
          <p:cNvSpPr>
            <a:spLocks noChangeArrowheads="1"/>
          </p:cNvSpPr>
          <p:nvPr/>
        </p:nvSpPr>
        <p:spPr bwMode="auto">
          <a:xfrm flipH="1">
            <a:off x="6089136" y="1114351"/>
            <a:ext cx="2155272" cy="215305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cs typeface="+mn-ea"/>
              <a:sym typeface="+mn-lt"/>
            </a:endParaRPr>
          </a:p>
        </p:txBody>
      </p:sp>
      <p:sp>
        <p:nvSpPr>
          <p:cNvPr id="106" name="Oval 71"/>
          <p:cNvSpPr>
            <a:spLocks noChangeArrowheads="1"/>
          </p:cNvSpPr>
          <p:nvPr/>
        </p:nvSpPr>
        <p:spPr bwMode="auto">
          <a:xfrm flipH="1">
            <a:off x="6310166" y="1335344"/>
            <a:ext cx="1714145" cy="171199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cs typeface="+mn-ea"/>
              <a:sym typeface="+mn-lt"/>
            </a:endParaRPr>
          </a:p>
        </p:txBody>
      </p:sp>
      <p:sp>
        <p:nvSpPr>
          <p:cNvPr id="107" name="Freeform 72"/>
          <p:cNvSpPr>
            <a:spLocks noEditPoints="1"/>
          </p:cNvSpPr>
          <p:nvPr/>
        </p:nvSpPr>
        <p:spPr bwMode="auto">
          <a:xfrm flipH="1">
            <a:off x="6270063" y="1294316"/>
            <a:ext cx="1793418" cy="1794054"/>
          </a:xfrm>
          <a:custGeom>
            <a:avLst/>
            <a:gdLst>
              <a:gd name="T0" fmla="*/ 524 w 1048"/>
              <a:gd name="T1" fmla="*/ 0 h 1049"/>
              <a:gd name="T2" fmla="*/ 0 w 1048"/>
              <a:gd name="T3" fmla="*/ 525 h 1049"/>
              <a:gd name="T4" fmla="*/ 506 w 1048"/>
              <a:gd name="T5" fmla="*/ 1049 h 1049"/>
              <a:gd name="T6" fmla="*/ 524 w 1048"/>
              <a:gd name="T7" fmla="*/ 1049 h 1049"/>
              <a:gd name="T8" fmla="*/ 547 w 1048"/>
              <a:gd name="T9" fmla="*/ 1048 h 1049"/>
              <a:gd name="T10" fmla="*/ 1048 w 1048"/>
              <a:gd name="T11" fmla="*/ 525 h 1049"/>
              <a:gd name="T12" fmla="*/ 524 w 1048"/>
              <a:gd name="T13" fmla="*/ 0 h 1049"/>
              <a:gd name="T14" fmla="*/ 547 w 1048"/>
              <a:gd name="T15" fmla="*/ 1001 h 1049"/>
              <a:gd name="T16" fmla="*/ 524 w 1048"/>
              <a:gd name="T17" fmla="*/ 1002 h 1049"/>
              <a:gd name="T18" fmla="*/ 506 w 1048"/>
              <a:gd name="T19" fmla="*/ 1002 h 1049"/>
              <a:gd name="T20" fmla="*/ 47 w 1048"/>
              <a:gd name="T21" fmla="*/ 525 h 1049"/>
              <a:gd name="T22" fmla="*/ 524 w 1048"/>
              <a:gd name="T23" fmla="*/ 47 h 1049"/>
              <a:gd name="T24" fmla="*/ 1002 w 1048"/>
              <a:gd name="T25" fmla="*/ 525 h 1049"/>
              <a:gd name="T26" fmla="*/ 547 w 1048"/>
              <a:gd name="T27" fmla="*/ 1001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48" h="1049">
                <a:moveTo>
                  <a:pt x="524" y="0"/>
                </a:moveTo>
                <a:cubicBezTo>
                  <a:pt x="235" y="0"/>
                  <a:pt x="0" y="235"/>
                  <a:pt x="0" y="525"/>
                </a:cubicBezTo>
                <a:cubicBezTo>
                  <a:pt x="0" y="808"/>
                  <a:pt x="225" y="1039"/>
                  <a:pt x="506" y="1049"/>
                </a:cubicBezTo>
                <a:cubicBezTo>
                  <a:pt x="512" y="1049"/>
                  <a:pt x="518" y="1049"/>
                  <a:pt x="524" y="1049"/>
                </a:cubicBezTo>
                <a:cubicBezTo>
                  <a:pt x="532" y="1049"/>
                  <a:pt x="539" y="1049"/>
                  <a:pt x="547" y="1048"/>
                </a:cubicBezTo>
                <a:cubicBezTo>
                  <a:pt x="826" y="1036"/>
                  <a:pt x="1048" y="806"/>
                  <a:pt x="1048" y="525"/>
                </a:cubicBezTo>
                <a:cubicBezTo>
                  <a:pt x="1048" y="235"/>
                  <a:pt x="813" y="0"/>
                  <a:pt x="524" y="0"/>
                </a:cubicBezTo>
                <a:moveTo>
                  <a:pt x="547" y="1001"/>
                </a:moveTo>
                <a:cubicBezTo>
                  <a:pt x="539" y="1002"/>
                  <a:pt x="532" y="1002"/>
                  <a:pt x="524" y="1002"/>
                </a:cubicBezTo>
                <a:cubicBezTo>
                  <a:pt x="518" y="1002"/>
                  <a:pt x="512" y="1002"/>
                  <a:pt x="506" y="1002"/>
                </a:cubicBezTo>
                <a:cubicBezTo>
                  <a:pt x="251" y="992"/>
                  <a:pt x="47" y="782"/>
                  <a:pt x="47" y="525"/>
                </a:cubicBezTo>
                <a:cubicBezTo>
                  <a:pt x="47" y="261"/>
                  <a:pt x="261" y="47"/>
                  <a:pt x="524" y="47"/>
                </a:cubicBezTo>
                <a:cubicBezTo>
                  <a:pt x="788" y="47"/>
                  <a:pt x="1002" y="261"/>
                  <a:pt x="1002" y="525"/>
                </a:cubicBezTo>
                <a:cubicBezTo>
                  <a:pt x="1002" y="780"/>
                  <a:pt x="800" y="989"/>
                  <a:pt x="547" y="1001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cs typeface="+mn-ea"/>
              <a:sym typeface="+mn-lt"/>
            </a:endParaRPr>
          </a:p>
        </p:txBody>
      </p:sp>
      <p:sp>
        <p:nvSpPr>
          <p:cNvPr id="108" name="Freeform 73"/>
          <p:cNvSpPr>
            <a:spLocks noEditPoints="1"/>
          </p:cNvSpPr>
          <p:nvPr/>
        </p:nvSpPr>
        <p:spPr bwMode="auto">
          <a:xfrm flipH="1">
            <a:off x="6472441" y="1499457"/>
            <a:ext cx="1388663" cy="1383771"/>
          </a:xfrm>
          <a:custGeom>
            <a:avLst/>
            <a:gdLst>
              <a:gd name="T0" fmla="*/ 745 w 812"/>
              <a:gd name="T1" fmla="*/ 0 h 809"/>
              <a:gd name="T2" fmla="*/ 0 w 812"/>
              <a:gd name="T3" fmla="*/ 743 h 809"/>
              <a:gd name="T4" fmla="*/ 745 w 812"/>
              <a:gd name="T5" fmla="*/ 1484 h 809"/>
              <a:gd name="T6" fmla="*/ 1489 w 812"/>
              <a:gd name="T7" fmla="*/ 743 h 809"/>
              <a:gd name="T8" fmla="*/ 745 w 812"/>
              <a:gd name="T9" fmla="*/ 0 h 809"/>
              <a:gd name="T10" fmla="*/ 745 w 812"/>
              <a:gd name="T11" fmla="*/ 1398 h 809"/>
              <a:gd name="T12" fmla="*/ 86 w 812"/>
              <a:gd name="T13" fmla="*/ 743 h 809"/>
              <a:gd name="T14" fmla="*/ 745 w 812"/>
              <a:gd name="T15" fmla="*/ 86 h 809"/>
              <a:gd name="T16" fmla="*/ 1405 w 812"/>
              <a:gd name="T17" fmla="*/ 743 h 809"/>
              <a:gd name="T18" fmla="*/ 745 w 812"/>
              <a:gd name="T19" fmla="*/ 1398 h 8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12" h="809">
                <a:moveTo>
                  <a:pt x="406" y="0"/>
                </a:moveTo>
                <a:cubicBezTo>
                  <a:pt x="182" y="0"/>
                  <a:pt x="0" y="182"/>
                  <a:pt x="0" y="405"/>
                </a:cubicBezTo>
                <a:cubicBezTo>
                  <a:pt x="0" y="627"/>
                  <a:pt x="182" y="809"/>
                  <a:pt x="406" y="809"/>
                </a:cubicBezTo>
                <a:cubicBezTo>
                  <a:pt x="630" y="809"/>
                  <a:pt x="812" y="627"/>
                  <a:pt x="812" y="405"/>
                </a:cubicBezTo>
                <a:cubicBezTo>
                  <a:pt x="812" y="182"/>
                  <a:pt x="630" y="0"/>
                  <a:pt x="406" y="0"/>
                </a:cubicBezTo>
                <a:moveTo>
                  <a:pt x="406" y="762"/>
                </a:moveTo>
                <a:cubicBezTo>
                  <a:pt x="208" y="762"/>
                  <a:pt x="47" y="602"/>
                  <a:pt x="47" y="405"/>
                </a:cubicBezTo>
                <a:cubicBezTo>
                  <a:pt x="47" y="207"/>
                  <a:pt x="208" y="47"/>
                  <a:pt x="406" y="47"/>
                </a:cubicBezTo>
                <a:cubicBezTo>
                  <a:pt x="604" y="47"/>
                  <a:pt x="766" y="207"/>
                  <a:pt x="766" y="405"/>
                </a:cubicBezTo>
                <a:cubicBezTo>
                  <a:pt x="766" y="602"/>
                  <a:pt x="604" y="762"/>
                  <a:pt x="406" y="762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Freeform 74"/>
          <p:cNvSpPr>
            <a:spLocks noEditPoints="1"/>
          </p:cNvSpPr>
          <p:nvPr/>
        </p:nvSpPr>
        <p:spPr bwMode="auto">
          <a:xfrm flipH="1">
            <a:off x="6673885" y="1706463"/>
            <a:ext cx="985773" cy="969759"/>
          </a:xfrm>
          <a:custGeom>
            <a:avLst/>
            <a:gdLst>
              <a:gd name="T0" fmla="*/ 529 w 576"/>
              <a:gd name="T1" fmla="*/ 0 h 567"/>
              <a:gd name="T2" fmla="*/ 0 w 576"/>
              <a:gd name="T3" fmla="*/ 521 h 567"/>
              <a:gd name="T4" fmla="*/ 529 w 576"/>
              <a:gd name="T5" fmla="*/ 1040 h 567"/>
              <a:gd name="T6" fmla="*/ 1057 w 576"/>
              <a:gd name="T7" fmla="*/ 521 h 567"/>
              <a:gd name="T8" fmla="*/ 529 w 576"/>
              <a:gd name="T9" fmla="*/ 0 h 567"/>
              <a:gd name="T10" fmla="*/ 529 w 576"/>
              <a:gd name="T11" fmla="*/ 956 h 567"/>
              <a:gd name="T12" fmla="*/ 86 w 576"/>
              <a:gd name="T13" fmla="*/ 521 h 567"/>
              <a:gd name="T14" fmla="*/ 529 w 576"/>
              <a:gd name="T15" fmla="*/ 84 h 567"/>
              <a:gd name="T16" fmla="*/ 971 w 576"/>
              <a:gd name="T17" fmla="*/ 521 h 567"/>
              <a:gd name="T18" fmla="*/ 529 w 576"/>
              <a:gd name="T19" fmla="*/ 956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" h="567">
                <a:moveTo>
                  <a:pt x="288" y="0"/>
                </a:moveTo>
                <a:cubicBezTo>
                  <a:pt x="129" y="0"/>
                  <a:pt x="0" y="127"/>
                  <a:pt x="0" y="284"/>
                </a:cubicBezTo>
                <a:cubicBezTo>
                  <a:pt x="0" y="440"/>
                  <a:pt x="129" y="567"/>
                  <a:pt x="288" y="567"/>
                </a:cubicBezTo>
                <a:cubicBezTo>
                  <a:pt x="447" y="567"/>
                  <a:pt x="576" y="440"/>
                  <a:pt x="576" y="284"/>
                </a:cubicBezTo>
                <a:cubicBezTo>
                  <a:pt x="576" y="127"/>
                  <a:pt x="447" y="0"/>
                  <a:pt x="288" y="0"/>
                </a:cubicBezTo>
                <a:moveTo>
                  <a:pt x="288" y="521"/>
                </a:moveTo>
                <a:cubicBezTo>
                  <a:pt x="155" y="521"/>
                  <a:pt x="47" y="414"/>
                  <a:pt x="47" y="284"/>
                </a:cubicBezTo>
                <a:cubicBezTo>
                  <a:pt x="47" y="153"/>
                  <a:pt x="155" y="46"/>
                  <a:pt x="288" y="46"/>
                </a:cubicBezTo>
                <a:cubicBezTo>
                  <a:pt x="421" y="46"/>
                  <a:pt x="529" y="153"/>
                  <a:pt x="529" y="284"/>
                </a:cubicBezTo>
                <a:cubicBezTo>
                  <a:pt x="529" y="414"/>
                  <a:pt x="421" y="521"/>
                  <a:pt x="288" y="521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Freeform 75"/>
          <p:cNvSpPr>
            <a:spLocks noEditPoints="1"/>
          </p:cNvSpPr>
          <p:nvPr/>
        </p:nvSpPr>
        <p:spPr bwMode="auto">
          <a:xfrm flipH="1">
            <a:off x="6876263" y="1911605"/>
            <a:ext cx="581019" cy="559476"/>
          </a:xfrm>
          <a:custGeom>
            <a:avLst/>
            <a:gdLst>
              <a:gd name="T0" fmla="*/ 312 w 340"/>
              <a:gd name="T1" fmla="*/ 0 h 327"/>
              <a:gd name="T2" fmla="*/ 0 w 340"/>
              <a:gd name="T3" fmla="*/ 301 h 327"/>
              <a:gd name="T4" fmla="*/ 312 w 340"/>
              <a:gd name="T5" fmla="*/ 600 h 327"/>
              <a:gd name="T6" fmla="*/ 623 w 340"/>
              <a:gd name="T7" fmla="*/ 301 h 327"/>
              <a:gd name="T8" fmla="*/ 312 w 340"/>
              <a:gd name="T9" fmla="*/ 0 h 327"/>
              <a:gd name="T10" fmla="*/ 312 w 340"/>
              <a:gd name="T11" fmla="*/ 516 h 327"/>
              <a:gd name="T12" fmla="*/ 86 w 340"/>
              <a:gd name="T13" fmla="*/ 301 h 327"/>
              <a:gd name="T14" fmla="*/ 312 w 340"/>
              <a:gd name="T15" fmla="*/ 86 h 327"/>
              <a:gd name="T16" fmla="*/ 537 w 340"/>
              <a:gd name="T17" fmla="*/ 301 h 327"/>
              <a:gd name="T18" fmla="*/ 312 w 340"/>
              <a:gd name="T19" fmla="*/ 516 h 3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40" h="327">
                <a:moveTo>
                  <a:pt x="170" y="0"/>
                </a:moveTo>
                <a:cubicBezTo>
                  <a:pt x="76" y="0"/>
                  <a:pt x="0" y="73"/>
                  <a:pt x="0" y="164"/>
                </a:cubicBezTo>
                <a:cubicBezTo>
                  <a:pt x="0" y="254"/>
                  <a:pt x="76" y="327"/>
                  <a:pt x="170" y="327"/>
                </a:cubicBezTo>
                <a:cubicBezTo>
                  <a:pt x="264" y="327"/>
                  <a:pt x="340" y="254"/>
                  <a:pt x="340" y="164"/>
                </a:cubicBezTo>
                <a:cubicBezTo>
                  <a:pt x="340" y="73"/>
                  <a:pt x="264" y="0"/>
                  <a:pt x="170" y="0"/>
                </a:cubicBezTo>
                <a:moveTo>
                  <a:pt x="170" y="281"/>
                </a:moveTo>
                <a:cubicBezTo>
                  <a:pt x="102" y="281"/>
                  <a:pt x="47" y="228"/>
                  <a:pt x="47" y="164"/>
                </a:cubicBezTo>
                <a:cubicBezTo>
                  <a:pt x="47" y="99"/>
                  <a:pt x="102" y="47"/>
                  <a:pt x="170" y="47"/>
                </a:cubicBezTo>
                <a:cubicBezTo>
                  <a:pt x="238" y="47"/>
                  <a:pt x="293" y="99"/>
                  <a:pt x="293" y="164"/>
                </a:cubicBezTo>
                <a:cubicBezTo>
                  <a:pt x="293" y="228"/>
                  <a:pt x="238" y="281"/>
                  <a:pt x="170" y="281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Oval 76"/>
          <p:cNvSpPr>
            <a:spLocks noChangeArrowheads="1"/>
          </p:cNvSpPr>
          <p:nvPr/>
        </p:nvSpPr>
        <p:spPr bwMode="auto">
          <a:xfrm flipH="1">
            <a:off x="7054392" y="2085975"/>
            <a:ext cx="213569" cy="209804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05713" y="2161504"/>
            <a:ext cx="986705" cy="986543"/>
            <a:chOff x="6598099" y="2161504"/>
            <a:chExt cx="986705" cy="986543"/>
          </a:xfrm>
        </p:grpSpPr>
        <p:sp>
          <p:nvSpPr>
            <p:cNvPr id="112" name="Freeform 77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78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79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34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80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81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82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83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84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85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86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87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88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89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90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91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92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93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94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95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A1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96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97"/>
            <p:cNvSpPr/>
            <p:nvPr/>
          </p:nvSpPr>
          <p:spPr bwMode="auto">
            <a:xfrm flipH="1">
              <a:off x="6741721" y="2161504"/>
              <a:ext cx="843083" cy="842944"/>
            </a:xfrm>
            <a:custGeom>
              <a:avLst/>
              <a:gdLst>
                <a:gd name="T0" fmla="*/ 55 w 493"/>
                <a:gd name="T1" fmla="*/ 9 h 493"/>
                <a:gd name="T2" fmla="*/ 55 w 493"/>
                <a:gd name="T3" fmla="*/ 9 h 493"/>
                <a:gd name="T4" fmla="*/ 31 w 493"/>
                <a:gd name="T5" fmla="*/ 0 h 493"/>
                <a:gd name="T6" fmla="*/ 0 w 493"/>
                <a:gd name="T7" fmla="*/ 31 h 493"/>
                <a:gd name="T8" fmla="*/ 11 w 493"/>
                <a:gd name="T9" fmla="*/ 57 h 493"/>
                <a:gd name="T10" fmla="*/ 11 w 493"/>
                <a:gd name="T11" fmla="*/ 57 h 493"/>
                <a:gd name="T12" fmla="*/ 862 w 493"/>
                <a:gd name="T13" fmla="*/ 904 h 493"/>
                <a:gd name="T14" fmla="*/ 904 w 493"/>
                <a:gd name="T15" fmla="*/ 860 h 493"/>
                <a:gd name="T16" fmla="*/ 55 w 493"/>
                <a:gd name="T17" fmla="*/ 9 h 4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3" h="493"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470" y="493"/>
                    <a:pt x="470" y="493"/>
                    <a:pt x="470" y="493"/>
                  </a:cubicBezTo>
                  <a:cubicBezTo>
                    <a:pt x="493" y="469"/>
                    <a:pt x="493" y="469"/>
                    <a:pt x="493" y="469"/>
                  </a:cubicBezTo>
                  <a:cubicBezTo>
                    <a:pt x="30" y="5"/>
                    <a:pt x="30" y="5"/>
                    <a:pt x="30" y="5"/>
                  </a:cubicBezTo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3" name="Freeform 98"/>
          <p:cNvSpPr/>
          <p:nvPr/>
        </p:nvSpPr>
        <p:spPr bwMode="auto">
          <a:xfrm flipH="1">
            <a:off x="7899341" y="2930784"/>
            <a:ext cx="54092" cy="55015"/>
          </a:xfrm>
          <a:custGeom>
            <a:avLst/>
            <a:gdLst>
              <a:gd name="T0" fmla="*/ 5 w 32"/>
              <a:gd name="T1" fmla="*/ 0 h 32"/>
              <a:gd name="T2" fmla="*/ 0 w 32"/>
              <a:gd name="T3" fmla="*/ 6 h 32"/>
              <a:gd name="T4" fmla="*/ 24 w 32"/>
              <a:gd name="T5" fmla="*/ 31 h 32"/>
              <a:gd name="T6" fmla="*/ 53 w 32"/>
              <a:gd name="T7" fmla="*/ 59 h 32"/>
              <a:gd name="T8" fmla="*/ 58 w 32"/>
              <a:gd name="T9" fmla="*/ 53 h 32"/>
              <a:gd name="T10" fmla="*/ 5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2" h="32">
                <a:moveTo>
                  <a:pt x="3" y="0"/>
                </a:moveTo>
                <a:cubicBezTo>
                  <a:pt x="0" y="3"/>
                  <a:pt x="0" y="3"/>
                  <a:pt x="0" y="3"/>
                </a:cubicBezTo>
                <a:cubicBezTo>
                  <a:pt x="4" y="8"/>
                  <a:pt x="8" y="12"/>
                  <a:pt x="13" y="17"/>
                </a:cubicBezTo>
                <a:cubicBezTo>
                  <a:pt x="18" y="22"/>
                  <a:pt x="24" y="27"/>
                  <a:pt x="29" y="32"/>
                </a:cubicBezTo>
                <a:cubicBezTo>
                  <a:pt x="32" y="29"/>
                  <a:pt x="32" y="29"/>
                  <a:pt x="32" y="29"/>
                </a:cubicBezTo>
                <a:cubicBezTo>
                  <a:pt x="22" y="20"/>
                  <a:pt x="12" y="10"/>
                  <a:pt x="3" y="0"/>
                </a:cubicBezTo>
              </a:path>
            </a:pathLst>
          </a:custGeom>
          <a:solidFill>
            <a:srgbClr val="C9C8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Freeform 106"/>
          <p:cNvSpPr/>
          <p:nvPr/>
        </p:nvSpPr>
        <p:spPr bwMode="auto">
          <a:xfrm flipH="1">
            <a:off x="7146721" y="2178288"/>
            <a:ext cx="45698" cy="57813"/>
          </a:xfrm>
          <a:custGeom>
            <a:avLst/>
            <a:gdLst>
              <a:gd name="T0" fmla="*/ 4 w 27"/>
              <a:gd name="T1" fmla="*/ 0 h 34"/>
              <a:gd name="T2" fmla="*/ 0 w 27"/>
              <a:gd name="T3" fmla="*/ 4 h 34"/>
              <a:gd name="T4" fmla="*/ 0 w 27"/>
              <a:gd name="T5" fmla="*/ 13 h 34"/>
              <a:gd name="T6" fmla="*/ 11 w 27"/>
              <a:gd name="T7" fmla="*/ 38 h 34"/>
              <a:gd name="T8" fmla="*/ 11 w 27"/>
              <a:gd name="T9" fmla="*/ 38 h 34"/>
              <a:gd name="T10" fmla="*/ 34 w 27"/>
              <a:gd name="T11" fmla="*/ 62 h 34"/>
              <a:gd name="T12" fmla="*/ 49 w 27"/>
              <a:gd name="T13" fmla="*/ 46 h 34"/>
              <a:gd name="T14" fmla="*/ 27 w 27"/>
              <a:gd name="T15" fmla="*/ 27 h 34"/>
              <a:gd name="T16" fmla="*/ 4 w 27"/>
              <a:gd name="T17" fmla="*/ 0 h 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" h="34">
                <a:moveTo>
                  <a:pt x="2" y="0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0" y="13"/>
                  <a:pt x="2" y="18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9" y="34"/>
                  <a:pt x="19" y="34"/>
                  <a:pt x="19" y="34"/>
                </a:cubicBezTo>
                <a:cubicBezTo>
                  <a:pt x="27" y="25"/>
                  <a:pt x="27" y="25"/>
                  <a:pt x="27" y="25"/>
                </a:cubicBezTo>
                <a:cubicBezTo>
                  <a:pt x="15" y="15"/>
                  <a:pt x="15" y="15"/>
                  <a:pt x="15" y="15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5D48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18119" y="1455348"/>
            <a:ext cx="365522" cy="438150"/>
            <a:chOff x="685009" y="1514252"/>
            <a:chExt cx="365522" cy="438150"/>
          </a:xfrm>
        </p:grpSpPr>
        <p:sp>
          <p:nvSpPr>
            <p:cNvPr id="141" name="Flowchart: Off-page Connector 108"/>
            <p:cNvSpPr/>
            <p:nvPr/>
          </p:nvSpPr>
          <p:spPr bwMode="auto">
            <a:xfrm>
              <a:off x="704059" y="1529730"/>
              <a:ext cx="317898" cy="422672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0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4" name="Oval 111"/>
            <p:cNvSpPr/>
            <p:nvPr/>
          </p:nvSpPr>
          <p:spPr bwMode="auto">
            <a:xfrm>
              <a:off x="685009" y="1514252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1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18119" y="2203061"/>
            <a:ext cx="365522" cy="451246"/>
            <a:chOff x="685009" y="2261965"/>
            <a:chExt cx="365522" cy="451246"/>
          </a:xfrm>
        </p:grpSpPr>
        <p:sp>
          <p:nvSpPr>
            <p:cNvPr id="142" name="Flowchart: Off-page Connector 109"/>
            <p:cNvSpPr/>
            <p:nvPr/>
          </p:nvSpPr>
          <p:spPr bwMode="auto">
            <a:xfrm>
              <a:off x="704059" y="2290540"/>
              <a:ext cx="317898" cy="422671"/>
            </a:xfrm>
            <a:prstGeom prst="flowChartOffpage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0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5" name="Oval 112"/>
            <p:cNvSpPr/>
            <p:nvPr/>
          </p:nvSpPr>
          <p:spPr bwMode="auto">
            <a:xfrm>
              <a:off x="685009" y="2261965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2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13356" y="2962680"/>
            <a:ext cx="365522" cy="451246"/>
            <a:chOff x="680246" y="3021584"/>
            <a:chExt cx="365522" cy="451246"/>
          </a:xfrm>
        </p:grpSpPr>
        <p:sp>
          <p:nvSpPr>
            <p:cNvPr id="143" name="Flowchart: Off-page Connector 110"/>
            <p:cNvSpPr/>
            <p:nvPr/>
          </p:nvSpPr>
          <p:spPr bwMode="auto">
            <a:xfrm>
              <a:off x="704059" y="3050159"/>
              <a:ext cx="317898" cy="422671"/>
            </a:xfrm>
            <a:prstGeom prst="flowChartOffpage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0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6" name="Oval 113"/>
            <p:cNvSpPr/>
            <p:nvPr/>
          </p:nvSpPr>
          <p:spPr bwMode="auto">
            <a:xfrm>
              <a:off x="680246" y="3021584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3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4" name="Rectangle 1436"/>
          <p:cNvSpPr>
            <a:spLocks noChangeArrowheads="1"/>
          </p:cNvSpPr>
          <p:nvPr/>
        </p:nvSpPr>
        <p:spPr bwMode="auto">
          <a:xfrm>
            <a:off x="1797320" y="1432726"/>
            <a:ext cx="7181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企业精神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5" name="Content Placeholder 2"/>
          <p:cNvSpPr txBox="1"/>
          <p:nvPr/>
        </p:nvSpPr>
        <p:spPr bwMode="auto">
          <a:xfrm>
            <a:off x="1722943" y="1664565"/>
            <a:ext cx="3224213" cy="4548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诚信、笃实、创新、高效</a:t>
            </a:r>
          </a:p>
        </p:txBody>
      </p:sp>
      <p:sp>
        <p:nvSpPr>
          <p:cNvPr id="152" name="Rectangle 1436"/>
          <p:cNvSpPr>
            <a:spLocks noChangeArrowheads="1"/>
          </p:cNvSpPr>
          <p:nvPr/>
        </p:nvSpPr>
        <p:spPr bwMode="auto">
          <a:xfrm>
            <a:off x="1821099" y="2187207"/>
            <a:ext cx="107721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市场分析不透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3" name="Content Placeholder 2"/>
          <p:cNvSpPr txBox="1"/>
          <p:nvPr/>
        </p:nvSpPr>
        <p:spPr bwMode="auto">
          <a:xfrm>
            <a:off x="1746756" y="2419421"/>
            <a:ext cx="3224213" cy="4548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服务社会，共创美好未来</a:t>
            </a:r>
          </a:p>
        </p:txBody>
      </p:sp>
      <p:sp>
        <p:nvSpPr>
          <p:cNvPr id="150" name="Rectangle 1436"/>
          <p:cNvSpPr>
            <a:spLocks noChangeArrowheads="1"/>
          </p:cNvSpPr>
          <p:nvPr/>
        </p:nvSpPr>
        <p:spPr bwMode="auto">
          <a:xfrm>
            <a:off x="1797320" y="2926923"/>
            <a:ext cx="107721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团队合作不力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/>
          <p:nvPr/>
        </p:nvSpPr>
        <p:spPr bwMode="auto">
          <a:xfrm>
            <a:off x="1733234" y="3195050"/>
            <a:ext cx="3224213" cy="4548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以质量求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生存  靠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科技求发展</a:t>
            </a:r>
          </a:p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视用户为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上帝  向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管理要效益</a:t>
            </a:r>
          </a:p>
        </p:txBody>
      </p:sp>
      <p:sp>
        <p:nvSpPr>
          <p:cNvPr id="135" name="标题 1"/>
          <p:cNvSpPr txBox="1">
            <a:spLocks/>
          </p:cNvSpPr>
          <p:nvPr/>
        </p:nvSpPr>
        <p:spPr>
          <a:xfrm>
            <a:off x="3233067" y="182213"/>
            <a:ext cx="3630543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C0504D"/>
                </a:solidFill>
                <a:latin typeface="+mn-lt"/>
                <a:ea typeface="+mn-ea"/>
                <a:cs typeface="+mn-ea"/>
                <a:sym typeface="+mn-lt"/>
              </a:rPr>
              <a:t>实习企业理念和文化</a:t>
            </a:r>
            <a:endParaRPr lang="zh-CN" altLang="en-US" sz="2800" dirty="0">
              <a:solidFill>
                <a:srgbClr val="C0504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7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7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25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33" grpId="0" animBg="1"/>
      <p:bldP spid="134" grpId="0" animBg="1"/>
      <p:bldP spid="154" grpId="0"/>
      <p:bldP spid="155" grpId="0"/>
      <p:bldP spid="152" grpId="0"/>
      <p:bldP spid="153" grpId="0"/>
      <p:bldP spid="150" grpId="0"/>
      <p:bldP spid="151" grpId="0"/>
      <p:bldP spid="1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/>
          <p:cNvSpPr/>
          <p:nvPr/>
        </p:nvSpPr>
        <p:spPr bwMode="auto">
          <a:xfrm>
            <a:off x="1115616" y="771550"/>
            <a:ext cx="2442749" cy="201792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8064A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1221822" y="973342"/>
            <a:ext cx="7094594" cy="3513665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gradFill flip="none" rotWithShape="1">
            <a:gsLst>
              <a:gs pos="64000">
                <a:srgbClr val="FFFFFF"/>
              </a:gs>
              <a:gs pos="0">
                <a:srgbClr val="DEDFE1"/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254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7732280" y="3892251"/>
            <a:ext cx="584136" cy="594756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rgbClr val="8064A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9"/>
          <p:cNvSpPr/>
          <p:nvPr/>
        </p:nvSpPr>
        <p:spPr bwMode="auto">
          <a:xfrm>
            <a:off x="1115616" y="771550"/>
            <a:ext cx="2240957" cy="156123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rgbClr val="8064A2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8081724" y="4269462"/>
            <a:ext cx="144016" cy="144016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0643" y="85807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9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4" y="2605688"/>
            <a:ext cx="3724935" cy="2512644"/>
          </a:xfrm>
          <a:prstGeom prst="rect">
            <a:avLst/>
          </a:prstGeom>
        </p:spPr>
      </p:pic>
      <p:sp>
        <p:nvSpPr>
          <p:cNvPr id="16" name="TextBox 38"/>
          <p:cNvSpPr txBox="1"/>
          <p:nvPr/>
        </p:nvSpPr>
        <p:spPr>
          <a:xfrm>
            <a:off x="3814191" y="161434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8064A2"/>
                </a:solidFill>
                <a:cs typeface="+mn-ea"/>
                <a:sym typeface="+mn-lt"/>
              </a:rPr>
              <a:t>实习岗位介绍</a:t>
            </a:r>
            <a:endParaRPr lang="zh-CN" altLang="en-US" sz="4800" b="1" dirty="0">
              <a:solidFill>
                <a:srgbClr val="8064A2"/>
              </a:solidFill>
              <a:cs typeface="+mn-ea"/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3843546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  <a:endParaRPr lang="zh-CN" altLang="en-US" sz="1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4" name="TextBox 40"/>
          <p:cNvSpPr txBox="1"/>
          <p:nvPr/>
        </p:nvSpPr>
        <p:spPr>
          <a:xfrm>
            <a:off x="5859770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3843546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6" name="TextBox 12"/>
          <p:cNvSpPr txBox="1"/>
          <p:nvPr/>
        </p:nvSpPr>
        <p:spPr>
          <a:xfrm>
            <a:off x="5859770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16" grpId="0"/>
      <p:bldP spid="17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lowchart: Decision 64"/>
          <p:cNvSpPr/>
          <p:nvPr/>
        </p:nvSpPr>
        <p:spPr>
          <a:xfrm flipV="1">
            <a:off x="5428969" y="2392151"/>
            <a:ext cx="1375279" cy="1375279"/>
          </a:xfrm>
          <a:prstGeom prst="flowChartDecision">
            <a:avLst/>
          </a:prstGeom>
          <a:solidFill>
            <a:srgbClr val="4BACC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428969" y="2181871"/>
            <a:ext cx="1375279" cy="1375279"/>
            <a:chOff x="5428969" y="2181871"/>
            <a:chExt cx="1375279" cy="1375279"/>
          </a:xfrm>
        </p:grpSpPr>
        <p:sp>
          <p:nvSpPr>
            <p:cNvPr id="53" name="Flowchart: Decision 65"/>
            <p:cNvSpPr/>
            <p:nvPr/>
          </p:nvSpPr>
          <p:spPr>
            <a:xfrm flipV="1">
              <a:off x="5428969" y="2181871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42" name="Group 52"/>
            <p:cNvGrpSpPr/>
            <p:nvPr/>
          </p:nvGrpSpPr>
          <p:grpSpPr>
            <a:xfrm>
              <a:off x="5933033" y="2685621"/>
              <a:ext cx="367150" cy="367778"/>
              <a:chOff x="9145588" y="4435475"/>
              <a:chExt cx="464344" cy="465138"/>
            </a:xfrm>
            <a:solidFill>
              <a:schemeClr val="accent5"/>
            </a:solidFill>
          </p:grpSpPr>
          <p:sp>
            <p:nvSpPr>
              <p:cNvPr id="43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4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5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6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7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8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9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0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1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59" name="Flowchart: Decision 71"/>
          <p:cNvSpPr/>
          <p:nvPr/>
        </p:nvSpPr>
        <p:spPr>
          <a:xfrm flipV="1">
            <a:off x="2548649" y="2388280"/>
            <a:ext cx="1375279" cy="1375279"/>
          </a:xfrm>
          <a:prstGeom prst="flowChartDecision">
            <a:avLst/>
          </a:prstGeom>
          <a:solidFill>
            <a:srgbClr val="C0504D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48649" y="2178000"/>
            <a:ext cx="1375279" cy="1375279"/>
            <a:chOff x="2548649" y="2178000"/>
            <a:chExt cx="1375279" cy="1375279"/>
          </a:xfrm>
        </p:grpSpPr>
        <p:sp>
          <p:nvSpPr>
            <p:cNvPr id="60" name="Flowchart: Decision 72"/>
            <p:cNvSpPr/>
            <p:nvPr/>
          </p:nvSpPr>
          <p:spPr>
            <a:xfrm flipV="1">
              <a:off x="2548649" y="2178000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56" name="Group 68"/>
            <p:cNvGrpSpPr/>
            <p:nvPr/>
          </p:nvGrpSpPr>
          <p:grpSpPr>
            <a:xfrm>
              <a:off x="3097524" y="2681122"/>
              <a:ext cx="277529" cy="367778"/>
              <a:chOff x="3582988" y="3510757"/>
              <a:chExt cx="319088" cy="465138"/>
            </a:xfrm>
            <a:solidFill>
              <a:schemeClr val="accent2"/>
            </a:solidFill>
          </p:grpSpPr>
          <p:sp>
            <p:nvSpPr>
              <p:cNvPr id="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Flowchart: Decision 78"/>
          <p:cNvSpPr/>
          <p:nvPr/>
        </p:nvSpPr>
        <p:spPr>
          <a:xfrm>
            <a:off x="1120674" y="1914904"/>
            <a:ext cx="1375279" cy="1375279"/>
          </a:xfrm>
          <a:prstGeom prst="flowChartDecision">
            <a:avLst/>
          </a:prstGeom>
          <a:solidFill>
            <a:srgbClr val="4F81BD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20674" y="2125184"/>
            <a:ext cx="1375279" cy="1375279"/>
            <a:chOff x="1120674" y="2125184"/>
            <a:chExt cx="1375279" cy="1375279"/>
          </a:xfrm>
        </p:grpSpPr>
        <p:sp>
          <p:nvSpPr>
            <p:cNvPr id="67" name="Flowchart: Decision 79"/>
            <p:cNvSpPr/>
            <p:nvPr/>
          </p:nvSpPr>
          <p:spPr>
            <a:xfrm>
              <a:off x="1120674" y="2125184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63" name="Group 75"/>
            <p:cNvGrpSpPr/>
            <p:nvPr/>
          </p:nvGrpSpPr>
          <p:grpSpPr>
            <a:xfrm>
              <a:off x="1669549" y="2628305"/>
              <a:ext cx="275519" cy="367778"/>
              <a:chOff x="2639219" y="3510757"/>
              <a:chExt cx="348456" cy="465138"/>
            </a:xfrm>
            <a:solidFill>
              <a:schemeClr val="accent1"/>
            </a:solidFill>
          </p:grpSpPr>
          <p:sp>
            <p:nvSpPr>
              <p:cNvPr id="64" name="AutoShape 115"/>
              <p:cNvSpPr/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65" name="AutoShape 116"/>
              <p:cNvSpPr/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74" name="Flowchart: Decision 86"/>
          <p:cNvSpPr/>
          <p:nvPr/>
        </p:nvSpPr>
        <p:spPr>
          <a:xfrm>
            <a:off x="3993114" y="1912519"/>
            <a:ext cx="1375279" cy="1375279"/>
          </a:xfrm>
          <a:prstGeom prst="flowChartDecision">
            <a:avLst/>
          </a:prstGeom>
          <a:solidFill>
            <a:srgbClr val="8064A2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93114" y="2122799"/>
            <a:ext cx="1375279" cy="1375279"/>
            <a:chOff x="3993114" y="2122799"/>
            <a:chExt cx="1375279" cy="1375279"/>
          </a:xfrm>
        </p:grpSpPr>
        <p:sp>
          <p:nvSpPr>
            <p:cNvPr id="75" name="Flowchart: Decision 87"/>
            <p:cNvSpPr/>
            <p:nvPr/>
          </p:nvSpPr>
          <p:spPr>
            <a:xfrm>
              <a:off x="3993114" y="2122799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70" name="Group 82"/>
            <p:cNvGrpSpPr/>
            <p:nvPr/>
          </p:nvGrpSpPr>
          <p:grpSpPr>
            <a:xfrm>
              <a:off x="4497178" y="2626549"/>
              <a:ext cx="367150" cy="367150"/>
              <a:chOff x="4439444" y="2582069"/>
              <a:chExt cx="464344" cy="464344"/>
            </a:xfrm>
            <a:solidFill>
              <a:schemeClr val="accent4"/>
            </a:solidFill>
          </p:grpSpPr>
          <p:sp>
            <p:nvSpPr>
              <p:cNvPr id="71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72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73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109" name="Flowchart: Decision 106"/>
          <p:cNvSpPr/>
          <p:nvPr/>
        </p:nvSpPr>
        <p:spPr>
          <a:xfrm>
            <a:off x="6869129" y="1907806"/>
            <a:ext cx="1375279" cy="1375279"/>
          </a:xfrm>
          <a:prstGeom prst="flowChartDecision">
            <a:avLst/>
          </a:prstGeom>
          <a:solidFill>
            <a:srgbClr val="9BBB59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869129" y="2118086"/>
            <a:ext cx="1375279" cy="1375279"/>
            <a:chOff x="6869129" y="2118086"/>
            <a:chExt cx="1375279" cy="1375279"/>
          </a:xfrm>
        </p:grpSpPr>
        <p:sp>
          <p:nvSpPr>
            <p:cNvPr id="110" name="Flowchart: Decision 107"/>
            <p:cNvSpPr/>
            <p:nvPr/>
          </p:nvSpPr>
          <p:spPr>
            <a:xfrm>
              <a:off x="6869129" y="2118086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05" name="Group 102"/>
            <p:cNvGrpSpPr/>
            <p:nvPr/>
          </p:nvGrpSpPr>
          <p:grpSpPr>
            <a:xfrm>
              <a:off x="7402716" y="2605601"/>
              <a:ext cx="303429" cy="333772"/>
              <a:chOff x="4439444" y="1652588"/>
              <a:chExt cx="464344" cy="464344"/>
            </a:xfrm>
            <a:solidFill>
              <a:schemeClr val="accent3"/>
            </a:solidFill>
          </p:grpSpPr>
          <p:sp>
            <p:nvSpPr>
              <p:cNvPr id="106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07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08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1221884" y="107467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187624" y="1382455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8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587513" y="376743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553253" y="4075207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531168" y="376743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6908" y="4075207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050124" y="107467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15864" y="1382455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953038" y="107467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20597" y="1382455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sp>
        <p:nvSpPr>
          <p:cNvPr id="55" name="标题 1"/>
          <p:cNvSpPr txBox="1">
            <a:spLocks/>
          </p:cNvSpPr>
          <p:nvPr/>
        </p:nvSpPr>
        <p:spPr>
          <a:xfrm>
            <a:off x="3849397" y="182213"/>
            <a:ext cx="2563069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8064A2"/>
                </a:solidFill>
                <a:latin typeface="+mn-lt"/>
                <a:ea typeface="+mn-ea"/>
                <a:cs typeface="+mn-ea"/>
                <a:sym typeface="+mn-lt"/>
              </a:rPr>
              <a:t>职位介绍</a:t>
            </a:r>
            <a:endParaRPr lang="zh-CN" altLang="en-US" sz="2800" dirty="0">
              <a:solidFill>
                <a:srgbClr val="8064A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2778 L 5.55556E-7 0.00031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61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7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2778 L 5.55556E-7 0.00031 " pathEditMode="relative" rAng="0" ptsTypes="AA">
                                      <p:cBhvr>
                                        <p:cTn id="7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87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7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9" grpId="0" animBg="1"/>
      <p:bldP spid="59" grpId="1" animBg="1"/>
      <p:bldP spid="66" grpId="0" animBg="1"/>
      <p:bldP spid="66" grpId="1" animBg="1"/>
      <p:bldP spid="74" grpId="0" animBg="1"/>
      <p:bldP spid="74" grpId="1" animBg="1"/>
      <p:bldP spid="109" grpId="0" animBg="1"/>
      <p:bldP spid="109" grpId="1" animBg="1"/>
      <p:bldP spid="3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/>
          <p:cNvSpPr/>
          <p:nvPr/>
        </p:nvSpPr>
        <p:spPr bwMode="auto">
          <a:xfrm>
            <a:off x="1115616" y="771550"/>
            <a:ext cx="2442749" cy="201792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9BBB59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1221822" y="973342"/>
            <a:ext cx="7094594" cy="3513665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gradFill flip="none" rotWithShape="1">
            <a:gsLst>
              <a:gs pos="64000">
                <a:srgbClr val="FFFFFF"/>
              </a:gs>
              <a:gs pos="0">
                <a:srgbClr val="DEDFE1"/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254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7732280" y="3892251"/>
            <a:ext cx="584136" cy="594756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rgbClr val="9BBB59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9"/>
          <p:cNvSpPr/>
          <p:nvPr/>
        </p:nvSpPr>
        <p:spPr bwMode="auto">
          <a:xfrm>
            <a:off x="1115616" y="771550"/>
            <a:ext cx="2240957" cy="156123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rgbClr val="9BBB59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8081724" y="4269462"/>
            <a:ext cx="144016" cy="144016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0643" y="85807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9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4" y="2605688"/>
            <a:ext cx="3724935" cy="2512644"/>
          </a:xfrm>
          <a:prstGeom prst="rect">
            <a:avLst/>
          </a:prstGeom>
        </p:spPr>
      </p:pic>
      <p:sp>
        <p:nvSpPr>
          <p:cNvPr id="16" name="TextBox 38"/>
          <p:cNvSpPr txBox="1"/>
          <p:nvPr/>
        </p:nvSpPr>
        <p:spPr>
          <a:xfrm>
            <a:off x="3808961" y="155911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rgbClr val="9BBB59"/>
                </a:solidFill>
                <a:cs typeface="+mn-ea"/>
                <a:sym typeface="+mn-lt"/>
              </a:rPr>
              <a:t>实习内容</a:t>
            </a:r>
            <a:endParaRPr lang="zh-CN" altLang="en-US" sz="6000" b="1" dirty="0">
              <a:solidFill>
                <a:srgbClr val="9BBB59"/>
              </a:solidFill>
              <a:cs typeface="+mn-ea"/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3843546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  <a:endParaRPr lang="zh-CN" altLang="en-US" sz="1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4" name="TextBox 40"/>
          <p:cNvSpPr txBox="1"/>
          <p:nvPr/>
        </p:nvSpPr>
        <p:spPr>
          <a:xfrm>
            <a:off x="5859770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3843546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6" name="TextBox 12"/>
          <p:cNvSpPr txBox="1"/>
          <p:nvPr/>
        </p:nvSpPr>
        <p:spPr>
          <a:xfrm>
            <a:off x="5859770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16" grpId="0"/>
      <p:bldP spid="17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29"/>
          <p:cNvGrpSpPr/>
          <p:nvPr/>
        </p:nvGrpSpPr>
        <p:grpSpPr>
          <a:xfrm>
            <a:off x="1267953" y="2461286"/>
            <a:ext cx="685800" cy="685800"/>
            <a:chOff x="1253782" y="3281715"/>
            <a:chExt cx="914400" cy="914400"/>
          </a:xfrm>
        </p:grpSpPr>
        <p:sp>
          <p:nvSpPr>
            <p:cNvPr id="120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21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2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1" name="Group 32"/>
          <p:cNvGrpSpPr/>
          <p:nvPr/>
        </p:nvGrpSpPr>
        <p:grpSpPr>
          <a:xfrm>
            <a:off x="4971624" y="2461286"/>
            <a:ext cx="685800" cy="685800"/>
            <a:chOff x="6528170" y="3281715"/>
            <a:chExt cx="914400" cy="914400"/>
          </a:xfrm>
        </p:grpSpPr>
        <p:sp>
          <p:nvSpPr>
            <p:cNvPr id="132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33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134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5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6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7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8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9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0" name="Group 33"/>
          <p:cNvGrpSpPr/>
          <p:nvPr/>
        </p:nvGrpSpPr>
        <p:grpSpPr>
          <a:xfrm>
            <a:off x="4971624" y="3513166"/>
            <a:ext cx="685800" cy="685800"/>
            <a:chOff x="6528170" y="4684221"/>
            <a:chExt cx="914400" cy="914400"/>
          </a:xfrm>
        </p:grpSpPr>
        <p:sp>
          <p:nvSpPr>
            <p:cNvPr id="141" name="Rounded Rectangle 9"/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42" name="Group 76"/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143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44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45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6" name="Group 28"/>
          <p:cNvGrpSpPr/>
          <p:nvPr/>
        </p:nvGrpSpPr>
        <p:grpSpPr>
          <a:xfrm>
            <a:off x="1267953" y="1413803"/>
            <a:ext cx="685800" cy="685800"/>
            <a:chOff x="1253782" y="1885071"/>
            <a:chExt cx="914400" cy="914400"/>
          </a:xfrm>
        </p:grpSpPr>
        <p:sp>
          <p:nvSpPr>
            <p:cNvPr id="147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48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4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1" name="Group 31"/>
          <p:cNvGrpSpPr/>
          <p:nvPr/>
        </p:nvGrpSpPr>
        <p:grpSpPr>
          <a:xfrm>
            <a:off x="4971624" y="1413803"/>
            <a:ext cx="685800" cy="685800"/>
            <a:chOff x="6528170" y="1885071"/>
            <a:chExt cx="914400" cy="914400"/>
          </a:xfrm>
        </p:grpSpPr>
        <p:sp>
          <p:nvSpPr>
            <p:cNvPr id="152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53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154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55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6" name="Group 30"/>
          <p:cNvGrpSpPr/>
          <p:nvPr/>
        </p:nvGrpSpPr>
        <p:grpSpPr>
          <a:xfrm>
            <a:off x="1267953" y="3513166"/>
            <a:ext cx="685800" cy="685800"/>
            <a:chOff x="1253782" y="4684221"/>
            <a:chExt cx="914400" cy="914400"/>
          </a:xfrm>
        </p:grpSpPr>
        <p:sp>
          <p:nvSpPr>
            <p:cNvPr id="157" name="Rounded Rectangle 6"/>
            <p:cNvSpPr/>
            <p:nvPr/>
          </p:nvSpPr>
          <p:spPr>
            <a:xfrm>
              <a:off x="1253782" y="4684221"/>
              <a:ext cx="914400" cy="91440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58" name="Group 86"/>
            <p:cNvGrpSpPr/>
            <p:nvPr/>
          </p:nvGrpSpPr>
          <p:grpSpPr>
            <a:xfrm>
              <a:off x="1485953" y="4909249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59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0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1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1979712" y="1419622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79711" y="1727822"/>
            <a:ext cx="2768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熟悉公司环境和企业文化，接受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培训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79712" y="2450987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79712" y="2746693"/>
            <a:ext cx="2084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熟悉公司的产品展示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79712" y="3486496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05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979712" y="3753196"/>
            <a:ext cx="2084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了解部门划分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50416" y="141009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750416" y="1727821"/>
            <a:ext cx="2084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熟悉岗位职责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750416" y="244146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750416" y="2735129"/>
            <a:ext cx="2084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了解企业划分和市场趋势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750416" y="3476972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06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50416" y="3735648"/>
            <a:ext cx="256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点击输入简要文本内容，文字内容需专业设计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标题 1"/>
          <p:cNvSpPr txBox="1">
            <a:spLocks/>
          </p:cNvSpPr>
          <p:nvPr/>
        </p:nvSpPr>
        <p:spPr>
          <a:xfrm>
            <a:off x="3188054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sz="2600" dirty="0" smtClean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月：基础</a:t>
            </a:r>
            <a:r>
              <a:rPr lang="zh-CN" altLang="en-US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学习期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49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59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任意多边形 237"/>
          <p:cNvSpPr/>
          <p:nvPr/>
        </p:nvSpPr>
        <p:spPr>
          <a:xfrm>
            <a:off x="-9526" y="1559639"/>
            <a:ext cx="9182100" cy="3602911"/>
          </a:xfrm>
          <a:custGeom>
            <a:avLst/>
            <a:gdLst>
              <a:gd name="connsiteX0" fmla="*/ 0 w 9020175"/>
              <a:gd name="connsiteY0" fmla="*/ 3895725 h 3895725"/>
              <a:gd name="connsiteX1" fmla="*/ 4581525 w 9020175"/>
              <a:gd name="connsiteY1" fmla="*/ 942975 h 3895725"/>
              <a:gd name="connsiteX2" fmla="*/ 9020175 w 9020175"/>
              <a:gd name="connsiteY2" fmla="*/ 0 h 3895725"/>
              <a:gd name="connsiteX0-1" fmla="*/ 0 w 9020175"/>
              <a:gd name="connsiteY0-2" fmla="*/ 3895725 h 3895725"/>
              <a:gd name="connsiteX1-3" fmla="*/ 4581525 w 9020175"/>
              <a:gd name="connsiteY1-4" fmla="*/ 942975 h 3895725"/>
              <a:gd name="connsiteX2-5" fmla="*/ 9020175 w 9020175"/>
              <a:gd name="connsiteY2-6" fmla="*/ 0 h 3895725"/>
              <a:gd name="connsiteX0-7" fmla="*/ 0 w 9020175"/>
              <a:gd name="connsiteY0-8" fmla="*/ 3895725 h 3895725"/>
              <a:gd name="connsiteX1-9" fmla="*/ 4533900 w 9020175"/>
              <a:gd name="connsiteY1-10" fmla="*/ 771525 h 3895725"/>
              <a:gd name="connsiteX2-11" fmla="*/ 9020175 w 9020175"/>
              <a:gd name="connsiteY2-12" fmla="*/ 0 h 3895725"/>
              <a:gd name="connsiteX0-13" fmla="*/ 0 w 9020175"/>
              <a:gd name="connsiteY0-14" fmla="*/ 3896127 h 3896127"/>
              <a:gd name="connsiteX1-15" fmla="*/ 4533900 w 9020175"/>
              <a:gd name="connsiteY1-16" fmla="*/ 771927 h 3896127"/>
              <a:gd name="connsiteX2-17" fmla="*/ 9020175 w 9020175"/>
              <a:gd name="connsiteY2-18" fmla="*/ 402 h 3896127"/>
              <a:gd name="connsiteX0-19" fmla="*/ 0 w 9020175"/>
              <a:gd name="connsiteY0-20" fmla="*/ 3896127 h 3896127"/>
              <a:gd name="connsiteX1-21" fmla="*/ 4533900 w 9020175"/>
              <a:gd name="connsiteY1-22" fmla="*/ 771927 h 3896127"/>
              <a:gd name="connsiteX2-23" fmla="*/ 9020175 w 9020175"/>
              <a:gd name="connsiteY2-24" fmla="*/ 402 h 3896127"/>
              <a:gd name="connsiteX0-25" fmla="*/ 0 w 9163050"/>
              <a:gd name="connsiteY0-26" fmla="*/ 4067388 h 4067388"/>
              <a:gd name="connsiteX1-27" fmla="*/ 4676775 w 9163050"/>
              <a:gd name="connsiteY1-28" fmla="*/ 771738 h 4067388"/>
              <a:gd name="connsiteX2-29" fmla="*/ 9163050 w 9163050"/>
              <a:gd name="connsiteY2-30" fmla="*/ 213 h 4067388"/>
              <a:gd name="connsiteX0-31" fmla="*/ 0 w 9210675"/>
              <a:gd name="connsiteY0-32" fmla="*/ 4124556 h 4124556"/>
              <a:gd name="connsiteX1-33" fmla="*/ 4724400 w 9210675"/>
              <a:gd name="connsiteY1-34" fmla="*/ 771756 h 4124556"/>
              <a:gd name="connsiteX2-35" fmla="*/ 9210675 w 9210675"/>
              <a:gd name="connsiteY2-36" fmla="*/ 231 h 4124556"/>
              <a:gd name="connsiteX0-37" fmla="*/ 0 w 9182100"/>
              <a:gd name="connsiteY0-38" fmla="*/ 3921278 h 3921278"/>
              <a:gd name="connsiteX1-39" fmla="*/ 4724400 w 9182100"/>
              <a:gd name="connsiteY1-40" fmla="*/ 568478 h 3921278"/>
              <a:gd name="connsiteX2-41" fmla="*/ 9182100 w 9182100"/>
              <a:gd name="connsiteY2-42" fmla="*/ 6503 h 3921278"/>
              <a:gd name="connsiteX0-43" fmla="*/ 0 w 9182100"/>
              <a:gd name="connsiteY0-44" fmla="*/ 3969956 h 3969956"/>
              <a:gd name="connsiteX1-45" fmla="*/ 4724400 w 9182100"/>
              <a:gd name="connsiteY1-46" fmla="*/ 617156 h 3969956"/>
              <a:gd name="connsiteX2-47" fmla="*/ 9182100 w 9182100"/>
              <a:gd name="connsiteY2-48" fmla="*/ 55181 h 3969956"/>
              <a:gd name="connsiteX0-49" fmla="*/ 0 w 9182100"/>
              <a:gd name="connsiteY0-50" fmla="*/ 3978254 h 3978254"/>
              <a:gd name="connsiteX1-51" fmla="*/ 4724400 w 9182100"/>
              <a:gd name="connsiteY1-52" fmla="*/ 625454 h 3978254"/>
              <a:gd name="connsiteX2-53" fmla="*/ 9182100 w 9182100"/>
              <a:gd name="connsiteY2-54" fmla="*/ 63479 h 3978254"/>
              <a:gd name="connsiteX0-55" fmla="*/ 0 w 9182100"/>
              <a:gd name="connsiteY0-56" fmla="*/ 3994887 h 3994887"/>
              <a:gd name="connsiteX1-57" fmla="*/ 4724400 w 9182100"/>
              <a:gd name="connsiteY1-58" fmla="*/ 642087 h 3994887"/>
              <a:gd name="connsiteX2-59" fmla="*/ 9182100 w 9182100"/>
              <a:gd name="connsiteY2-60" fmla="*/ 80112 h 3994887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</a:cxnLst>
            <a:rect l="l" t="t" r="r" b="b"/>
            <a:pathLst>
              <a:path w="9182100" h="3994887">
                <a:moveTo>
                  <a:pt x="0" y="3994887"/>
                </a:moveTo>
                <a:cubicBezTo>
                  <a:pt x="1215231" y="2805055"/>
                  <a:pt x="2908300" y="1380274"/>
                  <a:pt x="4724400" y="642087"/>
                </a:cubicBezTo>
                <a:cubicBezTo>
                  <a:pt x="6540500" y="-96100"/>
                  <a:pt x="8324056" y="-58795"/>
                  <a:pt x="9182100" y="80112"/>
                </a:cubicBezTo>
              </a:path>
            </a:pathLst>
          </a:cu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528772" y="3712324"/>
            <a:ext cx="216000" cy="216000"/>
          </a:xfrm>
          <a:prstGeom prst="ellipse">
            <a:avLst/>
          </a:prstGeom>
          <a:solidFill>
            <a:srgbClr val="4F81BD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7620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3016471" y="2791504"/>
            <a:ext cx="216000" cy="216000"/>
          </a:xfrm>
          <a:prstGeom prst="ellipse">
            <a:avLst/>
          </a:prstGeom>
          <a:solidFill>
            <a:srgbClr val="C0504D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7620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942297" y="1930579"/>
            <a:ext cx="216000" cy="216000"/>
          </a:xfrm>
          <a:prstGeom prst="ellipse">
            <a:avLst/>
          </a:prstGeom>
          <a:solidFill>
            <a:srgbClr val="9BBB5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7620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6516241" y="1548407"/>
            <a:ext cx="216000" cy="216000"/>
          </a:xfrm>
          <a:prstGeom prst="ellipse">
            <a:avLst/>
          </a:prstGeom>
          <a:solidFill>
            <a:srgbClr val="8064A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7620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43" name="组合 242"/>
          <p:cNvGrpSpPr/>
          <p:nvPr/>
        </p:nvGrpSpPr>
        <p:grpSpPr>
          <a:xfrm>
            <a:off x="663773" y="2355607"/>
            <a:ext cx="1149695" cy="1123950"/>
            <a:chOff x="1331640" y="1918189"/>
            <a:chExt cx="1149695" cy="1123950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44" name="椭圆形标注 243"/>
            <p:cNvSpPr/>
            <p:nvPr/>
          </p:nvSpPr>
          <p:spPr>
            <a:xfrm>
              <a:off x="1331640" y="1918189"/>
              <a:ext cx="1149695" cy="1123950"/>
            </a:xfrm>
            <a:prstGeom prst="wedgeEllipseCallout">
              <a:avLst>
                <a:gd name="adj1" fmla="val 23905"/>
                <a:gd name="adj2" fmla="val 58966"/>
              </a:avLst>
            </a:prstGeom>
            <a:solidFill>
              <a:srgbClr val="4F81BD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1521185" y="2236425"/>
              <a:ext cx="675454" cy="4001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3262880" y="2899504"/>
            <a:ext cx="1149695" cy="1123950"/>
            <a:chOff x="3694928" y="2635572"/>
            <a:chExt cx="1149695" cy="1123950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47" name="椭圆形标注 246"/>
            <p:cNvSpPr/>
            <p:nvPr/>
          </p:nvSpPr>
          <p:spPr>
            <a:xfrm>
              <a:off x="3694928" y="2635572"/>
              <a:ext cx="1149695" cy="1123950"/>
            </a:xfrm>
            <a:prstGeom prst="wedgeEllipseCallout">
              <a:avLst>
                <a:gd name="adj1" fmla="val -50658"/>
                <a:gd name="adj2" fmla="val -40187"/>
              </a:avLst>
            </a:prstGeom>
            <a:solidFill>
              <a:srgbClr val="C0504D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3892106" y="2997492"/>
              <a:ext cx="679893" cy="4001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3792602" y="906041"/>
            <a:ext cx="1149695" cy="1123950"/>
            <a:chOff x="4166431" y="757076"/>
            <a:chExt cx="1149695" cy="1123950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glow" dir="t"/>
          </a:scene3d>
        </p:grpSpPr>
        <p:sp>
          <p:nvSpPr>
            <p:cNvPr id="250" name="椭圆形标注 249"/>
            <p:cNvSpPr/>
            <p:nvPr/>
          </p:nvSpPr>
          <p:spPr>
            <a:xfrm>
              <a:off x="4166431" y="757076"/>
              <a:ext cx="1149695" cy="1123950"/>
            </a:xfrm>
            <a:prstGeom prst="wedgeEllipseCallout">
              <a:avLst>
                <a:gd name="adj1" fmla="val 47102"/>
                <a:gd name="adj2" fmla="val 40322"/>
              </a:avLst>
            </a:prstGeom>
            <a:solidFill>
              <a:srgbClr val="9BBB5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363609" y="1092282"/>
              <a:ext cx="654227" cy="4001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2" name="组合 251"/>
          <p:cNvGrpSpPr/>
          <p:nvPr/>
        </p:nvGrpSpPr>
        <p:grpSpPr>
          <a:xfrm>
            <a:off x="6732240" y="1735832"/>
            <a:ext cx="1149695" cy="1123950"/>
            <a:chOff x="7164288" y="1682700"/>
            <a:chExt cx="1149695" cy="1123950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53" name="椭圆形标注 252"/>
            <p:cNvSpPr/>
            <p:nvPr/>
          </p:nvSpPr>
          <p:spPr>
            <a:xfrm>
              <a:off x="7164288" y="1682700"/>
              <a:ext cx="1149695" cy="1123950"/>
            </a:xfrm>
            <a:prstGeom prst="wedgeEllipseCallout">
              <a:avLst>
                <a:gd name="adj1" fmla="val -45687"/>
                <a:gd name="adj2" fmla="val -43577"/>
              </a:avLst>
            </a:prstGeom>
            <a:solidFill>
              <a:srgbClr val="8064A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7361467" y="2044620"/>
              <a:ext cx="815534" cy="40011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55" name="TextBox 254"/>
          <p:cNvSpPr txBox="1"/>
          <p:nvPr/>
        </p:nvSpPr>
        <p:spPr>
          <a:xfrm>
            <a:off x="2195736" y="2073679"/>
            <a:ext cx="13967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1230985" y="4089288"/>
            <a:ext cx="13967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4558211" y="2329047"/>
            <a:ext cx="13967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6660232" y="968698"/>
            <a:ext cx="13967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点击此处添加内容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标题 1"/>
          <p:cNvSpPr txBox="1">
            <a:spLocks/>
          </p:cNvSpPr>
          <p:nvPr/>
        </p:nvSpPr>
        <p:spPr>
          <a:xfrm>
            <a:off x="3188054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2018</a:t>
            </a:r>
            <a:r>
              <a:rPr lang="zh-CN" altLang="en-US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月：深化学习时期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 animBg="1"/>
      <p:bldP spid="239" grpId="0" animBg="1"/>
      <p:bldP spid="240" grpId="0" animBg="1"/>
      <p:bldP spid="241" grpId="0" animBg="1"/>
      <p:bldP spid="242" grpId="0" animBg="1"/>
      <p:bldP spid="255" grpId="0"/>
      <p:bldP spid="256" grpId="0"/>
      <p:bldP spid="257" grpId="0"/>
      <p:bldP spid="258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347863" y="771550"/>
            <a:ext cx="5796137" cy="43719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859321" y="1219975"/>
            <a:ext cx="455636" cy="27308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GB"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354697" y="1231344"/>
            <a:ext cx="3637112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试写公司宣传提案被拒</a:t>
            </a:r>
          </a:p>
        </p:txBody>
      </p:sp>
      <p:sp>
        <p:nvSpPr>
          <p:cNvPr id="140" name="Pentagon 33"/>
          <p:cNvSpPr/>
          <p:nvPr/>
        </p:nvSpPr>
        <p:spPr>
          <a:xfrm>
            <a:off x="859321" y="1944391"/>
            <a:ext cx="455636" cy="27308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GB"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354697" y="1884726"/>
            <a:ext cx="279840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再次尝试修改，主管认为其中的很多环节可取。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859321" y="2648966"/>
            <a:ext cx="455636" cy="273084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GB"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354697" y="2648966"/>
            <a:ext cx="2378073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参加活动并写总结报告。</a:t>
            </a:r>
          </a:p>
        </p:txBody>
      </p:sp>
      <p:sp>
        <p:nvSpPr>
          <p:cNvPr id="144" name="Pentagon 39"/>
          <p:cNvSpPr/>
          <p:nvPr/>
        </p:nvSpPr>
        <p:spPr>
          <a:xfrm>
            <a:off x="859321" y="3360737"/>
            <a:ext cx="455636" cy="273084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GB"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354697" y="3370321"/>
            <a:ext cx="2245337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撰写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月份活动的策划案通过</a:t>
            </a:r>
          </a:p>
        </p:txBody>
      </p:sp>
      <p:grpSp>
        <p:nvGrpSpPr>
          <p:cNvPr id="146" name="Group 3"/>
          <p:cNvGrpSpPr/>
          <p:nvPr/>
        </p:nvGrpSpPr>
        <p:grpSpPr>
          <a:xfrm>
            <a:off x="4352169" y="1812961"/>
            <a:ext cx="1384072" cy="600521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4783808" y="1039408"/>
            <a:ext cx="1384072" cy="600521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00034" y="3344834"/>
            <a:ext cx="1384072" cy="600521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3980730" y="2592512"/>
            <a:ext cx="1384072" cy="600521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31" name="标题 1"/>
          <p:cNvSpPr txBox="1">
            <a:spLocks/>
          </p:cNvSpPr>
          <p:nvPr/>
        </p:nvSpPr>
        <p:spPr>
          <a:xfrm>
            <a:off x="3188054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2018</a:t>
            </a:r>
            <a:r>
              <a:rPr lang="zh-CN" altLang="en-US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2-3</a:t>
            </a:r>
            <a:r>
              <a:rPr lang="zh-CN" altLang="en-US" sz="2600" dirty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月：真正工作时期</a:t>
            </a:r>
          </a:p>
        </p:txBody>
      </p:sp>
      <p:grpSp>
        <p:nvGrpSpPr>
          <p:cNvPr id="32" name="Group 5"/>
          <p:cNvGrpSpPr/>
          <p:nvPr/>
        </p:nvGrpSpPr>
        <p:grpSpPr>
          <a:xfrm>
            <a:off x="3198799" y="4126293"/>
            <a:ext cx="1384072" cy="600521"/>
            <a:chOff x="4454013" y="4923170"/>
            <a:chExt cx="2107496" cy="914400"/>
          </a:xfrm>
        </p:grpSpPr>
        <p:sp>
          <p:nvSpPr>
            <p:cNvPr id="33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3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Pentagon 39"/>
          <p:cNvSpPr/>
          <p:nvPr/>
        </p:nvSpPr>
        <p:spPr>
          <a:xfrm>
            <a:off x="859321" y="4137833"/>
            <a:ext cx="455636" cy="273084"/>
          </a:xfrm>
          <a:prstGeom prst="homePlate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5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GB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Rectangle 40"/>
          <p:cNvSpPr/>
          <p:nvPr/>
        </p:nvSpPr>
        <p:spPr>
          <a:xfrm>
            <a:off x="1354697" y="4125028"/>
            <a:ext cx="2245337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参加业务洽谈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  <p:bldP spid="31" grpId="0"/>
      <p:bldP spid="37" grpId="0" animBg="1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7036" y="3363838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点击输入简要文字介绍，文字内容需概括精炼，不用多余的文字修饰，言简意赅的说明分项内容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……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4528" y="3363838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点击输入简要文字介绍，文字内容需概括精炼，不用多余的文字修饰，言简意赅的说明分项内容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……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2020" y="3363838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点击输入简要文字介绍，文字内容需概括精炼，不用多余的文字修饰，言简意赅的说明分项内容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……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4248" y="3363838"/>
            <a:ext cx="14401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点击输入简要文字介绍，文字内容需概括精炼，不用多余的文字修饰，言简意赅的说明分项内容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……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030899" y="292481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完成的项目</a:t>
            </a:r>
            <a:endParaRPr lang="en-US" altLang="zh-CN" sz="1600" b="1" cap="all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048391" y="292481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完成的项目</a:t>
            </a:r>
            <a:endParaRPr lang="en-US" altLang="zh-CN" sz="1600" b="1" cap="all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065883" y="292481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完成的项目</a:t>
            </a:r>
            <a:endParaRPr lang="en-US" altLang="zh-CN" sz="1600" b="1" cap="all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998111" y="292481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完成的项目</a:t>
            </a:r>
            <a:endParaRPr lang="en-US" altLang="zh-CN" sz="1600" b="1" cap="all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892013" y="1203598"/>
            <a:ext cx="1581417" cy="15899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985155" y="1297437"/>
            <a:ext cx="1395135" cy="140228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0" cap="flat">
            <a:solidFill>
              <a:srgbClr val="C1C0C3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793361" y="1203598"/>
            <a:ext cx="1581417" cy="15899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886503" y="1297437"/>
            <a:ext cx="1395135" cy="140228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0" cap="flat">
            <a:solidFill>
              <a:srgbClr val="C1C0C3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768763" y="1203598"/>
            <a:ext cx="1581417" cy="15899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861905" y="1297437"/>
            <a:ext cx="1395135" cy="140228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0" cap="flat">
            <a:solidFill>
              <a:srgbClr val="C1C0C3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660232" y="1203598"/>
            <a:ext cx="1581417" cy="15899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6753374" y="1297437"/>
            <a:ext cx="1395135" cy="1402288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0" cap="flat">
            <a:solidFill>
              <a:srgbClr val="C1C0C3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标题 1"/>
          <p:cNvSpPr txBox="1">
            <a:spLocks/>
          </p:cNvSpPr>
          <p:nvPr/>
        </p:nvSpPr>
        <p:spPr>
          <a:xfrm>
            <a:off x="3408213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实习相关作品展示</a:t>
            </a:r>
            <a:endParaRPr lang="zh-CN" altLang="en-US" sz="2800" dirty="0">
              <a:solidFill>
                <a:srgbClr val="99B95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19956" y="1935896"/>
            <a:ext cx="1567618" cy="321547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899" y="1953182"/>
            <a:ext cx="1248760" cy="31833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035208" y="3457028"/>
            <a:ext cx="1336995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 smtClean="0">
                <a:cs typeface="+mn-ea"/>
                <a:sym typeface="+mn-lt"/>
              </a:rPr>
              <a:t>项目名称一</a:t>
            </a:r>
            <a:endParaRPr lang="zh-CN" altLang="en-US" sz="1500" dirty="0"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72203" y="2807744"/>
            <a:ext cx="1335701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cs typeface="+mn-ea"/>
                <a:sym typeface="+mn-lt"/>
              </a:rPr>
              <a:t>项目名称二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40481" y="2643758"/>
            <a:ext cx="1248616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cs typeface="+mn-ea"/>
                <a:sym typeface="+mn-lt"/>
              </a:rPr>
              <a:t>项目名称三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36096" y="2764531"/>
            <a:ext cx="1368152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cs typeface="+mn-ea"/>
                <a:sym typeface="+mn-lt"/>
              </a:rPr>
              <a:t>项目名称四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76256" y="3385904"/>
            <a:ext cx="1368152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 smtClean="0">
                <a:cs typeface="+mn-ea"/>
                <a:sym typeface="+mn-lt"/>
              </a:rPr>
              <a:t>项目名称五</a:t>
            </a:r>
            <a:endParaRPr lang="zh-CN" altLang="en-US" sz="1500" dirty="0"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23584" y="3976774"/>
            <a:ext cx="4487644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cs typeface="+mn-ea"/>
                <a:sym typeface="+mn-lt"/>
              </a:rPr>
              <a:t>……</a:t>
            </a:r>
            <a:endParaRPr lang="en-US" altLang="zh-CN" sz="1000" dirty="0">
              <a:cs typeface="+mn-ea"/>
              <a:sym typeface="+mn-lt"/>
            </a:endParaRPr>
          </a:p>
        </p:txBody>
      </p:sp>
      <p:sp>
        <p:nvSpPr>
          <p:cNvPr id="48" name="Freeform 5"/>
          <p:cNvSpPr/>
          <p:nvPr/>
        </p:nvSpPr>
        <p:spPr bwMode="auto">
          <a:xfrm>
            <a:off x="2018016" y="3981409"/>
            <a:ext cx="177720" cy="72936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9" name="Freeform 5"/>
          <p:cNvSpPr/>
          <p:nvPr/>
        </p:nvSpPr>
        <p:spPr bwMode="auto">
          <a:xfrm flipH="1">
            <a:off x="6957280" y="3939902"/>
            <a:ext cx="177720" cy="72936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09576" y="1973556"/>
            <a:ext cx="1314008" cy="1314008"/>
            <a:chOff x="792868" y="618113"/>
            <a:chExt cx="1314008" cy="1314008"/>
          </a:xfrm>
        </p:grpSpPr>
        <p:grpSp>
          <p:nvGrpSpPr>
            <p:cNvPr id="51" name="组合 5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93896" y="1257742"/>
            <a:ext cx="1314008" cy="1314008"/>
            <a:chOff x="792868" y="618113"/>
            <a:chExt cx="1314008" cy="1314008"/>
          </a:xfrm>
        </p:grpSpPr>
        <p:grpSp>
          <p:nvGrpSpPr>
            <p:cNvPr id="61" name="组合 6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78072" y="1059582"/>
            <a:ext cx="1314008" cy="1314008"/>
            <a:chOff x="792868" y="618113"/>
            <a:chExt cx="1314008" cy="1314008"/>
          </a:xfrm>
        </p:grpSpPr>
        <p:grpSp>
          <p:nvGrpSpPr>
            <p:cNvPr id="66" name="组合 65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8" name="同心圆 6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516268" y="1257742"/>
            <a:ext cx="1314008" cy="1314008"/>
            <a:chOff x="792868" y="618113"/>
            <a:chExt cx="1314008" cy="1314008"/>
          </a:xfrm>
        </p:grpSpPr>
        <p:grpSp>
          <p:nvGrpSpPr>
            <p:cNvPr id="71" name="组合 70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3" name="同心圆 7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2" name="椭圆 71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912466" y="1977822"/>
            <a:ext cx="1314008" cy="1314008"/>
            <a:chOff x="792868" y="618113"/>
            <a:chExt cx="1314008" cy="1314008"/>
          </a:xfrm>
        </p:grpSpPr>
        <p:grpSp>
          <p:nvGrpSpPr>
            <p:cNvPr id="76" name="组合 75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8" name="同心圆 7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7" name="椭圆 76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3" name="标题 1"/>
          <p:cNvSpPr txBox="1">
            <a:spLocks/>
          </p:cNvSpPr>
          <p:nvPr/>
        </p:nvSpPr>
        <p:spPr>
          <a:xfrm>
            <a:off x="3408213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99B958"/>
                </a:solidFill>
                <a:latin typeface="+mn-lt"/>
                <a:ea typeface="+mn-ea"/>
                <a:cs typeface="+mn-ea"/>
                <a:sym typeface="+mn-lt"/>
              </a:rPr>
              <a:t>实习相关作品展示</a:t>
            </a:r>
            <a:endParaRPr lang="zh-CN" altLang="en-US" sz="2800" dirty="0">
              <a:solidFill>
                <a:srgbClr val="99B95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14" dur="20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1264E-6 3.7037E-6 L -0.2862 -0.00324 " pathEditMode="relative" rAng="0" ptsTypes="AA">
                                          <p:cBhvr>
                                            <p:cTn id="19" dur="2000" spd="-100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10" y="-1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1.95619E-6 L 0.31771 0.73033 " pathEditMode="relative" rAng="0" ptsTypes="AA">
                                          <p:cBhvr>
                                            <p:cTn id="24" dur="600" spd="-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85" y="365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49" presetClass="path" presetSubtype="0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3.45679E-6 L 0.17066 0.86913 " pathEditMode="relative" rAng="0" ptsTypes="AA">
                                          <p:cBhvr>
                                            <p:cTn id="28" dur="6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24" y="434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49" presetClass="path" presetSubtype="0" ac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2.00555E-6 L 0 0.88121 " pathEditMode="relative" rAng="0" ptsTypes="AA">
                                          <p:cBhvr>
                                            <p:cTn id="32" dur="6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49" presetClass="path" presetSubtype="0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88889E-6 -4.29497E-6 L -0.17049 0.86671 " pathEditMode="relative" rAng="0" ptsTypes="AA">
                                          <p:cBhvr>
                                            <p:cTn id="36" dur="6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24" y="43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49" presetClass="path" presetSubtype="0" ac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22222E-6 2.89108E-6 L -0.32778 0.75902 " pathEditMode="relative" rAng="0" ptsTypes="AA">
                                          <p:cBhvr>
                                            <p:cTn id="40" dur="6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89" y="379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2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7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6" grpId="0"/>
          <p:bldP spid="47" grpId="0"/>
          <p:bldP spid="48" grpId="0" animBg="1"/>
          <p:bldP spid="49" grpId="0" animBg="1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14" dur="20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1264E-6 3.7037E-6 L -0.2862 -0.00324 " pathEditMode="relative" rAng="0" ptsTypes="AA">
                                          <p:cBhvr>
                                            <p:cTn id="19" dur="2000" spd="-100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10" y="-1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49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1.95619E-6 L 0.31771 0.73033 " pathEditMode="relative" rAng="0" ptsTypes="AA">
                                          <p:cBhvr>
                                            <p:cTn id="24" dur="600" spd="-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85" y="365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49" presetClass="path" presetSubtype="0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3.45679E-6 L 0.17066 0.86913 " pathEditMode="relative" rAng="0" ptsTypes="AA">
                                          <p:cBhvr>
                                            <p:cTn id="28" dur="6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24" y="434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49" presetClass="path" presetSubtype="0" ac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2.00555E-6 L 0 0.88121 " pathEditMode="relative" rAng="0" ptsTypes="AA">
                                          <p:cBhvr>
                                            <p:cTn id="32" dur="6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49" presetClass="path" presetSubtype="0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88889E-6 -4.29497E-6 L -0.17049 0.86671 " pathEditMode="relative" rAng="0" ptsTypes="AA">
                                          <p:cBhvr>
                                            <p:cTn id="36" dur="6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24" y="43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49" presetClass="path" presetSubtype="0" ac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22222E-6 2.89108E-6 L -0.32778 0.75902 " pathEditMode="relative" rAng="0" ptsTypes="AA">
                                          <p:cBhvr>
                                            <p:cTn id="40" dur="6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89" y="379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6" grpId="0"/>
          <p:bldP spid="47" grpId="0"/>
          <p:bldP spid="48" grpId="0" animBg="1"/>
          <p:bldP spid="49" grpId="0" animBg="1"/>
          <p:bldP spid="43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/>
          <p:cNvSpPr/>
          <p:nvPr/>
        </p:nvSpPr>
        <p:spPr bwMode="auto">
          <a:xfrm>
            <a:off x="1115616" y="771550"/>
            <a:ext cx="2442749" cy="201792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rgbClr val="4F81B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1221822" y="973342"/>
            <a:ext cx="7094594" cy="3513665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gradFill flip="none" rotWithShape="1">
            <a:gsLst>
              <a:gs pos="64000">
                <a:srgbClr val="FFFFFF"/>
              </a:gs>
              <a:gs pos="0">
                <a:srgbClr val="DEDFE1"/>
              </a:gs>
            </a:gsLst>
            <a:path path="circle">
              <a:fillToRect l="100000" b="100000"/>
            </a:path>
            <a:tileRect t="-100000" r="-100000"/>
          </a:gradFill>
          <a:ln w="1270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254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7732280" y="3892251"/>
            <a:ext cx="584136" cy="594756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rgbClr val="4F81B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9"/>
          <p:cNvSpPr/>
          <p:nvPr/>
        </p:nvSpPr>
        <p:spPr bwMode="auto">
          <a:xfrm>
            <a:off x="1115616" y="771550"/>
            <a:ext cx="2240957" cy="1561235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rgbClr val="4F81BD"/>
          </a:solidFill>
          <a:ln w="0">
            <a:noFill/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8081724" y="4269462"/>
            <a:ext cx="144016" cy="144016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30643" y="858074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FFFFF"/>
                </a:solidFill>
                <a:cs typeface="+mn-ea"/>
                <a:sym typeface="+mn-lt"/>
              </a:rPr>
              <a:t>5</a:t>
            </a:r>
            <a:endParaRPr lang="zh-CN" altLang="en-US" sz="9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4" y="2605688"/>
            <a:ext cx="3724935" cy="2512644"/>
          </a:xfrm>
          <a:prstGeom prst="rect">
            <a:avLst/>
          </a:prstGeom>
        </p:spPr>
      </p:pic>
      <p:sp>
        <p:nvSpPr>
          <p:cNvPr id="16" name="TextBox 38"/>
          <p:cNvSpPr txBox="1"/>
          <p:nvPr/>
        </p:nvSpPr>
        <p:spPr>
          <a:xfrm>
            <a:off x="3814191" y="161434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4F81BD"/>
                </a:solidFill>
                <a:cs typeface="+mn-ea"/>
                <a:sym typeface="+mn-lt"/>
              </a:rPr>
              <a:t>实习收获总结</a:t>
            </a:r>
            <a:endParaRPr lang="zh-CN" altLang="en-US" sz="4800" b="1" dirty="0">
              <a:solidFill>
                <a:srgbClr val="4F81BD"/>
              </a:solidFill>
              <a:cs typeface="+mn-ea"/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3843546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  <a:endParaRPr lang="zh-CN" altLang="en-US" sz="1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24" name="TextBox 40"/>
          <p:cNvSpPr txBox="1"/>
          <p:nvPr/>
        </p:nvSpPr>
        <p:spPr>
          <a:xfrm>
            <a:off x="5859770" y="2746147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3843546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  <p:sp>
        <p:nvSpPr>
          <p:cNvPr id="26" name="TextBox 12"/>
          <p:cNvSpPr txBox="1"/>
          <p:nvPr/>
        </p:nvSpPr>
        <p:spPr>
          <a:xfrm>
            <a:off x="5859770" y="311130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>
                <a:solidFill>
                  <a:srgbClr val="404040"/>
                </a:solidFill>
                <a:cs typeface="+mn-ea"/>
                <a:sym typeface="+mn-lt"/>
              </a:rPr>
              <a:t>点击添加文字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16" grpId="0"/>
      <p:bldP spid="17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94"/>
          <p:cNvGrpSpPr/>
          <p:nvPr/>
        </p:nvGrpSpPr>
        <p:grpSpPr>
          <a:xfrm>
            <a:off x="2586633" y="926124"/>
            <a:ext cx="3970735" cy="3971925"/>
            <a:chOff x="2954336" y="1206696"/>
            <a:chExt cx="5294312" cy="5295904"/>
          </a:xfrm>
        </p:grpSpPr>
        <p:sp>
          <p:nvSpPr>
            <p:cNvPr id="144" name="Freeform 33"/>
            <p:cNvSpPr>
              <a:spLocks noEditPoints="1"/>
            </p:cNvSpPr>
            <p:nvPr/>
          </p:nvSpPr>
          <p:spPr bwMode="auto">
            <a:xfrm>
              <a:off x="3398836" y="1651196"/>
              <a:ext cx="4849812" cy="4851404"/>
            </a:xfrm>
            <a:custGeom>
              <a:avLst/>
              <a:gdLst>
                <a:gd name="T0" fmla="*/ 706 w 994"/>
                <a:gd name="T1" fmla="*/ 832 h 994"/>
                <a:gd name="T2" fmla="*/ 706 w 994"/>
                <a:gd name="T3" fmla="*/ 831 h 994"/>
                <a:gd name="T4" fmla="*/ 656 w 994"/>
                <a:gd name="T5" fmla="*/ 812 h 994"/>
                <a:gd name="T6" fmla="*/ 655 w 994"/>
                <a:gd name="T7" fmla="*/ 812 h 994"/>
                <a:gd name="T8" fmla="*/ 653 w 994"/>
                <a:gd name="T9" fmla="*/ 812 h 994"/>
                <a:gd name="T10" fmla="*/ 652 w 994"/>
                <a:gd name="T11" fmla="*/ 812 h 994"/>
                <a:gd name="T12" fmla="*/ 651 w 994"/>
                <a:gd name="T13" fmla="*/ 812 h 994"/>
                <a:gd name="T14" fmla="*/ 958 w 994"/>
                <a:gd name="T15" fmla="*/ 826 h 994"/>
                <a:gd name="T16" fmla="*/ 958 w 994"/>
                <a:gd name="T17" fmla="*/ 827 h 994"/>
                <a:gd name="T18" fmla="*/ 958 w 994"/>
                <a:gd name="T19" fmla="*/ 828 h 994"/>
                <a:gd name="T20" fmla="*/ 958 w 994"/>
                <a:gd name="T21" fmla="*/ 829 h 994"/>
                <a:gd name="T22" fmla="*/ 958 w 994"/>
                <a:gd name="T23" fmla="*/ 829 h 994"/>
                <a:gd name="T24" fmla="*/ 958 w 994"/>
                <a:gd name="T25" fmla="*/ 830 h 994"/>
                <a:gd name="T26" fmla="*/ 958 w 994"/>
                <a:gd name="T27" fmla="*/ 831 h 994"/>
                <a:gd name="T28" fmla="*/ 832 w 994"/>
                <a:gd name="T29" fmla="*/ 958 h 994"/>
                <a:gd name="T30" fmla="*/ 831 w 994"/>
                <a:gd name="T31" fmla="*/ 958 h 994"/>
                <a:gd name="T32" fmla="*/ 830 w 994"/>
                <a:gd name="T33" fmla="*/ 958 h 994"/>
                <a:gd name="T34" fmla="*/ 937 w 994"/>
                <a:gd name="T35" fmla="*/ 762 h 994"/>
                <a:gd name="T36" fmla="*/ 497 w 994"/>
                <a:gd name="T37" fmla="*/ 654 h 994"/>
                <a:gd name="T38" fmla="*/ 497 w 994"/>
                <a:gd name="T39" fmla="*/ 653 h 994"/>
                <a:gd name="T40" fmla="*/ 497 w 994"/>
                <a:gd name="T41" fmla="*/ 652 h 994"/>
                <a:gd name="T42" fmla="*/ 433 w 994"/>
                <a:gd name="T43" fmla="*/ 628 h 994"/>
                <a:gd name="T44" fmla="*/ 431 w 994"/>
                <a:gd name="T45" fmla="*/ 628 h 994"/>
                <a:gd name="T46" fmla="*/ 430 w 994"/>
                <a:gd name="T47" fmla="*/ 628 h 994"/>
                <a:gd name="T48" fmla="*/ 428 w 994"/>
                <a:gd name="T49" fmla="*/ 628 h 994"/>
                <a:gd name="T50" fmla="*/ 426 w 994"/>
                <a:gd name="T51" fmla="*/ 628 h 994"/>
                <a:gd name="T52" fmla="*/ 812 w 994"/>
                <a:gd name="T53" fmla="*/ 650 h 994"/>
                <a:gd name="T54" fmla="*/ 812 w 994"/>
                <a:gd name="T55" fmla="*/ 651 h 994"/>
                <a:gd name="T56" fmla="*/ 812 w 994"/>
                <a:gd name="T57" fmla="*/ 652 h 994"/>
                <a:gd name="T58" fmla="*/ 812 w 994"/>
                <a:gd name="T59" fmla="*/ 653 h 994"/>
                <a:gd name="T60" fmla="*/ 812 w 994"/>
                <a:gd name="T61" fmla="*/ 654 h 994"/>
                <a:gd name="T62" fmla="*/ 812 w 994"/>
                <a:gd name="T63" fmla="*/ 655 h 994"/>
                <a:gd name="T64" fmla="*/ 831 w 994"/>
                <a:gd name="T65" fmla="*/ 706 h 994"/>
                <a:gd name="T66" fmla="*/ 832 w 994"/>
                <a:gd name="T67" fmla="*/ 706 h 994"/>
                <a:gd name="T68" fmla="*/ 234 w 994"/>
                <a:gd name="T69" fmla="*/ 431 h 994"/>
                <a:gd name="T70" fmla="*/ 234 w 994"/>
                <a:gd name="T71" fmla="*/ 430 h 994"/>
                <a:gd name="T72" fmla="*/ 234 w 994"/>
                <a:gd name="T73" fmla="*/ 429 h 994"/>
                <a:gd name="T74" fmla="*/ 157 w 994"/>
                <a:gd name="T75" fmla="*/ 402 h 994"/>
                <a:gd name="T76" fmla="*/ 156 w 994"/>
                <a:gd name="T77" fmla="*/ 402 h 994"/>
                <a:gd name="T78" fmla="*/ 154 w 994"/>
                <a:gd name="T79" fmla="*/ 402 h 994"/>
                <a:gd name="T80" fmla="*/ 153 w 994"/>
                <a:gd name="T81" fmla="*/ 402 h 994"/>
                <a:gd name="T82" fmla="*/ 628 w 994"/>
                <a:gd name="T83" fmla="*/ 426 h 994"/>
                <a:gd name="T84" fmla="*/ 628 w 994"/>
                <a:gd name="T85" fmla="*/ 427 h 994"/>
                <a:gd name="T86" fmla="*/ 628 w 994"/>
                <a:gd name="T87" fmla="*/ 429 h 994"/>
                <a:gd name="T88" fmla="*/ 628 w 994"/>
                <a:gd name="T89" fmla="*/ 430 h 994"/>
                <a:gd name="T90" fmla="*/ 628 w 994"/>
                <a:gd name="T91" fmla="*/ 431 h 994"/>
                <a:gd name="T92" fmla="*/ 628 w 994"/>
                <a:gd name="T93" fmla="*/ 433 h 994"/>
                <a:gd name="T94" fmla="*/ 621 w 994"/>
                <a:gd name="T95" fmla="*/ 500 h 994"/>
                <a:gd name="T96" fmla="*/ 649 w 994"/>
                <a:gd name="T97" fmla="*/ 497 h 994"/>
                <a:gd name="T98" fmla="*/ 651 w 994"/>
                <a:gd name="T99" fmla="*/ 497 h 994"/>
                <a:gd name="T100" fmla="*/ 652 w 994"/>
                <a:gd name="T101" fmla="*/ 497 h 994"/>
                <a:gd name="T102" fmla="*/ 653 w 994"/>
                <a:gd name="T103" fmla="*/ 497 h 994"/>
                <a:gd name="T104" fmla="*/ 654 w 994"/>
                <a:gd name="T105" fmla="*/ 497 h 994"/>
                <a:gd name="T106" fmla="*/ 347 w 994"/>
                <a:gd name="T107" fmla="*/ 0 h 994"/>
                <a:gd name="T108" fmla="*/ 402 w 994"/>
                <a:gd name="T109" fmla="*/ 154 h 994"/>
                <a:gd name="T110" fmla="*/ 402 w 994"/>
                <a:gd name="T111" fmla="*/ 155 h 994"/>
                <a:gd name="T112" fmla="*/ 402 w 994"/>
                <a:gd name="T113" fmla="*/ 156 h 994"/>
                <a:gd name="T114" fmla="*/ 429 w 994"/>
                <a:gd name="T115" fmla="*/ 234 h 994"/>
                <a:gd name="T116" fmla="*/ 431 w 994"/>
                <a:gd name="T117" fmla="*/ 23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4" h="994">
                  <a:moveTo>
                    <a:pt x="562" y="782"/>
                  </a:moveTo>
                  <a:cubicBezTo>
                    <a:pt x="591" y="822"/>
                    <a:pt x="638" y="848"/>
                    <a:pt x="690" y="848"/>
                  </a:cubicBezTo>
                  <a:cubicBezTo>
                    <a:pt x="696" y="848"/>
                    <a:pt x="701" y="847"/>
                    <a:pt x="707" y="847"/>
                  </a:cubicBezTo>
                  <a:cubicBezTo>
                    <a:pt x="706" y="842"/>
                    <a:pt x="706" y="837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21"/>
                    <a:pt x="707" y="811"/>
                    <a:pt x="709" y="802"/>
                  </a:cubicBezTo>
                  <a:cubicBezTo>
                    <a:pt x="693" y="808"/>
                    <a:pt x="675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0" y="812"/>
                  </a:cubicBezTo>
                  <a:cubicBezTo>
                    <a:pt x="650" y="812"/>
                    <a:pt x="650" y="812"/>
                    <a:pt x="650" y="812"/>
                  </a:cubicBezTo>
                  <a:cubicBezTo>
                    <a:pt x="650" y="812"/>
                    <a:pt x="650" y="812"/>
                    <a:pt x="650" y="812"/>
                  </a:cubicBezTo>
                  <a:cubicBezTo>
                    <a:pt x="650" y="812"/>
                    <a:pt x="650" y="812"/>
                    <a:pt x="650" y="812"/>
                  </a:cubicBezTo>
                  <a:cubicBezTo>
                    <a:pt x="617" y="811"/>
                    <a:pt x="587" y="800"/>
                    <a:pt x="562" y="782"/>
                  </a:cubicBezTo>
                  <a:moveTo>
                    <a:pt x="937" y="762"/>
                  </a:moveTo>
                  <a:cubicBezTo>
                    <a:pt x="949" y="781"/>
                    <a:pt x="957" y="802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901"/>
                    <a:pt x="90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29" y="958"/>
                  </a:cubicBezTo>
                  <a:cubicBezTo>
                    <a:pt x="829" y="958"/>
                    <a:pt x="829" y="958"/>
                    <a:pt x="829" y="958"/>
                  </a:cubicBezTo>
                  <a:cubicBezTo>
                    <a:pt x="805" y="957"/>
                    <a:pt x="782" y="950"/>
                    <a:pt x="763" y="937"/>
                  </a:cubicBezTo>
                  <a:cubicBezTo>
                    <a:pt x="785" y="971"/>
                    <a:pt x="824" y="994"/>
                    <a:pt x="868" y="994"/>
                  </a:cubicBezTo>
                  <a:cubicBezTo>
                    <a:pt x="937" y="994"/>
                    <a:pt x="994" y="937"/>
                    <a:pt x="994" y="868"/>
                  </a:cubicBezTo>
                  <a:cubicBezTo>
                    <a:pt x="994" y="824"/>
                    <a:pt x="971" y="785"/>
                    <a:pt x="937" y="762"/>
                  </a:cubicBezTo>
                  <a:moveTo>
                    <a:pt x="311" y="587"/>
                  </a:moveTo>
                  <a:cubicBezTo>
                    <a:pt x="347" y="634"/>
                    <a:pt x="404" y="664"/>
                    <a:pt x="467" y="664"/>
                  </a:cubicBezTo>
                  <a:cubicBezTo>
                    <a:pt x="477" y="664"/>
                    <a:pt x="487" y="663"/>
                    <a:pt x="497" y="662"/>
                  </a:cubicBezTo>
                  <a:cubicBezTo>
                    <a:pt x="497" y="659"/>
                    <a:pt x="497" y="657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39"/>
                    <a:pt x="499" y="627"/>
                    <a:pt x="502" y="615"/>
                  </a:cubicBezTo>
                  <a:cubicBezTo>
                    <a:pt x="481" y="623"/>
                    <a:pt x="458" y="628"/>
                    <a:pt x="434" y="628"/>
                  </a:cubicBezTo>
                  <a:cubicBezTo>
                    <a:pt x="434" y="628"/>
                    <a:pt x="434" y="628"/>
                    <a:pt x="434" y="628"/>
                  </a:cubicBezTo>
                  <a:cubicBezTo>
                    <a:pt x="434" y="628"/>
                    <a:pt x="434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7" y="628"/>
                  </a:cubicBezTo>
                  <a:cubicBezTo>
                    <a:pt x="427" y="628"/>
                    <a:pt x="427" y="628"/>
                    <a:pt x="427" y="628"/>
                  </a:cubicBezTo>
                  <a:cubicBezTo>
                    <a:pt x="427" y="628"/>
                    <a:pt x="427" y="628"/>
                    <a:pt x="427" y="628"/>
                  </a:cubicBezTo>
                  <a:cubicBezTo>
                    <a:pt x="427" y="628"/>
                    <a:pt x="427" y="628"/>
                    <a:pt x="427" y="628"/>
                  </a:cubicBezTo>
                  <a:cubicBezTo>
                    <a:pt x="427" y="628"/>
                    <a:pt x="426" y="628"/>
                    <a:pt x="426" y="628"/>
                  </a:cubicBezTo>
                  <a:cubicBezTo>
                    <a:pt x="426" y="628"/>
                    <a:pt x="426" y="628"/>
                    <a:pt x="426" y="628"/>
                  </a:cubicBezTo>
                  <a:cubicBezTo>
                    <a:pt x="426" y="628"/>
                    <a:pt x="426" y="628"/>
                    <a:pt x="426" y="628"/>
                  </a:cubicBezTo>
                  <a:cubicBezTo>
                    <a:pt x="426" y="628"/>
                    <a:pt x="426" y="628"/>
                    <a:pt x="426" y="628"/>
                  </a:cubicBezTo>
                  <a:cubicBezTo>
                    <a:pt x="383" y="627"/>
                    <a:pt x="343" y="612"/>
                    <a:pt x="311" y="587"/>
                  </a:cubicBezTo>
                  <a:moveTo>
                    <a:pt x="783" y="562"/>
                  </a:moveTo>
                  <a:cubicBezTo>
                    <a:pt x="800" y="587"/>
                    <a:pt x="811" y="617"/>
                    <a:pt x="812" y="649"/>
                  </a:cubicBezTo>
                  <a:cubicBezTo>
                    <a:pt x="812" y="649"/>
                    <a:pt x="812" y="649"/>
                    <a:pt x="812" y="649"/>
                  </a:cubicBezTo>
                  <a:cubicBezTo>
                    <a:pt x="812" y="649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6"/>
                    <a:pt x="812" y="656"/>
                  </a:cubicBezTo>
                  <a:cubicBezTo>
                    <a:pt x="812" y="656"/>
                    <a:pt x="812" y="656"/>
                    <a:pt x="812" y="656"/>
                  </a:cubicBezTo>
                  <a:cubicBezTo>
                    <a:pt x="812" y="656"/>
                    <a:pt x="812" y="656"/>
                    <a:pt x="812" y="656"/>
                  </a:cubicBezTo>
                  <a:cubicBezTo>
                    <a:pt x="812" y="656"/>
                    <a:pt x="812" y="656"/>
                    <a:pt x="812" y="656"/>
                  </a:cubicBezTo>
                  <a:cubicBezTo>
                    <a:pt x="812" y="675"/>
                    <a:pt x="809" y="692"/>
                    <a:pt x="802" y="709"/>
                  </a:cubicBezTo>
                  <a:cubicBezTo>
                    <a:pt x="812" y="707"/>
                    <a:pt x="82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7" y="706"/>
                    <a:pt x="842" y="706"/>
                    <a:pt x="847" y="706"/>
                  </a:cubicBezTo>
                  <a:cubicBezTo>
                    <a:pt x="848" y="701"/>
                    <a:pt x="848" y="696"/>
                    <a:pt x="848" y="690"/>
                  </a:cubicBezTo>
                  <a:cubicBezTo>
                    <a:pt x="848" y="637"/>
                    <a:pt x="822" y="591"/>
                    <a:pt x="783" y="562"/>
                  </a:cubicBezTo>
                  <a:moveTo>
                    <a:pt x="0" y="346"/>
                  </a:moveTo>
                  <a:cubicBezTo>
                    <a:pt x="46" y="402"/>
                    <a:pt x="114" y="437"/>
                    <a:pt x="191" y="437"/>
                  </a:cubicBezTo>
                  <a:cubicBezTo>
                    <a:pt x="206" y="437"/>
                    <a:pt x="220" y="436"/>
                    <a:pt x="234" y="434"/>
                  </a:cubicBezTo>
                  <a:cubicBezTo>
                    <a:pt x="234" y="433"/>
                    <a:pt x="234" y="432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5" y="414"/>
                    <a:pt x="236" y="400"/>
                    <a:pt x="239" y="387"/>
                  </a:cubicBezTo>
                  <a:cubicBezTo>
                    <a:pt x="214" y="396"/>
                    <a:pt x="186" y="401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2" y="402"/>
                    <a:pt x="152" y="402"/>
                    <a:pt x="152" y="402"/>
                  </a:cubicBezTo>
                  <a:cubicBezTo>
                    <a:pt x="152" y="402"/>
                    <a:pt x="152" y="402"/>
                    <a:pt x="152" y="402"/>
                  </a:cubicBezTo>
                  <a:cubicBezTo>
                    <a:pt x="95" y="401"/>
                    <a:pt x="42" y="380"/>
                    <a:pt x="0" y="346"/>
                  </a:cubicBezTo>
                  <a:moveTo>
                    <a:pt x="587" y="311"/>
                  </a:moveTo>
                  <a:cubicBezTo>
                    <a:pt x="612" y="343"/>
                    <a:pt x="627" y="382"/>
                    <a:pt x="628" y="425"/>
                  </a:cubicBezTo>
                  <a:cubicBezTo>
                    <a:pt x="628" y="425"/>
                    <a:pt x="628" y="425"/>
                    <a:pt x="628" y="425"/>
                  </a:cubicBezTo>
                  <a:cubicBezTo>
                    <a:pt x="628" y="425"/>
                    <a:pt x="628" y="425"/>
                    <a:pt x="628" y="425"/>
                  </a:cubicBezTo>
                  <a:cubicBezTo>
                    <a:pt x="628" y="425"/>
                    <a:pt x="628" y="425"/>
                    <a:pt x="628" y="426"/>
                  </a:cubicBezTo>
                  <a:cubicBezTo>
                    <a:pt x="628" y="426"/>
                    <a:pt x="628" y="426"/>
                    <a:pt x="628" y="426"/>
                  </a:cubicBezTo>
                  <a:cubicBezTo>
                    <a:pt x="628" y="426"/>
                    <a:pt x="628" y="426"/>
                    <a:pt x="628" y="426"/>
                  </a:cubicBezTo>
                  <a:cubicBezTo>
                    <a:pt x="628" y="426"/>
                    <a:pt x="628" y="426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57"/>
                    <a:pt x="624" y="480"/>
                    <a:pt x="615" y="502"/>
                  </a:cubicBezTo>
                  <a:cubicBezTo>
                    <a:pt x="617" y="501"/>
                    <a:pt x="619" y="501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2" y="500"/>
                    <a:pt x="622" y="500"/>
                  </a:cubicBezTo>
                  <a:cubicBezTo>
                    <a:pt x="622" y="500"/>
                    <a:pt x="622" y="500"/>
                    <a:pt x="622" y="500"/>
                  </a:cubicBezTo>
                  <a:cubicBezTo>
                    <a:pt x="630" y="498"/>
                    <a:pt x="638" y="497"/>
                    <a:pt x="646" y="497"/>
                  </a:cubicBezTo>
                  <a:cubicBezTo>
                    <a:pt x="646" y="497"/>
                    <a:pt x="646" y="497"/>
                    <a:pt x="646" y="497"/>
                  </a:cubicBezTo>
                  <a:cubicBezTo>
                    <a:pt x="646" y="497"/>
                    <a:pt x="646" y="497"/>
                    <a:pt x="646" y="497"/>
                  </a:cubicBezTo>
                  <a:cubicBezTo>
                    <a:pt x="646" y="497"/>
                    <a:pt x="646" y="497"/>
                    <a:pt x="646" y="497"/>
                  </a:cubicBezTo>
                  <a:cubicBezTo>
                    <a:pt x="647" y="497"/>
                    <a:pt x="648" y="497"/>
                    <a:pt x="649" y="497"/>
                  </a:cubicBezTo>
                  <a:cubicBezTo>
                    <a:pt x="649" y="497"/>
                    <a:pt x="649" y="497"/>
                    <a:pt x="649" y="497"/>
                  </a:cubicBezTo>
                  <a:cubicBezTo>
                    <a:pt x="649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5" y="497"/>
                  </a:cubicBezTo>
                  <a:cubicBezTo>
                    <a:pt x="655" y="497"/>
                    <a:pt x="655" y="497"/>
                    <a:pt x="655" y="497"/>
                  </a:cubicBezTo>
                  <a:cubicBezTo>
                    <a:pt x="657" y="497"/>
                    <a:pt x="660" y="497"/>
                    <a:pt x="662" y="497"/>
                  </a:cubicBezTo>
                  <a:cubicBezTo>
                    <a:pt x="663" y="487"/>
                    <a:pt x="664" y="477"/>
                    <a:pt x="664" y="467"/>
                  </a:cubicBezTo>
                  <a:cubicBezTo>
                    <a:pt x="664" y="403"/>
                    <a:pt x="634" y="347"/>
                    <a:pt x="587" y="311"/>
                  </a:cubicBezTo>
                  <a:moveTo>
                    <a:pt x="347" y="0"/>
                  </a:moveTo>
                  <a:cubicBezTo>
                    <a:pt x="381" y="42"/>
                    <a:pt x="401" y="94"/>
                    <a:pt x="402" y="152"/>
                  </a:cubicBezTo>
                  <a:cubicBezTo>
                    <a:pt x="402" y="152"/>
                    <a:pt x="402" y="152"/>
                    <a:pt x="402" y="152"/>
                  </a:cubicBezTo>
                  <a:cubicBezTo>
                    <a:pt x="402" y="152"/>
                    <a:pt x="402" y="152"/>
                    <a:pt x="402" y="152"/>
                  </a:cubicBezTo>
                  <a:cubicBezTo>
                    <a:pt x="402" y="152"/>
                    <a:pt x="402" y="152"/>
                    <a:pt x="402" y="152"/>
                  </a:cubicBezTo>
                  <a:cubicBezTo>
                    <a:pt x="402" y="152"/>
                    <a:pt x="402" y="152"/>
                    <a:pt x="402" y="153"/>
                  </a:cubicBezTo>
                  <a:cubicBezTo>
                    <a:pt x="402" y="153"/>
                    <a:pt x="402" y="153"/>
                    <a:pt x="402" y="153"/>
                  </a:cubicBezTo>
                  <a:cubicBezTo>
                    <a:pt x="402" y="153"/>
                    <a:pt x="402" y="153"/>
                    <a:pt x="402" y="153"/>
                  </a:cubicBezTo>
                  <a:cubicBezTo>
                    <a:pt x="402" y="153"/>
                    <a:pt x="402" y="153"/>
                    <a:pt x="402" y="153"/>
                  </a:cubicBezTo>
                  <a:cubicBezTo>
                    <a:pt x="402" y="153"/>
                    <a:pt x="402" y="153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86"/>
                    <a:pt x="397" y="213"/>
                    <a:pt x="387" y="239"/>
                  </a:cubicBezTo>
                  <a:cubicBezTo>
                    <a:pt x="401" y="236"/>
                    <a:pt x="415" y="234"/>
                    <a:pt x="429" y="234"/>
                  </a:cubicBezTo>
                  <a:cubicBezTo>
                    <a:pt x="429" y="234"/>
                    <a:pt x="429" y="234"/>
                    <a:pt x="429" y="234"/>
                  </a:cubicBezTo>
                  <a:cubicBezTo>
                    <a:pt x="429" y="234"/>
                    <a:pt x="429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2" y="234"/>
                    <a:pt x="433" y="234"/>
                    <a:pt x="434" y="234"/>
                  </a:cubicBezTo>
                  <a:cubicBezTo>
                    <a:pt x="436" y="220"/>
                    <a:pt x="438" y="206"/>
                    <a:pt x="438" y="191"/>
                  </a:cubicBezTo>
                  <a:cubicBezTo>
                    <a:pt x="438" y="114"/>
                    <a:pt x="402" y="45"/>
                    <a:pt x="347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5" name="Oval 34"/>
            <p:cNvSpPr>
              <a:spLocks noChangeArrowheads="1"/>
            </p:cNvSpPr>
            <p:nvPr/>
          </p:nvSpPr>
          <p:spPr bwMode="auto">
            <a:xfrm>
              <a:off x="6843710" y="5096073"/>
              <a:ext cx="1228725" cy="123031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6" name="Oval 35"/>
            <p:cNvSpPr>
              <a:spLocks noChangeArrowheads="1"/>
            </p:cNvSpPr>
            <p:nvPr/>
          </p:nvSpPr>
          <p:spPr bwMode="auto">
            <a:xfrm>
              <a:off x="6921499" y="5173862"/>
              <a:ext cx="1073151" cy="1074739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7" name="Oval 36"/>
            <p:cNvSpPr>
              <a:spLocks noChangeArrowheads="1"/>
            </p:cNvSpPr>
            <p:nvPr/>
          </p:nvSpPr>
          <p:spPr bwMode="auto">
            <a:xfrm>
              <a:off x="6994524" y="5248474"/>
              <a:ext cx="927100" cy="92233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8" name="Oval 37"/>
            <p:cNvSpPr>
              <a:spLocks noChangeArrowheads="1"/>
            </p:cNvSpPr>
            <p:nvPr/>
          </p:nvSpPr>
          <p:spPr bwMode="auto">
            <a:xfrm>
              <a:off x="5822949" y="4076898"/>
              <a:ext cx="1536700" cy="15367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9" name="Oval 38"/>
            <p:cNvSpPr>
              <a:spLocks noChangeArrowheads="1"/>
            </p:cNvSpPr>
            <p:nvPr/>
          </p:nvSpPr>
          <p:spPr bwMode="auto">
            <a:xfrm>
              <a:off x="5921374" y="4173736"/>
              <a:ext cx="1341439" cy="1343026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0" name="Oval 39"/>
            <p:cNvSpPr>
              <a:spLocks noChangeArrowheads="1"/>
            </p:cNvSpPr>
            <p:nvPr/>
          </p:nvSpPr>
          <p:spPr bwMode="auto">
            <a:xfrm>
              <a:off x="6013449" y="4267399"/>
              <a:ext cx="1157288" cy="11509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1" name="Oval 40"/>
            <p:cNvSpPr>
              <a:spLocks noChangeArrowheads="1"/>
            </p:cNvSpPr>
            <p:nvPr/>
          </p:nvSpPr>
          <p:spPr bwMode="auto">
            <a:xfrm>
              <a:off x="4540249" y="2792609"/>
              <a:ext cx="1922463" cy="192246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2" name="Oval 41"/>
            <p:cNvSpPr>
              <a:spLocks noChangeArrowheads="1"/>
            </p:cNvSpPr>
            <p:nvPr/>
          </p:nvSpPr>
          <p:spPr bwMode="auto">
            <a:xfrm>
              <a:off x="4667249" y="2914848"/>
              <a:ext cx="1673225" cy="1679576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3" name="Oval 42"/>
            <p:cNvSpPr>
              <a:spLocks noChangeArrowheads="1"/>
            </p:cNvSpPr>
            <p:nvPr/>
          </p:nvSpPr>
          <p:spPr bwMode="auto">
            <a:xfrm>
              <a:off x="4784724" y="3032323"/>
              <a:ext cx="1438275" cy="14446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4" name="Oval 43"/>
            <p:cNvSpPr>
              <a:spLocks noChangeArrowheads="1"/>
            </p:cNvSpPr>
            <p:nvPr/>
          </p:nvSpPr>
          <p:spPr bwMode="auto">
            <a:xfrm>
              <a:off x="2954336" y="1206696"/>
              <a:ext cx="2405062" cy="240665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5" name="Oval 44"/>
            <p:cNvSpPr>
              <a:spLocks noChangeArrowheads="1"/>
            </p:cNvSpPr>
            <p:nvPr/>
          </p:nvSpPr>
          <p:spPr bwMode="auto">
            <a:xfrm>
              <a:off x="3109911" y="1362271"/>
              <a:ext cx="2093913" cy="2093915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6" name="Oval 45"/>
            <p:cNvSpPr>
              <a:spLocks noChangeArrowheads="1"/>
            </p:cNvSpPr>
            <p:nvPr/>
          </p:nvSpPr>
          <p:spPr bwMode="auto">
            <a:xfrm>
              <a:off x="3257550" y="1509908"/>
              <a:ext cx="1800225" cy="1800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7" name="Freeform 46"/>
            <p:cNvSpPr>
              <a:spLocks noEditPoints="1"/>
            </p:cNvSpPr>
            <p:nvPr/>
          </p:nvSpPr>
          <p:spPr bwMode="auto">
            <a:xfrm>
              <a:off x="3257550" y="1509908"/>
              <a:ext cx="946150" cy="941389"/>
            </a:xfrm>
            <a:custGeom>
              <a:avLst/>
              <a:gdLst>
                <a:gd name="T0" fmla="*/ 0 w 194"/>
                <a:gd name="T1" fmla="*/ 193 h 193"/>
                <a:gd name="T2" fmla="*/ 0 w 194"/>
                <a:gd name="T3" fmla="*/ 193 h 193"/>
                <a:gd name="T4" fmla="*/ 0 w 194"/>
                <a:gd name="T5" fmla="*/ 192 h 193"/>
                <a:gd name="T6" fmla="*/ 0 w 194"/>
                <a:gd name="T7" fmla="*/ 192 h 193"/>
                <a:gd name="T8" fmla="*/ 0 w 194"/>
                <a:gd name="T9" fmla="*/ 192 h 193"/>
                <a:gd name="T10" fmla="*/ 0 w 194"/>
                <a:gd name="T11" fmla="*/ 192 h 193"/>
                <a:gd name="T12" fmla="*/ 0 w 194"/>
                <a:gd name="T13" fmla="*/ 191 h 193"/>
                <a:gd name="T14" fmla="*/ 0 w 194"/>
                <a:gd name="T15" fmla="*/ 191 h 193"/>
                <a:gd name="T16" fmla="*/ 0 w 194"/>
                <a:gd name="T17" fmla="*/ 191 h 193"/>
                <a:gd name="T18" fmla="*/ 0 w 194"/>
                <a:gd name="T19" fmla="*/ 190 h 193"/>
                <a:gd name="T20" fmla="*/ 0 w 194"/>
                <a:gd name="T21" fmla="*/ 190 h 193"/>
                <a:gd name="T22" fmla="*/ 0 w 194"/>
                <a:gd name="T23" fmla="*/ 190 h 193"/>
                <a:gd name="T24" fmla="*/ 0 w 194"/>
                <a:gd name="T25" fmla="*/ 189 h 193"/>
                <a:gd name="T26" fmla="*/ 0 w 194"/>
                <a:gd name="T27" fmla="*/ 189 h 193"/>
                <a:gd name="T28" fmla="*/ 0 w 194"/>
                <a:gd name="T29" fmla="*/ 189 h 193"/>
                <a:gd name="T30" fmla="*/ 0 w 194"/>
                <a:gd name="T31" fmla="*/ 189 h 193"/>
                <a:gd name="T32" fmla="*/ 0 w 194"/>
                <a:gd name="T33" fmla="*/ 188 h 193"/>
                <a:gd name="T34" fmla="*/ 0 w 194"/>
                <a:gd name="T35" fmla="*/ 188 h 193"/>
                <a:gd name="T36" fmla="*/ 0 w 194"/>
                <a:gd name="T37" fmla="*/ 188 h 193"/>
                <a:gd name="T38" fmla="*/ 0 w 194"/>
                <a:gd name="T39" fmla="*/ 187 h 193"/>
                <a:gd name="T40" fmla="*/ 0 w 194"/>
                <a:gd name="T41" fmla="*/ 187 h 193"/>
                <a:gd name="T42" fmla="*/ 0 w 194"/>
                <a:gd name="T43" fmla="*/ 187 h 193"/>
                <a:gd name="T44" fmla="*/ 0 w 194"/>
                <a:gd name="T45" fmla="*/ 186 h 193"/>
                <a:gd name="T46" fmla="*/ 0 w 194"/>
                <a:gd name="T47" fmla="*/ 186 h 193"/>
                <a:gd name="T48" fmla="*/ 0 w 194"/>
                <a:gd name="T49" fmla="*/ 186 h 193"/>
                <a:gd name="T50" fmla="*/ 0 w 194"/>
                <a:gd name="T51" fmla="*/ 186 h 193"/>
                <a:gd name="T52" fmla="*/ 0 w 194"/>
                <a:gd name="T53" fmla="*/ 185 h 193"/>
                <a:gd name="T54" fmla="*/ 0 w 194"/>
                <a:gd name="T55" fmla="*/ 185 h 193"/>
                <a:gd name="T56" fmla="*/ 0 w 194"/>
                <a:gd name="T57" fmla="*/ 184 h 193"/>
                <a:gd name="T58" fmla="*/ 194 w 194"/>
                <a:gd name="T59" fmla="*/ 0 h 193"/>
                <a:gd name="T60" fmla="*/ 193 w 194"/>
                <a:gd name="T61" fmla="*/ 0 h 193"/>
                <a:gd name="T62" fmla="*/ 193 w 194"/>
                <a:gd name="T63" fmla="*/ 0 h 193"/>
                <a:gd name="T64" fmla="*/ 192 w 194"/>
                <a:gd name="T65" fmla="*/ 0 h 193"/>
                <a:gd name="T66" fmla="*/ 192 w 194"/>
                <a:gd name="T67" fmla="*/ 0 h 193"/>
                <a:gd name="T68" fmla="*/ 192 w 194"/>
                <a:gd name="T69" fmla="*/ 0 h 193"/>
                <a:gd name="T70" fmla="*/ 191 w 194"/>
                <a:gd name="T71" fmla="*/ 0 h 193"/>
                <a:gd name="T72" fmla="*/ 191 w 194"/>
                <a:gd name="T73" fmla="*/ 0 h 193"/>
                <a:gd name="T74" fmla="*/ 191 w 194"/>
                <a:gd name="T75" fmla="*/ 0 h 193"/>
                <a:gd name="T76" fmla="*/ 190 w 194"/>
                <a:gd name="T77" fmla="*/ 0 h 193"/>
                <a:gd name="T78" fmla="*/ 190 w 194"/>
                <a:gd name="T79" fmla="*/ 0 h 193"/>
                <a:gd name="T80" fmla="*/ 190 w 194"/>
                <a:gd name="T81" fmla="*/ 0 h 193"/>
                <a:gd name="T82" fmla="*/ 189 w 194"/>
                <a:gd name="T83" fmla="*/ 0 h 193"/>
                <a:gd name="T84" fmla="*/ 189 w 194"/>
                <a:gd name="T85" fmla="*/ 0 h 193"/>
                <a:gd name="T86" fmla="*/ 189 w 194"/>
                <a:gd name="T87" fmla="*/ 0 h 193"/>
                <a:gd name="T88" fmla="*/ 189 w 194"/>
                <a:gd name="T89" fmla="*/ 0 h 193"/>
                <a:gd name="T90" fmla="*/ 188 w 194"/>
                <a:gd name="T91" fmla="*/ 0 h 193"/>
                <a:gd name="T92" fmla="*/ 188 w 194"/>
                <a:gd name="T93" fmla="*/ 0 h 193"/>
                <a:gd name="T94" fmla="*/ 188 w 194"/>
                <a:gd name="T95" fmla="*/ 0 h 193"/>
                <a:gd name="T96" fmla="*/ 187 w 194"/>
                <a:gd name="T97" fmla="*/ 0 h 193"/>
                <a:gd name="T98" fmla="*/ 187 w 194"/>
                <a:gd name="T99" fmla="*/ 0 h 193"/>
                <a:gd name="T100" fmla="*/ 187 w 194"/>
                <a:gd name="T101" fmla="*/ 0 h 193"/>
                <a:gd name="T102" fmla="*/ 186 w 194"/>
                <a:gd name="T103" fmla="*/ 0 h 193"/>
                <a:gd name="T104" fmla="*/ 186 w 194"/>
                <a:gd name="T105" fmla="*/ 0 h 193"/>
                <a:gd name="T106" fmla="*/ 186 w 194"/>
                <a:gd name="T107" fmla="*/ 0 h 193"/>
                <a:gd name="T108" fmla="*/ 185 w 194"/>
                <a:gd name="T109" fmla="*/ 0 h 193"/>
                <a:gd name="T110" fmla="*/ 185 w 194"/>
                <a:gd name="T111" fmla="*/ 0 h 193"/>
                <a:gd name="T112" fmla="*/ 0 w 194"/>
                <a:gd name="T113" fmla="*/ 184 h 193"/>
                <a:gd name="T114" fmla="*/ 185 w 194"/>
                <a:gd name="T11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" h="193"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2"/>
                  </a:move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89"/>
                  </a:move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8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6"/>
                  </a:moveTo>
                  <a:cubicBezTo>
                    <a:pt x="0" y="186"/>
                    <a:pt x="0" y="187"/>
                    <a:pt x="0" y="187"/>
                  </a:cubicBezTo>
                  <a:cubicBezTo>
                    <a:pt x="0" y="187"/>
                    <a:pt x="0" y="187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4"/>
                  </a:moveTo>
                  <a:cubicBezTo>
                    <a:pt x="0" y="184"/>
                    <a:pt x="0" y="184"/>
                    <a:pt x="0" y="185"/>
                  </a:cubicBezTo>
                  <a:cubicBezTo>
                    <a:pt x="0" y="184"/>
                    <a:pt x="0" y="184"/>
                    <a:pt x="0" y="184"/>
                  </a:cubicBezTo>
                  <a:moveTo>
                    <a:pt x="194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3" y="0"/>
                  </a:cubicBezTo>
                  <a:cubicBezTo>
                    <a:pt x="193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89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6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5" y="0"/>
                  </a:move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82"/>
                    <a:pt x="83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8" name="Freeform 47"/>
            <p:cNvSpPr/>
            <p:nvPr/>
          </p:nvSpPr>
          <p:spPr bwMode="auto">
            <a:xfrm>
              <a:off x="3257550" y="1509908"/>
              <a:ext cx="1628774" cy="1624015"/>
            </a:xfrm>
            <a:custGeom>
              <a:avLst/>
              <a:gdLst>
                <a:gd name="T0" fmla="*/ 0 w 334"/>
                <a:gd name="T1" fmla="*/ 184 h 333"/>
                <a:gd name="T2" fmla="*/ 0 w 334"/>
                <a:gd name="T3" fmla="*/ 185 h 333"/>
                <a:gd name="T4" fmla="*/ 0 w 334"/>
                <a:gd name="T5" fmla="*/ 185 h 333"/>
                <a:gd name="T6" fmla="*/ 0 w 334"/>
                <a:gd name="T7" fmla="*/ 185 h 333"/>
                <a:gd name="T8" fmla="*/ 0 w 334"/>
                <a:gd name="T9" fmla="*/ 186 h 333"/>
                <a:gd name="T10" fmla="*/ 0 w 334"/>
                <a:gd name="T11" fmla="*/ 186 h 333"/>
                <a:gd name="T12" fmla="*/ 0 w 334"/>
                <a:gd name="T13" fmla="*/ 186 h 333"/>
                <a:gd name="T14" fmla="*/ 0 w 334"/>
                <a:gd name="T15" fmla="*/ 187 h 333"/>
                <a:gd name="T16" fmla="*/ 0 w 334"/>
                <a:gd name="T17" fmla="*/ 187 h 333"/>
                <a:gd name="T18" fmla="*/ 0 w 334"/>
                <a:gd name="T19" fmla="*/ 187 h 333"/>
                <a:gd name="T20" fmla="*/ 0 w 334"/>
                <a:gd name="T21" fmla="*/ 188 h 333"/>
                <a:gd name="T22" fmla="*/ 0 w 334"/>
                <a:gd name="T23" fmla="*/ 188 h 333"/>
                <a:gd name="T24" fmla="*/ 0 w 334"/>
                <a:gd name="T25" fmla="*/ 188 h 333"/>
                <a:gd name="T26" fmla="*/ 0 w 334"/>
                <a:gd name="T27" fmla="*/ 188 h 333"/>
                <a:gd name="T28" fmla="*/ 0 w 334"/>
                <a:gd name="T29" fmla="*/ 189 h 333"/>
                <a:gd name="T30" fmla="*/ 0 w 334"/>
                <a:gd name="T31" fmla="*/ 189 h 333"/>
                <a:gd name="T32" fmla="*/ 0 w 334"/>
                <a:gd name="T33" fmla="*/ 189 h 333"/>
                <a:gd name="T34" fmla="*/ 0 w 334"/>
                <a:gd name="T35" fmla="*/ 190 h 333"/>
                <a:gd name="T36" fmla="*/ 0 w 334"/>
                <a:gd name="T37" fmla="*/ 190 h 333"/>
                <a:gd name="T38" fmla="*/ 0 w 334"/>
                <a:gd name="T39" fmla="*/ 190 h 333"/>
                <a:gd name="T40" fmla="*/ 0 w 334"/>
                <a:gd name="T41" fmla="*/ 190 h 333"/>
                <a:gd name="T42" fmla="*/ 0 w 334"/>
                <a:gd name="T43" fmla="*/ 191 h 333"/>
                <a:gd name="T44" fmla="*/ 0 w 334"/>
                <a:gd name="T45" fmla="*/ 191 h 333"/>
                <a:gd name="T46" fmla="*/ 0 w 334"/>
                <a:gd name="T47" fmla="*/ 191 h 333"/>
                <a:gd name="T48" fmla="*/ 0 w 334"/>
                <a:gd name="T49" fmla="*/ 192 h 333"/>
                <a:gd name="T50" fmla="*/ 0 w 334"/>
                <a:gd name="T51" fmla="*/ 192 h 333"/>
                <a:gd name="T52" fmla="*/ 0 w 334"/>
                <a:gd name="T53" fmla="*/ 192 h 333"/>
                <a:gd name="T54" fmla="*/ 0 w 334"/>
                <a:gd name="T55" fmla="*/ 193 h 333"/>
                <a:gd name="T56" fmla="*/ 0 w 334"/>
                <a:gd name="T57" fmla="*/ 193 h 333"/>
                <a:gd name="T58" fmla="*/ 0 w 334"/>
                <a:gd name="T59" fmla="*/ 193 h 333"/>
                <a:gd name="T60" fmla="*/ 40 w 334"/>
                <a:gd name="T61" fmla="*/ 224 h 333"/>
                <a:gd name="T62" fmla="*/ 334 w 334"/>
                <a:gd name="T63" fmla="*/ 75 h 333"/>
                <a:gd name="T64" fmla="*/ 194 w 334"/>
                <a:gd name="T65" fmla="*/ 0 h 333"/>
                <a:gd name="T66" fmla="*/ 193 w 334"/>
                <a:gd name="T67" fmla="*/ 0 h 333"/>
                <a:gd name="T68" fmla="*/ 193 w 334"/>
                <a:gd name="T69" fmla="*/ 0 h 333"/>
                <a:gd name="T70" fmla="*/ 192 w 334"/>
                <a:gd name="T71" fmla="*/ 0 h 333"/>
                <a:gd name="T72" fmla="*/ 192 w 334"/>
                <a:gd name="T73" fmla="*/ 0 h 333"/>
                <a:gd name="T74" fmla="*/ 192 w 334"/>
                <a:gd name="T75" fmla="*/ 0 h 333"/>
                <a:gd name="T76" fmla="*/ 191 w 334"/>
                <a:gd name="T77" fmla="*/ 0 h 333"/>
                <a:gd name="T78" fmla="*/ 191 w 334"/>
                <a:gd name="T79" fmla="*/ 0 h 333"/>
                <a:gd name="T80" fmla="*/ 191 w 334"/>
                <a:gd name="T81" fmla="*/ 0 h 333"/>
                <a:gd name="T82" fmla="*/ 190 w 334"/>
                <a:gd name="T83" fmla="*/ 0 h 333"/>
                <a:gd name="T84" fmla="*/ 190 w 334"/>
                <a:gd name="T85" fmla="*/ 0 h 333"/>
                <a:gd name="T86" fmla="*/ 190 w 334"/>
                <a:gd name="T87" fmla="*/ 0 h 333"/>
                <a:gd name="T88" fmla="*/ 189 w 334"/>
                <a:gd name="T89" fmla="*/ 0 h 333"/>
                <a:gd name="T90" fmla="*/ 189 w 334"/>
                <a:gd name="T91" fmla="*/ 0 h 333"/>
                <a:gd name="T92" fmla="*/ 189 w 334"/>
                <a:gd name="T93" fmla="*/ 0 h 333"/>
                <a:gd name="T94" fmla="*/ 189 w 334"/>
                <a:gd name="T95" fmla="*/ 0 h 333"/>
                <a:gd name="T96" fmla="*/ 188 w 334"/>
                <a:gd name="T97" fmla="*/ 0 h 333"/>
                <a:gd name="T98" fmla="*/ 188 w 334"/>
                <a:gd name="T99" fmla="*/ 0 h 333"/>
                <a:gd name="T100" fmla="*/ 188 w 334"/>
                <a:gd name="T101" fmla="*/ 0 h 333"/>
                <a:gd name="T102" fmla="*/ 187 w 334"/>
                <a:gd name="T103" fmla="*/ 0 h 333"/>
                <a:gd name="T104" fmla="*/ 187 w 334"/>
                <a:gd name="T105" fmla="*/ 0 h 333"/>
                <a:gd name="T106" fmla="*/ 187 w 334"/>
                <a:gd name="T107" fmla="*/ 0 h 333"/>
                <a:gd name="T108" fmla="*/ 186 w 334"/>
                <a:gd name="T109" fmla="*/ 0 h 333"/>
                <a:gd name="T110" fmla="*/ 186 w 334"/>
                <a:gd name="T111" fmla="*/ 0 h 333"/>
                <a:gd name="T112" fmla="*/ 186 w 334"/>
                <a:gd name="T113" fmla="*/ 0 h 333"/>
                <a:gd name="T114" fmla="*/ 185 w 334"/>
                <a:gd name="T115" fmla="*/ 0 h 333"/>
                <a:gd name="T116" fmla="*/ 185 w 334"/>
                <a:gd name="T117" fmla="*/ 0 h 333"/>
                <a:gd name="T118" fmla="*/ 185 w 334"/>
                <a:gd name="T119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4" h="333"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4"/>
                    <a:pt x="0" y="184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3" y="251"/>
                    <a:pt x="32" y="301"/>
                    <a:pt x="76" y="333"/>
                  </a:cubicBezTo>
                  <a:cubicBezTo>
                    <a:pt x="53" y="303"/>
                    <a:pt x="40" y="265"/>
                    <a:pt x="40" y="224"/>
                  </a:cubicBezTo>
                  <a:cubicBezTo>
                    <a:pt x="40" y="122"/>
                    <a:pt x="123" y="40"/>
                    <a:pt x="225" y="40"/>
                  </a:cubicBezTo>
                  <a:cubicBezTo>
                    <a:pt x="265" y="40"/>
                    <a:pt x="303" y="53"/>
                    <a:pt x="334" y="75"/>
                  </a:cubicBezTo>
                  <a:cubicBezTo>
                    <a:pt x="302" y="32"/>
                    <a:pt x="251" y="3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9" name="Freeform 48"/>
            <p:cNvSpPr>
              <a:spLocks noEditPoints="1"/>
            </p:cNvSpPr>
            <p:nvPr/>
          </p:nvSpPr>
          <p:spPr bwMode="auto">
            <a:xfrm>
              <a:off x="6013449" y="4267399"/>
              <a:ext cx="609600" cy="614363"/>
            </a:xfrm>
            <a:custGeom>
              <a:avLst/>
              <a:gdLst>
                <a:gd name="T0" fmla="*/ 1 w 125"/>
                <a:gd name="T1" fmla="*/ 126 h 126"/>
                <a:gd name="T2" fmla="*/ 1 w 125"/>
                <a:gd name="T3" fmla="*/ 125 h 126"/>
                <a:gd name="T4" fmla="*/ 0 w 125"/>
                <a:gd name="T5" fmla="*/ 125 h 126"/>
                <a:gd name="T6" fmla="*/ 0 w 125"/>
                <a:gd name="T7" fmla="*/ 124 h 126"/>
                <a:gd name="T8" fmla="*/ 0 w 125"/>
                <a:gd name="T9" fmla="*/ 124 h 126"/>
                <a:gd name="T10" fmla="*/ 0 w 125"/>
                <a:gd name="T11" fmla="*/ 124 h 126"/>
                <a:gd name="T12" fmla="*/ 0 w 125"/>
                <a:gd name="T13" fmla="*/ 123 h 126"/>
                <a:gd name="T14" fmla="*/ 0 w 125"/>
                <a:gd name="T15" fmla="*/ 123 h 126"/>
                <a:gd name="T16" fmla="*/ 0 w 125"/>
                <a:gd name="T17" fmla="*/ 123 h 126"/>
                <a:gd name="T18" fmla="*/ 0 w 125"/>
                <a:gd name="T19" fmla="*/ 122 h 126"/>
                <a:gd name="T20" fmla="*/ 0 w 125"/>
                <a:gd name="T21" fmla="*/ 122 h 126"/>
                <a:gd name="T22" fmla="*/ 0 w 125"/>
                <a:gd name="T23" fmla="*/ 122 h 126"/>
                <a:gd name="T24" fmla="*/ 0 w 125"/>
                <a:gd name="T25" fmla="*/ 122 h 126"/>
                <a:gd name="T26" fmla="*/ 0 w 125"/>
                <a:gd name="T27" fmla="*/ 121 h 126"/>
                <a:gd name="T28" fmla="*/ 0 w 125"/>
                <a:gd name="T29" fmla="*/ 121 h 126"/>
                <a:gd name="T30" fmla="*/ 0 w 125"/>
                <a:gd name="T31" fmla="*/ 121 h 126"/>
                <a:gd name="T32" fmla="*/ 0 w 125"/>
                <a:gd name="T33" fmla="*/ 121 h 126"/>
                <a:gd name="T34" fmla="*/ 0 w 125"/>
                <a:gd name="T35" fmla="*/ 120 h 126"/>
                <a:gd name="T36" fmla="*/ 0 w 125"/>
                <a:gd name="T37" fmla="*/ 120 h 126"/>
                <a:gd name="T38" fmla="*/ 0 w 125"/>
                <a:gd name="T39" fmla="*/ 120 h 126"/>
                <a:gd name="T40" fmla="*/ 0 w 125"/>
                <a:gd name="T41" fmla="*/ 120 h 126"/>
                <a:gd name="T42" fmla="*/ 0 w 125"/>
                <a:gd name="T43" fmla="*/ 119 h 126"/>
                <a:gd name="T44" fmla="*/ 0 w 125"/>
                <a:gd name="T45" fmla="*/ 119 h 126"/>
                <a:gd name="T46" fmla="*/ 0 w 125"/>
                <a:gd name="T47" fmla="*/ 119 h 126"/>
                <a:gd name="T48" fmla="*/ 0 w 125"/>
                <a:gd name="T49" fmla="*/ 119 h 126"/>
                <a:gd name="T50" fmla="*/ 0 w 125"/>
                <a:gd name="T51" fmla="*/ 118 h 126"/>
                <a:gd name="T52" fmla="*/ 125 w 125"/>
                <a:gd name="T53" fmla="*/ 0 h 126"/>
                <a:gd name="T54" fmla="*/ 125 w 125"/>
                <a:gd name="T55" fmla="*/ 0 h 126"/>
                <a:gd name="T56" fmla="*/ 124 w 125"/>
                <a:gd name="T57" fmla="*/ 0 h 126"/>
                <a:gd name="T58" fmla="*/ 124 w 125"/>
                <a:gd name="T59" fmla="*/ 0 h 126"/>
                <a:gd name="T60" fmla="*/ 123 w 125"/>
                <a:gd name="T61" fmla="*/ 0 h 126"/>
                <a:gd name="T62" fmla="*/ 123 w 125"/>
                <a:gd name="T63" fmla="*/ 0 h 126"/>
                <a:gd name="T64" fmla="*/ 123 w 125"/>
                <a:gd name="T65" fmla="*/ 0 h 126"/>
                <a:gd name="T66" fmla="*/ 122 w 125"/>
                <a:gd name="T67" fmla="*/ 0 h 126"/>
                <a:gd name="T68" fmla="*/ 122 w 125"/>
                <a:gd name="T69" fmla="*/ 0 h 126"/>
                <a:gd name="T70" fmla="*/ 122 w 125"/>
                <a:gd name="T71" fmla="*/ 0 h 126"/>
                <a:gd name="T72" fmla="*/ 122 w 125"/>
                <a:gd name="T73" fmla="*/ 0 h 126"/>
                <a:gd name="T74" fmla="*/ 121 w 125"/>
                <a:gd name="T75" fmla="*/ 0 h 126"/>
                <a:gd name="T76" fmla="*/ 121 w 125"/>
                <a:gd name="T77" fmla="*/ 0 h 126"/>
                <a:gd name="T78" fmla="*/ 121 w 125"/>
                <a:gd name="T79" fmla="*/ 0 h 126"/>
                <a:gd name="T80" fmla="*/ 121 w 125"/>
                <a:gd name="T81" fmla="*/ 0 h 126"/>
                <a:gd name="T82" fmla="*/ 120 w 125"/>
                <a:gd name="T83" fmla="*/ 0 h 126"/>
                <a:gd name="T84" fmla="*/ 120 w 125"/>
                <a:gd name="T85" fmla="*/ 0 h 126"/>
                <a:gd name="T86" fmla="*/ 120 w 125"/>
                <a:gd name="T87" fmla="*/ 0 h 126"/>
                <a:gd name="T88" fmla="*/ 120 w 125"/>
                <a:gd name="T89" fmla="*/ 0 h 126"/>
                <a:gd name="T90" fmla="*/ 120 w 125"/>
                <a:gd name="T91" fmla="*/ 0 h 126"/>
                <a:gd name="T92" fmla="*/ 119 w 125"/>
                <a:gd name="T93" fmla="*/ 0 h 126"/>
                <a:gd name="T94" fmla="*/ 119 w 125"/>
                <a:gd name="T95" fmla="*/ 0 h 126"/>
                <a:gd name="T96" fmla="*/ 119 w 125"/>
                <a:gd name="T9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26">
                  <a:moveTo>
                    <a:pt x="1" y="126"/>
                  </a:moveTo>
                  <a:cubicBezTo>
                    <a:pt x="1" y="126"/>
                    <a:pt x="1" y="126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moveTo>
                    <a:pt x="1" y="125"/>
                  </a:move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moveTo>
                    <a:pt x="0" y="125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3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8"/>
                  </a:moveTo>
                  <a:cubicBezTo>
                    <a:pt x="0" y="118"/>
                    <a:pt x="0" y="118"/>
                    <a:pt x="0" y="119"/>
                  </a:cubicBezTo>
                  <a:cubicBezTo>
                    <a:pt x="0" y="118"/>
                    <a:pt x="0" y="118"/>
                    <a:pt x="0" y="118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0" name="Freeform 49"/>
            <p:cNvSpPr/>
            <p:nvPr/>
          </p:nvSpPr>
          <p:spPr bwMode="auto">
            <a:xfrm>
              <a:off x="6013449" y="4267399"/>
              <a:ext cx="1054100" cy="1054101"/>
            </a:xfrm>
            <a:custGeom>
              <a:avLst/>
              <a:gdLst>
                <a:gd name="T0" fmla="*/ 96 w 216"/>
                <a:gd name="T1" fmla="*/ 2 h 216"/>
                <a:gd name="T2" fmla="*/ 2 w 216"/>
                <a:gd name="T3" fmla="*/ 96 h 216"/>
                <a:gd name="T4" fmla="*/ 0 w 216"/>
                <a:gd name="T5" fmla="*/ 118 h 216"/>
                <a:gd name="T6" fmla="*/ 0 w 216"/>
                <a:gd name="T7" fmla="*/ 119 h 216"/>
                <a:gd name="T8" fmla="*/ 0 w 216"/>
                <a:gd name="T9" fmla="*/ 119 h 216"/>
                <a:gd name="T10" fmla="*/ 0 w 216"/>
                <a:gd name="T11" fmla="*/ 119 h 216"/>
                <a:gd name="T12" fmla="*/ 0 w 216"/>
                <a:gd name="T13" fmla="*/ 119 h 216"/>
                <a:gd name="T14" fmla="*/ 0 w 216"/>
                <a:gd name="T15" fmla="*/ 119 h 216"/>
                <a:gd name="T16" fmla="*/ 0 w 216"/>
                <a:gd name="T17" fmla="*/ 120 h 216"/>
                <a:gd name="T18" fmla="*/ 0 w 216"/>
                <a:gd name="T19" fmla="*/ 120 h 216"/>
                <a:gd name="T20" fmla="*/ 0 w 216"/>
                <a:gd name="T21" fmla="*/ 120 h 216"/>
                <a:gd name="T22" fmla="*/ 0 w 216"/>
                <a:gd name="T23" fmla="*/ 120 h 216"/>
                <a:gd name="T24" fmla="*/ 0 w 216"/>
                <a:gd name="T25" fmla="*/ 121 h 216"/>
                <a:gd name="T26" fmla="*/ 0 w 216"/>
                <a:gd name="T27" fmla="*/ 121 h 216"/>
                <a:gd name="T28" fmla="*/ 0 w 216"/>
                <a:gd name="T29" fmla="*/ 121 h 216"/>
                <a:gd name="T30" fmla="*/ 0 w 216"/>
                <a:gd name="T31" fmla="*/ 121 h 216"/>
                <a:gd name="T32" fmla="*/ 0 w 216"/>
                <a:gd name="T33" fmla="*/ 122 h 216"/>
                <a:gd name="T34" fmla="*/ 0 w 216"/>
                <a:gd name="T35" fmla="*/ 122 h 216"/>
                <a:gd name="T36" fmla="*/ 0 w 216"/>
                <a:gd name="T37" fmla="*/ 122 h 216"/>
                <a:gd name="T38" fmla="*/ 0 w 216"/>
                <a:gd name="T39" fmla="*/ 123 h 216"/>
                <a:gd name="T40" fmla="*/ 0 w 216"/>
                <a:gd name="T41" fmla="*/ 123 h 216"/>
                <a:gd name="T42" fmla="*/ 0 w 216"/>
                <a:gd name="T43" fmla="*/ 123 h 216"/>
                <a:gd name="T44" fmla="*/ 0 w 216"/>
                <a:gd name="T45" fmla="*/ 123 h 216"/>
                <a:gd name="T46" fmla="*/ 0 w 216"/>
                <a:gd name="T47" fmla="*/ 124 h 216"/>
                <a:gd name="T48" fmla="*/ 0 w 216"/>
                <a:gd name="T49" fmla="*/ 124 h 216"/>
                <a:gd name="T50" fmla="*/ 0 w 216"/>
                <a:gd name="T51" fmla="*/ 124 h 216"/>
                <a:gd name="T52" fmla="*/ 0 w 216"/>
                <a:gd name="T53" fmla="*/ 125 h 216"/>
                <a:gd name="T54" fmla="*/ 1 w 216"/>
                <a:gd name="T55" fmla="*/ 125 h 216"/>
                <a:gd name="T56" fmla="*/ 1 w 216"/>
                <a:gd name="T57" fmla="*/ 126 h 216"/>
                <a:gd name="T58" fmla="*/ 31 w 216"/>
                <a:gd name="T59" fmla="*/ 149 h 216"/>
                <a:gd name="T60" fmla="*/ 216 w 216"/>
                <a:gd name="T61" fmla="*/ 51 h 216"/>
                <a:gd name="T62" fmla="*/ 125 w 216"/>
                <a:gd name="T63" fmla="*/ 0 h 216"/>
                <a:gd name="T64" fmla="*/ 125 w 216"/>
                <a:gd name="T65" fmla="*/ 0 h 216"/>
                <a:gd name="T66" fmla="*/ 124 w 216"/>
                <a:gd name="T67" fmla="*/ 0 h 216"/>
                <a:gd name="T68" fmla="*/ 124 w 216"/>
                <a:gd name="T69" fmla="*/ 0 h 216"/>
                <a:gd name="T70" fmla="*/ 123 w 216"/>
                <a:gd name="T71" fmla="*/ 0 h 216"/>
                <a:gd name="T72" fmla="*/ 123 w 216"/>
                <a:gd name="T73" fmla="*/ 0 h 216"/>
                <a:gd name="T74" fmla="*/ 123 w 216"/>
                <a:gd name="T75" fmla="*/ 0 h 216"/>
                <a:gd name="T76" fmla="*/ 122 w 216"/>
                <a:gd name="T77" fmla="*/ 0 h 216"/>
                <a:gd name="T78" fmla="*/ 122 w 216"/>
                <a:gd name="T79" fmla="*/ 0 h 216"/>
                <a:gd name="T80" fmla="*/ 122 w 216"/>
                <a:gd name="T81" fmla="*/ 0 h 216"/>
                <a:gd name="T82" fmla="*/ 122 w 216"/>
                <a:gd name="T83" fmla="*/ 0 h 216"/>
                <a:gd name="T84" fmla="*/ 121 w 216"/>
                <a:gd name="T85" fmla="*/ 0 h 216"/>
                <a:gd name="T86" fmla="*/ 121 w 216"/>
                <a:gd name="T87" fmla="*/ 0 h 216"/>
                <a:gd name="T88" fmla="*/ 121 w 216"/>
                <a:gd name="T89" fmla="*/ 0 h 216"/>
                <a:gd name="T90" fmla="*/ 121 w 216"/>
                <a:gd name="T91" fmla="*/ 0 h 216"/>
                <a:gd name="T92" fmla="*/ 120 w 216"/>
                <a:gd name="T93" fmla="*/ 0 h 216"/>
                <a:gd name="T94" fmla="*/ 120 w 216"/>
                <a:gd name="T95" fmla="*/ 0 h 216"/>
                <a:gd name="T96" fmla="*/ 120 w 216"/>
                <a:gd name="T97" fmla="*/ 0 h 216"/>
                <a:gd name="T98" fmla="*/ 120 w 216"/>
                <a:gd name="T99" fmla="*/ 0 h 216"/>
                <a:gd name="T100" fmla="*/ 120 w 216"/>
                <a:gd name="T101" fmla="*/ 0 h 216"/>
                <a:gd name="T102" fmla="*/ 119 w 216"/>
                <a:gd name="T103" fmla="*/ 0 h 216"/>
                <a:gd name="T104" fmla="*/ 119 w 216"/>
                <a:gd name="T105" fmla="*/ 0 h 216"/>
                <a:gd name="T106" fmla="*/ 119 w 216"/>
                <a:gd name="T107" fmla="*/ 0 h 216"/>
                <a:gd name="T108" fmla="*/ 119 w 216"/>
                <a:gd name="T10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216">
                  <a:moveTo>
                    <a:pt x="119" y="0"/>
                  </a:moveTo>
                  <a:cubicBezTo>
                    <a:pt x="111" y="0"/>
                    <a:pt x="103" y="1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49" y="11"/>
                    <a:pt x="12" y="48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103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cubicBezTo>
                    <a:pt x="3" y="163"/>
                    <a:pt x="23" y="196"/>
                    <a:pt x="52" y="216"/>
                  </a:cubicBezTo>
                  <a:cubicBezTo>
                    <a:pt x="39" y="197"/>
                    <a:pt x="31" y="174"/>
                    <a:pt x="31" y="149"/>
                  </a:cubicBezTo>
                  <a:cubicBezTo>
                    <a:pt x="31" y="84"/>
                    <a:pt x="84" y="31"/>
                    <a:pt x="149" y="31"/>
                  </a:cubicBezTo>
                  <a:cubicBezTo>
                    <a:pt x="174" y="31"/>
                    <a:pt x="197" y="38"/>
                    <a:pt x="216" y="51"/>
                  </a:cubicBezTo>
                  <a:cubicBezTo>
                    <a:pt x="196" y="22"/>
                    <a:pt x="163" y="2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1" name="Freeform 50"/>
            <p:cNvSpPr>
              <a:spLocks noEditPoints="1"/>
            </p:cNvSpPr>
            <p:nvPr/>
          </p:nvSpPr>
          <p:spPr bwMode="auto">
            <a:xfrm>
              <a:off x="6994524" y="5248474"/>
              <a:ext cx="482600" cy="482600"/>
            </a:xfrm>
            <a:custGeom>
              <a:avLst/>
              <a:gdLst>
                <a:gd name="T0" fmla="*/ 1 w 99"/>
                <a:gd name="T1" fmla="*/ 99 h 99"/>
                <a:gd name="T2" fmla="*/ 0 w 99"/>
                <a:gd name="T3" fmla="*/ 98 h 99"/>
                <a:gd name="T4" fmla="*/ 0 w 99"/>
                <a:gd name="T5" fmla="*/ 98 h 99"/>
                <a:gd name="T6" fmla="*/ 0 w 99"/>
                <a:gd name="T7" fmla="*/ 97 h 99"/>
                <a:gd name="T8" fmla="*/ 0 w 99"/>
                <a:gd name="T9" fmla="*/ 97 h 99"/>
                <a:gd name="T10" fmla="*/ 0 w 99"/>
                <a:gd name="T11" fmla="*/ 97 h 99"/>
                <a:gd name="T12" fmla="*/ 0 w 99"/>
                <a:gd name="T13" fmla="*/ 97 h 99"/>
                <a:gd name="T14" fmla="*/ 0 w 99"/>
                <a:gd name="T15" fmla="*/ 97 h 99"/>
                <a:gd name="T16" fmla="*/ 0 w 99"/>
                <a:gd name="T17" fmla="*/ 96 h 99"/>
                <a:gd name="T18" fmla="*/ 0 w 99"/>
                <a:gd name="T19" fmla="*/ 96 h 99"/>
                <a:gd name="T20" fmla="*/ 0 w 99"/>
                <a:gd name="T21" fmla="*/ 96 h 99"/>
                <a:gd name="T22" fmla="*/ 0 w 99"/>
                <a:gd name="T23" fmla="*/ 96 h 99"/>
                <a:gd name="T24" fmla="*/ 0 w 99"/>
                <a:gd name="T25" fmla="*/ 96 h 99"/>
                <a:gd name="T26" fmla="*/ 0 w 99"/>
                <a:gd name="T27" fmla="*/ 95 h 99"/>
                <a:gd name="T28" fmla="*/ 0 w 99"/>
                <a:gd name="T29" fmla="*/ 95 h 99"/>
                <a:gd name="T30" fmla="*/ 0 w 99"/>
                <a:gd name="T31" fmla="*/ 95 h 99"/>
                <a:gd name="T32" fmla="*/ 0 w 99"/>
                <a:gd name="T33" fmla="*/ 95 h 99"/>
                <a:gd name="T34" fmla="*/ 0 w 99"/>
                <a:gd name="T35" fmla="*/ 95 h 99"/>
                <a:gd name="T36" fmla="*/ 0 w 99"/>
                <a:gd name="T37" fmla="*/ 94 h 99"/>
                <a:gd name="T38" fmla="*/ 0 w 99"/>
                <a:gd name="T39" fmla="*/ 94 h 99"/>
                <a:gd name="T40" fmla="*/ 0 w 99"/>
                <a:gd name="T41" fmla="*/ 94 h 99"/>
                <a:gd name="T42" fmla="*/ 0 w 99"/>
                <a:gd name="T43" fmla="*/ 94 h 99"/>
                <a:gd name="T44" fmla="*/ 0 w 99"/>
                <a:gd name="T45" fmla="*/ 94 h 99"/>
                <a:gd name="T46" fmla="*/ 0 w 99"/>
                <a:gd name="T47" fmla="*/ 94 h 99"/>
                <a:gd name="T48" fmla="*/ 0 w 99"/>
                <a:gd name="T49" fmla="*/ 94 h 99"/>
                <a:gd name="T50" fmla="*/ 0 w 99"/>
                <a:gd name="T51" fmla="*/ 93 h 99"/>
                <a:gd name="T52" fmla="*/ 99 w 99"/>
                <a:gd name="T53" fmla="*/ 0 h 99"/>
                <a:gd name="T54" fmla="*/ 98 w 99"/>
                <a:gd name="T55" fmla="*/ 0 h 99"/>
                <a:gd name="T56" fmla="*/ 98 w 99"/>
                <a:gd name="T57" fmla="*/ 0 h 99"/>
                <a:gd name="T58" fmla="*/ 98 w 99"/>
                <a:gd name="T59" fmla="*/ 0 h 99"/>
                <a:gd name="T60" fmla="*/ 98 w 99"/>
                <a:gd name="T61" fmla="*/ 0 h 99"/>
                <a:gd name="T62" fmla="*/ 97 w 99"/>
                <a:gd name="T63" fmla="*/ 0 h 99"/>
                <a:gd name="T64" fmla="*/ 97 w 99"/>
                <a:gd name="T65" fmla="*/ 0 h 99"/>
                <a:gd name="T66" fmla="*/ 97 w 99"/>
                <a:gd name="T67" fmla="*/ 0 h 99"/>
                <a:gd name="T68" fmla="*/ 97 w 99"/>
                <a:gd name="T69" fmla="*/ 0 h 99"/>
                <a:gd name="T70" fmla="*/ 97 w 99"/>
                <a:gd name="T71" fmla="*/ 0 h 99"/>
                <a:gd name="T72" fmla="*/ 96 w 99"/>
                <a:gd name="T73" fmla="*/ 0 h 99"/>
                <a:gd name="T74" fmla="*/ 94 w 99"/>
                <a:gd name="T75" fmla="*/ 0 h 99"/>
                <a:gd name="T76" fmla="*/ 96 w 99"/>
                <a:gd name="T77" fmla="*/ 0 h 99"/>
                <a:gd name="T78" fmla="*/ 94 w 99"/>
                <a:gd name="T79" fmla="*/ 0 h 99"/>
                <a:gd name="T80" fmla="*/ 94 w 99"/>
                <a:gd name="T81" fmla="*/ 0 h 99"/>
                <a:gd name="T82" fmla="*/ 96 w 99"/>
                <a:gd name="T83" fmla="*/ 0 h 99"/>
                <a:gd name="T84" fmla="*/ 94 w 99"/>
                <a:gd name="T85" fmla="*/ 0 h 99"/>
                <a:gd name="T86" fmla="*/ 96 w 99"/>
                <a:gd name="T87" fmla="*/ 0 h 99"/>
                <a:gd name="T88" fmla="*/ 94 w 99"/>
                <a:gd name="T89" fmla="*/ 0 h 99"/>
                <a:gd name="T90" fmla="*/ 96 w 99"/>
                <a:gd name="T91" fmla="*/ 0 h 99"/>
                <a:gd name="T92" fmla="*/ 94 w 99"/>
                <a:gd name="T93" fmla="*/ 0 h 99"/>
                <a:gd name="T94" fmla="*/ 95 w 99"/>
                <a:gd name="T95" fmla="*/ 0 h 99"/>
                <a:gd name="T96" fmla="*/ 95 w 99"/>
                <a:gd name="T97" fmla="*/ 0 h 99"/>
                <a:gd name="T98" fmla="*/ 95 w 99"/>
                <a:gd name="T99" fmla="*/ 0 h 99"/>
                <a:gd name="T100" fmla="*/ 95 w 99"/>
                <a:gd name="T101" fmla="*/ 0 h 99"/>
                <a:gd name="T102" fmla="*/ 95 w 99"/>
                <a:gd name="T103" fmla="*/ 0 h 99"/>
                <a:gd name="T104" fmla="*/ 95 w 99"/>
                <a:gd name="T10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99">
                  <a:moveTo>
                    <a:pt x="1" y="99"/>
                  </a:moveTo>
                  <a:cubicBezTo>
                    <a:pt x="1" y="99"/>
                    <a:pt x="1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3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moveTo>
                    <a:pt x="9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0"/>
                  </a:moveTo>
                  <a:cubicBezTo>
                    <a:pt x="97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2" name="Freeform 51"/>
            <p:cNvSpPr/>
            <p:nvPr/>
          </p:nvSpPr>
          <p:spPr bwMode="auto">
            <a:xfrm>
              <a:off x="6994524" y="5248474"/>
              <a:ext cx="849313" cy="847726"/>
            </a:xfrm>
            <a:custGeom>
              <a:avLst/>
              <a:gdLst>
                <a:gd name="T0" fmla="*/ 95 w 174"/>
                <a:gd name="T1" fmla="*/ 0 h 174"/>
                <a:gd name="T2" fmla="*/ 95 w 174"/>
                <a:gd name="T3" fmla="*/ 0 h 174"/>
                <a:gd name="T4" fmla="*/ 95 w 174"/>
                <a:gd name="T5" fmla="*/ 0 h 174"/>
                <a:gd name="T6" fmla="*/ 94 w 174"/>
                <a:gd name="T7" fmla="*/ 0 h 174"/>
                <a:gd name="T8" fmla="*/ 94 w 174"/>
                <a:gd name="T9" fmla="*/ 0 h 174"/>
                <a:gd name="T10" fmla="*/ 94 w 174"/>
                <a:gd name="T11" fmla="*/ 0 h 174"/>
                <a:gd name="T12" fmla="*/ 94 w 174"/>
                <a:gd name="T13" fmla="*/ 0 h 174"/>
                <a:gd name="T14" fmla="*/ 94 w 174"/>
                <a:gd name="T15" fmla="*/ 0 h 174"/>
                <a:gd name="T16" fmla="*/ 94 w 174"/>
                <a:gd name="T17" fmla="*/ 0 h 174"/>
                <a:gd name="T18" fmla="*/ 79 w 174"/>
                <a:gd name="T19" fmla="*/ 2 h 174"/>
                <a:gd name="T20" fmla="*/ 20 w 174"/>
                <a:gd name="T21" fmla="*/ 37 h 174"/>
                <a:gd name="T22" fmla="*/ 2 w 174"/>
                <a:gd name="T23" fmla="*/ 78 h 174"/>
                <a:gd name="T24" fmla="*/ 0 w 174"/>
                <a:gd name="T25" fmla="*/ 93 h 174"/>
                <a:gd name="T26" fmla="*/ 0 w 174"/>
                <a:gd name="T27" fmla="*/ 94 h 174"/>
                <a:gd name="T28" fmla="*/ 0 w 174"/>
                <a:gd name="T29" fmla="*/ 94 h 174"/>
                <a:gd name="T30" fmla="*/ 0 w 174"/>
                <a:gd name="T31" fmla="*/ 94 h 174"/>
                <a:gd name="T32" fmla="*/ 0 w 174"/>
                <a:gd name="T33" fmla="*/ 94 h 174"/>
                <a:gd name="T34" fmla="*/ 0 w 174"/>
                <a:gd name="T35" fmla="*/ 94 h 174"/>
                <a:gd name="T36" fmla="*/ 0 w 174"/>
                <a:gd name="T37" fmla="*/ 94 h 174"/>
                <a:gd name="T38" fmla="*/ 0 w 174"/>
                <a:gd name="T39" fmla="*/ 94 h 174"/>
                <a:gd name="T40" fmla="*/ 0 w 174"/>
                <a:gd name="T41" fmla="*/ 95 h 174"/>
                <a:gd name="T42" fmla="*/ 0 w 174"/>
                <a:gd name="T43" fmla="*/ 95 h 174"/>
                <a:gd name="T44" fmla="*/ 0 w 174"/>
                <a:gd name="T45" fmla="*/ 95 h 174"/>
                <a:gd name="T46" fmla="*/ 0 w 174"/>
                <a:gd name="T47" fmla="*/ 95 h 174"/>
                <a:gd name="T48" fmla="*/ 0 w 174"/>
                <a:gd name="T49" fmla="*/ 95 h 174"/>
                <a:gd name="T50" fmla="*/ 0 w 174"/>
                <a:gd name="T51" fmla="*/ 96 h 174"/>
                <a:gd name="T52" fmla="*/ 0 w 174"/>
                <a:gd name="T53" fmla="*/ 96 h 174"/>
                <a:gd name="T54" fmla="*/ 0 w 174"/>
                <a:gd name="T55" fmla="*/ 96 h 174"/>
                <a:gd name="T56" fmla="*/ 0 w 174"/>
                <a:gd name="T57" fmla="*/ 96 h 174"/>
                <a:gd name="T58" fmla="*/ 0 w 174"/>
                <a:gd name="T59" fmla="*/ 96 h 174"/>
                <a:gd name="T60" fmla="*/ 0 w 174"/>
                <a:gd name="T61" fmla="*/ 97 h 174"/>
                <a:gd name="T62" fmla="*/ 0 w 174"/>
                <a:gd name="T63" fmla="*/ 97 h 174"/>
                <a:gd name="T64" fmla="*/ 0 w 174"/>
                <a:gd name="T65" fmla="*/ 97 h 174"/>
                <a:gd name="T66" fmla="*/ 0 w 174"/>
                <a:gd name="T67" fmla="*/ 97 h 174"/>
                <a:gd name="T68" fmla="*/ 0 w 174"/>
                <a:gd name="T69" fmla="*/ 97 h 174"/>
                <a:gd name="T70" fmla="*/ 0 w 174"/>
                <a:gd name="T71" fmla="*/ 98 h 174"/>
                <a:gd name="T72" fmla="*/ 0 w 174"/>
                <a:gd name="T73" fmla="*/ 98 h 174"/>
                <a:gd name="T74" fmla="*/ 1 w 174"/>
                <a:gd name="T75" fmla="*/ 99 h 174"/>
                <a:gd name="T76" fmla="*/ 27 w 174"/>
                <a:gd name="T77" fmla="*/ 121 h 174"/>
                <a:gd name="T78" fmla="*/ 174 w 174"/>
                <a:gd name="T79" fmla="*/ 42 h 174"/>
                <a:gd name="T80" fmla="*/ 99 w 174"/>
                <a:gd name="T81" fmla="*/ 0 h 174"/>
                <a:gd name="T82" fmla="*/ 98 w 174"/>
                <a:gd name="T83" fmla="*/ 0 h 174"/>
                <a:gd name="T84" fmla="*/ 98 w 174"/>
                <a:gd name="T85" fmla="*/ 0 h 174"/>
                <a:gd name="T86" fmla="*/ 98 w 174"/>
                <a:gd name="T87" fmla="*/ 0 h 174"/>
                <a:gd name="T88" fmla="*/ 97 w 174"/>
                <a:gd name="T89" fmla="*/ 0 h 174"/>
                <a:gd name="T90" fmla="*/ 97 w 174"/>
                <a:gd name="T91" fmla="*/ 0 h 174"/>
                <a:gd name="T92" fmla="*/ 97 w 174"/>
                <a:gd name="T93" fmla="*/ 0 h 174"/>
                <a:gd name="T94" fmla="*/ 97 w 174"/>
                <a:gd name="T95" fmla="*/ 0 h 174"/>
                <a:gd name="T96" fmla="*/ 97 w 174"/>
                <a:gd name="T97" fmla="*/ 0 h 174"/>
                <a:gd name="T98" fmla="*/ 97 w 174"/>
                <a:gd name="T99" fmla="*/ 0 h 174"/>
                <a:gd name="T100" fmla="*/ 96 w 174"/>
                <a:gd name="T101" fmla="*/ 0 h 174"/>
                <a:gd name="T102" fmla="*/ 96 w 174"/>
                <a:gd name="T103" fmla="*/ 0 h 174"/>
                <a:gd name="T104" fmla="*/ 96 w 174"/>
                <a:gd name="T105" fmla="*/ 0 h 174"/>
                <a:gd name="T106" fmla="*/ 96 w 174"/>
                <a:gd name="T107" fmla="*/ 0 h 174"/>
                <a:gd name="T108" fmla="*/ 96 w 174"/>
                <a:gd name="T109" fmla="*/ 0 h 174"/>
                <a:gd name="T110" fmla="*/ 95 w 174"/>
                <a:gd name="T111" fmla="*/ 0 h 174"/>
                <a:gd name="T112" fmla="*/ 95 w 174"/>
                <a:gd name="T113" fmla="*/ 0 h 174"/>
                <a:gd name="T114" fmla="*/ 95 w 174"/>
                <a:gd name="T11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4" h="174"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9" y="0"/>
                    <a:pt x="84" y="1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63" y="4"/>
                    <a:pt x="49" y="11"/>
                    <a:pt x="37" y="20"/>
                  </a:cubicBezTo>
                  <a:cubicBezTo>
                    <a:pt x="32" y="26"/>
                    <a:pt x="26" y="32"/>
                    <a:pt x="20" y="37"/>
                  </a:cubicBezTo>
                  <a:cubicBezTo>
                    <a:pt x="11" y="49"/>
                    <a:pt x="5" y="63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83"/>
                    <a:pt x="0" y="88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2" y="130"/>
                    <a:pt x="18" y="157"/>
                    <a:pt x="43" y="174"/>
                  </a:cubicBezTo>
                  <a:cubicBezTo>
                    <a:pt x="33" y="159"/>
                    <a:pt x="27" y="141"/>
                    <a:pt x="27" y="121"/>
                  </a:cubicBezTo>
                  <a:cubicBezTo>
                    <a:pt x="27" y="69"/>
                    <a:pt x="69" y="27"/>
                    <a:pt x="122" y="27"/>
                  </a:cubicBezTo>
                  <a:cubicBezTo>
                    <a:pt x="141" y="27"/>
                    <a:pt x="159" y="33"/>
                    <a:pt x="174" y="42"/>
                  </a:cubicBezTo>
                  <a:cubicBezTo>
                    <a:pt x="158" y="18"/>
                    <a:pt x="130" y="1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3" name="Freeform 52"/>
            <p:cNvSpPr/>
            <p:nvPr/>
          </p:nvSpPr>
          <p:spPr bwMode="auto">
            <a:xfrm>
              <a:off x="7091361" y="5345311"/>
              <a:ext cx="84139" cy="82551"/>
            </a:xfrm>
            <a:custGeom>
              <a:avLst/>
              <a:gdLst>
                <a:gd name="T0" fmla="*/ 17 w 17"/>
                <a:gd name="T1" fmla="*/ 0 h 17"/>
                <a:gd name="T2" fmla="*/ 17 w 17"/>
                <a:gd name="T3" fmla="*/ 0 h 17"/>
                <a:gd name="T4" fmla="*/ 0 w 17"/>
                <a:gd name="T5" fmla="*/ 17 h 17"/>
                <a:gd name="T6" fmla="*/ 0 w 17"/>
                <a:gd name="T7" fmla="*/ 17 h 17"/>
                <a:gd name="T8" fmla="*/ 17 w 1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6"/>
                    <a:pt x="6" y="12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6" y="12"/>
                    <a:pt x="12" y="6"/>
                    <a:pt x="17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4" name="Freeform 53"/>
            <p:cNvSpPr>
              <a:spLocks noEditPoints="1"/>
            </p:cNvSpPr>
            <p:nvPr/>
          </p:nvSpPr>
          <p:spPr bwMode="auto">
            <a:xfrm>
              <a:off x="4784724" y="3032323"/>
              <a:ext cx="760413" cy="765175"/>
            </a:xfrm>
            <a:custGeom>
              <a:avLst/>
              <a:gdLst>
                <a:gd name="T0" fmla="*/ 0 w 156"/>
                <a:gd name="T1" fmla="*/ 156 h 157"/>
                <a:gd name="T2" fmla="*/ 0 w 156"/>
                <a:gd name="T3" fmla="*/ 156 h 157"/>
                <a:gd name="T4" fmla="*/ 0 w 156"/>
                <a:gd name="T5" fmla="*/ 155 h 157"/>
                <a:gd name="T6" fmla="*/ 0 w 156"/>
                <a:gd name="T7" fmla="*/ 155 h 157"/>
                <a:gd name="T8" fmla="*/ 0 w 156"/>
                <a:gd name="T9" fmla="*/ 154 h 157"/>
                <a:gd name="T10" fmla="*/ 0 w 156"/>
                <a:gd name="T11" fmla="*/ 154 h 157"/>
                <a:gd name="T12" fmla="*/ 0 w 156"/>
                <a:gd name="T13" fmla="*/ 153 h 157"/>
                <a:gd name="T14" fmla="*/ 0 w 156"/>
                <a:gd name="T15" fmla="*/ 153 h 157"/>
                <a:gd name="T16" fmla="*/ 0 w 156"/>
                <a:gd name="T17" fmla="*/ 152 h 157"/>
                <a:gd name="T18" fmla="*/ 0 w 156"/>
                <a:gd name="T19" fmla="*/ 152 h 157"/>
                <a:gd name="T20" fmla="*/ 0 w 156"/>
                <a:gd name="T21" fmla="*/ 151 h 157"/>
                <a:gd name="T22" fmla="*/ 0 w 156"/>
                <a:gd name="T23" fmla="*/ 151 h 157"/>
                <a:gd name="T24" fmla="*/ 0 w 156"/>
                <a:gd name="T25" fmla="*/ 150 h 157"/>
                <a:gd name="T26" fmla="*/ 0 w 156"/>
                <a:gd name="T27" fmla="*/ 150 h 157"/>
                <a:gd name="T28" fmla="*/ 0 w 156"/>
                <a:gd name="T29" fmla="*/ 149 h 157"/>
                <a:gd name="T30" fmla="*/ 0 w 156"/>
                <a:gd name="T31" fmla="*/ 149 h 157"/>
                <a:gd name="T32" fmla="*/ 0 w 156"/>
                <a:gd name="T33" fmla="*/ 149 h 157"/>
                <a:gd name="T34" fmla="*/ 0 w 156"/>
                <a:gd name="T35" fmla="*/ 148 h 157"/>
                <a:gd name="T36" fmla="*/ 0 w 156"/>
                <a:gd name="T37" fmla="*/ 148 h 157"/>
                <a:gd name="T38" fmla="*/ 0 w 156"/>
                <a:gd name="T39" fmla="*/ 147 h 157"/>
                <a:gd name="T40" fmla="*/ 0 w 156"/>
                <a:gd name="T41" fmla="*/ 147 h 157"/>
                <a:gd name="T42" fmla="*/ 0 w 156"/>
                <a:gd name="T43" fmla="*/ 146 h 157"/>
                <a:gd name="T44" fmla="*/ 0 w 156"/>
                <a:gd name="T45" fmla="*/ 146 h 157"/>
                <a:gd name="T46" fmla="*/ 0 w 156"/>
                <a:gd name="T47" fmla="*/ 145 h 157"/>
                <a:gd name="T48" fmla="*/ 0 w 156"/>
                <a:gd name="T49" fmla="*/ 145 h 157"/>
                <a:gd name="T50" fmla="*/ 0 w 156"/>
                <a:gd name="T51" fmla="*/ 144 h 157"/>
                <a:gd name="T52" fmla="*/ 0 w 156"/>
                <a:gd name="T53" fmla="*/ 143 h 157"/>
                <a:gd name="T54" fmla="*/ 156 w 156"/>
                <a:gd name="T55" fmla="*/ 0 h 157"/>
                <a:gd name="T56" fmla="*/ 155 w 156"/>
                <a:gd name="T57" fmla="*/ 0 h 157"/>
                <a:gd name="T58" fmla="*/ 155 w 156"/>
                <a:gd name="T59" fmla="*/ 0 h 157"/>
                <a:gd name="T60" fmla="*/ 154 w 156"/>
                <a:gd name="T61" fmla="*/ 0 h 157"/>
                <a:gd name="T62" fmla="*/ 154 w 156"/>
                <a:gd name="T63" fmla="*/ 0 h 157"/>
                <a:gd name="T64" fmla="*/ 153 w 156"/>
                <a:gd name="T65" fmla="*/ 0 h 157"/>
                <a:gd name="T66" fmla="*/ 153 w 156"/>
                <a:gd name="T67" fmla="*/ 0 h 157"/>
                <a:gd name="T68" fmla="*/ 142 w 156"/>
                <a:gd name="T69" fmla="*/ 0 h 157"/>
                <a:gd name="T70" fmla="*/ 143 w 156"/>
                <a:gd name="T71" fmla="*/ 0 h 157"/>
                <a:gd name="T72" fmla="*/ 152 w 156"/>
                <a:gd name="T73" fmla="*/ 0 h 157"/>
                <a:gd name="T74" fmla="*/ 152 w 156"/>
                <a:gd name="T75" fmla="*/ 0 h 157"/>
                <a:gd name="T76" fmla="*/ 151 w 156"/>
                <a:gd name="T77" fmla="*/ 0 h 157"/>
                <a:gd name="T78" fmla="*/ 144 w 156"/>
                <a:gd name="T79" fmla="*/ 0 h 157"/>
                <a:gd name="T80" fmla="*/ 144 w 156"/>
                <a:gd name="T81" fmla="*/ 0 h 157"/>
                <a:gd name="T82" fmla="*/ 150 w 156"/>
                <a:gd name="T83" fmla="*/ 0 h 157"/>
                <a:gd name="T84" fmla="*/ 145 w 156"/>
                <a:gd name="T85" fmla="*/ 0 h 157"/>
                <a:gd name="T86" fmla="*/ 145 w 156"/>
                <a:gd name="T87" fmla="*/ 0 h 157"/>
                <a:gd name="T88" fmla="*/ 150 w 156"/>
                <a:gd name="T89" fmla="*/ 0 h 157"/>
                <a:gd name="T90" fmla="*/ 145 w 156"/>
                <a:gd name="T91" fmla="*/ 0 h 157"/>
                <a:gd name="T92" fmla="*/ 145 w 156"/>
                <a:gd name="T93" fmla="*/ 0 h 157"/>
                <a:gd name="T94" fmla="*/ 149 w 156"/>
                <a:gd name="T95" fmla="*/ 0 h 157"/>
                <a:gd name="T96" fmla="*/ 146 w 156"/>
                <a:gd name="T97" fmla="*/ 0 h 157"/>
                <a:gd name="T98" fmla="*/ 146 w 156"/>
                <a:gd name="T99" fmla="*/ 0 h 157"/>
                <a:gd name="T100" fmla="*/ 148 w 156"/>
                <a:gd name="T101" fmla="*/ 0 h 157"/>
                <a:gd name="T102" fmla="*/ 147 w 156"/>
                <a:gd name="T103" fmla="*/ 0 h 157"/>
                <a:gd name="T104" fmla="*/ 147 w 156"/>
                <a:gd name="T105" fmla="*/ 0 h 157"/>
                <a:gd name="T106" fmla="*/ 147 w 156"/>
                <a:gd name="T10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" h="157">
                  <a:moveTo>
                    <a:pt x="0" y="157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3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1"/>
                  </a:moveTo>
                  <a:cubicBezTo>
                    <a:pt x="0" y="151"/>
                    <a:pt x="0" y="152"/>
                    <a:pt x="0" y="152"/>
                  </a:cubicBezTo>
                  <a:cubicBezTo>
                    <a:pt x="0" y="152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49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9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8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6"/>
                  </a:moveTo>
                  <a:cubicBezTo>
                    <a:pt x="0" y="146"/>
                    <a:pt x="0" y="147"/>
                    <a:pt x="0" y="147"/>
                  </a:cubicBezTo>
                  <a:cubicBezTo>
                    <a:pt x="0" y="147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5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156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2" y="0"/>
                  </a:moveTo>
                  <a:cubicBezTo>
                    <a:pt x="152" y="0"/>
                    <a:pt x="153" y="0"/>
                    <a:pt x="153" y="0"/>
                  </a:cubicBezTo>
                  <a:cubicBezTo>
                    <a:pt x="153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2" y="0"/>
                    <a:pt x="142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1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0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5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6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8" y="0"/>
                    <a:pt x="148" y="0"/>
                  </a:cubicBezTo>
                  <a:cubicBezTo>
                    <a:pt x="148" y="0"/>
                    <a:pt x="147" y="0"/>
                    <a:pt x="147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5" name="Freeform 54"/>
            <p:cNvSpPr/>
            <p:nvPr/>
          </p:nvSpPr>
          <p:spPr bwMode="auto">
            <a:xfrm>
              <a:off x="4784724" y="3032323"/>
              <a:ext cx="1311274" cy="1317626"/>
            </a:xfrm>
            <a:custGeom>
              <a:avLst/>
              <a:gdLst>
                <a:gd name="T0" fmla="*/ 147 w 269"/>
                <a:gd name="T1" fmla="*/ 0 h 270"/>
                <a:gd name="T2" fmla="*/ 146 w 269"/>
                <a:gd name="T3" fmla="*/ 0 h 270"/>
                <a:gd name="T4" fmla="*/ 146 w 269"/>
                <a:gd name="T5" fmla="*/ 0 h 270"/>
                <a:gd name="T6" fmla="*/ 145 w 269"/>
                <a:gd name="T7" fmla="*/ 0 h 270"/>
                <a:gd name="T8" fmla="*/ 145 w 269"/>
                <a:gd name="T9" fmla="*/ 0 h 270"/>
                <a:gd name="T10" fmla="*/ 145 w 269"/>
                <a:gd name="T11" fmla="*/ 0 h 270"/>
                <a:gd name="T12" fmla="*/ 144 w 269"/>
                <a:gd name="T13" fmla="*/ 0 h 270"/>
                <a:gd name="T14" fmla="*/ 143 w 269"/>
                <a:gd name="T15" fmla="*/ 0 h 270"/>
                <a:gd name="T16" fmla="*/ 143 w 269"/>
                <a:gd name="T17" fmla="*/ 0 h 270"/>
                <a:gd name="T18" fmla="*/ 112 w 269"/>
                <a:gd name="T19" fmla="*/ 5 h 270"/>
                <a:gd name="T20" fmla="*/ 4 w 269"/>
                <a:gd name="T21" fmla="*/ 113 h 270"/>
                <a:gd name="T22" fmla="*/ 0 w 269"/>
                <a:gd name="T23" fmla="*/ 143 h 270"/>
                <a:gd name="T24" fmla="*/ 0 w 269"/>
                <a:gd name="T25" fmla="*/ 144 h 270"/>
                <a:gd name="T26" fmla="*/ 0 w 269"/>
                <a:gd name="T27" fmla="*/ 145 h 270"/>
                <a:gd name="T28" fmla="*/ 0 w 269"/>
                <a:gd name="T29" fmla="*/ 145 h 270"/>
                <a:gd name="T30" fmla="*/ 0 w 269"/>
                <a:gd name="T31" fmla="*/ 146 h 270"/>
                <a:gd name="T32" fmla="*/ 0 w 269"/>
                <a:gd name="T33" fmla="*/ 146 h 270"/>
                <a:gd name="T34" fmla="*/ 0 w 269"/>
                <a:gd name="T35" fmla="*/ 147 h 270"/>
                <a:gd name="T36" fmla="*/ 0 w 269"/>
                <a:gd name="T37" fmla="*/ 147 h 270"/>
                <a:gd name="T38" fmla="*/ 0 w 269"/>
                <a:gd name="T39" fmla="*/ 148 h 270"/>
                <a:gd name="T40" fmla="*/ 0 w 269"/>
                <a:gd name="T41" fmla="*/ 148 h 270"/>
                <a:gd name="T42" fmla="*/ 0 w 269"/>
                <a:gd name="T43" fmla="*/ 149 h 270"/>
                <a:gd name="T44" fmla="*/ 0 w 269"/>
                <a:gd name="T45" fmla="*/ 149 h 270"/>
                <a:gd name="T46" fmla="*/ 0 w 269"/>
                <a:gd name="T47" fmla="*/ 150 h 270"/>
                <a:gd name="T48" fmla="*/ 0 w 269"/>
                <a:gd name="T49" fmla="*/ 150 h 270"/>
                <a:gd name="T50" fmla="*/ 0 w 269"/>
                <a:gd name="T51" fmla="*/ 151 h 270"/>
                <a:gd name="T52" fmla="*/ 0 w 269"/>
                <a:gd name="T53" fmla="*/ 151 h 270"/>
                <a:gd name="T54" fmla="*/ 0 w 269"/>
                <a:gd name="T55" fmla="*/ 152 h 270"/>
                <a:gd name="T56" fmla="*/ 0 w 269"/>
                <a:gd name="T57" fmla="*/ 152 h 270"/>
                <a:gd name="T58" fmla="*/ 0 w 269"/>
                <a:gd name="T59" fmla="*/ 153 h 270"/>
                <a:gd name="T60" fmla="*/ 0 w 269"/>
                <a:gd name="T61" fmla="*/ 153 h 270"/>
                <a:gd name="T62" fmla="*/ 0 w 269"/>
                <a:gd name="T63" fmla="*/ 153 h 270"/>
                <a:gd name="T64" fmla="*/ 0 w 269"/>
                <a:gd name="T65" fmla="*/ 154 h 270"/>
                <a:gd name="T66" fmla="*/ 0 w 269"/>
                <a:gd name="T67" fmla="*/ 154 h 270"/>
                <a:gd name="T68" fmla="*/ 0 w 269"/>
                <a:gd name="T69" fmla="*/ 155 h 270"/>
                <a:gd name="T70" fmla="*/ 0 w 269"/>
                <a:gd name="T71" fmla="*/ 155 h 270"/>
                <a:gd name="T72" fmla="*/ 0 w 269"/>
                <a:gd name="T73" fmla="*/ 156 h 270"/>
                <a:gd name="T74" fmla="*/ 0 w 269"/>
                <a:gd name="T75" fmla="*/ 156 h 270"/>
                <a:gd name="T76" fmla="*/ 38 w 269"/>
                <a:gd name="T77" fmla="*/ 187 h 270"/>
                <a:gd name="T78" fmla="*/ 156 w 269"/>
                <a:gd name="T79" fmla="*/ 0 h 270"/>
                <a:gd name="T80" fmla="*/ 155 w 269"/>
                <a:gd name="T81" fmla="*/ 0 h 270"/>
                <a:gd name="T82" fmla="*/ 155 w 269"/>
                <a:gd name="T83" fmla="*/ 0 h 270"/>
                <a:gd name="T84" fmla="*/ 154 w 269"/>
                <a:gd name="T85" fmla="*/ 0 h 270"/>
                <a:gd name="T86" fmla="*/ 154 w 269"/>
                <a:gd name="T87" fmla="*/ 0 h 270"/>
                <a:gd name="T88" fmla="*/ 153 w 269"/>
                <a:gd name="T89" fmla="*/ 0 h 270"/>
                <a:gd name="T90" fmla="*/ 153 w 269"/>
                <a:gd name="T91" fmla="*/ 0 h 270"/>
                <a:gd name="T92" fmla="*/ 152 w 269"/>
                <a:gd name="T93" fmla="*/ 0 h 270"/>
                <a:gd name="T94" fmla="*/ 152 w 269"/>
                <a:gd name="T95" fmla="*/ 0 h 270"/>
                <a:gd name="T96" fmla="*/ 151 w 269"/>
                <a:gd name="T97" fmla="*/ 0 h 270"/>
                <a:gd name="T98" fmla="*/ 151 w 269"/>
                <a:gd name="T99" fmla="*/ 0 h 270"/>
                <a:gd name="T100" fmla="*/ 150 w 269"/>
                <a:gd name="T101" fmla="*/ 0 h 270"/>
                <a:gd name="T102" fmla="*/ 150 w 269"/>
                <a:gd name="T103" fmla="*/ 0 h 270"/>
                <a:gd name="T104" fmla="*/ 149 w 269"/>
                <a:gd name="T105" fmla="*/ 0 h 270"/>
                <a:gd name="T106" fmla="*/ 149 w 269"/>
                <a:gd name="T107" fmla="*/ 0 h 270"/>
                <a:gd name="T108" fmla="*/ 148 w 269"/>
                <a:gd name="T109" fmla="*/ 0 h 270"/>
                <a:gd name="T110" fmla="*/ 148 w 269"/>
                <a:gd name="T111" fmla="*/ 0 h 270"/>
                <a:gd name="T112" fmla="*/ 147 w 269"/>
                <a:gd name="T11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" h="270"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2" y="0"/>
                  </a:cubicBezTo>
                  <a:cubicBezTo>
                    <a:pt x="132" y="1"/>
                    <a:pt x="122" y="2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95" y="9"/>
                    <a:pt x="78" y="16"/>
                    <a:pt x="64" y="26"/>
                  </a:cubicBezTo>
                  <a:cubicBezTo>
                    <a:pt x="53" y="40"/>
                    <a:pt x="40" y="53"/>
                    <a:pt x="25" y="65"/>
                  </a:cubicBezTo>
                  <a:cubicBezTo>
                    <a:pt x="16" y="79"/>
                    <a:pt x="8" y="95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1" y="122"/>
                    <a:pt x="0" y="13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3" y="204"/>
                    <a:pt x="27" y="245"/>
                    <a:pt x="64" y="270"/>
                  </a:cubicBezTo>
                  <a:cubicBezTo>
                    <a:pt x="48" y="246"/>
                    <a:pt x="38" y="218"/>
                    <a:pt x="38" y="187"/>
                  </a:cubicBezTo>
                  <a:cubicBezTo>
                    <a:pt x="38" y="105"/>
                    <a:pt x="104" y="39"/>
                    <a:pt x="186" y="39"/>
                  </a:cubicBezTo>
                  <a:cubicBezTo>
                    <a:pt x="217" y="39"/>
                    <a:pt x="246" y="48"/>
                    <a:pt x="269" y="65"/>
                  </a:cubicBezTo>
                  <a:cubicBezTo>
                    <a:pt x="244" y="28"/>
                    <a:pt x="203" y="3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7" y="0"/>
                    <a:pt x="147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6" name="Freeform 55"/>
            <p:cNvSpPr/>
            <p:nvPr/>
          </p:nvSpPr>
          <p:spPr bwMode="auto">
            <a:xfrm>
              <a:off x="4905375" y="3159323"/>
              <a:ext cx="190500" cy="190500"/>
            </a:xfrm>
            <a:custGeom>
              <a:avLst/>
              <a:gdLst>
                <a:gd name="T0" fmla="*/ 39 w 39"/>
                <a:gd name="T1" fmla="*/ 0 h 39"/>
                <a:gd name="T2" fmla="*/ 39 w 39"/>
                <a:gd name="T3" fmla="*/ 0 h 39"/>
                <a:gd name="T4" fmla="*/ 0 w 39"/>
                <a:gd name="T5" fmla="*/ 39 h 39"/>
                <a:gd name="T6" fmla="*/ 0 w 39"/>
                <a:gd name="T7" fmla="*/ 39 h 39"/>
                <a:gd name="T8" fmla="*/ 0 w 39"/>
                <a:gd name="T9" fmla="*/ 39 h 39"/>
                <a:gd name="T10" fmla="*/ 0 w 39"/>
                <a:gd name="T11" fmla="*/ 39 h 39"/>
                <a:gd name="T12" fmla="*/ 0 w 39"/>
                <a:gd name="T13" fmla="*/ 39 h 39"/>
                <a:gd name="T14" fmla="*/ 0 w 39"/>
                <a:gd name="T15" fmla="*/ 39 h 39"/>
                <a:gd name="T16" fmla="*/ 39 w 39"/>
                <a:gd name="T17" fmla="*/ 0 h 39"/>
                <a:gd name="T18" fmla="*/ 39 w 39"/>
                <a:gd name="T19" fmla="*/ 0 h 39"/>
                <a:gd name="T20" fmla="*/ 39 w 3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9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28" y="14"/>
                    <a:pt x="15" y="2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5" y="27"/>
                    <a:pt x="28" y="14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7" name="Freeform 56"/>
            <p:cNvSpPr/>
            <p:nvPr/>
          </p:nvSpPr>
          <p:spPr bwMode="auto">
            <a:xfrm>
              <a:off x="5222875" y="2797372"/>
              <a:ext cx="204788" cy="166688"/>
            </a:xfrm>
            <a:custGeom>
              <a:avLst/>
              <a:gdLst>
                <a:gd name="T0" fmla="*/ 42 w 42"/>
                <a:gd name="T1" fmla="*/ 0 h 34"/>
                <a:gd name="T2" fmla="*/ 13 w 42"/>
                <a:gd name="T3" fmla="*/ 4 h 34"/>
                <a:gd name="T4" fmla="*/ 0 w 42"/>
                <a:gd name="T5" fmla="*/ 34 h 34"/>
                <a:gd name="T6" fmla="*/ 34 w 42"/>
                <a:gd name="T7" fmla="*/ 26 h 34"/>
                <a:gd name="T8" fmla="*/ 42 w 4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4">
                  <a:moveTo>
                    <a:pt x="42" y="0"/>
                  </a:moveTo>
                  <a:cubicBezTo>
                    <a:pt x="32" y="0"/>
                    <a:pt x="23" y="2"/>
                    <a:pt x="13" y="4"/>
                  </a:cubicBezTo>
                  <a:cubicBezTo>
                    <a:pt x="10" y="14"/>
                    <a:pt x="5" y="24"/>
                    <a:pt x="0" y="34"/>
                  </a:cubicBezTo>
                  <a:cubicBezTo>
                    <a:pt x="11" y="30"/>
                    <a:pt x="22" y="27"/>
                    <a:pt x="34" y="26"/>
                  </a:cubicBezTo>
                  <a:cubicBezTo>
                    <a:pt x="37" y="17"/>
                    <a:pt x="39" y="9"/>
                    <a:pt x="42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8" name="Freeform 57"/>
            <p:cNvSpPr/>
            <p:nvPr/>
          </p:nvSpPr>
          <p:spPr bwMode="auto">
            <a:xfrm>
              <a:off x="5095875" y="2924372"/>
              <a:ext cx="293688" cy="234951"/>
            </a:xfrm>
            <a:custGeom>
              <a:avLst/>
              <a:gdLst>
                <a:gd name="T0" fmla="*/ 60 w 60"/>
                <a:gd name="T1" fmla="*/ 0 h 48"/>
                <a:gd name="T2" fmla="*/ 26 w 60"/>
                <a:gd name="T3" fmla="*/ 8 h 48"/>
                <a:gd name="T4" fmla="*/ 0 w 60"/>
                <a:gd name="T5" fmla="*/ 48 h 48"/>
                <a:gd name="T6" fmla="*/ 48 w 60"/>
                <a:gd name="T7" fmla="*/ 27 h 48"/>
                <a:gd name="T8" fmla="*/ 60 w 6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8">
                  <a:moveTo>
                    <a:pt x="60" y="0"/>
                  </a:moveTo>
                  <a:cubicBezTo>
                    <a:pt x="48" y="1"/>
                    <a:pt x="37" y="4"/>
                    <a:pt x="26" y="8"/>
                  </a:cubicBezTo>
                  <a:cubicBezTo>
                    <a:pt x="19" y="22"/>
                    <a:pt x="10" y="35"/>
                    <a:pt x="0" y="48"/>
                  </a:cubicBezTo>
                  <a:cubicBezTo>
                    <a:pt x="14" y="38"/>
                    <a:pt x="31" y="31"/>
                    <a:pt x="48" y="27"/>
                  </a:cubicBezTo>
                  <a:cubicBezTo>
                    <a:pt x="52" y="18"/>
                    <a:pt x="56" y="9"/>
                    <a:pt x="60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9" name="Freeform 58"/>
            <p:cNvSpPr/>
            <p:nvPr/>
          </p:nvSpPr>
          <p:spPr bwMode="auto">
            <a:xfrm>
              <a:off x="5095875" y="3056135"/>
              <a:ext cx="234951" cy="103188"/>
            </a:xfrm>
            <a:custGeom>
              <a:avLst/>
              <a:gdLst>
                <a:gd name="T0" fmla="*/ 48 w 48"/>
                <a:gd name="T1" fmla="*/ 0 h 21"/>
                <a:gd name="T2" fmla="*/ 0 w 48"/>
                <a:gd name="T3" fmla="*/ 21 h 21"/>
                <a:gd name="T4" fmla="*/ 0 w 48"/>
                <a:gd name="T5" fmla="*/ 21 h 21"/>
                <a:gd name="T6" fmla="*/ 48 w 48"/>
                <a:gd name="T7" fmla="*/ 0 h 21"/>
                <a:gd name="T8" fmla="*/ 48 w 4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0"/>
                  </a:moveTo>
                  <a:cubicBezTo>
                    <a:pt x="31" y="4"/>
                    <a:pt x="14" y="1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11"/>
                    <a:pt x="31" y="4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A9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0" name="Freeform 59"/>
            <p:cNvSpPr/>
            <p:nvPr/>
          </p:nvSpPr>
          <p:spPr bwMode="auto">
            <a:xfrm>
              <a:off x="5095875" y="2818009"/>
              <a:ext cx="190500" cy="341314"/>
            </a:xfrm>
            <a:custGeom>
              <a:avLst/>
              <a:gdLst>
                <a:gd name="T0" fmla="*/ 39 w 39"/>
                <a:gd name="T1" fmla="*/ 0 h 70"/>
                <a:gd name="T2" fmla="*/ 39 w 39"/>
                <a:gd name="T3" fmla="*/ 0 h 70"/>
                <a:gd name="T4" fmla="*/ 0 w 39"/>
                <a:gd name="T5" fmla="*/ 70 h 70"/>
                <a:gd name="T6" fmla="*/ 0 w 39"/>
                <a:gd name="T7" fmla="*/ 70 h 70"/>
                <a:gd name="T8" fmla="*/ 0 w 39"/>
                <a:gd name="T9" fmla="*/ 70 h 70"/>
                <a:gd name="T10" fmla="*/ 26 w 39"/>
                <a:gd name="T11" fmla="*/ 30 h 70"/>
                <a:gd name="T12" fmla="*/ 39 w 3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70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0" y="26"/>
                    <a:pt x="17" y="4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0" y="57"/>
                    <a:pt x="19" y="44"/>
                    <a:pt x="26" y="30"/>
                  </a:cubicBezTo>
                  <a:cubicBezTo>
                    <a:pt x="31" y="20"/>
                    <a:pt x="36" y="10"/>
                    <a:pt x="39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1" name="Freeform 60"/>
            <p:cNvSpPr/>
            <p:nvPr/>
          </p:nvSpPr>
          <p:spPr bwMode="auto">
            <a:xfrm>
              <a:off x="5095875" y="3056135"/>
              <a:ext cx="234951" cy="103188"/>
            </a:xfrm>
            <a:custGeom>
              <a:avLst/>
              <a:gdLst>
                <a:gd name="T0" fmla="*/ 48 w 48"/>
                <a:gd name="T1" fmla="*/ 0 h 21"/>
                <a:gd name="T2" fmla="*/ 0 w 48"/>
                <a:gd name="T3" fmla="*/ 21 h 21"/>
                <a:gd name="T4" fmla="*/ 0 w 48"/>
                <a:gd name="T5" fmla="*/ 21 h 21"/>
                <a:gd name="T6" fmla="*/ 48 w 48"/>
                <a:gd name="T7" fmla="*/ 0 h 21"/>
                <a:gd name="T8" fmla="*/ 48 w 4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0"/>
                  </a:moveTo>
                  <a:cubicBezTo>
                    <a:pt x="31" y="4"/>
                    <a:pt x="14" y="1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11"/>
                    <a:pt x="31" y="4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894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2" name="Oval 61"/>
            <p:cNvSpPr>
              <a:spLocks noChangeArrowheads="1"/>
            </p:cNvSpPr>
            <p:nvPr/>
          </p:nvSpPr>
          <p:spPr bwMode="auto">
            <a:xfrm>
              <a:off x="5095875" y="3159323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3" name="Freeform 62"/>
            <p:cNvSpPr/>
            <p:nvPr/>
          </p:nvSpPr>
          <p:spPr bwMode="auto">
            <a:xfrm>
              <a:off x="4545011" y="3476823"/>
              <a:ext cx="166688" cy="200025"/>
            </a:xfrm>
            <a:custGeom>
              <a:avLst/>
              <a:gdLst>
                <a:gd name="T0" fmla="*/ 34 w 34"/>
                <a:gd name="T1" fmla="*/ 0 h 41"/>
                <a:gd name="T2" fmla="*/ 4 w 34"/>
                <a:gd name="T3" fmla="*/ 13 h 41"/>
                <a:gd name="T4" fmla="*/ 0 w 34"/>
                <a:gd name="T5" fmla="*/ 41 h 41"/>
                <a:gd name="T6" fmla="*/ 26 w 34"/>
                <a:gd name="T7" fmla="*/ 33 h 41"/>
                <a:gd name="T8" fmla="*/ 34 w 34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34" y="0"/>
                  </a:moveTo>
                  <a:cubicBezTo>
                    <a:pt x="25" y="5"/>
                    <a:pt x="15" y="9"/>
                    <a:pt x="4" y="13"/>
                  </a:cubicBezTo>
                  <a:cubicBezTo>
                    <a:pt x="2" y="22"/>
                    <a:pt x="1" y="32"/>
                    <a:pt x="0" y="41"/>
                  </a:cubicBezTo>
                  <a:cubicBezTo>
                    <a:pt x="9" y="39"/>
                    <a:pt x="18" y="36"/>
                    <a:pt x="26" y="33"/>
                  </a:cubicBezTo>
                  <a:cubicBezTo>
                    <a:pt x="28" y="22"/>
                    <a:pt x="31" y="11"/>
                    <a:pt x="34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63"/>
            <p:cNvSpPr/>
            <p:nvPr/>
          </p:nvSpPr>
          <p:spPr bwMode="auto">
            <a:xfrm>
              <a:off x="4672011" y="3349823"/>
              <a:ext cx="233363" cy="287339"/>
            </a:xfrm>
            <a:custGeom>
              <a:avLst/>
              <a:gdLst>
                <a:gd name="T0" fmla="*/ 48 w 48"/>
                <a:gd name="T1" fmla="*/ 0 h 59"/>
                <a:gd name="T2" fmla="*/ 8 w 48"/>
                <a:gd name="T3" fmla="*/ 26 h 59"/>
                <a:gd name="T4" fmla="*/ 0 w 48"/>
                <a:gd name="T5" fmla="*/ 59 h 59"/>
                <a:gd name="T6" fmla="*/ 27 w 48"/>
                <a:gd name="T7" fmla="*/ 48 h 59"/>
                <a:gd name="T8" fmla="*/ 48 w 4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9">
                  <a:moveTo>
                    <a:pt x="48" y="0"/>
                  </a:moveTo>
                  <a:cubicBezTo>
                    <a:pt x="36" y="10"/>
                    <a:pt x="22" y="18"/>
                    <a:pt x="8" y="26"/>
                  </a:cubicBezTo>
                  <a:cubicBezTo>
                    <a:pt x="5" y="37"/>
                    <a:pt x="2" y="48"/>
                    <a:pt x="0" y="59"/>
                  </a:cubicBezTo>
                  <a:cubicBezTo>
                    <a:pt x="9" y="56"/>
                    <a:pt x="18" y="52"/>
                    <a:pt x="27" y="48"/>
                  </a:cubicBezTo>
                  <a:cubicBezTo>
                    <a:pt x="31" y="30"/>
                    <a:pt x="38" y="14"/>
                    <a:pt x="48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64"/>
            <p:cNvSpPr/>
            <p:nvPr/>
          </p:nvSpPr>
          <p:spPr bwMode="auto">
            <a:xfrm>
              <a:off x="4803775" y="3349823"/>
              <a:ext cx="101600" cy="233363"/>
            </a:xfrm>
            <a:custGeom>
              <a:avLst/>
              <a:gdLst>
                <a:gd name="T0" fmla="*/ 21 w 21"/>
                <a:gd name="T1" fmla="*/ 0 h 48"/>
                <a:gd name="T2" fmla="*/ 21 w 21"/>
                <a:gd name="T3" fmla="*/ 0 h 48"/>
                <a:gd name="T4" fmla="*/ 0 w 21"/>
                <a:gd name="T5" fmla="*/ 48 h 48"/>
                <a:gd name="T6" fmla="*/ 0 w 21"/>
                <a:gd name="T7" fmla="*/ 48 h 48"/>
                <a:gd name="T8" fmla="*/ 21 w 2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8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1" y="14"/>
                    <a:pt x="4" y="30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" y="30"/>
                    <a:pt x="11" y="14"/>
                    <a:pt x="21" y="0"/>
                  </a:cubicBezTo>
                </a:path>
              </a:pathLst>
            </a:custGeom>
            <a:solidFill>
              <a:srgbClr val="A9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65"/>
            <p:cNvSpPr/>
            <p:nvPr/>
          </p:nvSpPr>
          <p:spPr bwMode="auto">
            <a:xfrm>
              <a:off x="4564061" y="3349823"/>
              <a:ext cx="341313" cy="190500"/>
            </a:xfrm>
            <a:custGeom>
              <a:avLst/>
              <a:gdLst>
                <a:gd name="T0" fmla="*/ 70 w 70"/>
                <a:gd name="T1" fmla="*/ 0 h 39"/>
                <a:gd name="T2" fmla="*/ 0 w 70"/>
                <a:gd name="T3" fmla="*/ 39 h 39"/>
                <a:gd name="T4" fmla="*/ 0 w 70"/>
                <a:gd name="T5" fmla="*/ 39 h 39"/>
                <a:gd name="T6" fmla="*/ 30 w 70"/>
                <a:gd name="T7" fmla="*/ 26 h 39"/>
                <a:gd name="T8" fmla="*/ 70 w 70"/>
                <a:gd name="T9" fmla="*/ 0 h 39"/>
                <a:gd name="T10" fmla="*/ 70 w 70"/>
                <a:gd name="T11" fmla="*/ 0 h 39"/>
                <a:gd name="T12" fmla="*/ 70 w 70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9">
                  <a:moveTo>
                    <a:pt x="70" y="0"/>
                  </a:moveTo>
                  <a:cubicBezTo>
                    <a:pt x="49" y="16"/>
                    <a:pt x="26" y="30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" y="35"/>
                    <a:pt x="21" y="31"/>
                    <a:pt x="30" y="26"/>
                  </a:cubicBezTo>
                  <a:cubicBezTo>
                    <a:pt x="44" y="18"/>
                    <a:pt x="58" y="1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7" name="Freeform 66"/>
            <p:cNvSpPr/>
            <p:nvPr/>
          </p:nvSpPr>
          <p:spPr bwMode="auto">
            <a:xfrm>
              <a:off x="4803775" y="3349823"/>
              <a:ext cx="101600" cy="233363"/>
            </a:xfrm>
            <a:custGeom>
              <a:avLst/>
              <a:gdLst>
                <a:gd name="T0" fmla="*/ 21 w 21"/>
                <a:gd name="T1" fmla="*/ 0 h 48"/>
                <a:gd name="T2" fmla="*/ 21 w 21"/>
                <a:gd name="T3" fmla="*/ 0 h 48"/>
                <a:gd name="T4" fmla="*/ 0 w 21"/>
                <a:gd name="T5" fmla="*/ 48 h 48"/>
                <a:gd name="T6" fmla="*/ 0 w 21"/>
                <a:gd name="T7" fmla="*/ 48 h 48"/>
                <a:gd name="T8" fmla="*/ 21 w 2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8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1" y="14"/>
                    <a:pt x="4" y="30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" y="30"/>
                    <a:pt x="12" y="14"/>
                    <a:pt x="21" y="0"/>
                  </a:cubicBezTo>
                </a:path>
              </a:pathLst>
            </a:custGeom>
            <a:solidFill>
              <a:srgbClr val="894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8" name="Oval 67"/>
            <p:cNvSpPr>
              <a:spLocks noChangeArrowheads="1"/>
            </p:cNvSpPr>
            <p:nvPr/>
          </p:nvSpPr>
          <p:spPr bwMode="auto">
            <a:xfrm>
              <a:off x="4905375" y="3349823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9" name="Freeform 68"/>
            <p:cNvSpPr>
              <a:spLocks noEditPoints="1"/>
            </p:cNvSpPr>
            <p:nvPr/>
          </p:nvSpPr>
          <p:spPr bwMode="auto">
            <a:xfrm>
              <a:off x="6427786" y="4076898"/>
              <a:ext cx="122239" cy="14288"/>
            </a:xfrm>
            <a:custGeom>
              <a:avLst/>
              <a:gdLst>
                <a:gd name="T0" fmla="*/ 0 w 25"/>
                <a:gd name="T1" fmla="*/ 3 h 3"/>
                <a:gd name="T2" fmla="*/ 0 w 25"/>
                <a:gd name="T3" fmla="*/ 3 h 3"/>
                <a:gd name="T4" fmla="*/ 0 w 25"/>
                <a:gd name="T5" fmla="*/ 3 h 3"/>
                <a:gd name="T6" fmla="*/ 0 w 25"/>
                <a:gd name="T7" fmla="*/ 3 h 3"/>
                <a:gd name="T8" fmla="*/ 0 w 25"/>
                <a:gd name="T9" fmla="*/ 3 h 3"/>
                <a:gd name="T10" fmla="*/ 0 w 25"/>
                <a:gd name="T11" fmla="*/ 3 h 3"/>
                <a:gd name="T12" fmla="*/ 1 w 25"/>
                <a:gd name="T13" fmla="*/ 3 h 3"/>
                <a:gd name="T14" fmla="*/ 0 w 25"/>
                <a:gd name="T15" fmla="*/ 3 h 3"/>
                <a:gd name="T16" fmla="*/ 1 w 25"/>
                <a:gd name="T17" fmla="*/ 3 h 3"/>
                <a:gd name="T18" fmla="*/ 25 w 25"/>
                <a:gd name="T19" fmla="*/ 0 h 3"/>
                <a:gd name="T20" fmla="*/ 1 w 25"/>
                <a:gd name="T21" fmla="*/ 3 h 3"/>
                <a:gd name="T22" fmla="*/ 25 w 25"/>
                <a:gd name="T23" fmla="*/ 0 h 3"/>
                <a:gd name="T24" fmla="*/ 25 w 25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moveTo>
                    <a:pt x="25" y="0"/>
                  </a:moveTo>
                  <a:cubicBezTo>
                    <a:pt x="17" y="0"/>
                    <a:pt x="9" y="1"/>
                    <a:pt x="1" y="3"/>
                  </a:cubicBezTo>
                  <a:cubicBezTo>
                    <a:pt x="9" y="1"/>
                    <a:pt x="1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0" name="Freeform 69"/>
            <p:cNvSpPr>
              <a:spLocks noEditPoints="1"/>
            </p:cNvSpPr>
            <p:nvPr/>
          </p:nvSpPr>
          <p:spPr bwMode="auto">
            <a:xfrm>
              <a:off x="5822949" y="4076898"/>
              <a:ext cx="727074" cy="727075"/>
            </a:xfrm>
            <a:custGeom>
              <a:avLst/>
              <a:gdLst>
                <a:gd name="T0" fmla="*/ 30 w 149"/>
                <a:gd name="T1" fmla="*/ 106 h 149"/>
                <a:gd name="T2" fmla="*/ 5 w 149"/>
                <a:gd name="T3" fmla="*/ 118 h 149"/>
                <a:gd name="T4" fmla="*/ 0 w 149"/>
                <a:gd name="T5" fmla="*/ 149 h 149"/>
                <a:gd name="T6" fmla="*/ 21 w 149"/>
                <a:gd name="T7" fmla="*/ 143 h 149"/>
                <a:gd name="T8" fmla="*/ 30 w 149"/>
                <a:gd name="T9" fmla="*/ 106 h 149"/>
                <a:gd name="T10" fmla="*/ 149 w 149"/>
                <a:gd name="T11" fmla="*/ 0 h 149"/>
                <a:gd name="T12" fmla="*/ 125 w 149"/>
                <a:gd name="T13" fmla="*/ 3 h 149"/>
                <a:gd name="T14" fmla="*/ 125 w 149"/>
                <a:gd name="T15" fmla="*/ 3 h 149"/>
                <a:gd name="T16" fmla="*/ 124 w 149"/>
                <a:gd name="T17" fmla="*/ 3 h 149"/>
                <a:gd name="T18" fmla="*/ 124 w 149"/>
                <a:gd name="T19" fmla="*/ 3 h 149"/>
                <a:gd name="T20" fmla="*/ 124 w 149"/>
                <a:gd name="T21" fmla="*/ 3 h 149"/>
                <a:gd name="T22" fmla="*/ 124 w 149"/>
                <a:gd name="T23" fmla="*/ 3 h 149"/>
                <a:gd name="T24" fmla="*/ 124 w 149"/>
                <a:gd name="T25" fmla="*/ 3 h 149"/>
                <a:gd name="T26" fmla="*/ 118 w 149"/>
                <a:gd name="T27" fmla="*/ 5 h 149"/>
                <a:gd name="T28" fmla="*/ 107 w 149"/>
                <a:gd name="T29" fmla="*/ 29 h 149"/>
                <a:gd name="T30" fmla="*/ 143 w 149"/>
                <a:gd name="T31" fmla="*/ 20 h 149"/>
                <a:gd name="T32" fmla="*/ 149 w 149"/>
                <a:gd name="T3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9" h="149">
                  <a:moveTo>
                    <a:pt x="30" y="106"/>
                  </a:moveTo>
                  <a:cubicBezTo>
                    <a:pt x="22" y="111"/>
                    <a:pt x="13" y="115"/>
                    <a:pt x="5" y="118"/>
                  </a:cubicBezTo>
                  <a:cubicBezTo>
                    <a:pt x="2" y="128"/>
                    <a:pt x="1" y="138"/>
                    <a:pt x="0" y="149"/>
                  </a:cubicBezTo>
                  <a:cubicBezTo>
                    <a:pt x="7" y="147"/>
                    <a:pt x="14" y="145"/>
                    <a:pt x="21" y="143"/>
                  </a:cubicBezTo>
                  <a:cubicBezTo>
                    <a:pt x="22" y="130"/>
                    <a:pt x="25" y="118"/>
                    <a:pt x="30" y="106"/>
                  </a:cubicBezTo>
                  <a:moveTo>
                    <a:pt x="149" y="0"/>
                  </a:moveTo>
                  <a:cubicBezTo>
                    <a:pt x="141" y="0"/>
                    <a:pt x="133" y="1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20" y="4"/>
                    <a:pt x="118" y="5"/>
                  </a:cubicBezTo>
                  <a:cubicBezTo>
                    <a:pt x="115" y="13"/>
                    <a:pt x="111" y="21"/>
                    <a:pt x="107" y="29"/>
                  </a:cubicBezTo>
                  <a:cubicBezTo>
                    <a:pt x="118" y="25"/>
                    <a:pt x="131" y="22"/>
                    <a:pt x="143" y="20"/>
                  </a:cubicBezTo>
                  <a:cubicBezTo>
                    <a:pt x="146" y="14"/>
                    <a:pt x="148" y="7"/>
                    <a:pt x="149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1" name="Freeform 70"/>
            <p:cNvSpPr/>
            <p:nvPr/>
          </p:nvSpPr>
          <p:spPr bwMode="auto">
            <a:xfrm>
              <a:off x="5926136" y="4173735"/>
              <a:ext cx="595313" cy="600075"/>
            </a:xfrm>
            <a:custGeom>
              <a:avLst/>
              <a:gdLst>
                <a:gd name="T0" fmla="*/ 122 w 122"/>
                <a:gd name="T1" fmla="*/ 0 h 123"/>
                <a:gd name="T2" fmla="*/ 86 w 122"/>
                <a:gd name="T3" fmla="*/ 9 h 123"/>
                <a:gd name="T4" fmla="*/ 9 w 122"/>
                <a:gd name="T5" fmla="*/ 86 h 123"/>
                <a:gd name="T6" fmla="*/ 0 w 122"/>
                <a:gd name="T7" fmla="*/ 123 h 123"/>
                <a:gd name="T8" fmla="*/ 20 w 122"/>
                <a:gd name="T9" fmla="*/ 115 h 123"/>
                <a:gd name="T10" fmla="*/ 114 w 122"/>
                <a:gd name="T11" fmla="*/ 21 h 123"/>
                <a:gd name="T12" fmla="*/ 122 w 122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23">
                  <a:moveTo>
                    <a:pt x="122" y="0"/>
                  </a:moveTo>
                  <a:cubicBezTo>
                    <a:pt x="110" y="2"/>
                    <a:pt x="97" y="5"/>
                    <a:pt x="86" y="9"/>
                  </a:cubicBezTo>
                  <a:cubicBezTo>
                    <a:pt x="68" y="42"/>
                    <a:pt x="41" y="69"/>
                    <a:pt x="9" y="86"/>
                  </a:cubicBezTo>
                  <a:cubicBezTo>
                    <a:pt x="4" y="98"/>
                    <a:pt x="1" y="110"/>
                    <a:pt x="0" y="123"/>
                  </a:cubicBezTo>
                  <a:cubicBezTo>
                    <a:pt x="7" y="121"/>
                    <a:pt x="14" y="118"/>
                    <a:pt x="20" y="115"/>
                  </a:cubicBezTo>
                  <a:cubicBezTo>
                    <a:pt x="30" y="67"/>
                    <a:pt x="67" y="30"/>
                    <a:pt x="114" y="21"/>
                  </a:cubicBezTo>
                  <a:cubicBezTo>
                    <a:pt x="117" y="14"/>
                    <a:pt x="120" y="8"/>
                    <a:pt x="122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2" name="Freeform 71"/>
            <p:cNvSpPr/>
            <p:nvPr/>
          </p:nvSpPr>
          <p:spPr bwMode="auto">
            <a:xfrm>
              <a:off x="5848349" y="4100710"/>
              <a:ext cx="550863" cy="550863"/>
            </a:xfrm>
            <a:custGeom>
              <a:avLst/>
              <a:gdLst>
                <a:gd name="T0" fmla="*/ 113 w 113"/>
                <a:gd name="T1" fmla="*/ 0 h 113"/>
                <a:gd name="T2" fmla="*/ 113 w 113"/>
                <a:gd name="T3" fmla="*/ 0 h 113"/>
                <a:gd name="T4" fmla="*/ 0 w 113"/>
                <a:gd name="T5" fmla="*/ 113 h 113"/>
                <a:gd name="T6" fmla="*/ 0 w 113"/>
                <a:gd name="T7" fmla="*/ 113 h 113"/>
                <a:gd name="T8" fmla="*/ 25 w 113"/>
                <a:gd name="T9" fmla="*/ 101 h 113"/>
                <a:gd name="T10" fmla="*/ 102 w 113"/>
                <a:gd name="T11" fmla="*/ 24 h 113"/>
                <a:gd name="T12" fmla="*/ 113 w 113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3">
                  <a:moveTo>
                    <a:pt x="113" y="0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93" y="52"/>
                    <a:pt x="52" y="9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10"/>
                    <a:pt x="17" y="106"/>
                    <a:pt x="25" y="101"/>
                  </a:cubicBezTo>
                  <a:cubicBezTo>
                    <a:pt x="57" y="84"/>
                    <a:pt x="84" y="57"/>
                    <a:pt x="102" y="24"/>
                  </a:cubicBezTo>
                  <a:cubicBezTo>
                    <a:pt x="106" y="16"/>
                    <a:pt x="110" y="8"/>
                    <a:pt x="11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3" name="Freeform 72"/>
            <p:cNvSpPr/>
            <p:nvPr/>
          </p:nvSpPr>
          <p:spPr bwMode="auto">
            <a:xfrm>
              <a:off x="6022974" y="4276924"/>
              <a:ext cx="458788" cy="458788"/>
            </a:xfrm>
            <a:custGeom>
              <a:avLst/>
              <a:gdLst>
                <a:gd name="T0" fmla="*/ 94 w 94"/>
                <a:gd name="T1" fmla="*/ 0 h 94"/>
                <a:gd name="T2" fmla="*/ 0 w 94"/>
                <a:gd name="T3" fmla="*/ 94 h 94"/>
                <a:gd name="T4" fmla="*/ 0 w 94"/>
                <a:gd name="T5" fmla="*/ 94 h 94"/>
                <a:gd name="T6" fmla="*/ 94 w 94"/>
                <a:gd name="T7" fmla="*/ 0 h 94"/>
                <a:gd name="T8" fmla="*/ 94 w 94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94" y="0"/>
                  </a:moveTo>
                  <a:cubicBezTo>
                    <a:pt x="47" y="9"/>
                    <a:pt x="10" y="46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0" y="46"/>
                    <a:pt x="47" y="9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</a:path>
              </a:pathLst>
            </a:custGeom>
            <a:solidFill>
              <a:srgbClr val="2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4" name="Freeform 73"/>
            <p:cNvSpPr/>
            <p:nvPr/>
          </p:nvSpPr>
          <p:spPr bwMode="auto">
            <a:xfrm>
              <a:off x="7272335" y="5096073"/>
              <a:ext cx="161925" cy="112713"/>
            </a:xfrm>
            <a:custGeom>
              <a:avLst/>
              <a:gdLst>
                <a:gd name="T0" fmla="*/ 33 w 33"/>
                <a:gd name="T1" fmla="*/ 0 h 23"/>
                <a:gd name="T2" fmla="*/ 8 w 33"/>
                <a:gd name="T3" fmla="*/ 3 h 23"/>
                <a:gd name="T4" fmla="*/ 0 w 33"/>
                <a:gd name="T5" fmla="*/ 23 h 23"/>
                <a:gd name="T6" fmla="*/ 28 w 33"/>
                <a:gd name="T7" fmla="*/ 16 h 23"/>
                <a:gd name="T8" fmla="*/ 33 w 3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33" y="0"/>
                  </a:moveTo>
                  <a:cubicBezTo>
                    <a:pt x="24" y="0"/>
                    <a:pt x="16" y="1"/>
                    <a:pt x="8" y="3"/>
                  </a:cubicBezTo>
                  <a:cubicBezTo>
                    <a:pt x="6" y="10"/>
                    <a:pt x="3" y="16"/>
                    <a:pt x="0" y="23"/>
                  </a:cubicBezTo>
                  <a:cubicBezTo>
                    <a:pt x="9" y="19"/>
                    <a:pt x="18" y="17"/>
                    <a:pt x="28" y="16"/>
                  </a:cubicBezTo>
                  <a:cubicBezTo>
                    <a:pt x="30" y="11"/>
                    <a:pt x="31" y="5"/>
                    <a:pt x="3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5" name="Freeform 74"/>
            <p:cNvSpPr/>
            <p:nvPr/>
          </p:nvSpPr>
          <p:spPr bwMode="auto">
            <a:xfrm>
              <a:off x="7175498" y="5173861"/>
              <a:ext cx="233363" cy="171451"/>
            </a:xfrm>
            <a:custGeom>
              <a:avLst/>
              <a:gdLst>
                <a:gd name="T0" fmla="*/ 48 w 48"/>
                <a:gd name="T1" fmla="*/ 0 h 35"/>
                <a:gd name="T2" fmla="*/ 20 w 48"/>
                <a:gd name="T3" fmla="*/ 7 h 35"/>
                <a:gd name="T4" fmla="*/ 0 w 48"/>
                <a:gd name="T5" fmla="*/ 35 h 35"/>
                <a:gd name="T6" fmla="*/ 42 w 48"/>
                <a:gd name="T7" fmla="*/ 17 h 35"/>
                <a:gd name="T8" fmla="*/ 48 w 4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5">
                  <a:moveTo>
                    <a:pt x="48" y="0"/>
                  </a:moveTo>
                  <a:cubicBezTo>
                    <a:pt x="38" y="1"/>
                    <a:pt x="29" y="3"/>
                    <a:pt x="20" y="7"/>
                  </a:cubicBezTo>
                  <a:cubicBezTo>
                    <a:pt x="14" y="17"/>
                    <a:pt x="8" y="26"/>
                    <a:pt x="0" y="35"/>
                  </a:cubicBezTo>
                  <a:cubicBezTo>
                    <a:pt x="12" y="26"/>
                    <a:pt x="26" y="19"/>
                    <a:pt x="42" y="17"/>
                  </a:cubicBezTo>
                  <a:cubicBezTo>
                    <a:pt x="44" y="11"/>
                    <a:pt x="46" y="6"/>
                    <a:pt x="48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6" name="Freeform 75"/>
            <p:cNvSpPr/>
            <p:nvPr/>
          </p:nvSpPr>
          <p:spPr bwMode="auto">
            <a:xfrm>
              <a:off x="7175498" y="5257999"/>
              <a:ext cx="204788" cy="87313"/>
            </a:xfrm>
            <a:custGeom>
              <a:avLst/>
              <a:gdLst>
                <a:gd name="T0" fmla="*/ 42 w 42"/>
                <a:gd name="T1" fmla="*/ 0 h 18"/>
                <a:gd name="T2" fmla="*/ 0 w 42"/>
                <a:gd name="T3" fmla="*/ 18 h 18"/>
                <a:gd name="T4" fmla="*/ 0 w 42"/>
                <a:gd name="T5" fmla="*/ 18 h 18"/>
                <a:gd name="T6" fmla="*/ 42 w 42"/>
                <a:gd name="T7" fmla="*/ 0 h 18"/>
                <a:gd name="T8" fmla="*/ 42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42" y="0"/>
                  </a:moveTo>
                  <a:cubicBezTo>
                    <a:pt x="26" y="2"/>
                    <a:pt x="12" y="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9"/>
                    <a:pt x="26" y="2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378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7" name="Freeform 76"/>
            <p:cNvSpPr/>
            <p:nvPr/>
          </p:nvSpPr>
          <p:spPr bwMode="auto">
            <a:xfrm>
              <a:off x="7175498" y="5110361"/>
              <a:ext cx="136525" cy="234951"/>
            </a:xfrm>
            <a:custGeom>
              <a:avLst/>
              <a:gdLst>
                <a:gd name="T0" fmla="*/ 28 w 28"/>
                <a:gd name="T1" fmla="*/ 0 h 48"/>
                <a:gd name="T2" fmla="*/ 28 w 28"/>
                <a:gd name="T3" fmla="*/ 0 h 48"/>
                <a:gd name="T4" fmla="*/ 0 w 28"/>
                <a:gd name="T5" fmla="*/ 48 h 48"/>
                <a:gd name="T6" fmla="*/ 0 w 28"/>
                <a:gd name="T7" fmla="*/ 48 h 48"/>
                <a:gd name="T8" fmla="*/ 0 w 28"/>
                <a:gd name="T9" fmla="*/ 48 h 48"/>
                <a:gd name="T10" fmla="*/ 0 w 28"/>
                <a:gd name="T11" fmla="*/ 48 h 48"/>
                <a:gd name="T12" fmla="*/ 0 w 28"/>
                <a:gd name="T13" fmla="*/ 48 h 48"/>
                <a:gd name="T14" fmla="*/ 20 w 28"/>
                <a:gd name="T15" fmla="*/ 20 h 48"/>
                <a:gd name="T16" fmla="*/ 28 w 28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8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2" y="18"/>
                    <a:pt x="12" y="34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" y="39"/>
                    <a:pt x="14" y="30"/>
                    <a:pt x="20" y="20"/>
                  </a:cubicBezTo>
                  <a:cubicBezTo>
                    <a:pt x="23" y="13"/>
                    <a:pt x="26" y="7"/>
                    <a:pt x="28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8" name="Freeform 77"/>
            <p:cNvSpPr/>
            <p:nvPr/>
          </p:nvSpPr>
          <p:spPr bwMode="auto">
            <a:xfrm>
              <a:off x="7175498" y="5257999"/>
              <a:ext cx="204788" cy="87313"/>
            </a:xfrm>
            <a:custGeom>
              <a:avLst/>
              <a:gdLst>
                <a:gd name="T0" fmla="*/ 42 w 42"/>
                <a:gd name="T1" fmla="*/ 0 h 18"/>
                <a:gd name="T2" fmla="*/ 0 w 42"/>
                <a:gd name="T3" fmla="*/ 18 h 18"/>
                <a:gd name="T4" fmla="*/ 0 w 42"/>
                <a:gd name="T5" fmla="*/ 18 h 18"/>
                <a:gd name="T6" fmla="*/ 42 w 42"/>
                <a:gd name="T7" fmla="*/ 0 h 18"/>
                <a:gd name="T8" fmla="*/ 42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42" y="0"/>
                  </a:moveTo>
                  <a:cubicBezTo>
                    <a:pt x="26" y="2"/>
                    <a:pt x="12" y="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9"/>
                    <a:pt x="26" y="2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257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9" name="Oval 78"/>
            <p:cNvSpPr>
              <a:spLocks noChangeArrowheads="1"/>
            </p:cNvSpPr>
            <p:nvPr/>
          </p:nvSpPr>
          <p:spPr bwMode="auto">
            <a:xfrm>
              <a:off x="7175498" y="5345311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0" name="Freeform 79"/>
            <p:cNvSpPr/>
            <p:nvPr/>
          </p:nvSpPr>
          <p:spPr bwMode="auto">
            <a:xfrm>
              <a:off x="6843710" y="5521524"/>
              <a:ext cx="111125" cy="160339"/>
            </a:xfrm>
            <a:custGeom>
              <a:avLst/>
              <a:gdLst>
                <a:gd name="T0" fmla="*/ 23 w 23"/>
                <a:gd name="T1" fmla="*/ 0 h 33"/>
                <a:gd name="T2" fmla="*/ 3 w 23"/>
                <a:gd name="T3" fmla="*/ 9 h 33"/>
                <a:gd name="T4" fmla="*/ 0 w 23"/>
                <a:gd name="T5" fmla="*/ 33 h 33"/>
                <a:gd name="T6" fmla="*/ 16 w 23"/>
                <a:gd name="T7" fmla="*/ 29 h 33"/>
                <a:gd name="T8" fmla="*/ 23 w 2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3">
                  <a:moveTo>
                    <a:pt x="23" y="0"/>
                  </a:moveTo>
                  <a:cubicBezTo>
                    <a:pt x="17" y="4"/>
                    <a:pt x="10" y="7"/>
                    <a:pt x="3" y="9"/>
                  </a:cubicBezTo>
                  <a:cubicBezTo>
                    <a:pt x="2" y="17"/>
                    <a:pt x="0" y="25"/>
                    <a:pt x="0" y="33"/>
                  </a:cubicBezTo>
                  <a:cubicBezTo>
                    <a:pt x="6" y="32"/>
                    <a:pt x="11" y="31"/>
                    <a:pt x="16" y="29"/>
                  </a:cubicBezTo>
                  <a:cubicBezTo>
                    <a:pt x="17" y="19"/>
                    <a:pt x="20" y="9"/>
                    <a:pt x="2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1" name="Freeform 80"/>
            <p:cNvSpPr/>
            <p:nvPr/>
          </p:nvSpPr>
          <p:spPr bwMode="auto">
            <a:xfrm>
              <a:off x="6921498" y="5427862"/>
              <a:ext cx="169863" cy="234951"/>
            </a:xfrm>
            <a:custGeom>
              <a:avLst/>
              <a:gdLst>
                <a:gd name="T0" fmla="*/ 35 w 35"/>
                <a:gd name="T1" fmla="*/ 0 h 48"/>
                <a:gd name="T2" fmla="*/ 7 w 35"/>
                <a:gd name="T3" fmla="*/ 19 h 48"/>
                <a:gd name="T4" fmla="*/ 0 w 35"/>
                <a:gd name="T5" fmla="*/ 48 h 48"/>
                <a:gd name="T6" fmla="*/ 17 w 35"/>
                <a:gd name="T7" fmla="*/ 41 h 48"/>
                <a:gd name="T8" fmla="*/ 35 w 35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8">
                  <a:moveTo>
                    <a:pt x="35" y="0"/>
                  </a:moveTo>
                  <a:cubicBezTo>
                    <a:pt x="26" y="7"/>
                    <a:pt x="17" y="14"/>
                    <a:pt x="7" y="19"/>
                  </a:cubicBezTo>
                  <a:cubicBezTo>
                    <a:pt x="4" y="28"/>
                    <a:pt x="1" y="38"/>
                    <a:pt x="0" y="48"/>
                  </a:cubicBezTo>
                  <a:cubicBezTo>
                    <a:pt x="6" y="46"/>
                    <a:pt x="12" y="44"/>
                    <a:pt x="17" y="41"/>
                  </a:cubicBezTo>
                  <a:cubicBezTo>
                    <a:pt x="20" y="26"/>
                    <a:pt x="26" y="12"/>
                    <a:pt x="3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2" name="Freeform 81"/>
            <p:cNvSpPr/>
            <p:nvPr/>
          </p:nvSpPr>
          <p:spPr bwMode="auto">
            <a:xfrm>
              <a:off x="7004049" y="5427862"/>
              <a:ext cx="87313" cy="200025"/>
            </a:xfrm>
            <a:custGeom>
              <a:avLst/>
              <a:gdLst>
                <a:gd name="T0" fmla="*/ 18 w 18"/>
                <a:gd name="T1" fmla="*/ 0 h 41"/>
                <a:gd name="T2" fmla="*/ 18 w 18"/>
                <a:gd name="T3" fmla="*/ 0 h 41"/>
                <a:gd name="T4" fmla="*/ 0 w 18"/>
                <a:gd name="T5" fmla="*/ 41 h 41"/>
                <a:gd name="T6" fmla="*/ 0 w 18"/>
                <a:gd name="T7" fmla="*/ 41 h 41"/>
                <a:gd name="T8" fmla="*/ 18 w 1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1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12"/>
                    <a:pt x="3" y="26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26"/>
                    <a:pt x="9" y="12"/>
                    <a:pt x="18" y="0"/>
                  </a:cubicBezTo>
                </a:path>
              </a:pathLst>
            </a:custGeom>
            <a:solidFill>
              <a:srgbClr val="378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3" name="Freeform 82"/>
            <p:cNvSpPr/>
            <p:nvPr/>
          </p:nvSpPr>
          <p:spPr bwMode="auto">
            <a:xfrm>
              <a:off x="6857998" y="5427862"/>
              <a:ext cx="233363" cy="136525"/>
            </a:xfrm>
            <a:custGeom>
              <a:avLst/>
              <a:gdLst>
                <a:gd name="T0" fmla="*/ 48 w 48"/>
                <a:gd name="T1" fmla="*/ 0 h 28"/>
                <a:gd name="T2" fmla="*/ 0 w 48"/>
                <a:gd name="T3" fmla="*/ 28 h 28"/>
                <a:gd name="T4" fmla="*/ 0 w 48"/>
                <a:gd name="T5" fmla="*/ 28 h 28"/>
                <a:gd name="T6" fmla="*/ 20 w 48"/>
                <a:gd name="T7" fmla="*/ 19 h 28"/>
                <a:gd name="T8" fmla="*/ 48 w 48"/>
                <a:gd name="T9" fmla="*/ 0 h 28"/>
                <a:gd name="T10" fmla="*/ 48 w 48"/>
                <a:gd name="T11" fmla="*/ 0 h 28"/>
                <a:gd name="T12" fmla="*/ 48 w 48"/>
                <a:gd name="T13" fmla="*/ 0 h 28"/>
                <a:gd name="T14" fmla="*/ 48 w 48"/>
                <a:gd name="T15" fmla="*/ 0 h 28"/>
                <a:gd name="T16" fmla="*/ 48 w 48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8">
                  <a:moveTo>
                    <a:pt x="48" y="0"/>
                  </a:moveTo>
                  <a:cubicBezTo>
                    <a:pt x="34" y="12"/>
                    <a:pt x="18" y="22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" y="26"/>
                    <a:pt x="14" y="23"/>
                    <a:pt x="20" y="19"/>
                  </a:cubicBezTo>
                  <a:cubicBezTo>
                    <a:pt x="30" y="14"/>
                    <a:pt x="39" y="7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4" name="Freeform 83"/>
            <p:cNvSpPr/>
            <p:nvPr/>
          </p:nvSpPr>
          <p:spPr bwMode="auto">
            <a:xfrm>
              <a:off x="7004049" y="5427862"/>
              <a:ext cx="87313" cy="200025"/>
            </a:xfrm>
            <a:custGeom>
              <a:avLst/>
              <a:gdLst>
                <a:gd name="T0" fmla="*/ 18 w 18"/>
                <a:gd name="T1" fmla="*/ 0 h 41"/>
                <a:gd name="T2" fmla="*/ 18 w 18"/>
                <a:gd name="T3" fmla="*/ 0 h 41"/>
                <a:gd name="T4" fmla="*/ 0 w 18"/>
                <a:gd name="T5" fmla="*/ 41 h 41"/>
                <a:gd name="T6" fmla="*/ 0 w 18"/>
                <a:gd name="T7" fmla="*/ 41 h 41"/>
                <a:gd name="T8" fmla="*/ 18 w 1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1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12"/>
                    <a:pt x="3" y="26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26"/>
                    <a:pt x="9" y="12"/>
                    <a:pt x="18" y="0"/>
                  </a:cubicBezTo>
                </a:path>
              </a:pathLst>
            </a:custGeom>
            <a:solidFill>
              <a:srgbClr val="257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5" name="Oval 84"/>
            <p:cNvSpPr>
              <a:spLocks noChangeArrowheads="1"/>
            </p:cNvSpPr>
            <p:nvPr/>
          </p:nvSpPr>
          <p:spPr bwMode="auto">
            <a:xfrm>
              <a:off x="7091361" y="5427862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6" name="Freeform 85"/>
            <p:cNvSpPr>
              <a:spLocks noEditPoints="1"/>
            </p:cNvSpPr>
            <p:nvPr/>
          </p:nvSpPr>
          <p:spPr bwMode="auto">
            <a:xfrm>
              <a:off x="7248523" y="5481836"/>
              <a:ext cx="409575" cy="454026"/>
            </a:xfrm>
            <a:custGeom>
              <a:avLst/>
              <a:gdLst>
                <a:gd name="T0" fmla="*/ 67 w 84"/>
                <a:gd name="T1" fmla="*/ 13 h 93"/>
                <a:gd name="T2" fmla="*/ 59 w 84"/>
                <a:gd name="T3" fmla="*/ 23 h 93"/>
                <a:gd name="T4" fmla="*/ 71 w 84"/>
                <a:gd name="T5" fmla="*/ 47 h 93"/>
                <a:gd name="T6" fmla="*/ 43 w 84"/>
                <a:gd name="T7" fmla="*/ 76 h 93"/>
                <a:gd name="T8" fmla="*/ 43 w 84"/>
                <a:gd name="T9" fmla="*/ 71 h 93"/>
                <a:gd name="T10" fmla="*/ 24 w 84"/>
                <a:gd name="T11" fmla="*/ 82 h 93"/>
                <a:gd name="T12" fmla="*/ 43 w 84"/>
                <a:gd name="T13" fmla="*/ 93 h 93"/>
                <a:gd name="T14" fmla="*/ 43 w 84"/>
                <a:gd name="T15" fmla="*/ 89 h 93"/>
                <a:gd name="T16" fmla="*/ 84 w 84"/>
                <a:gd name="T17" fmla="*/ 47 h 93"/>
                <a:gd name="T18" fmla="*/ 67 w 84"/>
                <a:gd name="T19" fmla="*/ 13 h 93"/>
                <a:gd name="T20" fmla="*/ 38 w 84"/>
                <a:gd name="T21" fmla="*/ 0 h 93"/>
                <a:gd name="T22" fmla="*/ 38 w 84"/>
                <a:gd name="T23" fmla="*/ 5 h 93"/>
                <a:gd name="T24" fmla="*/ 0 w 84"/>
                <a:gd name="T25" fmla="*/ 47 h 93"/>
                <a:gd name="T26" fmla="*/ 14 w 84"/>
                <a:gd name="T27" fmla="*/ 78 h 93"/>
                <a:gd name="T28" fmla="*/ 23 w 84"/>
                <a:gd name="T29" fmla="*/ 69 h 93"/>
                <a:gd name="T30" fmla="*/ 13 w 84"/>
                <a:gd name="T31" fmla="*/ 47 h 93"/>
                <a:gd name="T32" fmla="*/ 38 w 84"/>
                <a:gd name="T33" fmla="*/ 18 h 93"/>
                <a:gd name="T34" fmla="*/ 38 w 84"/>
                <a:gd name="T35" fmla="*/ 22 h 93"/>
                <a:gd name="T36" fmla="*/ 57 w 84"/>
                <a:gd name="T37" fmla="*/ 11 h 93"/>
                <a:gd name="T38" fmla="*/ 38 w 84"/>
                <a:gd name="T3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93">
                  <a:moveTo>
                    <a:pt x="67" y="1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66" y="29"/>
                    <a:pt x="71" y="37"/>
                    <a:pt x="71" y="47"/>
                  </a:cubicBezTo>
                  <a:cubicBezTo>
                    <a:pt x="71" y="62"/>
                    <a:pt x="59" y="75"/>
                    <a:pt x="43" y="76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66" y="88"/>
                    <a:pt x="84" y="69"/>
                    <a:pt x="84" y="47"/>
                  </a:cubicBezTo>
                  <a:cubicBezTo>
                    <a:pt x="84" y="33"/>
                    <a:pt x="77" y="21"/>
                    <a:pt x="67" y="13"/>
                  </a:cubicBezTo>
                  <a:moveTo>
                    <a:pt x="38" y="0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17" y="7"/>
                    <a:pt x="0" y="25"/>
                    <a:pt x="0" y="47"/>
                  </a:cubicBezTo>
                  <a:cubicBezTo>
                    <a:pt x="0" y="59"/>
                    <a:pt x="5" y="70"/>
                    <a:pt x="14" y="7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63"/>
                    <a:pt x="13" y="55"/>
                    <a:pt x="13" y="47"/>
                  </a:cubicBezTo>
                  <a:cubicBezTo>
                    <a:pt x="13" y="32"/>
                    <a:pt x="24" y="20"/>
                    <a:pt x="38" y="18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7" name="Freeform 86"/>
            <p:cNvSpPr>
              <a:spLocks noEditPoints="1"/>
            </p:cNvSpPr>
            <p:nvPr/>
          </p:nvSpPr>
          <p:spPr bwMode="auto">
            <a:xfrm>
              <a:off x="3709987" y="2027434"/>
              <a:ext cx="933450" cy="774700"/>
            </a:xfrm>
            <a:custGeom>
              <a:avLst/>
              <a:gdLst>
                <a:gd name="T0" fmla="*/ 25 w 191"/>
                <a:gd name="T1" fmla="*/ 89 h 159"/>
                <a:gd name="T2" fmla="*/ 113 w 191"/>
                <a:gd name="T3" fmla="*/ 89 h 159"/>
                <a:gd name="T4" fmla="*/ 80 w 191"/>
                <a:gd name="T5" fmla="*/ 20 h 159"/>
                <a:gd name="T6" fmla="*/ 58 w 191"/>
                <a:gd name="T7" fmla="*/ 33 h 159"/>
                <a:gd name="T8" fmla="*/ 28 w 191"/>
                <a:gd name="T9" fmla="*/ 33 h 159"/>
                <a:gd name="T10" fmla="*/ 21 w 191"/>
                <a:gd name="T11" fmla="*/ 57 h 159"/>
                <a:gd name="T12" fmla="*/ 0 w 191"/>
                <a:gd name="T13" fmla="*/ 79 h 159"/>
                <a:gd name="T14" fmla="*/ 12 w 191"/>
                <a:gd name="T15" fmla="*/ 100 h 159"/>
                <a:gd name="T16" fmla="*/ 12 w 191"/>
                <a:gd name="T17" fmla="*/ 131 h 159"/>
                <a:gd name="T18" fmla="*/ 37 w 191"/>
                <a:gd name="T19" fmla="*/ 137 h 159"/>
                <a:gd name="T20" fmla="*/ 58 w 191"/>
                <a:gd name="T21" fmla="*/ 159 h 159"/>
                <a:gd name="T22" fmla="*/ 80 w 191"/>
                <a:gd name="T23" fmla="*/ 146 h 159"/>
                <a:gd name="T24" fmla="*/ 110 w 191"/>
                <a:gd name="T25" fmla="*/ 146 h 159"/>
                <a:gd name="T26" fmla="*/ 116 w 191"/>
                <a:gd name="T27" fmla="*/ 122 h 159"/>
                <a:gd name="T28" fmla="*/ 138 w 191"/>
                <a:gd name="T29" fmla="*/ 100 h 159"/>
                <a:gd name="T30" fmla="*/ 125 w 191"/>
                <a:gd name="T31" fmla="*/ 79 h 159"/>
                <a:gd name="T32" fmla="*/ 126 w 191"/>
                <a:gd name="T33" fmla="*/ 48 h 159"/>
                <a:gd name="T34" fmla="*/ 101 w 191"/>
                <a:gd name="T35" fmla="*/ 42 h 159"/>
                <a:gd name="T36" fmla="*/ 80 w 191"/>
                <a:gd name="T37" fmla="*/ 20 h 159"/>
                <a:gd name="T38" fmla="*/ 141 w 191"/>
                <a:gd name="T39" fmla="*/ 34 h 159"/>
                <a:gd name="T40" fmla="*/ 175 w 191"/>
                <a:gd name="T41" fmla="*/ 34 h 159"/>
                <a:gd name="T42" fmla="*/ 163 w 191"/>
                <a:gd name="T43" fmla="*/ 0 h 159"/>
                <a:gd name="T44" fmla="*/ 153 w 191"/>
                <a:gd name="T45" fmla="*/ 7 h 159"/>
                <a:gd name="T46" fmla="*/ 138 w 191"/>
                <a:gd name="T47" fmla="*/ 7 h 159"/>
                <a:gd name="T48" fmla="*/ 135 w 191"/>
                <a:gd name="T49" fmla="*/ 18 h 159"/>
                <a:gd name="T50" fmla="*/ 125 w 191"/>
                <a:gd name="T51" fmla="*/ 29 h 159"/>
                <a:gd name="T52" fmla="*/ 131 w 191"/>
                <a:gd name="T53" fmla="*/ 39 h 159"/>
                <a:gd name="T54" fmla="*/ 131 w 191"/>
                <a:gd name="T55" fmla="*/ 54 h 159"/>
                <a:gd name="T56" fmla="*/ 143 w 191"/>
                <a:gd name="T57" fmla="*/ 57 h 159"/>
                <a:gd name="T58" fmla="*/ 153 w 191"/>
                <a:gd name="T59" fmla="*/ 67 h 159"/>
                <a:gd name="T60" fmla="*/ 163 w 191"/>
                <a:gd name="T61" fmla="*/ 61 h 159"/>
                <a:gd name="T62" fmla="*/ 178 w 191"/>
                <a:gd name="T63" fmla="*/ 61 h 159"/>
                <a:gd name="T64" fmla="*/ 181 w 191"/>
                <a:gd name="T65" fmla="*/ 49 h 159"/>
                <a:gd name="T66" fmla="*/ 191 w 191"/>
                <a:gd name="T67" fmla="*/ 39 h 159"/>
                <a:gd name="T68" fmla="*/ 185 w 191"/>
                <a:gd name="T69" fmla="*/ 29 h 159"/>
                <a:gd name="T70" fmla="*/ 185 w 191"/>
                <a:gd name="T71" fmla="*/ 14 h 159"/>
                <a:gd name="T72" fmla="*/ 174 w 191"/>
                <a:gd name="T73" fmla="*/ 11 h 159"/>
                <a:gd name="T74" fmla="*/ 163 w 191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9">
                  <a:moveTo>
                    <a:pt x="69" y="133"/>
                  </a:moveTo>
                  <a:cubicBezTo>
                    <a:pt x="45" y="133"/>
                    <a:pt x="25" y="114"/>
                    <a:pt x="25" y="89"/>
                  </a:cubicBezTo>
                  <a:cubicBezTo>
                    <a:pt x="25" y="65"/>
                    <a:pt x="45" y="46"/>
                    <a:pt x="69" y="46"/>
                  </a:cubicBezTo>
                  <a:cubicBezTo>
                    <a:pt x="93" y="46"/>
                    <a:pt x="113" y="65"/>
                    <a:pt x="113" y="89"/>
                  </a:cubicBezTo>
                  <a:cubicBezTo>
                    <a:pt x="113" y="114"/>
                    <a:pt x="93" y="133"/>
                    <a:pt x="69" y="133"/>
                  </a:cubicBezTo>
                  <a:moveTo>
                    <a:pt x="80" y="20"/>
                  </a:moveTo>
                  <a:cubicBezTo>
                    <a:pt x="58" y="20"/>
                    <a:pt x="58" y="20"/>
                    <a:pt x="58" y="20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0" y="35"/>
                    <a:pt x="43" y="38"/>
                    <a:pt x="37" y="4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64"/>
                    <a:pt x="14" y="71"/>
                    <a:pt x="12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4" y="108"/>
                    <a:pt x="17" y="115"/>
                    <a:pt x="21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43" y="141"/>
                    <a:pt x="50" y="144"/>
                    <a:pt x="58" y="146"/>
                  </a:cubicBezTo>
                  <a:cubicBezTo>
                    <a:pt x="58" y="159"/>
                    <a:pt x="58" y="159"/>
                    <a:pt x="58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7" y="144"/>
                    <a:pt x="95" y="141"/>
                    <a:pt x="101" y="137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21" y="115"/>
                    <a:pt x="124" y="108"/>
                    <a:pt x="125" y="100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79"/>
                    <a:pt x="138" y="79"/>
                    <a:pt x="138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1"/>
                    <a:pt x="121" y="64"/>
                    <a:pt x="116" y="57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5" y="38"/>
                    <a:pt x="87" y="35"/>
                    <a:pt x="80" y="33"/>
                  </a:cubicBezTo>
                  <a:cubicBezTo>
                    <a:pt x="80" y="20"/>
                    <a:pt x="80" y="20"/>
                    <a:pt x="80" y="20"/>
                  </a:cubicBezTo>
                  <a:moveTo>
                    <a:pt x="158" y="51"/>
                  </a:moveTo>
                  <a:cubicBezTo>
                    <a:pt x="149" y="51"/>
                    <a:pt x="141" y="43"/>
                    <a:pt x="141" y="34"/>
                  </a:cubicBezTo>
                  <a:cubicBezTo>
                    <a:pt x="141" y="24"/>
                    <a:pt x="149" y="17"/>
                    <a:pt x="158" y="17"/>
                  </a:cubicBezTo>
                  <a:cubicBezTo>
                    <a:pt x="168" y="17"/>
                    <a:pt x="175" y="24"/>
                    <a:pt x="175" y="34"/>
                  </a:cubicBezTo>
                  <a:cubicBezTo>
                    <a:pt x="175" y="43"/>
                    <a:pt x="168" y="51"/>
                    <a:pt x="158" y="51"/>
                  </a:cubicBezTo>
                  <a:moveTo>
                    <a:pt x="16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49" y="7"/>
                    <a:pt x="146" y="9"/>
                    <a:pt x="143" y="11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3" y="21"/>
                    <a:pt x="132" y="25"/>
                    <a:pt x="131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2" y="43"/>
                    <a:pt x="133" y="46"/>
                    <a:pt x="135" y="49"/>
                  </a:cubicBezTo>
                  <a:cubicBezTo>
                    <a:pt x="131" y="54"/>
                    <a:pt x="131" y="54"/>
                    <a:pt x="131" y="54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6" y="59"/>
                    <a:pt x="149" y="60"/>
                    <a:pt x="153" y="61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60"/>
                    <a:pt x="171" y="59"/>
                    <a:pt x="174" y="57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85" y="54"/>
                    <a:pt x="185" y="54"/>
                    <a:pt x="185" y="54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3" y="46"/>
                    <a:pt x="185" y="43"/>
                    <a:pt x="185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85" y="29"/>
                    <a:pt x="185" y="29"/>
                    <a:pt x="185" y="29"/>
                  </a:cubicBezTo>
                  <a:cubicBezTo>
                    <a:pt x="185" y="25"/>
                    <a:pt x="183" y="21"/>
                    <a:pt x="181" y="18"/>
                  </a:cubicBezTo>
                  <a:cubicBezTo>
                    <a:pt x="185" y="14"/>
                    <a:pt x="185" y="14"/>
                    <a:pt x="185" y="14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1" y="9"/>
                    <a:pt x="167" y="7"/>
                    <a:pt x="163" y="7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8" name="Freeform 87"/>
            <p:cNvSpPr>
              <a:spLocks noEditPoints="1"/>
            </p:cNvSpPr>
            <p:nvPr/>
          </p:nvSpPr>
          <p:spPr bwMode="auto">
            <a:xfrm>
              <a:off x="6316663" y="4627762"/>
              <a:ext cx="536575" cy="477839"/>
            </a:xfrm>
            <a:custGeom>
              <a:avLst/>
              <a:gdLst>
                <a:gd name="T0" fmla="*/ 23 w 110"/>
                <a:gd name="T1" fmla="*/ 40 h 98"/>
                <a:gd name="T2" fmla="*/ 34 w 110"/>
                <a:gd name="T3" fmla="*/ 55 h 98"/>
                <a:gd name="T4" fmla="*/ 50 w 110"/>
                <a:gd name="T5" fmla="*/ 44 h 98"/>
                <a:gd name="T6" fmla="*/ 39 w 110"/>
                <a:gd name="T7" fmla="*/ 30 h 98"/>
                <a:gd name="T8" fmla="*/ 50 w 110"/>
                <a:gd name="T9" fmla="*/ 22 h 98"/>
                <a:gd name="T10" fmla="*/ 8 w 110"/>
                <a:gd name="T11" fmla="*/ 0 h 98"/>
                <a:gd name="T12" fmla="*/ 11 w 110"/>
                <a:gd name="T13" fmla="*/ 48 h 98"/>
                <a:gd name="T14" fmla="*/ 23 w 110"/>
                <a:gd name="T15" fmla="*/ 40 h 98"/>
                <a:gd name="T16" fmla="*/ 88 w 110"/>
                <a:gd name="T17" fmla="*/ 41 h 98"/>
                <a:gd name="T18" fmla="*/ 100 w 110"/>
                <a:gd name="T19" fmla="*/ 49 h 98"/>
                <a:gd name="T20" fmla="*/ 105 w 110"/>
                <a:gd name="T21" fmla="*/ 1 h 98"/>
                <a:gd name="T22" fmla="*/ 62 w 110"/>
                <a:gd name="T23" fmla="*/ 22 h 98"/>
                <a:gd name="T24" fmla="*/ 73 w 110"/>
                <a:gd name="T25" fmla="*/ 30 h 98"/>
                <a:gd name="T26" fmla="*/ 0 w 110"/>
                <a:gd name="T27" fmla="*/ 78 h 98"/>
                <a:gd name="T28" fmla="*/ 4 w 110"/>
                <a:gd name="T29" fmla="*/ 96 h 98"/>
                <a:gd name="T30" fmla="*/ 88 w 110"/>
                <a:gd name="T31" fmla="*/ 41 h 98"/>
                <a:gd name="T32" fmla="*/ 77 w 110"/>
                <a:gd name="T33" fmla="*/ 66 h 98"/>
                <a:gd name="T34" fmla="*/ 62 w 110"/>
                <a:gd name="T35" fmla="*/ 78 h 98"/>
                <a:gd name="T36" fmla="*/ 105 w 110"/>
                <a:gd name="T37" fmla="*/ 98 h 98"/>
                <a:gd name="T38" fmla="*/ 110 w 110"/>
                <a:gd name="T39" fmla="*/ 80 h 98"/>
                <a:gd name="T40" fmla="*/ 77 w 110"/>
                <a:gd name="T41" fmla="*/ 6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98">
                  <a:moveTo>
                    <a:pt x="23" y="40"/>
                  </a:moveTo>
                  <a:cubicBezTo>
                    <a:pt x="27" y="45"/>
                    <a:pt x="30" y="50"/>
                    <a:pt x="34" y="55"/>
                  </a:cubicBezTo>
                  <a:cubicBezTo>
                    <a:pt x="40" y="52"/>
                    <a:pt x="45" y="48"/>
                    <a:pt x="50" y="44"/>
                  </a:cubicBezTo>
                  <a:cubicBezTo>
                    <a:pt x="46" y="40"/>
                    <a:pt x="42" y="35"/>
                    <a:pt x="39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48"/>
                    <a:pt x="11" y="48"/>
                    <a:pt x="11" y="48"/>
                  </a:cubicBezTo>
                  <a:lnTo>
                    <a:pt x="23" y="40"/>
                  </a:lnTo>
                  <a:close/>
                  <a:moveTo>
                    <a:pt x="88" y="41"/>
                  </a:moveTo>
                  <a:cubicBezTo>
                    <a:pt x="100" y="49"/>
                    <a:pt x="100" y="49"/>
                    <a:pt x="100" y="49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46" y="68"/>
                    <a:pt x="1" y="78"/>
                    <a:pt x="0" y="78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6" y="96"/>
                    <a:pt x="57" y="85"/>
                    <a:pt x="88" y="41"/>
                  </a:cubicBezTo>
                  <a:close/>
                  <a:moveTo>
                    <a:pt x="77" y="66"/>
                  </a:moveTo>
                  <a:cubicBezTo>
                    <a:pt x="72" y="70"/>
                    <a:pt x="67" y="75"/>
                    <a:pt x="62" y="78"/>
                  </a:cubicBezTo>
                  <a:cubicBezTo>
                    <a:pt x="84" y="93"/>
                    <a:pt x="104" y="98"/>
                    <a:pt x="105" y="98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09" y="80"/>
                    <a:pt x="95" y="76"/>
                    <a:pt x="7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9" name="Freeform 88"/>
            <p:cNvSpPr>
              <a:spLocks noEditPoints="1"/>
            </p:cNvSpPr>
            <p:nvPr/>
          </p:nvSpPr>
          <p:spPr bwMode="auto">
            <a:xfrm>
              <a:off x="5043488" y="3510159"/>
              <a:ext cx="915988" cy="463551"/>
            </a:xfrm>
            <a:custGeom>
              <a:avLst/>
              <a:gdLst>
                <a:gd name="T0" fmla="*/ 26 w 188"/>
                <a:gd name="T1" fmla="*/ 37 h 95"/>
                <a:gd name="T2" fmla="*/ 17 w 188"/>
                <a:gd name="T3" fmla="*/ 46 h 95"/>
                <a:gd name="T4" fmla="*/ 20 w 188"/>
                <a:gd name="T5" fmla="*/ 53 h 95"/>
                <a:gd name="T6" fmla="*/ 4 w 188"/>
                <a:gd name="T7" fmla="*/ 78 h 95"/>
                <a:gd name="T8" fmla="*/ 6 w 188"/>
                <a:gd name="T9" fmla="*/ 78 h 95"/>
                <a:gd name="T10" fmla="*/ 16 w 188"/>
                <a:gd name="T11" fmla="*/ 69 h 95"/>
                <a:gd name="T12" fmla="*/ 11 w 188"/>
                <a:gd name="T13" fmla="*/ 95 h 95"/>
                <a:gd name="T14" fmla="*/ 19 w 188"/>
                <a:gd name="T15" fmla="*/ 95 h 95"/>
                <a:gd name="T16" fmla="*/ 26 w 188"/>
                <a:gd name="T17" fmla="*/ 84 h 95"/>
                <a:gd name="T18" fmla="*/ 32 w 188"/>
                <a:gd name="T19" fmla="*/ 95 h 95"/>
                <a:gd name="T20" fmla="*/ 40 w 188"/>
                <a:gd name="T21" fmla="*/ 95 h 95"/>
                <a:gd name="T22" fmla="*/ 35 w 188"/>
                <a:gd name="T23" fmla="*/ 69 h 95"/>
                <a:gd name="T24" fmla="*/ 46 w 188"/>
                <a:gd name="T25" fmla="*/ 78 h 95"/>
                <a:gd name="T26" fmla="*/ 47 w 188"/>
                <a:gd name="T27" fmla="*/ 78 h 95"/>
                <a:gd name="T28" fmla="*/ 31 w 188"/>
                <a:gd name="T29" fmla="*/ 53 h 95"/>
                <a:gd name="T30" fmla="*/ 35 w 188"/>
                <a:gd name="T31" fmla="*/ 46 h 95"/>
                <a:gd name="T32" fmla="*/ 26 w 188"/>
                <a:gd name="T33" fmla="*/ 37 h 95"/>
                <a:gd name="T34" fmla="*/ 163 w 188"/>
                <a:gd name="T35" fmla="*/ 37 h 95"/>
                <a:gd name="T36" fmla="*/ 154 w 188"/>
                <a:gd name="T37" fmla="*/ 46 h 95"/>
                <a:gd name="T38" fmla="*/ 157 w 188"/>
                <a:gd name="T39" fmla="*/ 53 h 95"/>
                <a:gd name="T40" fmla="*/ 141 w 188"/>
                <a:gd name="T41" fmla="*/ 78 h 95"/>
                <a:gd name="T42" fmla="*/ 143 w 188"/>
                <a:gd name="T43" fmla="*/ 78 h 95"/>
                <a:gd name="T44" fmla="*/ 153 w 188"/>
                <a:gd name="T45" fmla="*/ 69 h 95"/>
                <a:gd name="T46" fmla="*/ 148 w 188"/>
                <a:gd name="T47" fmla="*/ 95 h 95"/>
                <a:gd name="T48" fmla="*/ 157 w 188"/>
                <a:gd name="T49" fmla="*/ 95 h 95"/>
                <a:gd name="T50" fmla="*/ 163 w 188"/>
                <a:gd name="T51" fmla="*/ 84 h 95"/>
                <a:gd name="T52" fmla="*/ 169 w 188"/>
                <a:gd name="T53" fmla="*/ 95 h 95"/>
                <a:gd name="T54" fmla="*/ 177 w 188"/>
                <a:gd name="T55" fmla="*/ 95 h 95"/>
                <a:gd name="T56" fmla="*/ 173 w 188"/>
                <a:gd name="T57" fmla="*/ 69 h 95"/>
                <a:gd name="T58" fmla="*/ 183 w 188"/>
                <a:gd name="T59" fmla="*/ 78 h 95"/>
                <a:gd name="T60" fmla="*/ 185 w 188"/>
                <a:gd name="T61" fmla="*/ 78 h 95"/>
                <a:gd name="T62" fmla="*/ 169 w 188"/>
                <a:gd name="T63" fmla="*/ 53 h 95"/>
                <a:gd name="T64" fmla="*/ 172 w 188"/>
                <a:gd name="T65" fmla="*/ 46 h 95"/>
                <a:gd name="T66" fmla="*/ 163 w 188"/>
                <a:gd name="T67" fmla="*/ 37 h 95"/>
                <a:gd name="T68" fmla="*/ 96 w 188"/>
                <a:gd name="T69" fmla="*/ 0 h 95"/>
                <a:gd name="T70" fmla="*/ 81 w 188"/>
                <a:gd name="T71" fmla="*/ 14 h 95"/>
                <a:gd name="T72" fmla="*/ 87 w 188"/>
                <a:gd name="T73" fmla="*/ 26 h 95"/>
                <a:gd name="T74" fmla="*/ 60 w 188"/>
                <a:gd name="T75" fmla="*/ 67 h 95"/>
                <a:gd name="T76" fmla="*/ 63 w 188"/>
                <a:gd name="T77" fmla="*/ 68 h 95"/>
                <a:gd name="T78" fmla="*/ 80 w 188"/>
                <a:gd name="T79" fmla="*/ 53 h 95"/>
                <a:gd name="T80" fmla="*/ 72 w 188"/>
                <a:gd name="T81" fmla="*/ 95 h 95"/>
                <a:gd name="T82" fmla="*/ 86 w 188"/>
                <a:gd name="T83" fmla="*/ 95 h 95"/>
                <a:gd name="T84" fmla="*/ 96 w 188"/>
                <a:gd name="T85" fmla="*/ 78 h 95"/>
                <a:gd name="T86" fmla="*/ 106 w 188"/>
                <a:gd name="T87" fmla="*/ 95 h 95"/>
                <a:gd name="T88" fmla="*/ 119 w 188"/>
                <a:gd name="T89" fmla="*/ 95 h 95"/>
                <a:gd name="T90" fmla="*/ 112 w 188"/>
                <a:gd name="T91" fmla="*/ 53 h 95"/>
                <a:gd name="T92" fmla="*/ 128 w 188"/>
                <a:gd name="T93" fmla="*/ 68 h 95"/>
                <a:gd name="T94" fmla="*/ 131 w 188"/>
                <a:gd name="T95" fmla="*/ 67 h 95"/>
                <a:gd name="T96" fmla="*/ 105 w 188"/>
                <a:gd name="T97" fmla="*/ 26 h 95"/>
                <a:gd name="T98" fmla="*/ 111 w 188"/>
                <a:gd name="T99" fmla="*/ 14 h 95"/>
                <a:gd name="T100" fmla="*/ 96 w 188"/>
                <a:gd name="T10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8" h="95">
                  <a:moveTo>
                    <a:pt x="26" y="37"/>
                  </a:moveTo>
                  <a:cubicBezTo>
                    <a:pt x="21" y="37"/>
                    <a:pt x="17" y="41"/>
                    <a:pt x="17" y="46"/>
                  </a:cubicBezTo>
                  <a:cubicBezTo>
                    <a:pt x="17" y="49"/>
                    <a:pt x="18" y="51"/>
                    <a:pt x="20" y="53"/>
                  </a:cubicBezTo>
                  <a:cubicBezTo>
                    <a:pt x="11" y="56"/>
                    <a:pt x="0" y="74"/>
                    <a:pt x="4" y="78"/>
                  </a:cubicBezTo>
                  <a:cubicBezTo>
                    <a:pt x="4" y="78"/>
                    <a:pt x="5" y="78"/>
                    <a:pt x="6" y="78"/>
                  </a:cubicBezTo>
                  <a:cubicBezTo>
                    <a:pt x="9" y="78"/>
                    <a:pt x="13" y="74"/>
                    <a:pt x="16" y="69"/>
                  </a:cubicBezTo>
                  <a:cubicBezTo>
                    <a:pt x="14" y="78"/>
                    <a:pt x="12" y="87"/>
                    <a:pt x="11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20" y="91"/>
                    <a:pt x="22" y="84"/>
                    <a:pt x="26" y="84"/>
                  </a:cubicBezTo>
                  <a:cubicBezTo>
                    <a:pt x="29" y="84"/>
                    <a:pt x="32" y="91"/>
                    <a:pt x="32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39" y="87"/>
                    <a:pt x="38" y="78"/>
                    <a:pt x="35" y="69"/>
                  </a:cubicBezTo>
                  <a:cubicBezTo>
                    <a:pt x="39" y="74"/>
                    <a:pt x="43" y="78"/>
                    <a:pt x="46" y="78"/>
                  </a:cubicBezTo>
                  <a:cubicBezTo>
                    <a:pt x="46" y="78"/>
                    <a:pt x="47" y="78"/>
                    <a:pt x="47" y="78"/>
                  </a:cubicBezTo>
                  <a:cubicBezTo>
                    <a:pt x="51" y="74"/>
                    <a:pt x="41" y="56"/>
                    <a:pt x="31" y="53"/>
                  </a:cubicBezTo>
                  <a:cubicBezTo>
                    <a:pt x="33" y="51"/>
                    <a:pt x="35" y="49"/>
                    <a:pt x="35" y="46"/>
                  </a:cubicBezTo>
                  <a:cubicBezTo>
                    <a:pt x="35" y="41"/>
                    <a:pt x="31" y="37"/>
                    <a:pt x="26" y="37"/>
                  </a:cubicBezTo>
                  <a:moveTo>
                    <a:pt x="163" y="37"/>
                  </a:moveTo>
                  <a:cubicBezTo>
                    <a:pt x="158" y="37"/>
                    <a:pt x="154" y="41"/>
                    <a:pt x="154" y="46"/>
                  </a:cubicBezTo>
                  <a:cubicBezTo>
                    <a:pt x="154" y="49"/>
                    <a:pt x="155" y="51"/>
                    <a:pt x="157" y="53"/>
                  </a:cubicBezTo>
                  <a:cubicBezTo>
                    <a:pt x="148" y="56"/>
                    <a:pt x="138" y="74"/>
                    <a:pt x="141" y="78"/>
                  </a:cubicBezTo>
                  <a:cubicBezTo>
                    <a:pt x="142" y="78"/>
                    <a:pt x="142" y="78"/>
                    <a:pt x="143" y="78"/>
                  </a:cubicBezTo>
                  <a:cubicBezTo>
                    <a:pt x="146" y="78"/>
                    <a:pt x="150" y="74"/>
                    <a:pt x="153" y="69"/>
                  </a:cubicBezTo>
                  <a:cubicBezTo>
                    <a:pt x="151" y="78"/>
                    <a:pt x="149" y="87"/>
                    <a:pt x="148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1"/>
                    <a:pt x="160" y="84"/>
                    <a:pt x="163" y="84"/>
                  </a:cubicBezTo>
                  <a:cubicBezTo>
                    <a:pt x="166" y="84"/>
                    <a:pt x="169" y="91"/>
                    <a:pt x="169" y="95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7" y="87"/>
                    <a:pt x="175" y="78"/>
                    <a:pt x="173" y="69"/>
                  </a:cubicBezTo>
                  <a:cubicBezTo>
                    <a:pt x="176" y="74"/>
                    <a:pt x="180" y="78"/>
                    <a:pt x="183" y="78"/>
                  </a:cubicBezTo>
                  <a:cubicBezTo>
                    <a:pt x="184" y="78"/>
                    <a:pt x="184" y="78"/>
                    <a:pt x="185" y="78"/>
                  </a:cubicBezTo>
                  <a:cubicBezTo>
                    <a:pt x="188" y="74"/>
                    <a:pt x="178" y="56"/>
                    <a:pt x="169" y="53"/>
                  </a:cubicBezTo>
                  <a:cubicBezTo>
                    <a:pt x="171" y="51"/>
                    <a:pt x="172" y="49"/>
                    <a:pt x="172" y="46"/>
                  </a:cubicBezTo>
                  <a:cubicBezTo>
                    <a:pt x="172" y="41"/>
                    <a:pt x="168" y="37"/>
                    <a:pt x="163" y="37"/>
                  </a:cubicBezTo>
                  <a:moveTo>
                    <a:pt x="96" y="0"/>
                  </a:moveTo>
                  <a:cubicBezTo>
                    <a:pt x="88" y="0"/>
                    <a:pt x="81" y="6"/>
                    <a:pt x="81" y="14"/>
                  </a:cubicBezTo>
                  <a:cubicBezTo>
                    <a:pt x="81" y="19"/>
                    <a:pt x="83" y="23"/>
                    <a:pt x="87" y="26"/>
                  </a:cubicBezTo>
                  <a:cubicBezTo>
                    <a:pt x="72" y="31"/>
                    <a:pt x="55" y="61"/>
                    <a:pt x="60" y="67"/>
                  </a:cubicBezTo>
                  <a:cubicBezTo>
                    <a:pt x="61" y="68"/>
                    <a:pt x="62" y="68"/>
                    <a:pt x="63" y="68"/>
                  </a:cubicBezTo>
                  <a:cubicBezTo>
                    <a:pt x="68" y="68"/>
                    <a:pt x="75" y="60"/>
                    <a:pt x="80" y="53"/>
                  </a:cubicBezTo>
                  <a:cubicBezTo>
                    <a:pt x="76" y="67"/>
                    <a:pt x="74" y="82"/>
                    <a:pt x="7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88"/>
                    <a:pt x="91" y="78"/>
                    <a:pt x="96" y="78"/>
                  </a:cubicBezTo>
                  <a:cubicBezTo>
                    <a:pt x="101" y="78"/>
                    <a:pt x="106" y="88"/>
                    <a:pt x="106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8" y="82"/>
                    <a:pt x="115" y="67"/>
                    <a:pt x="112" y="53"/>
                  </a:cubicBezTo>
                  <a:cubicBezTo>
                    <a:pt x="117" y="60"/>
                    <a:pt x="124" y="68"/>
                    <a:pt x="128" y="68"/>
                  </a:cubicBezTo>
                  <a:cubicBezTo>
                    <a:pt x="130" y="68"/>
                    <a:pt x="131" y="68"/>
                    <a:pt x="131" y="67"/>
                  </a:cubicBezTo>
                  <a:cubicBezTo>
                    <a:pt x="137" y="61"/>
                    <a:pt x="120" y="31"/>
                    <a:pt x="105" y="26"/>
                  </a:cubicBezTo>
                  <a:cubicBezTo>
                    <a:pt x="108" y="23"/>
                    <a:pt x="111" y="19"/>
                    <a:pt x="111" y="14"/>
                  </a:cubicBezTo>
                  <a:cubicBezTo>
                    <a:pt x="111" y="6"/>
                    <a:pt x="104" y="0"/>
                    <a:pt x="9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4520084" y="107614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设计能力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520084" y="1311660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352098" y="202569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实践能力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352098" y="2261205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79320" y="285656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沟通能力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979320" y="3092079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604828" y="388524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善后能力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04828" y="4120755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点击输入简要文本内容，文字内容需概况精炼的说明该分项内容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licai2011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标题 1"/>
          <p:cNvSpPr txBox="1">
            <a:spLocks/>
          </p:cNvSpPr>
          <p:nvPr/>
        </p:nvSpPr>
        <p:spPr>
          <a:xfrm>
            <a:off x="3927876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实习总结</a:t>
            </a:r>
            <a:endParaRPr lang="zh-CN" altLang="en-US" sz="2800" dirty="0">
              <a:solidFill>
                <a:srgbClr val="4F81B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777" y="2586500"/>
            <a:ext cx="3268295" cy="250212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8" y="1423758"/>
            <a:ext cx="1718632" cy="601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空心弧 44"/>
          <p:cNvSpPr/>
          <p:nvPr/>
        </p:nvSpPr>
        <p:spPr>
          <a:xfrm rot="11968239">
            <a:off x="1363613" y="947538"/>
            <a:ext cx="3360809" cy="3360810"/>
          </a:xfrm>
          <a:prstGeom prst="blockArc">
            <a:avLst>
              <a:gd name="adj1" fmla="val 5692214"/>
              <a:gd name="adj2" fmla="val 21588400"/>
              <a:gd name="adj3" fmla="val 751"/>
            </a:avLst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空心弧 45"/>
          <p:cNvSpPr/>
          <p:nvPr/>
        </p:nvSpPr>
        <p:spPr>
          <a:xfrm rot="483470">
            <a:off x="1887488" y="1463837"/>
            <a:ext cx="2395321" cy="2395321"/>
          </a:xfrm>
          <a:prstGeom prst="blockArc">
            <a:avLst>
              <a:gd name="adj1" fmla="val 5692214"/>
              <a:gd name="adj2" fmla="val 42522"/>
              <a:gd name="adj3" fmla="val 1111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椭圆 46"/>
          <p:cNvSpPr/>
          <p:nvPr/>
        </p:nvSpPr>
        <p:spPr bwMode="auto">
          <a:xfrm>
            <a:off x="2030363" y="1606712"/>
            <a:ext cx="2110654" cy="2110654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101600">
              <a:prstClr val="black"/>
            </a:inn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椭圆 47"/>
          <p:cNvSpPr/>
          <p:nvPr/>
        </p:nvSpPr>
        <p:spPr bwMode="auto">
          <a:xfrm>
            <a:off x="2125613" y="1692220"/>
            <a:ext cx="1913660" cy="1914742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>
            <a:outerShdw blurRad="177800" dist="38100" dir="5400000" algn="t" rotWithShape="0">
              <a:prstClr val="black">
                <a:alpha val="76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椭圆 48"/>
          <p:cNvSpPr/>
          <p:nvPr/>
        </p:nvSpPr>
        <p:spPr bwMode="auto">
          <a:xfrm>
            <a:off x="2306371" y="1883802"/>
            <a:ext cx="1558637" cy="1559719"/>
          </a:xfrm>
          <a:prstGeom prst="ellipse">
            <a:avLst/>
          </a:prstGeom>
          <a:gradFill flip="none" rotWithShape="1">
            <a:gsLst>
              <a:gs pos="39000">
                <a:sysClr val="window" lastClr="FFFFFF"/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椭圆 49"/>
          <p:cNvSpPr/>
          <p:nvPr/>
        </p:nvSpPr>
        <p:spPr bwMode="auto">
          <a:xfrm>
            <a:off x="2352914" y="1917356"/>
            <a:ext cx="1472045" cy="147204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67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同心圆 52"/>
          <p:cNvSpPr/>
          <p:nvPr/>
        </p:nvSpPr>
        <p:spPr bwMode="auto">
          <a:xfrm>
            <a:off x="3868255" y="1127214"/>
            <a:ext cx="690563" cy="690563"/>
          </a:xfrm>
          <a:prstGeom prst="donut">
            <a:avLst>
              <a:gd name="adj" fmla="val 3142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椭圆 54"/>
          <p:cNvSpPr/>
          <p:nvPr/>
        </p:nvSpPr>
        <p:spPr bwMode="auto">
          <a:xfrm>
            <a:off x="4034943" y="1305808"/>
            <a:ext cx="358270" cy="35827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53"/>
          <p:cNvSpPr txBox="1">
            <a:spLocks noChangeArrowheads="1"/>
          </p:cNvSpPr>
          <p:nvPr/>
        </p:nvSpPr>
        <p:spPr bwMode="auto">
          <a:xfrm>
            <a:off x="4083743" y="130694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1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2" name="同心圆 59"/>
          <p:cNvSpPr/>
          <p:nvPr/>
        </p:nvSpPr>
        <p:spPr bwMode="auto">
          <a:xfrm>
            <a:off x="4322857" y="2051573"/>
            <a:ext cx="691645" cy="691646"/>
          </a:xfrm>
          <a:prstGeom prst="donut">
            <a:avLst>
              <a:gd name="adj" fmla="val 3142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椭圆 61"/>
          <p:cNvSpPr/>
          <p:nvPr/>
        </p:nvSpPr>
        <p:spPr bwMode="auto">
          <a:xfrm>
            <a:off x="4490627" y="2230167"/>
            <a:ext cx="358271" cy="359352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54"/>
          <p:cNvSpPr txBox="1">
            <a:spLocks noChangeArrowheads="1"/>
          </p:cNvSpPr>
          <p:nvPr/>
        </p:nvSpPr>
        <p:spPr bwMode="auto">
          <a:xfrm>
            <a:off x="4544732" y="223848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2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5" name="同心圆 66"/>
          <p:cNvSpPr/>
          <p:nvPr/>
        </p:nvSpPr>
        <p:spPr bwMode="auto">
          <a:xfrm>
            <a:off x="4100968" y="3097158"/>
            <a:ext cx="691646" cy="691646"/>
          </a:xfrm>
          <a:prstGeom prst="donut">
            <a:avLst>
              <a:gd name="adj" fmla="val 3142"/>
            </a:avLst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椭圆 68"/>
          <p:cNvSpPr/>
          <p:nvPr/>
        </p:nvSpPr>
        <p:spPr bwMode="auto">
          <a:xfrm>
            <a:off x="4268738" y="3275752"/>
            <a:ext cx="358270" cy="359352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55"/>
          <p:cNvSpPr txBox="1">
            <a:spLocks noChangeArrowheads="1"/>
          </p:cNvSpPr>
          <p:nvPr/>
        </p:nvSpPr>
        <p:spPr bwMode="auto">
          <a:xfrm>
            <a:off x="4321215" y="3277060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3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同心圆 73"/>
          <p:cNvSpPr/>
          <p:nvPr/>
        </p:nvSpPr>
        <p:spPr bwMode="auto">
          <a:xfrm>
            <a:off x="2898437" y="3900288"/>
            <a:ext cx="691645" cy="691646"/>
          </a:xfrm>
          <a:prstGeom prst="donut">
            <a:avLst>
              <a:gd name="adj" fmla="val 3142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椭圆 75"/>
          <p:cNvSpPr/>
          <p:nvPr/>
        </p:nvSpPr>
        <p:spPr bwMode="auto">
          <a:xfrm>
            <a:off x="3066207" y="4078883"/>
            <a:ext cx="358271" cy="359352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115861" y="409050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4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" name="Freeform 62"/>
          <p:cNvSpPr>
            <a:spLocks noEditPoints="1"/>
          </p:cNvSpPr>
          <p:nvPr/>
        </p:nvSpPr>
        <p:spPr bwMode="auto">
          <a:xfrm>
            <a:off x="2869384" y="2169413"/>
            <a:ext cx="439106" cy="44892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98833" y="26957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心得体会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Rectangle 64"/>
          <p:cNvSpPr/>
          <p:nvPr/>
        </p:nvSpPr>
        <p:spPr>
          <a:xfrm>
            <a:off x="4725505" y="1134883"/>
            <a:ext cx="199970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……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65"/>
          <p:cNvSpPr/>
          <p:nvPr/>
        </p:nvSpPr>
        <p:spPr>
          <a:xfrm>
            <a:off x="5066266" y="2116875"/>
            <a:ext cx="2016168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Rectangle 66"/>
          <p:cNvSpPr/>
          <p:nvPr/>
        </p:nvSpPr>
        <p:spPr>
          <a:xfrm>
            <a:off x="4829756" y="3178429"/>
            <a:ext cx="2252677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Rectangle 67"/>
          <p:cNvSpPr/>
          <p:nvPr/>
        </p:nvSpPr>
        <p:spPr>
          <a:xfrm>
            <a:off x="3782470" y="4141828"/>
            <a:ext cx="2942744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标题 1"/>
          <p:cNvSpPr txBox="1">
            <a:spLocks/>
          </p:cNvSpPr>
          <p:nvPr/>
        </p:nvSpPr>
        <p:spPr>
          <a:xfrm>
            <a:off x="3927876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心得体会</a:t>
            </a:r>
            <a:endParaRPr lang="zh-CN" altLang="en-US" sz="2800" dirty="0">
              <a:solidFill>
                <a:srgbClr val="4F81B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/>
      <p:bldP spid="43" grpId="0"/>
      <p:bldP spid="44" grpId="0"/>
      <p:bldP spid="45" grpId="0"/>
      <p:bldP spid="46" grpId="0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84"/>
          <p:cNvGrpSpPr>
            <a:grpSpLocks noChangeAspect="1"/>
          </p:cNvGrpSpPr>
          <p:nvPr/>
        </p:nvGrpSpPr>
        <p:grpSpPr bwMode="auto">
          <a:xfrm>
            <a:off x="0" y="1626354"/>
            <a:ext cx="3463814" cy="3517146"/>
            <a:chOff x="3668" y="2044"/>
            <a:chExt cx="2468" cy="2506"/>
          </a:xfrm>
          <a:solidFill>
            <a:schemeClr val="bg1">
              <a:lumMod val="65000"/>
            </a:schemeClr>
          </a:solidFill>
        </p:grpSpPr>
        <p:sp>
          <p:nvSpPr>
            <p:cNvPr id="31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286"/>
            <p:cNvSpPr/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5" name="Group 292"/>
          <p:cNvGrpSpPr>
            <a:grpSpLocks noChangeAspect="1"/>
          </p:cNvGrpSpPr>
          <p:nvPr/>
        </p:nvGrpSpPr>
        <p:grpSpPr bwMode="auto">
          <a:xfrm>
            <a:off x="1405595" y="1367965"/>
            <a:ext cx="2388740" cy="2465931"/>
            <a:chOff x="6253" y="-20"/>
            <a:chExt cx="1702" cy="1757"/>
          </a:xfrm>
        </p:grpSpPr>
        <p:sp>
          <p:nvSpPr>
            <p:cNvPr id="36" name="Freeform 293"/>
            <p:cNvSpPr/>
            <p:nvPr/>
          </p:nvSpPr>
          <p:spPr bwMode="auto">
            <a:xfrm>
              <a:off x="6258" y="1576"/>
              <a:ext cx="102" cy="97"/>
            </a:xfrm>
            <a:custGeom>
              <a:avLst/>
              <a:gdLst>
                <a:gd name="T0" fmla="*/ 102 w 43"/>
                <a:gd name="T1" fmla="*/ 33 h 41"/>
                <a:gd name="T2" fmla="*/ 14 w 43"/>
                <a:gd name="T3" fmla="*/ 97 h 41"/>
                <a:gd name="T4" fmla="*/ 0 w 43"/>
                <a:gd name="T5" fmla="*/ 83 h 41"/>
                <a:gd name="T6" fmla="*/ 71 w 43"/>
                <a:gd name="T7" fmla="*/ 0 h 41"/>
                <a:gd name="T8" fmla="*/ 102 w 43"/>
                <a:gd name="T9" fmla="*/ 3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41">
                  <a:moveTo>
                    <a:pt x="43" y="14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1"/>
                    <a:pt x="0" y="39"/>
                    <a:pt x="0" y="35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94"/>
            <p:cNvSpPr/>
            <p:nvPr/>
          </p:nvSpPr>
          <p:spPr bwMode="auto">
            <a:xfrm>
              <a:off x="6393" y="631"/>
              <a:ext cx="992" cy="928"/>
            </a:xfrm>
            <a:custGeom>
              <a:avLst/>
              <a:gdLst>
                <a:gd name="T0" fmla="*/ 114 w 418"/>
                <a:gd name="T1" fmla="*/ 928 h 391"/>
                <a:gd name="T2" fmla="*/ 0 w 418"/>
                <a:gd name="T3" fmla="*/ 795 h 391"/>
                <a:gd name="T4" fmla="*/ 992 w 418"/>
                <a:gd name="T5" fmla="*/ 0 h 391"/>
                <a:gd name="T6" fmla="*/ 114 w 418"/>
                <a:gd name="T7" fmla="*/ 928 h 3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" h="391">
                  <a:moveTo>
                    <a:pt x="48" y="391"/>
                  </a:moveTo>
                  <a:cubicBezTo>
                    <a:pt x="23" y="377"/>
                    <a:pt x="11" y="356"/>
                    <a:pt x="0" y="335"/>
                  </a:cubicBezTo>
                  <a:cubicBezTo>
                    <a:pt x="418" y="0"/>
                    <a:pt x="418" y="0"/>
                    <a:pt x="418" y="0"/>
                  </a:cubicBezTo>
                  <a:lnTo>
                    <a:pt x="48" y="3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295"/>
            <p:cNvSpPr/>
            <p:nvPr/>
          </p:nvSpPr>
          <p:spPr bwMode="auto">
            <a:xfrm>
              <a:off x="6979" y="631"/>
              <a:ext cx="582" cy="776"/>
            </a:xfrm>
            <a:custGeom>
              <a:avLst/>
              <a:gdLst>
                <a:gd name="T0" fmla="*/ 0 w 245"/>
                <a:gd name="T1" fmla="*/ 175 h 327"/>
                <a:gd name="T2" fmla="*/ 171 w 245"/>
                <a:gd name="T3" fmla="*/ 0 h 327"/>
                <a:gd name="T4" fmla="*/ 0 w 245"/>
                <a:gd name="T5" fmla="*/ 17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327">
                  <a:moveTo>
                    <a:pt x="0" y="175"/>
                  </a:moveTo>
                  <a:cubicBezTo>
                    <a:pt x="95" y="327"/>
                    <a:pt x="245" y="215"/>
                    <a:pt x="171" y="0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296"/>
            <p:cNvSpPr/>
            <p:nvPr/>
          </p:nvSpPr>
          <p:spPr bwMode="auto">
            <a:xfrm>
              <a:off x="6548" y="329"/>
              <a:ext cx="837" cy="677"/>
            </a:xfrm>
            <a:custGeom>
              <a:avLst/>
              <a:gdLst>
                <a:gd name="T0" fmla="*/ 162 w 353"/>
                <a:gd name="T1" fmla="*/ 285 h 285"/>
                <a:gd name="T2" fmla="*/ 353 w 353"/>
                <a:gd name="T3" fmla="*/ 127 h 285"/>
                <a:gd name="T4" fmla="*/ 162 w 353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285">
                  <a:moveTo>
                    <a:pt x="162" y="285"/>
                  </a:moveTo>
                  <a:cubicBezTo>
                    <a:pt x="353" y="127"/>
                    <a:pt x="353" y="127"/>
                    <a:pt x="353" y="127"/>
                  </a:cubicBezTo>
                  <a:cubicBezTo>
                    <a:pt x="182" y="29"/>
                    <a:pt x="0" y="0"/>
                    <a:pt x="162" y="28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297"/>
            <p:cNvSpPr/>
            <p:nvPr/>
          </p:nvSpPr>
          <p:spPr bwMode="auto">
            <a:xfrm>
              <a:off x="7167" y="-20"/>
              <a:ext cx="370" cy="651"/>
            </a:xfrm>
            <a:custGeom>
              <a:avLst/>
              <a:gdLst>
                <a:gd name="T0" fmla="*/ 92 w 156"/>
                <a:gd name="T1" fmla="*/ 274 h 274"/>
                <a:gd name="T2" fmla="*/ 0 w 156"/>
                <a:gd name="T3" fmla="*/ 229 h 274"/>
                <a:gd name="T4" fmla="*/ 92 w 1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74">
                  <a:moveTo>
                    <a:pt x="92" y="274"/>
                  </a:moveTo>
                  <a:cubicBezTo>
                    <a:pt x="156" y="0"/>
                    <a:pt x="71" y="104"/>
                    <a:pt x="0" y="229"/>
                  </a:cubicBezTo>
                  <a:cubicBezTo>
                    <a:pt x="27" y="241"/>
                    <a:pt x="55" y="254"/>
                    <a:pt x="92" y="2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298"/>
            <p:cNvSpPr/>
            <p:nvPr/>
          </p:nvSpPr>
          <p:spPr bwMode="auto">
            <a:xfrm>
              <a:off x="7385" y="628"/>
              <a:ext cx="570" cy="304"/>
            </a:xfrm>
            <a:custGeom>
              <a:avLst/>
              <a:gdLst>
                <a:gd name="T0" fmla="*/ 0 w 240"/>
                <a:gd name="T1" fmla="*/ 1 h 128"/>
                <a:gd name="T2" fmla="*/ 19 w 240"/>
                <a:gd name="T3" fmla="*/ 128 h 128"/>
                <a:gd name="T4" fmla="*/ 0 w 240"/>
                <a:gd name="T5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28">
                  <a:moveTo>
                    <a:pt x="0" y="1"/>
                  </a:moveTo>
                  <a:cubicBezTo>
                    <a:pt x="240" y="0"/>
                    <a:pt x="239" y="86"/>
                    <a:pt x="19" y="128"/>
                  </a:cubicBezTo>
                  <a:cubicBezTo>
                    <a:pt x="21" y="86"/>
                    <a:pt x="13" y="43"/>
                    <a:pt x="0" y="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299"/>
            <p:cNvSpPr/>
            <p:nvPr/>
          </p:nvSpPr>
          <p:spPr bwMode="auto">
            <a:xfrm>
              <a:off x="6253" y="1426"/>
              <a:ext cx="264" cy="311"/>
            </a:xfrm>
            <a:custGeom>
              <a:avLst/>
              <a:gdLst>
                <a:gd name="T0" fmla="*/ 264 w 111"/>
                <a:gd name="T1" fmla="*/ 123 h 131"/>
                <a:gd name="T2" fmla="*/ 140 w 111"/>
                <a:gd name="T3" fmla="*/ 0 h 131"/>
                <a:gd name="T4" fmla="*/ 264 w 111"/>
                <a:gd name="T5" fmla="*/ 123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1" h="131">
                  <a:moveTo>
                    <a:pt x="111" y="52"/>
                  </a:moveTo>
                  <a:cubicBezTo>
                    <a:pt x="30" y="131"/>
                    <a:pt x="0" y="41"/>
                    <a:pt x="59" y="0"/>
                  </a:cubicBezTo>
                  <a:cubicBezTo>
                    <a:pt x="70" y="23"/>
                    <a:pt x="85" y="39"/>
                    <a:pt x="111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标题 1"/>
          <p:cNvSpPr txBox="1">
            <a:spLocks/>
          </p:cNvSpPr>
          <p:nvPr/>
        </p:nvSpPr>
        <p:spPr>
          <a:xfrm>
            <a:off x="3927876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心得体会</a:t>
            </a:r>
            <a:endParaRPr lang="zh-CN" altLang="en-US" sz="2800" dirty="0">
              <a:solidFill>
                <a:srgbClr val="4F81B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TextBox 157"/>
          <p:cNvSpPr txBox="1"/>
          <p:nvPr/>
        </p:nvSpPr>
        <p:spPr>
          <a:xfrm>
            <a:off x="4644008" y="1398036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心得体会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Rectangle 460"/>
          <p:cNvSpPr/>
          <p:nvPr/>
        </p:nvSpPr>
        <p:spPr>
          <a:xfrm>
            <a:off x="4626768" y="1790896"/>
            <a:ext cx="3622079" cy="142006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要始终保持谦逊的工作态度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—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以学习者的身份去完成工作，对于刚刚踏出校门的我们来说，需要学习的知识还有太多太多，即使是一份小小的文员工作，也让我感觉到了自己能力的匮乏。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Box 157"/>
          <p:cNvSpPr txBox="1"/>
          <p:nvPr/>
        </p:nvSpPr>
        <p:spPr>
          <a:xfrm>
            <a:off x="4644008" y="1398036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心得体会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9" name="Rectangle 460"/>
          <p:cNvSpPr/>
          <p:nvPr/>
        </p:nvSpPr>
        <p:spPr>
          <a:xfrm>
            <a:off x="4626768" y="1790896"/>
            <a:ext cx="3622079" cy="19740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不能再像个小孩子一样，什么情绪都写在脸上。我们必须学会适当的城府。学会一点小心机。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妥善处理好和同事之间的关系，这对我们的职场生涯至关重要。人际关系好，将会让我们的工作事半功倍。如果人际关系不好，则会让我们腹背受敌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196774"/>
            <a:ext cx="3651646" cy="3267076"/>
            <a:chOff x="0" y="1196774"/>
            <a:chExt cx="3651646" cy="3267076"/>
          </a:xfrm>
        </p:grpSpPr>
        <p:sp>
          <p:nvSpPr>
            <p:cNvPr id="160" name="Freeform 6"/>
            <p:cNvSpPr/>
            <p:nvPr/>
          </p:nvSpPr>
          <p:spPr bwMode="auto">
            <a:xfrm>
              <a:off x="1090613" y="2813644"/>
              <a:ext cx="659606" cy="288131"/>
            </a:xfrm>
            <a:custGeom>
              <a:avLst/>
              <a:gdLst>
                <a:gd name="T0" fmla="*/ 54 w 256"/>
                <a:gd name="T1" fmla="*/ 107 h 112"/>
                <a:gd name="T2" fmla="*/ 70 w 256"/>
                <a:gd name="T3" fmla="*/ 108 h 112"/>
                <a:gd name="T4" fmla="*/ 143 w 256"/>
                <a:gd name="T5" fmla="*/ 80 h 112"/>
                <a:gd name="T6" fmla="*/ 239 w 256"/>
                <a:gd name="T7" fmla="*/ 65 h 112"/>
                <a:gd name="T8" fmla="*/ 239 w 256"/>
                <a:gd name="T9" fmla="*/ 63 h 112"/>
                <a:gd name="T10" fmla="*/ 256 w 256"/>
                <a:gd name="T11" fmla="*/ 52 h 112"/>
                <a:gd name="T12" fmla="*/ 252 w 256"/>
                <a:gd name="T13" fmla="*/ 0 h 112"/>
                <a:gd name="T14" fmla="*/ 0 w 256"/>
                <a:gd name="T15" fmla="*/ 22 h 112"/>
                <a:gd name="T16" fmla="*/ 37 w 256"/>
                <a:gd name="T17" fmla="*/ 112 h 112"/>
                <a:gd name="T18" fmla="*/ 54 w 256"/>
                <a:gd name="T1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12">
                  <a:moveTo>
                    <a:pt x="54" y="107"/>
                  </a:moveTo>
                  <a:cubicBezTo>
                    <a:pt x="60" y="105"/>
                    <a:pt x="65" y="106"/>
                    <a:pt x="70" y="108"/>
                  </a:cubicBezTo>
                  <a:cubicBezTo>
                    <a:pt x="143" y="80"/>
                    <a:pt x="143" y="80"/>
                    <a:pt x="143" y="80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39" y="64"/>
                    <a:pt x="239" y="64"/>
                    <a:pt x="239" y="63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7" y="112"/>
                    <a:pt x="37" y="112"/>
                    <a:pt x="37" y="112"/>
                  </a:cubicBezTo>
                  <a:lnTo>
                    <a:pt x="54" y="1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1" name="Freeform 7"/>
            <p:cNvSpPr/>
            <p:nvPr/>
          </p:nvSpPr>
          <p:spPr bwMode="auto">
            <a:xfrm>
              <a:off x="1668066" y="3879253"/>
              <a:ext cx="392906" cy="285750"/>
            </a:xfrm>
            <a:custGeom>
              <a:avLst/>
              <a:gdLst>
                <a:gd name="T0" fmla="*/ 135 w 153"/>
                <a:gd name="T1" fmla="*/ 0 h 111"/>
                <a:gd name="T2" fmla="*/ 72 w 153"/>
                <a:gd name="T3" fmla="*/ 46 h 111"/>
                <a:gd name="T4" fmla="*/ 71 w 153"/>
                <a:gd name="T5" fmla="*/ 47 h 111"/>
                <a:gd name="T6" fmla="*/ 39 w 153"/>
                <a:gd name="T7" fmla="*/ 57 h 111"/>
                <a:gd name="T8" fmla="*/ 33 w 153"/>
                <a:gd name="T9" fmla="*/ 57 h 111"/>
                <a:gd name="T10" fmla="*/ 0 w 153"/>
                <a:gd name="T11" fmla="*/ 58 h 111"/>
                <a:gd name="T12" fmla="*/ 8 w 153"/>
                <a:gd name="T13" fmla="*/ 79 h 111"/>
                <a:gd name="T14" fmla="*/ 60 w 153"/>
                <a:gd name="T15" fmla="*/ 104 h 111"/>
                <a:gd name="T16" fmla="*/ 105 w 153"/>
                <a:gd name="T17" fmla="*/ 90 h 111"/>
                <a:gd name="T18" fmla="*/ 141 w 153"/>
                <a:gd name="T19" fmla="*/ 15 h 111"/>
                <a:gd name="T20" fmla="*/ 135 w 153"/>
                <a:gd name="T2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1">
                  <a:moveTo>
                    <a:pt x="135" y="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1" y="52"/>
                    <a:pt x="50" y="55"/>
                    <a:pt x="39" y="57"/>
                  </a:cubicBezTo>
                  <a:cubicBezTo>
                    <a:pt x="37" y="57"/>
                    <a:pt x="35" y="57"/>
                    <a:pt x="33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16" y="100"/>
                    <a:pt x="39" y="111"/>
                    <a:pt x="60" y="104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36" y="80"/>
                    <a:pt x="153" y="46"/>
                    <a:pt x="141" y="15"/>
                  </a:cubicBezTo>
                  <a:cubicBezTo>
                    <a:pt x="139" y="10"/>
                    <a:pt x="137" y="5"/>
                    <a:pt x="1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594122" y="2962472"/>
              <a:ext cx="1488281" cy="1069181"/>
            </a:xfrm>
            <a:custGeom>
              <a:avLst/>
              <a:gdLst>
                <a:gd name="T0" fmla="*/ 338 w 578"/>
                <a:gd name="T1" fmla="*/ 30 h 415"/>
                <a:gd name="T2" fmla="*/ 229 w 578"/>
                <a:gd name="T3" fmla="*/ 72 h 415"/>
                <a:gd name="T4" fmla="*/ 195 w 578"/>
                <a:gd name="T5" fmla="*/ 94 h 415"/>
                <a:gd name="T6" fmla="*/ 156 w 578"/>
                <a:gd name="T7" fmla="*/ 131 h 415"/>
                <a:gd name="T8" fmla="*/ 0 w 578"/>
                <a:gd name="T9" fmla="*/ 173 h 415"/>
                <a:gd name="T10" fmla="*/ 76 w 578"/>
                <a:gd name="T11" fmla="*/ 415 h 415"/>
                <a:gd name="T12" fmla="*/ 234 w 578"/>
                <a:gd name="T13" fmla="*/ 388 h 415"/>
                <a:gd name="T14" fmla="*/ 317 w 578"/>
                <a:gd name="T15" fmla="*/ 406 h 415"/>
                <a:gd name="T16" fmla="*/ 350 w 578"/>
                <a:gd name="T17" fmla="*/ 409 h 415"/>
                <a:gd name="T18" fmla="*/ 450 w 578"/>
                <a:gd name="T19" fmla="*/ 405 h 415"/>
                <a:gd name="T20" fmla="*/ 484 w 578"/>
                <a:gd name="T21" fmla="*/ 396 h 415"/>
                <a:gd name="T22" fmla="*/ 558 w 578"/>
                <a:gd name="T23" fmla="*/ 341 h 415"/>
                <a:gd name="T24" fmla="*/ 574 w 578"/>
                <a:gd name="T25" fmla="*/ 314 h 415"/>
                <a:gd name="T26" fmla="*/ 574 w 578"/>
                <a:gd name="T27" fmla="*/ 295 h 415"/>
                <a:gd name="T28" fmla="*/ 552 w 578"/>
                <a:gd name="T29" fmla="*/ 268 h 415"/>
                <a:gd name="T30" fmla="*/ 552 w 578"/>
                <a:gd name="T31" fmla="*/ 268 h 415"/>
                <a:gd name="T32" fmla="*/ 552 w 578"/>
                <a:gd name="T33" fmla="*/ 266 h 415"/>
                <a:gd name="T34" fmla="*/ 560 w 578"/>
                <a:gd name="T35" fmla="*/ 263 h 415"/>
                <a:gd name="T36" fmla="*/ 578 w 578"/>
                <a:gd name="T37" fmla="*/ 236 h 415"/>
                <a:gd name="T38" fmla="*/ 575 w 578"/>
                <a:gd name="T39" fmla="*/ 210 h 415"/>
                <a:gd name="T40" fmla="*/ 554 w 578"/>
                <a:gd name="T41" fmla="*/ 180 h 415"/>
                <a:gd name="T42" fmla="*/ 544 w 578"/>
                <a:gd name="T43" fmla="*/ 178 h 415"/>
                <a:gd name="T44" fmla="*/ 544 w 578"/>
                <a:gd name="T45" fmla="*/ 175 h 415"/>
                <a:gd name="T46" fmla="*/ 555 w 578"/>
                <a:gd name="T47" fmla="*/ 173 h 415"/>
                <a:gd name="T48" fmla="*/ 568 w 578"/>
                <a:gd name="T49" fmla="*/ 143 h 415"/>
                <a:gd name="T50" fmla="*/ 566 w 578"/>
                <a:gd name="T51" fmla="*/ 122 h 415"/>
                <a:gd name="T52" fmla="*/ 527 w 578"/>
                <a:gd name="T53" fmla="*/ 100 h 415"/>
                <a:gd name="T54" fmla="*/ 520 w 578"/>
                <a:gd name="T55" fmla="*/ 99 h 415"/>
                <a:gd name="T56" fmla="*/ 520 w 578"/>
                <a:gd name="T57" fmla="*/ 97 h 415"/>
                <a:gd name="T58" fmla="*/ 538 w 578"/>
                <a:gd name="T59" fmla="*/ 89 h 415"/>
                <a:gd name="T60" fmla="*/ 554 w 578"/>
                <a:gd name="T61" fmla="*/ 57 h 415"/>
                <a:gd name="T62" fmla="*/ 549 w 578"/>
                <a:gd name="T63" fmla="*/ 26 h 415"/>
                <a:gd name="T64" fmla="*/ 516 w 578"/>
                <a:gd name="T65" fmla="*/ 2 h 415"/>
                <a:gd name="T66" fmla="*/ 338 w 578"/>
                <a:gd name="T67" fmla="*/ 3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8" h="415">
                  <a:moveTo>
                    <a:pt x="338" y="30"/>
                  </a:moveTo>
                  <a:cubicBezTo>
                    <a:pt x="229" y="72"/>
                    <a:pt x="229" y="72"/>
                    <a:pt x="229" y="72"/>
                  </a:cubicBezTo>
                  <a:cubicBezTo>
                    <a:pt x="216" y="77"/>
                    <a:pt x="204" y="84"/>
                    <a:pt x="195" y="94"/>
                  </a:cubicBezTo>
                  <a:cubicBezTo>
                    <a:pt x="156" y="131"/>
                    <a:pt x="156" y="131"/>
                    <a:pt x="156" y="13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234" y="388"/>
                    <a:pt x="234" y="388"/>
                    <a:pt x="234" y="388"/>
                  </a:cubicBezTo>
                  <a:cubicBezTo>
                    <a:pt x="317" y="406"/>
                    <a:pt x="317" y="406"/>
                    <a:pt x="317" y="406"/>
                  </a:cubicBezTo>
                  <a:cubicBezTo>
                    <a:pt x="328" y="409"/>
                    <a:pt x="339" y="409"/>
                    <a:pt x="350" y="409"/>
                  </a:cubicBezTo>
                  <a:cubicBezTo>
                    <a:pt x="450" y="405"/>
                    <a:pt x="450" y="405"/>
                    <a:pt x="450" y="405"/>
                  </a:cubicBezTo>
                  <a:cubicBezTo>
                    <a:pt x="462" y="404"/>
                    <a:pt x="474" y="401"/>
                    <a:pt x="484" y="396"/>
                  </a:cubicBezTo>
                  <a:cubicBezTo>
                    <a:pt x="558" y="341"/>
                    <a:pt x="558" y="341"/>
                    <a:pt x="558" y="341"/>
                  </a:cubicBezTo>
                  <a:cubicBezTo>
                    <a:pt x="569" y="336"/>
                    <a:pt x="575" y="325"/>
                    <a:pt x="574" y="314"/>
                  </a:cubicBezTo>
                  <a:cubicBezTo>
                    <a:pt x="574" y="295"/>
                    <a:pt x="574" y="295"/>
                    <a:pt x="574" y="295"/>
                  </a:cubicBezTo>
                  <a:cubicBezTo>
                    <a:pt x="573" y="283"/>
                    <a:pt x="564" y="272"/>
                    <a:pt x="552" y="268"/>
                  </a:cubicBezTo>
                  <a:cubicBezTo>
                    <a:pt x="552" y="268"/>
                    <a:pt x="552" y="268"/>
                    <a:pt x="552" y="268"/>
                  </a:cubicBezTo>
                  <a:cubicBezTo>
                    <a:pt x="551" y="268"/>
                    <a:pt x="551" y="266"/>
                    <a:pt x="552" y="266"/>
                  </a:cubicBezTo>
                  <a:cubicBezTo>
                    <a:pt x="560" y="263"/>
                    <a:pt x="560" y="263"/>
                    <a:pt x="560" y="263"/>
                  </a:cubicBezTo>
                  <a:cubicBezTo>
                    <a:pt x="572" y="259"/>
                    <a:pt x="578" y="249"/>
                    <a:pt x="578" y="236"/>
                  </a:cubicBezTo>
                  <a:cubicBezTo>
                    <a:pt x="575" y="210"/>
                    <a:pt x="575" y="210"/>
                    <a:pt x="575" y="210"/>
                  </a:cubicBezTo>
                  <a:cubicBezTo>
                    <a:pt x="574" y="197"/>
                    <a:pt x="566" y="184"/>
                    <a:pt x="554" y="180"/>
                  </a:cubicBezTo>
                  <a:cubicBezTo>
                    <a:pt x="544" y="178"/>
                    <a:pt x="544" y="178"/>
                    <a:pt x="544" y="178"/>
                  </a:cubicBezTo>
                  <a:cubicBezTo>
                    <a:pt x="542" y="177"/>
                    <a:pt x="542" y="175"/>
                    <a:pt x="544" y="175"/>
                  </a:cubicBezTo>
                  <a:cubicBezTo>
                    <a:pt x="555" y="173"/>
                    <a:pt x="555" y="173"/>
                    <a:pt x="555" y="173"/>
                  </a:cubicBezTo>
                  <a:cubicBezTo>
                    <a:pt x="570" y="170"/>
                    <a:pt x="570" y="158"/>
                    <a:pt x="568" y="143"/>
                  </a:cubicBezTo>
                  <a:cubicBezTo>
                    <a:pt x="566" y="122"/>
                    <a:pt x="566" y="122"/>
                    <a:pt x="566" y="122"/>
                  </a:cubicBezTo>
                  <a:cubicBezTo>
                    <a:pt x="560" y="99"/>
                    <a:pt x="541" y="100"/>
                    <a:pt x="527" y="100"/>
                  </a:cubicBezTo>
                  <a:cubicBezTo>
                    <a:pt x="520" y="99"/>
                    <a:pt x="520" y="99"/>
                    <a:pt x="520" y="99"/>
                  </a:cubicBezTo>
                  <a:cubicBezTo>
                    <a:pt x="519" y="99"/>
                    <a:pt x="519" y="97"/>
                    <a:pt x="520" y="97"/>
                  </a:cubicBezTo>
                  <a:cubicBezTo>
                    <a:pt x="538" y="89"/>
                    <a:pt x="538" y="89"/>
                    <a:pt x="538" y="89"/>
                  </a:cubicBezTo>
                  <a:cubicBezTo>
                    <a:pt x="550" y="83"/>
                    <a:pt x="557" y="70"/>
                    <a:pt x="554" y="57"/>
                  </a:cubicBezTo>
                  <a:cubicBezTo>
                    <a:pt x="549" y="26"/>
                    <a:pt x="549" y="26"/>
                    <a:pt x="549" y="26"/>
                  </a:cubicBezTo>
                  <a:cubicBezTo>
                    <a:pt x="546" y="10"/>
                    <a:pt x="531" y="0"/>
                    <a:pt x="516" y="2"/>
                  </a:cubicBezTo>
                  <a:lnTo>
                    <a:pt x="338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3" name="Freeform 9"/>
            <p:cNvSpPr/>
            <p:nvPr/>
          </p:nvSpPr>
          <p:spPr bwMode="auto">
            <a:xfrm>
              <a:off x="0" y="3251794"/>
              <a:ext cx="1014413" cy="1212056"/>
            </a:xfrm>
            <a:custGeom>
              <a:avLst/>
              <a:gdLst>
                <a:gd name="T0" fmla="*/ 0 w 394"/>
                <a:gd name="T1" fmla="*/ 85 h 471"/>
                <a:gd name="T2" fmla="*/ 0 w 394"/>
                <a:gd name="T3" fmla="*/ 471 h 471"/>
                <a:gd name="T4" fmla="*/ 377 w 394"/>
                <a:gd name="T5" fmla="*/ 346 h 471"/>
                <a:gd name="T6" fmla="*/ 391 w 394"/>
                <a:gd name="T7" fmla="*/ 322 h 471"/>
                <a:gd name="T8" fmla="*/ 310 w 394"/>
                <a:gd name="T9" fmla="*/ 0 h 471"/>
                <a:gd name="T10" fmla="*/ 0 w 394"/>
                <a:gd name="T11" fmla="*/ 8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471">
                  <a:moveTo>
                    <a:pt x="0" y="85"/>
                  </a:moveTo>
                  <a:cubicBezTo>
                    <a:pt x="0" y="471"/>
                    <a:pt x="0" y="471"/>
                    <a:pt x="0" y="471"/>
                  </a:cubicBezTo>
                  <a:cubicBezTo>
                    <a:pt x="377" y="346"/>
                    <a:pt x="377" y="346"/>
                    <a:pt x="377" y="346"/>
                  </a:cubicBezTo>
                  <a:cubicBezTo>
                    <a:pt x="388" y="343"/>
                    <a:pt x="394" y="332"/>
                    <a:pt x="391" y="322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0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4" name="Freeform 10"/>
            <p:cNvSpPr/>
            <p:nvPr/>
          </p:nvSpPr>
          <p:spPr bwMode="auto">
            <a:xfrm>
              <a:off x="802482" y="3241078"/>
              <a:ext cx="334565" cy="841772"/>
            </a:xfrm>
            <a:custGeom>
              <a:avLst/>
              <a:gdLst>
                <a:gd name="T0" fmla="*/ 80 w 130"/>
                <a:gd name="T1" fmla="*/ 327 h 327"/>
                <a:gd name="T2" fmla="*/ 107 w 130"/>
                <a:gd name="T3" fmla="*/ 322 h 327"/>
                <a:gd name="T4" fmla="*/ 127 w 130"/>
                <a:gd name="T5" fmla="*/ 292 h 327"/>
                <a:gd name="T6" fmla="*/ 58 w 130"/>
                <a:gd name="T7" fmla="*/ 18 h 327"/>
                <a:gd name="T8" fmla="*/ 33 w 130"/>
                <a:gd name="T9" fmla="*/ 3 h 327"/>
                <a:gd name="T10" fmla="*/ 0 w 130"/>
                <a:gd name="T11" fmla="*/ 10 h 327"/>
                <a:gd name="T12" fmla="*/ 80 w 130"/>
                <a:gd name="T13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327">
                  <a:moveTo>
                    <a:pt x="80" y="327"/>
                  </a:moveTo>
                  <a:cubicBezTo>
                    <a:pt x="107" y="322"/>
                    <a:pt x="107" y="322"/>
                    <a:pt x="107" y="322"/>
                  </a:cubicBezTo>
                  <a:cubicBezTo>
                    <a:pt x="121" y="320"/>
                    <a:pt x="130" y="306"/>
                    <a:pt x="127" y="29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6" y="7"/>
                    <a:pt x="44" y="0"/>
                    <a:pt x="33" y="3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80" y="32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5" name="Freeform 11"/>
            <p:cNvSpPr/>
            <p:nvPr/>
          </p:nvSpPr>
          <p:spPr bwMode="auto">
            <a:xfrm>
              <a:off x="851297" y="3287512"/>
              <a:ext cx="239315" cy="748904"/>
            </a:xfrm>
            <a:custGeom>
              <a:avLst/>
              <a:gdLst>
                <a:gd name="T0" fmla="*/ 0 w 93"/>
                <a:gd name="T1" fmla="*/ 4 h 291"/>
                <a:gd name="T2" fmla="*/ 18 w 93"/>
                <a:gd name="T3" fmla="*/ 0 h 291"/>
                <a:gd name="T4" fmla="*/ 18 w 93"/>
                <a:gd name="T5" fmla="*/ 0 h 291"/>
                <a:gd name="T6" fmla="*/ 24 w 93"/>
                <a:gd name="T7" fmla="*/ 4 h 291"/>
                <a:gd name="T8" fmla="*/ 92 w 93"/>
                <a:gd name="T9" fmla="*/ 277 h 291"/>
                <a:gd name="T10" fmla="*/ 91 w 93"/>
                <a:gd name="T11" fmla="*/ 284 h 291"/>
                <a:gd name="T12" fmla="*/ 85 w 93"/>
                <a:gd name="T13" fmla="*/ 288 h 291"/>
                <a:gd name="T14" fmla="*/ 73 w 93"/>
                <a:gd name="T15" fmla="*/ 291 h 291"/>
                <a:gd name="T16" fmla="*/ 0 w 93"/>
                <a:gd name="T17" fmla="*/ 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91">
                  <a:moveTo>
                    <a:pt x="0" y="4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4" y="4"/>
                  </a:cubicBezTo>
                  <a:cubicBezTo>
                    <a:pt x="92" y="277"/>
                    <a:pt x="92" y="277"/>
                    <a:pt x="92" y="277"/>
                  </a:cubicBezTo>
                  <a:cubicBezTo>
                    <a:pt x="93" y="281"/>
                    <a:pt x="92" y="283"/>
                    <a:pt x="91" y="284"/>
                  </a:cubicBezTo>
                  <a:cubicBezTo>
                    <a:pt x="90" y="286"/>
                    <a:pt x="88" y="288"/>
                    <a:pt x="85" y="288"/>
                  </a:cubicBezTo>
                  <a:cubicBezTo>
                    <a:pt x="73" y="291"/>
                    <a:pt x="73" y="291"/>
                    <a:pt x="73" y="29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6" name="Freeform 12"/>
            <p:cNvSpPr/>
            <p:nvPr/>
          </p:nvSpPr>
          <p:spPr bwMode="auto">
            <a:xfrm>
              <a:off x="1566863" y="1904006"/>
              <a:ext cx="113109" cy="209550"/>
            </a:xfrm>
            <a:custGeom>
              <a:avLst/>
              <a:gdLst>
                <a:gd name="T0" fmla="*/ 0 w 44"/>
                <a:gd name="T1" fmla="*/ 1 h 81"/>
                <a:gd name="T2" fmla="*/ 9 w 44"/>
                <a:gd name="T3" fmla="*/ 81 h 81"/>
                <a:gd name="T4" fmla="*/ 41 w 44"/>
                <a:gd name="T5" fmla="*/ 37 h 81"/>
                <a:gd name="T6" fmla="*/ 0 w 44"/>
                <a:gd name="T7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1">
                  <a:moveTo>
                    <a:pt x="0" y="1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30" y="77"/>
                    <a:pt x="44" y="58"/>
                    <a:pt x="41" y="37"/>
                  </a:cubicBezTo>
                  <a:cubicBezTo>
                    <a:pt x="39" y="16"/>
                    <a:pt x="20" y="0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7" name="Freeform 13"/>
            <p:cNvSpPr/>
            <p:nvPr/>
          </p:nvSpPr>
          <p:spPr bwMode="auto">
            <a:xfrm>
              <a:off x="1462087" y="1909959"/>
              <a:ext cx="100013" cy="110729"/>
            </a:xfrm>
            <a:custGeom>
              <a:avLst/>
              <a:gdLst>
                <a:gd name="T0" fmla="*/ 39 w 39"/>
                <a:gd name="T1" fmla="*/ 38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4"/>
                    <a:pt x="0" y="22"/>
                    <a:pt x="2" y="43"/>
                  </a:cubicBezTo>
                  <a:lnTo>
                    <a:pt x="39" y="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8" name="Freeform 14"/>
            <p:cNvSpPr/>
            <p:nvPr/>
          </p:nvSpPr>
          <p:spPr bwMode="auto">
            <a:xfrm>
              <a:off x="1469232" y="2025450"/>
              <a:ext cx="105965" cy="92869"/>
            </a:xfrm>
            <a:custGeom>
              <a:avLst/>
              <a:gdLst>
                <a:gd name="T0" fmla="*/ 0 w 41"/>
                <a:gd name="T1" fmla="*/ 5 h 36"/>
                <a:gd name="T2" fmla="*/ 41 w 41"/>
                <a:gd name="T3" fmla="*/ 35 h 36"/>
                <a:gd name="T4" fmla="*/ 36 w 41"/>
                <a:gd name="T5" fmla="*/ 0 h 36"/>
                <a:gd name="T6" fmla="*/ 0 w 41"/>
                <a:gd name="T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0" y="5"/>
                  </a:moveTo>
                  <a:cubicBezTo>
                    <a:pt x="5" y="23"/>
                    <a:pt x="22" y="36"/>
                    <a:pt x="41" y="3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9" name="Freeform 15"/>
            <p:cNvSpPr/>
            <p:nvPr/>
          </p:nvSpPr>
          <p:spPr bwMode="auto">
            <a:xfrm>
              <a:off x="3227784" y="2713631"/>
              <a:ext cx="113109" cy="205979"/>
            </a:xfrm>
            <a:custGeom>
              <a:avLst/>
              <a:gdLst>
                <a:gd name="T0" fmla="*/ 0 w 44"/>
                <a:gd name="T1" fmla="*/ 1 h 80"/>
                <a:gd name="T2" fmla="*/ 10 w 44"/>
                <a:gd name="T3" fmla="*/ 80 h 80"/>
                <a:gd name="T4" fmla="*/ 41 w 44"/>
                <a:gd name="T5" fmla="*/ 36 h 80"/>
                <a:gd name="T6" fmla="*/ 0 w 44"/>
                <a:gd name="T7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0">
                  <a:moveTo>
                    <a:pt x="0" y="1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30" y="76"/>
                    <a:pt x="44" y="57"/>
                    <a:pt x="41" y="36"/>
                  </a:cubicBezTo>
                  <a:cubicBezTo>
                    <a:pt x="39" y="15"/>
                    <a:pt x="21" y="0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0" name="Freeform 16"/>
            <p:cNvSpPr/>
            <p:nvPr/>
          </p:nvSpPr>
          <p:spPr bwMode="auto">
            <a:xfrm>
              <a:off x="3121818" y="2716012"/>
              <a:ext cx="100013" cy="110729"/>
            </a:xfrm>
            <a:custGeom>
              <a:avLst/>
              <a:gdLst>
                <a:gd name="T0" fmla="*/ 39 w 39"/>
                <a:gd name="T1" fmla="*/ 39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9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5"/>
                    <a:pt x="0" y="23"/>
                    <a:pt x="2" y="43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1" name="Freeform 17"/>
            <p:cNvSpPr/>
            <p:nvPr/>
          </p:nvSpPr>
          <p:spPr bwMode="auto">
            <a:xfrm>
              <a:off x="3128962" y="2833884"/>
              <a:ext cx="105965" cy="90488"/>
            </a:xfrm>
            <a:custGeom>
              <a:avLst/>
              <a:gdLst>
                <a:gd name="T0" fmla="*/ 0 w 41"/>
                <a:gd name="T1" fmla="*/ 4 h 35"/>
                <a:gd name="T2" fmla="*/ 41 w 41"/>
                <a:gd name="T3" fmla="*/ 34 h 35"/>
                <a:gd name="T4" fmla="*/ 37 w 41"/>
                <a:gd name="T5" fmla="*/ 0 h 35"/>
                <a:gd name="T6" fmla="*/ 0 w 41"/>
                <a:gd name="T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5">
                  <a:moveTo>
                    <a:pt x="0" y="4"/>
                  </a:moveTo>
                  <a:cubicBezTo>
                    <a:pt x="5" y="22"/>
                    <a:pt x="22" y="35"/>
                    <a:pt x="41" y="34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2" name="Freeform 18"/>
            <p:cNvSpPr/>
            <p:nvPr/>
          </p:nvSpPr>
          <p:spPr bwMode="auto">
            <a:xfrm>
              <a:off x="979885" y="2713631"/>
              <a:ext cx="50006" cy="91679"/>
            </a:xfrm>
            <a:custGeom>
              <a:avLst/>
              <a:gdLst>
                <a:gd name="T0" fmla="*/ 19 w 19"/>
                <a:gd name="T1" fmla="*/ 30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2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9 w 19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9" y="30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3" name="Freeform 19"/>
            <p:cNvSpPr/>
            <p:nvPr/>
          </p:nvSpPr>
          <p:spPr bwMode="auto">
            <a:xfrm>
              <a:off x="1032271" y="2679103"/>
              <a:ext cx="51197" cy="121444"/>
            </a:xfrm>
            <a:custGeom>
              <a:avLst/>
              <a:gdLst>
                <a:gd name="T0" fmla="*/ 20 w 20"/>
                <a:gd name="T1" fmla="*/ 40 h 47"/>
                <a:gd name="T2" fmla="*/ 16 w 20"/>
                <a:gd name="T3" fmla="*/ 46 h 47"/>
                <a:gd name="T4" fmla="*/ 10 w 20"/>
                <a:gd name="T5" fmla="*/ 46 h 47"/>
                <a:gd name="T6" fmla="*/ 5 w 20"/>
                <a:gd name="T7" fmla="*/ 42 h 47"/>
                <a:gd name="T8" fmla="*/ 0 w 20"/>
                <a:gd name="T9" fmla="*/ 7 h 47"/>
                <a:gd name="T10" fmla="*/ 5 w 20"/>
                <a:gd name="T11" fmla="*/ 1 h 47"/>
                <a:gd name="T12" fmla="*/ 10 w 20"/>
                <a:gd name="T13" fmla="*/ 1 h 47"/>
                <a:gd name="T14" fmla="*/ 16 w 20"/>
                <a:gd name="T15" fmla="*/ 5 h 47"/>
                <a:gd name="T16" fmla="*/ 20 w 20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7">
                  <a:moveTo>
                    <a:pt x="20" y="40"/>
                  </a:moveTo>
                  <a:cubicBezTo>
                    <a:pt x="20" y="43"/>
                    <a:pt x="18" y="45"/>
                    <a:pt x="16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8" y="47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20"/>
            <p:cNvSpPr/>
            <p:nvPr/>
          </p:nvSpPr>
          <p:spPr bwMode="auto">
            <a:xfrm>
              <a:off x="1083469" y="2641003"/>
              <a:ext cx="55959" cy="152400"/>
            </a:xfrm>
            <a:custGeom>
              <a:avLst/>
              <a:gdLst>
                <a:gd name="T0" fmla="*/ 22 w 22"/>
                <a:gd name="T1" fmla="*/ 52 h 59"/>
                <a:gd name="T2" fmla="*/ 17 w 22"/>
                <a:gd name="T3" fmla="*/ 58 h 59"/>
                <a:gd name="T4" fmla="*/ 12 w 22"/>
                <a:gd name="T5" fmla="*/ 59 h 59"/>
                <a:gd name="T6" fmla="*/ 6 w 22"/>
                <a:gd name="T7" fmla="*/ 54 h 59"/>
                <a:gd name="T8" fmla="*/ 1 w 22"/>
                <a:gd name="T9" fmla="*/ 7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5 h 59"/>
                <a:gd name="T16" fmla="*/ 22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2" y="52"/>
                  </a:moveTo>
                  <a:cubicBezTo>
                    <a:pt x="22" y="55"/>
                    <a:pt x="20" y="58"/>
                    <a:pt x="17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2" y="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21"/>
            <p:cNvSpPr/>
            <p:nvPr/>
          </p:nvSpPr>
          <p:spPr bwMode="auto">
            <a:xfrm>
              <a:off x="983456" y="2798165"/>
              <a:ext cx="223838" cy="61913"/>
            </a:xfrm>
            <a:custGeom>
              <a:avLst/>
              <a:gdLst>
                <a:gd name="T0" fmla="*/ 7 w 87"/>
                <a:gd name="T1" fmla="*/ 23 h 24"/>
                <a:gd name="T2" fmla="*/ 1 w 87"/>
                <a:gd name="T3" fmla="*/ 19 h 24"/>
                <a:gd name="T4" fmla="*/ 1 w 87"/>
                <a:gd name="T5" fmla="*/ 15 h 24"/>
                <a:gd name="T6" fmla="*/ 5 w 87"/>
                <a:gd name="T7" fmla="*/ 9 h 24"/>
                <a:gd name="T8" fmla="*/ 81 w 87"/>
                <a:gd name="T9" fmla="*/ 0 h 24"/>
                <a:gd name="T10" fmla="*/ 86 w 87"/>
                <a:gd name="T11" fmla="*/ 4 h 24"/>
                <a:gd name="T12" fmla="*/ 87 w 87"/>
                <a:gd name="T13" fmla="*/ 9 h 24"/>
                <a:gd name="T14" fmla="*/ 83 w 87"/>
                <a:gd name="T15" fmla="*/ 14 h 24"/>
                <a:gd name="T16" fmla="*/ 7 w 87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4">
                  <a:moveTo>
                    <a:pt x="7" y="23"/>
                  </a:moveTo>
                  <a:cubicBezTo>
                    <a:pt x="4" y="24"/>
                    <a:pt x="1" y="22"/>
                    <a:pt x="1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2" y="10"/>
                    <a:pt x="5" y="9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4" y="0"/>
                    <a:pt x="86" y="2"/>
                    <a:pt x="86" y="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1"/>
                    <a:pt x="85" y="14"/>
                    <a:pt x="83" y="14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22"/>
            <p:cNvSpPr/>
            <p:nvPr/>
          </p:nvSpPr>
          <p:spPr bwMode="auto">
            <a:xfrm>
              <a:off x="1139428" y="2667197"/>
              <a:ext cx="52388" cy="117872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1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7" name="Freeform 23"/>
            <p:cNvSpPr/>
            <p:nvPr/>
          </p:nvSpPr>
          <p:spPr bwMode="auto">
            <a:xfrm>
              <a:off x="3323035" y="1682550"/>
              <a:ext cx="48815" cy="92869"/>
            </a:xfrm>
            <a:custGeom>
              <a:avLst/>
              <a:gdLst>
                <a:gd name="T0" fmla="*/ 18 w 19"/>
                <a:gd name="T1" fmla="*/ 29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1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8 w 19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8" y="29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1"/>
                    <a:pt x="15" y="4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8" name="Freeform 24"/>
            <p:cNvSpPr/>
            <p:nvPr/>
          </p:nvSpPr>
          <p:spPr bwMode="auto">
            <a:xfrm>
              <a:off x="3374230" y="1649212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9" name="Freeform 25"/>
            <p:cNvSpPr/>
            <p:nvPr/>
          </p:nvSpPr>
          <p:spPr bwMode="auto">
            <a:xfrm>
              <a:off x="3425428" y="1611113"/>
              <a:ext cx="57150" cy="151210"/>
            </a:xfrm>
            <a:custGeom>
              <a:avLst/>
              <a:gdLst>
                <a:gd name="T0" fmla="*/ 21 w 22"/>
                <a:gd name="T1" fmla="*/ 52 h 59"/>
                <a:gd name="T2" fmla="*/ 17 w 22"/>
                <a:gd name="T3" fmla="*/ 58 h 59"/>
                <a:gd name="T4" fmla="*/ 12 w 22"/>
                <a:gd name="T5" fmla="*/ 58 h 59"/>
                <a:gd name="T6" fmla="*/ 6 w 22"/>
                <a:gd name="T7" fmla="*/ 54 h 59"/>
                <a:gd name="T8" fmla="*/ 0 w 22"/>
                <a:gd name="T9" fmla="*/ 6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4 h 59"/>
                <a:gd name="T16" fmla="*/ 21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1" y="52"/>
                  </a:moveTo>
                  <a:cubicBezTo>
                    <a:pt x="22" y="55"/>
                    <a:pt x="20" y="57"/>
                    <a:pt x="17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0" name="Freeform 26"/>
            <p:cNvSpPr/>
            <p:nvPr/>
          </p:nvSpPr>
          <p:spPr bwMode="auto">
            <a:xfrm>
              <a:off x="3325415" y="1765894"/>
              <a:ext cx="223838" cy="64294"/>
            </a:xfrm>
            <a:custGeom>
              <a:avLst/>
              <a:gdLst>
                <a:gd name="T0" fmla="*/ 6 w 87"/>
                <a:gd name="T1" fmla="*/ 24 h 25"/>
                <a:gd name="T2" fmla="*/ 1 w 87"/>
                <a:gd name="T3" fmla="*/ 20 h 25"/>
                <a:gd name="T4" fmla="*/ 0 w 87"/>
                <a:gd name="T5" fmla="*/ 16 h 25"/>
                <a:gd name="T6" fmla="*/ 5 w 87"/>
                <a:gd name="T7" fmla="*/ 10 h 25"/>
                <a:gd name="T8" fmla="*/ 81 w 87"/>
                <a:gd name="T9" fmla="*/ 1 h 25"/>
                <a:gd name="T10" fmla="*/ 86 w 87"/>
                <a:gd name="T11" fmla="*/ 5 h 25"/>
                <a:gd name="T12" fmla="*/ 87 w 87"/>
                <a:gd name="T13" fmla="*/ 9 h 25"/>
                <a:gd name="T14" fmla="*/ 82 w 87"/>
                <a:gd name="T15" fmla="*/ 15 h 25"/>
                <a:gd name="T16" fmla="*/ 6 w 87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5">
                  <a:moveTo>
                    <a:pt x="6" y="24"/>
                  </a:moveTo>
                  <a:cubicBezTo>
                    <a:pt x="4" y="25"/>
                    <a:pt x="1" y="23"/>
                    <a:pt x="1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3" y="0"/>
                    <a:pt x="86" y="2"/>
                    <a:pt x="86" y="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2"/>
                    <a:pt x="85" y="14"/>
                    <a:pt x="82" y="15"/>
                  </a:cubicBezTo>
                  <a:lnTo>
                    <a:pt x="6" y="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1" name="Freeform 27"/>
            <p:cNvSpPr/>
            <p:nvPr/>
          </p:nvSpPr>
          <p:spPr bwMode="auto">
            <a:xfrm>
              <a:off x="3482578" y="1636115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4 w 20"/>
                <a:gd name="T7" fmla="*/ 42 h 46"/>
                <a:gd name="T8" fmla="*/ 0 w 20"/>
                <a:gd name="T9" fmla="*/ 6 h 46"/>
                <a:gd name="T10" fmla="*/ 4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2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4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2" name="Freeform 28"/>
            <p:cNvSpPr/>
            <p:nvPr/>
          </p:nvSpPr>
          <p:spPr bwMode="auto">
            <a:xfrm>
              <a:off x="534590" y="2182613"/>
              <a:ext cx="41672" cy="57150"/>
            </a:xfrm>
            <a:custGeom>
              <a:avLst/>
              <a:gdLst>
                <a:gd name="T0" fmla="*/ 16 w 16"/>
                <a:gd name="T1" fmla="*/ 16 h 22"/>
                <a:gd name="T2" fmla="*/ 12 w 16"/>
                <a:gd name="T3" fmla="*/ 21 h 22"/>
                <a:gd name="T4" fmla="*/ 7 w 16"/>
                <a:gd name="T5" fmla="*/ 22 h 22"/>
                <a:gd name="T6" fmla="*/ 1 w 16"/>
                <a:gd name="T7" fmla="*/ 18 h 22"/>
                <a:gd name="T8" fmla="*/ 0 w 16"/>
                <a:gd name="T9" fmla="*/ 6 h 22"/>
                <a:gd name="T10" fmla="*/ 4 w 16"/>
                <a:gd name="T11" fmla="*/ 1 h 22"/>
                <a:gd name="T12" fmla="*/ 9 w 16"/>
                <a:gd name="T13" fmla="*/ 0 h 22"/>
                <a:gd name="T14" fmla="*/ 15 w 16"/>
                <a:gd name="T15" fmla="*/ 4 h 22"/>
                <a:gd name="T16" fmla="*/ 16 w 16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4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4" y="22"/>
                    <a:pt x="2" y="20"/>
                    <a:pt x="1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3" name="Freeform 29"/>
            <p:cNvSpPr/>
            <p:nvPr/>
          </p:nvSpPr>
          <p:spPr bwMode="auto">
            <a:xfrm>
              <a:off x="584597" y="2144513"/>
              <a:ext cx="45244" cy="86916"/>
            </a:xfrm>
            <a:custGeom>
              <a:avLst/>
              <a:gdLst>
                <a:gd name="T0" fmla="*/ 18 w 18"/>
                <a:gd name="T1" fmla="*/ 28 h 34"/>
                <a:gd name="T2" fmla="*/ 14 w 18"/>
                <a:gd name="T3" fmla="*/ 34 h 34"/>
                <a:gd name="T4" fmla="*/ 9 w 18"/>
                <a:gd name="T5" fmla="*/ 34 h 34"/>
                <a:gd name="T6" fmla="*/ 3 w 18"/>
                <a:gd name="T7" fmla="*/ 30 h 34"/>
                <a:gd name="T8" fmla="*/ 0 w 18"/>
                <a:gd name="T9" fmla="*/ 7 h 34"/>
                <a:gd name="T10" fmla="*/ 5 w 18"/>
                <a:gd name="T11" fmla="*/ 1 h 34"/>
                <a:gd name="T12" fmla="*/ 10 w 18"/>
                <a:gd name="T13" fmla="*/ 1 h 34"/>
                <a:gd name="T14" fmla="*/ 15 w 18"/>
                <a:gd name="T15" fmla="*/ 5 h 34"/>
                <a:gd name="T16" fmla="*/ 18 w 18"/>
                <a:gd name="T17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8"/>
                  </a:moveTo>
                  <a:cubicBezTo>
                    <a:pt x="18" y="31"/>
                    <a:pt x="16" y="33"/>
                    <a:pt x="14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6" y="34"/>
                    <a:pt x="4" y="33"/>
                    <a:pt x="3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18" y="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4" name="Freeform 30"/>
            <p:cNvSpPr/>
            <p:nvPr/>
          </p:nvSpPr>
          <p:spPr bwMode="auto">
            <a:xfrm>
              <a:off x="629840" y="2109985"/>
              <a:ext cx="52388" cy="116681"/>
            </a:xfrm>
            <a:custGeom>
              <a:avLst/>
              <a:gdLst>
                <a:gd name="T0" fmla="*/ 19 w 20"/>
                <a:gd name="T1" fmla="*/ 39 h 45"/>
                <a:gd name="T2" fmla="*/ 15 w 20"/>
                <a:gd name="T3" fmla="*/ 44 h 45"/>
                <a:gd name="T4" fmla="*/ 10 w 20"/>
                <a:gd name="T5" fmla="*/ 45 h 45"/>
                <a:gd name="T6" fmla="*/ 5 w 20"/>
                <a:gd name="T7" fmla="*/ 41 h 45"/>
                <a:gd name="T8" fmla="*/ 1 w 20"/>
                <a:gd name="T9" fmla="*/ 7 h 45"/>
                <a:gd name="T10" fmla="*/ 5 w 20"/>
                <a:gd name="T11" fmla="*/ 1 h 45"/>
                <a:gd name="T12" fmla="*/ 10 w 20"/>
                <a:gd name="T13" fmla="*/ 1 h 45"/>
                <a:gd name="T14" fmla="*/ 15 w 20"/>
                <a:gd name="T15" fmla="*/ 5 h 45"/>
                <a:gd name="T16" fmla="*/ 19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19" y="39"/>
                  </a:moveTo>
                  <a:cubicBezTo>
                    <a:pt x="20" y="41"/>
                    <a:pt x="18" y="44"/>
                    <a:pt x="15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45"/>
                    <a:pt x="5" y="43"/>
                    <a:pt x="5" y="4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19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5" name="Freeform 31"/>
            <p:cNvSpPr/>
            <p:nvPr/>
          </p:nvSpPr>
          <p:spPr bwMode="auto">
            <a:xfrm>
              <a:off x="527447" y="2074266"/>
              <a:ext cx="110728" cy="97631"/>
            </a:xfrm>
            <a:custGeom>
              <a:avLst/>
              <a:gdLst>
                <a:gd name="T0" fmla="*/ 2 w 43"/>
                <a:gd name="T1" fmla="*/ 38 h 38"/>
                <a:gd name="T2" fmla="*/ 1 w 43"/>
                <a:gd name="T3" fmla="*/ 38 h 38"/>
                <a:gd name="T4" fmla="*/ 0 w 43"/>
                <a:gd name="T5" fmla="*/ 35 h 38"/>
                <a:gd name="T6" fmla="*/ 13 w 43"/>
                <a:gd name="T7" fmla="*/ 19 h 38"/>
                <a:gd name="T8" fmla="*/ 14 w 43"/>
                <a:gd name="T9" fmla="*/ 18 h 38"/>
                <a:gd name="T10" fmla="*/ 26 w 43"/>
                <a:gd name="T11" fmla="*/ 17 h 38"/>
                <a:gd name="T12" fmla="*/ 39 w 43"/>
                <a:gd name="T13" fmla="*/ 1 h 38"/>
                <a:gd name="T14" fmla="*/ 42 w 43"/>
                <a:gd name="T15" fmla="*/ 1 h 38"/>
                <a:gd name="T16" fmla="*/ 42 w 43"/>
                <a:gd name="T17" fmla="*/ 4 h 38"/>
                <a:gd name="T18" fmla="*/ 29 w 43"/>
                <a:gd name="T19" fmla="*/ 20 h 38"/>
                <a:gd name="T20" fmla="*/ 28 w 43"/>
                <a:gd name="T21" fmla="*/ 21 h 38"/>
                <a:gd name="T22" fmla="*/ 15 w 43"/>
                <a:gd name="T23" fmla="*/ 22 h 38"/>
                <a:gd name="T24" fmla="*/ 3 w 43"/>
                <a:gd name="T25" fmla="*/ 37 h 38"/>
                <a:gd name="T26" fmla="*/ 2 w 43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8">
                  <a:moveTo>
                    <a:pt x="2" y="38"/>
                  </a:move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4" y="18"/>
                    <a:pt x="1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2" y="1"/>
                  </a:cubicBezTo>
                  <a:cubicBezTo>
                    <a:pt x="43" y="2"/>
                    <a:pt x="43" y="3"/>
                    <a:pt x="42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2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6" name="Freeform 32"/>
            <p:cNvSpPr>
              <a:spLocks noEditPoints="1"/>
            </p:cNvSpPr>
            <p:nvPr/>
          </p:nvSpPr>
          <p:spPr bwMode="auto">
            <a:xfrm>
              <a:off x="467916" y="2087363"/>
              <a:ext cx="239315" cy="208360"/>
            </a:xfrm>
            <a:custGeom>
              <a:avLst/>
              <a:gdLst>
                <a:gd name="T0" fmla="*/ 86 w 93"/>
                <a:gd name="T1" fmla="*/ 59 h 81"/>
                <a:gd name="T2" fmla="*/ 23 w 93"/>
                <a:gd name="T3" fmla="*/ 66 h 81"/>
                <a:gd name="T4" fmla="*/ 15 w 93"/>
                <a:gd name="T5" fmla="*/ 4 h 81"/>
                <a:gd name="T6" fmla="*/ 10 w 93"/>
                <a:gd name="T7" fmla="*/ 0 h 81"/>
                <a:gd name="T8" fmla="*/ 5 w 93"/>
                <a:gd name="T9" fmla="*/ 1 h 81"/>
                <a:gd name="T10" fmla="*/ 1 w 93"/>
                <a:gd name="T11" fmla="*/ 6 h 81"/>
                <a:gd name="T12" fmla="*/ 9 w 93"/>
                <a:gd name="T13" fmla="*/ 73 h 81"/>
                <a:gd name="T14" fmla="*/ 9 w 93"/>
                <a:gd name="T15" fmla="*/ 77 h 81"/>
                <a:gd name="T16" fmla="*/ 10 w 93"/>
                <a:gd name="T17" fmla="*/ 79 h 81"/>
                <a:gd name="T18" fmla="*/ 15 w 93"/>
                <a:gd name="T19" fmla="*/ 81 h 81"/>
                <a:gd name="T20" fmla="*/ 15 w 93"/>
                <a:gd name="T21" fmla="*/ 81 h 81"/>
                <a:gd name="T22" fmla="*/ 20 w 93"/>
                <a:gd name="T23" fmla="*/ 81 h 81"/>
                <a:gd name="T24" fmla="*/ 88 w 93"/>
                <a:gd name="T25" fmla="*/ 72 h 81"/>
                <a:gd name="T26" fmla="*/ 92 w 93"/>
                <a:gd name="T27" fmla="*/ 67 h 81"/>
                <a:gd name="T28" fmla="*/ 92 w 93"/>
                <a:gd name="T29" fmla="*/ 63 h 81"/>
                <a:gd name="T30" fmla="*/ 86 w 93"/>
                <a:gd name="T31" fmla="*/ 59 h 81"/>
                <a:gd name="T32" fmla="*/ 9 w 93"/>
                <a:gd name="T33" fmla="*/ 9 h 81"/>
                <a:gd name="T34" fmla="*/ 12 w 93"/>
                <a:gd name="T35" fmla="*/ 12 h 81"/>
                <a:gd name="T36" fmla="*/ 9 w 93"/>
                <a:gd name="T37" fmla="*/ 16 h 81"/>
                <a:gd name="T38" fmla="*/ 6 w 93"/>
                <a:gd name="T39" fmla="*/ 13 h 81"/>
                <a:gd name="T40" fmla="*/ 9 w 93"/>
                <a:gd name="T41" fmla="*/ 9 h 81"/>
                <a:gd name="T42" fmla="*/ 11 w 93"/>
                <a:gd name="T43" fmla="*/ 31 h 81"/>
                <a:gd name="T44" fmla="*/ 15 w 93"/>
                <a:gd name="T45" fmla="*/ 34 h 81"/>
                <a:gd name="T46" fmla="*/ 12 w 93"/>
                <a:gd name="T47" fmla="*/ 38 h 81"/>
                <a:gd name="T48" fmla="*/ 8 w 93"/>
                <a:gd name="T49" fmla="*/ 35 h 81"/>
                <a:gd name="T50" fmla="*/ 11 w 93"/>
                <a:gd name="T51" fmla="*/ 31 h 81"/>
                <a:gd name="T52" fmla="*/ 14 w 93"/>
                <a:gd name="T53" fmla="*/ 53 h 81"/>
                <a:gd name="T54" fmla="*/ 18 w 93"/>
                <a:gd name="T55" fmla="*/ 56 h 81"/>
                <a:gd name="T56" fmla="*/ 15 w 93"/>
                <a:gd name="T57" fmla="*/ 60 h 81"/>
                <a:gd name="T58" fmla="*/ 11 w 93"/>
                <a:gd name="T59" fmla="*/ 57 h 81"/>
                <a:gd name="T60" fmla="*/ 14 w 93"/>
                <a:gd name="T61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81">
                  <a:moveTo>
                    <a:pt x="86" y="59"/>
                  </a:moveTo>
                  <a:cubicBezTo>
                    <a:pt x="23" y="66"/>
                    <a:pt x="23" y="66"/>
                    <a:pt x="23" y="6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3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11" y="80"/>
                    <a:pt x="13" y="81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1" y="72"/>
                    <a:pt x="93" y="69"/>
                    <a:pt x="92" y="67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9" y="9"/>
                  </a:moveTo>
                  <a:cubicBezTo>
                    <a:pt x="11" y="9"/>
                    <a:pt x="12" y="11"/>
                    <a:pt x="12" y="12"/>
                  </a:cubicBezTo>
                  <a:cubicBezTo>
                    <a:pt x="13" y="14"/>
                    <a:pt x="11" y="16"/>
                    <a:pt x="9" y="16"/>
                  </a:cubicBezTo>
                  <a:cubicBezTo>
                    <a:pt x="7" y="17"/>
                    <a:pt x="6" y="15"/>
                    <a:pt x="6" y="13"/>
                  </a:cubicBezTo>
                  <a:cubicBezTo>
                    <a:pt x="5" y="11"/>
                    <a:pt x="7" y="10"/>
                    <a:pt x="9" y="9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8" y="54"/>
                    <a:pt x="18" y="56"/>
                  </a:cubicBez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7" name="Freeform 33"/>
            <p:cNvSpPr/>
            <p:nvPr/>
          </p:nvSpPr>
          <p:spPr bwMode="auto">
            <a:xfrm>
              <a:off x="2094309" y="2164753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1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8" name="Freeform 34"/>
            <p:cNvSpPr/>
            <p:nvPr/>
          </p:nvSpPr>
          <p:spPr bwMode="auto">
            <a:xfrm>
              <a:off x="2146697" y="2129034"/>
              <a:ext cx="46434" cy="8691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3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9" name="Freeform 35"/>
            <p:cNvSpPr/>
            <p:nvPr/>
          </p:nvSpPr>
          <p:spPr bwMode="auto">
            <a:xfrm>
              <a:off x="2193131" y="2094506"/>
              <a:ext cx="48815" cy="11430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9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3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0" name="Freeform 36"/>
            <p:cNvSpPr/>
            <p:nvPr/>
          </p:nvSpPr>
          <p:spPr bwMode="auto">
            <a:xfrm>
              <a:off x="2087165" y="2056407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9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29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1" name="Freeform 37"/>
            <p:cNvSpPr>
              <a:spLocks noEditPoints="1"/>
            </p:cNvSpPr>
            <p:nvPr/>
          </p:nvSpPr>
          <p:spPr bwMode="auto">
            <a:xfrm>
              <a:off x="2030015" y="2069503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2" name="Freeform 38"/>
            <p:cNvSpPr/>
            <p:nvPr/>
          </p:nvSpPr>
          <p:spPr bwMode="auto">
            <a:xfrm>
              <a:off x="2869406" y="1987350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0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3" name="Freeform 39"/>
            <p:cNvSpPr/>
            <p:nvPr/>
          </p:nvSpPr>
          <p:spPr bwMode="auto">
            <a:xfrm>
              <a:off x="2920603" y="1950441"/>
              <a:ext cx="46434" cy="8810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2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4" name="Freeform 40"/>
            <p:cNvSpPr/>
            <p:nvPr/>
          </p:nvSpPr>
          <p:spPr bwMode="auto">
            <a:xfrm>
              <a:off x="2967037" y="1917103"/>
              <a:ext cx="48815" cy="11311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10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2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5" name="Freeform 41"/>
            <p:cNvSpPr/>
            <p:nvPr/>
          </p:nvSpPr>
          <p:spPr bwMode="auto">
            <a:xfrm>
              <a:off x="2862262" y="1879003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8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30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6" name="Freeform 42"/>
            <p:cNvSpPr>
              <a:spLocks noEditPoints="1"/>
            </p:cNvSpPr>
            <p:nvPr/>
          </p:nvSpPr>
          <p:spPr bwMode="auto">
            <a:xfrm>
              <a:off x="2805112" y="1892100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5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1 h 82"/>
                <a:gd name="T20" fmla="*/ 14 w 92"/>
                <a:gd name="T21" fmla="*/ 81 h 82"/>
                <a:gd name="T22" fmla="*/ 20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1 h 82"/>
                <a:gd name="T44" fmla="*/ 15 w 92"/>
                <a:gd name="T45" fmla="*/ 35 h 82"/>
                <a:gd name="T46" fmla="*/ 12 w 92"/>
                <a:gd name="T47" fmla="*/ 38 h 82"/>
                <a:gd name="T48" fmla="*/ 8 w 92"/>
                <a:gd name="T49" fmla="*/ 35 h 82"/>
                <a:gd name="T50" fmla="*/ 11 w 92"/>
                <a:gd name="T51" fmla="*/ 31 h 82"/>
                <a:gd name="T52" fmla="*/ 14 w 92"/>
                <a:gd name="T53" fmla="*/ 53 h 82"/>
                <a:gd name="T54" fmla="*/ 18 w 92"/>
                <a:gd name="T55" fmla="*/ 56 h 82"/>
                <a:gd name="T56" fmla="*/ 14 w 92"/>
                <a:gd name="T57" fmla="*/ 60 h 82"/>
                <a:gd name="T58" fmla="*/ 11 w 92"/>
                <a:gd name="T59" fmla="*/ 57 h 82"/>
                <a:gd name="T60" fmla="*/ 14 w 92"/>
                <a:gd name="T61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7" y="55"/>
                    <a:pt x="18" y="56"/>
                  </a:cubicBezTo>
                  <a:cubicBezTo>
                    <a:pt x="18" y="58"/>
                    <a:pt x="16" y="60"/>
                    <a:pt x="14" y="60"/>
                  </a:cubicBezTo>
                  <a:cubicBezTo>
                    <a:pt x="13" y="61"/>
                    <a:pt x="11" y="59"/>
                    <a:pt x="11" y="57"/>
                  </a:cubicBezTo>
                  <a:cubicBezTo>
                    <a:pt x="10" y="55"/>
                    <a:pt x="12" y="54"/>
                    <a:pt x="14" y="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7" name="Freeform 43"/>
            <p:cNvSpPr>
              <a:spLocks noEditPoints="1"/>
            </p:cNvSpPr>
            <p:nvPr/>
          </p:nvSpPr>
          <p:spPr bwMode="auto">
            <a:xfrm>
              <a:off x="388144" y="2517178"/>
              <a:ext cx="234553" cy="201216"/>
            </a:xfrm>
            <a:custGeom>
              <a:avLst/>
              <a:gdLst>
                <a:gd name="T0" fmla="*/ 72 w 91"/>
                <a:gd name="T1" fmla="*/ 11 h 78"/>
                <a:gd name="T2" fmla="*/ 72 w 91"/>
                <a:gd name="T3" fmla="*/ 11 h 78"/>
                <a:gd name="T4" fmla="*/ 70 w 91"/>
                <a:gd name="T5" fmla="*/ 9 h 78"/>
                <a:gd name="T6" fmla="*/ 62 w 91"/>
                <a:gd name="T7" fmla="*/ 10 h 78"/>
                <a:gd name="T8" fmla="*/ 61 w 91"/>
                <a:gd name="T9" fmla="*/ 12 h 78"/>
                <a:gd name="T10" fmla="*/ 56 w 91"/>
                <a:gd name="T11" fmla="*/ 12 h 78"/>
                <a:gd name="T12" fmla="*/ 56 w 91"/>
                <a:gd name="T13" fmla="*/ 7 h 78"/>
                <a:gd name="T14" fmla="*/ 44 w 91"/>
                <a:gd name="T15" fmla="*/ 1 h 78"/>
                <a:gd name="T16" fmla="*/ 37 w 91"/>
                <a:gd name="T17" fmla="*/ 2 h 78"/>
                <a:gd name="T18" fmla="*/ 27 w 91"/>
                <a:gd name="T19" fmla="*/ 11 h 78"/>
                <a:gd name="T20" fmla="*/ 28 w 91"/>
                <a:gd name="T21" fmla="*/ 16 h 78"/>
                <a:gd name="T22" fmla="*/ 23 w 91"/>
                <a:gd name="T23" fmla="*/ 16 h 78"/>
                <a:gd name="T24" fmla="*/ 21 w 91"/>
                <a:gd name="T25" fmla="*/ 15 h 78"/>
                <a:gd name="T26" fmla="*/ 14 w 91"/>
                <a:gd name="T27" fmla="*/ 16 h 78"/>
                <a:gd name="T28" fmla="*/ 12 w 91"/>
                <a:gd name="T29" fmla="*/ 18 h 78"/>
                <a:gd name="T30" fmla="*/ 12 w 91"/>
                <a:gd name="T31" fmla="*/ 18 h 78"/>
                <a:gd name="T32" fmla="*/ 1 w 91"/>
                <a:gd name="T33" fmla="*/ 35 h 78"/>
                <a:gd name="T34" fmla="*/ 4 w 91"/>
                <a:gd name="T35" fmla="*/ 63 h 78"/>
                <a:gd name="T36" fmla="*/ 21 w 91"/>
                <a:gd name="T37" fmla="*/ 77 h 78"/>
                <a:gd name="T38" fmla="*/ 77 w 91"/>
                <a:gd name="T39" fmla="*/ 70 h 78"/>
                <a:gd name="T40" fmla="*/ 90 w 91"/>
                <a:gd name="T41" fmla="*/ 53 h 78"/>
                <a:gd name="T42" fmla="*/ 86 w 91"/>
                <a:gd name="T43" fmla="*/ 24 h 78"/>
                <a:gd name="T44" fmla="*/ 72 w 91"/>
                <a:gd name="T45" fmla="*/ 11 h 78"/>
                <a:gd name="T46" fmla="*/ 32 w 91"/>
                <a:gd name="T47" fmla="*/ 10 h 78"/>
                <a:gd name="T48" fmla="*/ 37 w 91"/>
                <a:gd name="T49" fmla="*/ 7 h 78"/>
                <a:gd name="T50" fmla="*/ 45 w 91"/>
                <a:gd name="T51" fmla="*/ 6 h 78"/>
                <a:gd name="T52" fmla="*/ 51 w 91"/>
                <a:gd name="T53" fmla="*/ 8 h 78"/>
                <a:gd name="T54" fmla="*/ 51 w 91"/>
                <a:gd name="T55" fmla="*/ 13 h 78"/>
                <a:gd name="T56" fmla="*/ 33 w 91"/>
                <a:gd name="T57" fmla="*/ 15 h 78"/>
                <a:gd name="T58" fmla="*/ 32 w 91"/>
                <a:gd name="T59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78">
                  <a:moveTo>
                    <a:pt x="72" y="11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72" y="10"/>
                    <a:pt x="71" y="9"/>
                    <a:pt x="70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1"/>
                    <a:pt x="61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1"/>
                    <a:pt x="50" y="0"/>
                    <a:pt x="44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1" y="2"/>
                    <a:pt x="26" y="5"/>
                    <a:pt x="27" y="11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2" y="15"/>
                    <a:pt x="21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7"/>
                    <a:pt x="1" y="35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72"/>
                    <a:pt x="13" y="78"/>
                    <a:pt x="21" y="77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5" y="69"/>
                    <a:pt x="91" y="61"/>
                    <a:pt x="90" y="5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17"/>
                    <a:pt x="79" y="11"/>
                    <a:pt x="72" y="11"/>
                  </a:cubicBezTo>
                  <a:close/>
                  <a:moveTo>
                    <a:pt x="32" y="10"/>
                  </a:moveTo>
                  <a:cubicBezTo>
                    <a:pt x="32" y="9"/>
                    <a:pt x="32" y="8"/>
                    <a:pt x="37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0" y="5"/>
                    <a:pt x="50" y="7"/>
                    <a:pt x="51" y="8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33" y="15"/>
                    <a:pt x="33" y="15"/>
                    <a:pt x="33" y="15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8" name="Freeform 44"/>
            <p:cNvSpPr>
              <a:spLocks noEditPoints="1"/>
            </p:cNvSpPr>
            <p:nvPr/>
          </p:nvSpPr>
          <p:spPr bwMode="auto">
            <a:xfrm>
              <a:off x="1721644" y="2151656"/>
              <a:ext cx="164306" cy="139304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9" name="Freeform 45"/>
            <p:cNvSpPr>
              <a:spLocks noEditPoints="1"/>
            </p:cNvSpPr>
            <p:nvPr/>
          </p:nvSpPr>
          <p:spPr bwMode="auto">
            <a:xfrm>
              <a:off x="3261122" y="190400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9 w 63"/>
                <a:gd name="T5" fmla="*/ 6 h 54"/>
                <a:gd name="T6" fmla="*/ 43 w 63"/>
                <a:gd name="T7" fmla="*/ 6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6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4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1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3"/>
                    <a:pt x="0" y="18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9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7"/>
                    <a:pt x="63" y="42"/>
                    <a:pt x="63" y="3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11"/>
                    <a:pt x="55" y="7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3"/>
                    <a:pt x="35" y="4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0" name="Freeform 46"/>
            <p:cNvSpPr>
              <a:spLocks noEditPoints="1"/>
            </p:cNvSpPr>
            <p:nvPr/>
          </p:nvSpPr>
          <p:spPr bwMode="auto">
            <a:xfrm>
              <a:off x="3208735" y="1458712"/>
              <a:ext cx="16311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3" y="3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1" name="Freeform 47"/>
            <p:cNvSpPr>
              <a:spLocks noEditPoints="1"/>
            </p:cNvSpPr>
            <p:nvPr/>
          </p:nvSpPr>
          <p:spPr bwMode="auto">
            <a:xfrm>
              <a:off x="3476624" y="274339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5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9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0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2 w 63"/>
                <a:gd name="T41" fmla="*/ 37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5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2" y="3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2" name="Freeform 48"/>
            <p:cNvSpPr>
              <a:spLocks noEditPoints="1"/>
            </p:cNvSpPr>
            <p:nvPr/>
          </p:nvSpPr>
          <p:spPr bwMode="auto">
            <a:xfrm>
              <a:off x="717947" y="1976634"/>
              <a:ext cx="182165" cy="244079"/>
            </a:xfrm>
            <a:custGeom>
              <a:avLst/>
              <a:gdLst>
                <a:gd name="T0" fmla="*/ 45 w 71"/>
                <a:gd name="T1" fmla="*/ 1 h 95"/>
                <a:gd name="T2" fmla="*/ 15 w 71"/>
                <a:gd name="T3" fmla="*/ 5 h 95"/>
                <a:gd name="T4" fmla="*/ 1 w 71"/>
                <a:gd name="T5" fmla="*/ 22 h 95"/>
                <a:gd name="T6" fmla="*/ 8 w 71"/>
                <a:gd name="T7" fmla="*/ 80 h 95"/>
                <a:gd name="T8" fmla="*/ 26 w 71"/>
                <a:gd name="T9" fmla="*/ 94 h 95"/>
                <a:gd name="T10" fmla="*/ 56 w 71"/>
                <a:gd name="T11" fmla="*/ 90 h 95"/>
                <a:gd name="T12" fmla="*/ 70 w 71"/>
                <a:gd name="T13" fmla="*/ 72 h 95"/>
                <a:gd name="T14" fmla="*/ 63 w 71"/>
                <a:gd name="T15" fmla="*/ 15 h 95"/>
                <a:gd name="T16" fmla="*/ 45 w 71"/>
                <a:gd name="T17" fmla="*/ 1 h 95"/>
                <a:gd name="T18" fmla="*/ 45 w 71"/>
                <a:gd name="T19" fmla="*/ 84 h 95"/>
                <a:gd name="T20" fmla="*/ 44 w 71"/>
                <a:gd name="T21" fmla="*/ 86 h 95"/>
                <a:gd name="T22" fmla="*/ 37 w 71"/>
                <a:gd name="T23" fmla="*/ 86 h 95"/>
                <a:gd name="T24" fmla="*/ 36 w 71"/>
                <a:gd name="T25" fmla="*/ 85 h 95"/>
                <a:gd name="T26" fmla="*/ 35 w 71"/>
                <a:gd name="T27" fmla="*/ 81 h 95"/>
                <a:gd name="T28" fmla="*/ 36 w 71"/>
                <a:gd name="T29" fmla="*/ 79 h 95"/>
                <a:gd name="T30" fmla="*/ 43 w 71"/>
                <a:gd name="T31" fmla="*/ 79 h 95"/>
                <a:gd name="T32" fmla="*/ 44 w 71"/>
                <a:gd name="T33" fmla="*/ 80 h 95"/>
                <a:gd name="T34" fmla="*/ 45 w 71"/>
                <a:gd name="T35" fmla="*/ 84 h 95"/>
                <a:gd name="T36" fmla="*/ 61 w 71"/>
                <a:gd name="T37" fmla="*/ 60 h 95"/>
                <a:gd name="T38" fmla="*/ 53 w 71"/>
                <a:gd name="T39" fmla="*/ 70 h 95"/>
                <a:gd name="T40" fmla="*/ 25 w 71"/>
                <a:gd name="T41" fmla="*/ 74 h 95"/>
                <a:gd name="T42" fmla="*/ 14 w 71"/>
                <a:gd name="T43" fmla="*/ 65 h 95"/>
                <a:gd name="T44" fmla="*/ 9 w 71"/>
                <a:gd name="T45" fmla="*/ 23 h 95"/>
                <a:gd name="T46" fmla="*/ 17 w 71"/>
                <a:gd name="T47" fmla="*/ 12 h 95"/>
                <a:gd name="T48" fmla="*/ 45 w 71"/>
                <a:gd name="T49" fmla="*/ 9 h 95"/>
                <a:gd name="T50" fmla="*/ 55 w 71"/>
                <a:gd name="T51" fmla="*/ 17 h 95"/>
                <a:gd name="T52" fmla="*/ 61 w 71"/>
                <a:gd name="T5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95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9" y="88"/>
                    <a:pt x="17" y="95"/>
                    <a:pt x="26" y="94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65" y="89"/>
                    <a:pt x="71" y="81"/>
                    <a:pt x="70" y="72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45" y="84"/>
                  </a:moveTo>
                  <a:cubicBezTo>
                    <a:pt x="45" y="85"/>
                    <a:pt x="44" y="86"/>
                    <a:pt x="44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6" y="87"/>
                    <a:pt x="36" y="86"/>
                    <a:pt x="36" y="85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0"/>
                    <a:pt x="36" y="80"/>
                    <a:pt x="3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4" y="79"/>
                    <a:pt x="44" y="80"/>
                  </a:cubicBezTo>
                  <a:lnTo>
                    <a:pt x="45" y="84"/>
                  </a:lnTo>
                  <a:close/>
                  <a:moveTo>
                    <a:pt x="61" y="60"/>
                  </a:moveTo>
                  <a:cubicBezTo>
                    <a:pt x="61" y="65"/>
                    <a:pt x="58" y="69"/>
                    <a:pt x="53" y="70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0" y="74"/>
                    <a:pt x="15" y="70"/>
                    <a:pt x="14" y="6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18"/>
                    <a:pt x="12" y="13"/>
                    <a:pt x="17" y="12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0" y="8"/>
                    <a:pt x="55" y="12"/>
                    <a:pt x="55" y="17"/>
                  </a:cubicBezTo>
                  <a:lnTo>
                    <a:pt x="61" y="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3" name="Freeform 49"/>
            <p:cNvSpPr/>
            <p:nvPr/>
          </p:nvSpPr>
          <p:spPr bwMode="auto">
            <a:xfrm>
              <a:off x="890588" y="1983778"/>
              <a:ext cx="44053" cy="211931"/>
            </a:xfrm>
            <a:custGeom>
              <a:avLst/>
              <a:gdLst>
                <a:gd name="T0" fmla="*/ 4 w 17"/>
                <a:gd name="T1" fmla="*/ 0 h 82"/>
                <a:gd name="T2" fmla="*/ 0 w 17"/>
                <a:gd name="T3" fmla="*/ 4 h 82"/>
                <a:gd name="T4" fmla="*/ 9 w 17"/>
                <a:gd name="T5" fmla="*/ 78 h 82"/>
                <a:gd name="T6" fmla="*/ 14 w 17"/>
                <a:gd name="T7" fmla="*/ 82 h 82"/>
                <a:gd name="T8" fmla="*/ 17 w 17"/>
                <a:gd name="T9" fmla="*/ 78 h 82"/>
                <a:gd name="T10" fmla="*/ 8 w 17"/>
                <a:gd name="T11" fmla="*/ 3 h 82"/>
                <a:gd name="T12" fmla="*/ 4 w 17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2">
                  <a:moveTo>
                    <a:pt x="4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81"/>
                    <a:pt x="11" y="82"/>
                    <a:pt x="14" y="82"/>
                  </a:cubicBezTo>
                  <a:cubicBezTo>
                    <a:pt x="16" y="82"/>
                    <a:pt x="17" y="80"/>
                    <a:pt x="17" y="7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4" name="Freeform 50"/>
            <p:cNvSpPr/>
            <p:nvPr/>
          </p:nvSpPr>
          <p:spPr bwMode="auto">
            <a:xfrm>
              <a:off x="913209" y="1992113"/>
              <a:ext cx="15478" cy="75010"/>
            </a:xfrm>
            <a:custGeom>
              <a:avLst/>
              <a:gdLst>
                <a:gd name="T0" fmla="*/ 1 w 6"/>
                <a:gd name="T1" fmla="*/ 0 h 29"/>
                <a:gd name="T2" fmla="*/ 0 w 6"/>
                <a:gd name="T3" fmla="*/ 2 h 29"/>
                <a:gd name="T4" fmla="*/ 3 w 6"/>
                <a:gd name="T5" fmla="*/ 27 h 29"/>
                <a:gd name="T6" fmla="*/ 5 w 6"/>
                <a:gd name="T7" fmla="*/ 29 h 29"/>
                <a:gd name="T8" fmla="*/ 6 w 6"/>
                <a:gd name="T9" fmla="*/ 27 h 29"/>
                <a:gd name="T10" fmla="*/ 3 w 6"/>
                <a:gd name="T11" fmla="*/ 1 h 29"/>
                <a:gd name="T12" fmla="*/ 1 w 6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9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5" name="Freeform 51"/>
            <p:cNvSpPr/>
            <p:nvPr/>
          </p:nvSpPr>
          <p:spPr bwMode="auto">
            <a:xfrm>
              <a:off x="751284" y="2030213"/>
              <a:ext cx="100013" cy="26194"/>
            </a:xfrm>
            <a:custGeom>
              <a:avLst/>
              <a:gdLst>
                <a:gd name="T0" fmla="*/ 39 w 39"/>
                <a:gd name="T1" fmla="*/ 2 h 10"/>
                <a:gd name="T2" fmla="*/ 37 w 39"/>
                <a:gd name="T3" fmla="*/ 6 h 10"/>
                <a:gd name="T4" fmla="*/ 3 w 39"/>
                <a:gd name="T5" fmla="*/ 10 h 10"/>
                <a:gd name="T6" fmla="*/ 0 w 39"/>
                <a:gd name="T7" fmla="*/ 7 h 10"/>
                <a:gd name="T8" fmla="*/ 0 w 39"/>
                <a:gd name="T9" fmla="*/ 7 h 10"/>
                <a:gd name="T10" fmla="*/ 3 w 39"/>
                <a:gd name="T11" fmla="*/ 4 h 10"/>
                <a:gd name="T12" fmla="*/ 36 w 39"/>
                <a:gd name="T13" fmla="*/ 0 h 10"/>
                <a:gd name="T14" fmla="*/ 39 w 3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0">
                  <a:moveTo>
                    <a:pt x="39" y="2"/>
                  </a:moveTo>
                  <a:cubicBezTo>
                    <a:pt x="39" y="4"/>
                    <a:pt x="38" y="5"/>
                    <a:pt x="37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6" name="Freeform 52"/>
            <p:cNvSpPr/>
            <p:nvPr/>
          </p:nvSpPr>
          <p:spPr bwMode="auto">
            <a:xfrm>
              <a:off x="753665" y="2056407"/>
              <a:ext cx="103584" cy="26194"/>
            </a:xfrm>
            <a:custGeom>
              <a:avLst/>
              <a:gdLst>
                <a:gd name="T0" fmla="*/ 39 w 40"/>
                <a:gd name="T1" fmla="*/ 2 h 10"/>
                <a:gd name="T2" fmla="*/ 37 w 40"/>
                <a:gd name="T3" fmla="*/ 5 h 10"/>
                <a:gd name="T4" fmla="*/ 3 w 40"/>
                <a:gd name="T5" fmla="*/ 10 h 10"/>
                <a:gd name="T6" fmla="*/ 0 w 40"/>
                <a:gd name="T7" fmla="*/ 7 h 10"/>
                <a:gd name="T8" fmla="*/ 0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39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39" y="2"/>
                  </a:moveTo>
                  <a:cubicBezTo>
                    <a:pt x="40" y="4"/>
                    <a:pt x="38" y="5"/>
                    <a:pt x="37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1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7" name="Freeform 53"/>
            <p:cNvSpPr/>
            <p:nvPr/>
          </p:nvSpPr>
          <p:spPr bwMode="auto">
            <a:xfrm>
              <a:off x="756047" y="2082600"/>
              <a:ext cx="103584" cy="25004"/>
            </a:xfrm>
            <a:custGeom>
              <a:avLst/>
              <a:gdLst>
                <a:gd name="T0" fmla="*/ 40 w 40"/>
                <a:gd name="T1" fmla="*/ 2 h 10"/>
                <a:gd name="T2" fmla="*/ 37 w 40"/>
                <a:gd name="T3" fmla="*/ 5 h 10"/>
                <a:gd name="T4" fmla="*/ 4 w 40"/>
                <a:gd name="T5" fmla="*/ 9 h 10"/>
                <a:gd name="T6" fmla="*/ 1 w 40"/>
                <a:gd name="T7" fmla="*/ 7 h 10"/>
                <a:gd name="T8" fmla="*/ 1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40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40" y="2"/>
                  </a:moveTo>
                  <a:cubicBezTo>
                    <a:pt x="40" y="4"/>
                    <a:pt x="39" y="5"/>
                    <a:pt x="37" y="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40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8" name="Freeform 54"/>
            <p:cNvSpPr/>
            <p:nvPr/>
          </p:nvSpPr>
          <p:spPr bwMode="auto">
            <a:xfrm>
              <a:off x="802482" y="2107603"/>
              <a:ext cx="59531" cy="21431"/>
            </a:xfrm>
            <a:custGeom>
              <a:avLst/>
              <a:gdLst>
                <a:gd name="T0" fmla="*/ 23 w 23"/>
                <a:gd name="T1" fmla="*/ 2 h 8"/>
                <a:gd name="T2" fmla="*/ 20 w 23"/>
                <a:gd name="T3" fmla="*/ 5 h 8"/>
                <a:gd name="T4" fmla="*/ 3 w 23"/>
                <a:gd name="T5" fmla="*/ 7 h 8"/>
                <a:gd name="T6" fmla="*/ 0 w 23"/>
                <a:gd name="T7" fmla="*/ 5 h 8"/>
                <a:gd name="T8" fmla="*/ 0 w 23"/>
                <a:gd name="T9" fmla="*/ 5 h 8"/>
                <a:gd name="T10" fmla="*/ 2 w 23"/>
                <a:gd name="T11" fmla="*/ 2 h 8"/>
                <a:gd name="T12" fmla="*/ 20 w 23"/>
                <a:gd name="T13" fmla="*/ 0 h 8"/>
                <a:gd name="T14" fmla="*/ 23 w 2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8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3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9" name="Freeform 55"/>
            <p:cNvSpPr>
              <a:spLocks noEditPoints="1"/>
            </p:cNvSpPr>
            <p:nvPr/>
          </p:nvSpPr>
          <p:spPr bwMode="auto">
            <a:xfrm>
              <a:off x="3059906" y="2087363"/>
              <a:ext cx="172640" cy="232172"/>
            </a:xfrm>
            <a:custGeom>
              <a:avLst/>
              <a:gdLst>
                <a:gd name="T0" fmla="*/ 43 w 67"/>
                <a:gd name="T1" fmla="*/ 1 h 90"/>
                <a:gd name="T2" fmla="*/ 14 w 67"/>
                <a:gd name="T3" fmla="*/ 4 h 90"/>
                <a:gd name="T4" fmla="*/ 1 w 67"/>
                <a:gd name="T5" fmla="*/ 21 h 90"/>
                <a:gd name="T6" fmla="*/ 8 w 67"/>
                <a:gd name="T7" fmla="*/ 76 h 90"/>
                <a:gd name="T8" fmla="*/ 25 w 67"/>
                <a:gd name="T9" fmla="*/ 89 h 90"/>
                <a:gd name="T10" fmla="*/ 53 w 67"/>
                <a:gd name="T11" fmla="*/ 85 h 90"/>
                <a:gd name="T12" fmla="*/ 66 w 67"/>
                <a:gd name="T13" fmla="*/ 68 h 90"/>
                <a:gd name="T14" fmla="*/ 60 w 67"/>
                <a:gd name="T15" fmla="*/ 14 h 90"/>
                <a:gd name="T16" fmla="*/ 43 w 67"/>
                <a:gd name="T17" fmla="*/ 1 h 90"/>
                <a:gd name="T18" fmla="*/ 43 w 67"/>
                <a:gd name="T19" fmla="*/ 80 h 90"/>
                <a:gd name="T20" fmla="*/ 41 w 67"/>
                <a:gd name="T21" fmla="*/ 81 h 90"/>
                <a:gd name="T22" fmla="*/ 35 w 67"/>
                <a:gd name="T23" fmla="*/ 82 h 90"/>
                <a:gd name="T24" fmla="*/ 34 w 67"/>
                <a:gd name="T25" fmla="*/ 81 h 90"/>
                <a:gd name="T26" fmla="*/ 33 w 67"/>
                <a:gd name="T27" fmla="*/ 77 h 90"/>
                <a:gd name="T28" fmla="*/ 35 w 67"/>
                <a:gd name="T29" fmla="*/ 75 h 90"/>
                <a:gd name="T30" fmla="*/ 41 w 67"/>
                <a:gd name="T31" fmla="*/ 75 h 90"/>
                <a:gd name="T32" fmla="*/ 42 w 67"/>
                <a:gd name="T33" fmla="*/ 76 h 90"/>
                <a:gd name="T34" fmla="*/ 43 w 67"/>
                <a:gd name="T35" fmla="*/ 80 h 90"/>
                <a:gd name="T36" fmla="*/ 58 w 67"/>
                <a:gd name="T37" fmla="*/ 57 h 90"/>
                <a:gd name="T38" fmla="*/ 50 w 67"/>
                <a:gd name="T39" fmla="*/ 66 h 90"/>
                <a:gd name="T40" fmla="*/ 23 w 67"/>
                <a:gd name="T41" fmla="*/ 70 h 90"/>
                <a:gd name="T42" fmla="*/ 14 w 67"/>
                <a:gd name="T43" fmla="*/ 62 h 90"/>
                <a:gd name="T44" fmla="*/ 9 w 67"/>
                <a:gd name="T45" fmla="*/ 22 h 90"/>
                <a:gd name="T46" fmla="*/ 16 w 67"/>
                <a:gd name="T47" fmla="*/ 12 h 90"/>
                <a:gd name="T48" fmla="*/ 43 w 67"/>
                <a:gd name="T49" fmla="*/ 8 h 90"/>
                <a:gd name="T50" fmla="*/ 53 w 67"/>
                <a:gd name="T51" fmla="*/ 16 h 90"/>
                <a:gd name="T52" fmla="*/ 58 w 67"/>
                <a:gd name="T53" fmla="*/ 5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90">
                  <a:moveTo>
                    <a:pt x="43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6" y="5"/>
                    <a:pt x="0" y="13"/>
                    <a:pt x="1" y="2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84"/>
                    <a:pt x="17" y="90"/>
                    <a:pt x="25" y="8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61" y="84"/>
                    <a:pt x="67" y="77"/>
                    <a:pt x="66" y="6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9" y="6"/>
                    <a:pt x="51" y="0"/>
                    <a:pt x="43" y="1"/>
                  </a:cubicBezTo>
                  <a:close/>
                  <a:moveTo>
                    <a:pt x="43" y="80"/>
                  </a:moveTo>
                  <a:cubicBezTo>
                    <a:pt x="43" y="81"/>
                    <a:pt x="42" y="81"/>
                    <a:pt x="41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2"/>
                    <a:pt x="34" y="82"/>
                    <a:pt x="34" y="81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3" y="76"/>
                    <a:pt x="34" y="76"/>
                    <a:pt x="35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2" y="75"/>
                    <a:pt x="42" y="76"/>
                  </a:cubicBezTo>
                  <a:lnTo>
                    <a:pt x="43" y="80"/>
                  </a:lnTo>
                  <a:close/>
                  <a:moveTo>
                    <a:pt x="58" y="57"/>
                  </a:moveTo>
                  <a:cubicBezTo>
                    <a:pt x="58" y="61"/>
                    <a:pt x="55" y="66"/>
                    <a:pt x="50" y="66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19" y="70"/>
                    <a:pt x="14" y="67"/>
                    <a:pt x="14" y="6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17"/>
                    <a:pt x="11" y="12"/>
                    <a:pt x="16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8" y="8"/>
                    <a:pt x="52" y="11"/>
                    <a:pt x="53" y="16"/>
                  </a:cubicBezTo>
                  <a:lnTo>
                    <a:pt x="58" y="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0" name="Freeform 56"/>
            <p:cNvSpPr/>
            <p:nvPr/>
          </p:nvSpPr>
          <p:spPr bwMode="auto">
            <a:xfrm>
              <a:off x="3224212" y="2094506"/>
              <a:ext cx="41672" cy="201216"/>
            </a:xfrm>
            <a:custGeom>
              <a:avLst/>
              <a:gdLst>
                <a:gd name="T0" fmla="*/ 3 w 16"/>
                <a:gd name="T1" fmla="*/ 0 h 78"/>
                <a:gd name="T2" fmla="*/ 0 w 16"/>
                <a:gd name="T3" fmla="*/ 4 h 78"/>
                <a:gd name="T4" fmla="*/ 9 w 16"/>
                <a:gd name="T5" fmla="*/ 74 h 78"/>
                <a:gd name="T6" fmla="*/ 13 w 16"/>
                <a:gd name="T7" fmla="*/ 78 h 78"/>
                <a:gd name="T8" fmla="*/ 16 w 16"/>
                <a:gd name="T9" fmla="*/ 73 h 78"/>
                <a:gd name="T10" fmla="*/ 7 w 16"/>
                <a:gd name="T11" fmla="*/ 3 h 78"/>
                <a:gd name="T12" fmla="*/ 3 w 1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6"/>
                    <a:pt x="11" y="78"/>
                    <a:pt x="13" y="78"/>
                  </a:cubicBezTo>
                  <a:cubicBezTo>
                    <a:pt x="15" y="77"/>
                    <a:pt x="16" y="75"/>
                    <a:pt x="16" y="7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1" name="Freeform 57"/>
            <p:cNvSpPr/>
            <p:nvPr/>
          </p:nvSpPr>
          <p:spPr bwMode="auto">
            <a:xfrm>
              <a:off x="3245643" y="2102841"/>
              <a:ext cx="15478" cy="69056"/>
            </a:xfrm>
            <a:custGeom>
              <a:avLst/>
              <a:gdLst>
                <a:gd name="T0" fmla="*/ 1 w 6"/>
                <a:gd name="T1" fmla="*/ 0 h 27"/>
                <a:gd name="T2" fmla="*/ 0 w 6"/>
                <a:gd name="T3" fmla="*/ 1 h 27"/>
                <a:gd name="T4" fmla="*/ 3 w 6"/>
                <a:gd name="T5" fmla="*/ 26 h 27"/>
                <a:gd name="T6" fmla="*/ 5 w 6"/>
                <a:gd name="T7" fmla="*/ 27 h 27"/>
                <a:gd name="T8" fmla="*/ 6 w 6"/>
                <a:gd name="T9" fmla="*/ 25 h 27"/>
                <a:gd name="T10" fmla="*/ 3 w 6"/>
                <a:gd name="T11" fmla="*/ 1 h 27"/>
                <a:gd name="T12" fmla="*/ 1 w 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7"/>
                    <a:pt x="5" y="27"/>
                  </a:cubicBezTo>
                  <a:cubicBezTo>
                    <a:pt x="5" y="27"/>
                    <a:pt x="6" y="26"/>
                    <a:pt x="6" y="25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2" name="Freeform 58"/>
            <p:cNvSpPr/>
            <p:nvPr/>
          </p:nvSpPr>
          <p:spPr bwMode="auto">
            <a:xfrm>
              <a:off x="3090862" y="2138559"/>
              <a:ext cx="97631" cy="23813"/>
            </a:xfrm>
            <a:custGeom>
              <a:avLst/>
              <a:gdLst>
                <a:gd name="T0" fmla="*/ 38 w 38"/>
                <a:gd name="T1" fmla="*/ 2 h 9"/>
                <a:gd name="T2" fmla="*/ 35 w 38"/>
                <a:gd name="T3" fmla="*/ 5 h 9"/>
                <a:gd name="T4" fmla="*/ 3 w 38"/>
                <a:gd name="T5" fmla="*/ 9 h 9"/>
                <a:gd name="T6" fmla="*/ 0 w 38"/>
                <a:gd name="T7" fmla="*/ 7 h 9"/>
                <a:gd name="T8" fmla="*/ 0 w 38"/>
                <a:gd name="T9" fmla="*/ 7 h 9"/>
                <a:gd name="T10" fmla="*/ 3 w 38"/>
                <a:gd name="T11" fmla="*/ 4 h 9"/>
                <a:gd name="T12" fmla="*/ 35 w 38"/>
                <a:gd name="T13" fmla="*/ 0 h 9"/>
                <a:gd name="T14" fmla="*/ 38 w 38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">
                  <a:moveTo>
                    <a:pt x="38" y="2"/>
                  </a:moveTo>
                  <a:cubicBezTo>
                    <a:pt x="38" y="4"/>
                    <a:pt x="37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8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3" name="Freeform 59"/>
            <p:cNvSpPr/>
            <p:nvPr/>
          </p:nvSpPr>
          <p:spPr bwMode="auto">
            <a:xfrm>
              <a:off x="3093244" y="2162371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4 w 38"/>
                <a:gd name="T5" fmla="*/ 9 h 10"/>
                <a:gd name="T6" fmla="*/ 1 w 38"/>
                <a:gd name="T7" fmla="*/ 7 h 10"/>
                <a:gd name="T8" fmla="*/ 1 w 38"/>
                <a:gd name="T9" fmla="*/ 7 h 10"/>
                <a:gd name="T10" fmla="*/ 3 w 38"/>
                <a:gd name="T11" fmla="*/ 4 h 10"/>
                <a:gd name="T12" fmla="*/ 35 w 38"/>
                <a:gd name="T13" fmla="*/ 0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5"/>
                    <a:pt x="35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4" name="Freeform 60"/>
            <p:cNvSpPr/>
            <p:nvPr/>
          </p:nvSpPr>
          <p:spPr bwMode="auto">
            <a:xfrm>
              <a:off x="3099197" y="2187375"/>
              <a:ext cx="95250" cy="23813"/>
            </a:xfrm>
            <a:custGeom>
              <a:avLst/>
              <a:gdLst>
                <a:gd name="T0" fmla="*/ 37 w 37"/>
                <a:gd name="T1" fmla="*/ 2 h 9"/>
                <a:gd name="T2" fmla="*/ 35 w 37"/>
                <a:gd name="T3" fmla="*/ 5 h 9"/>
                <a:gd name="T4" fmla="*/ 3 w 37"/>
                <a:gd name="T5" fmla="*/ 9 h 9"/>
                <a:gd name="T6" fmla="*/ 0 w 37"/>
                <a:gd name="T7" fmla="*/ 7 h 9"/>
                <a:gd name="T8" fmla="*/ 0 w 37"/>
                <a:gd name="T9" fmla="*/ 7 h 9"/>
                <a:gd name="T10" fmla="*/ 2 w 37"/>
                <a:gd name="T11" fmla="*/ 4 h 9"/>
                <a:gd name="T12" fmla="*/ 34 w 37"/>
                <a:gd name="T13" fmla="*/ 0 h 9"/>
                <a:gd name="T14" fmla="*/ 37 w 37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9">
                  <a:moveTo>
                    <a:pt x="37" y="2"/>
                  </a:moveTo>
                  <a:cubicBezTo>
                    <a:pt x="37" y="3"/>
                    <a:pt x="36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7" y="1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5" name="Freeform 61"/>
            <p:cNvSpPr/>
            <p:nvPr/>
          </p:nvSpPr>
          <p:spPr bwMode="auto">
            <a:xfrm>
              <a:off x="3139678" y="2211188"/>
              <a:ext cx="57150" cy="20241"/>
            </a:xfrm>
            <a:custGeom>
              <a:avLst/>
              <a:gdLst>
                <a:gd name="T0" fmla="*/ 22 w 22"/>
                <a:gd name="T1" fmla="*/ 2 h 8"/>
                <a:gd name="T2" fmla="*/ 20 w 22"/>
                <a:gd name="T3" fmla="*/ 5 h 8"/>
                <a:gd name="T4" fmla="*/ 3 w 22"/>
                <a:gd name="T5" fmla="*/ 7 h 8"/>
                <a:gd name="T6" fmla="*/ 0 w 22"/>
                <a:gd name="T7" fmla="*/ 5 h 8"/>
                <a:gd name="T8" fmla="*/ 0 w 22"/>
                <a:gd name="T9" fmla="*/ 5 h 8"/>
                <a:gd name="T10" fmla="*/ 2 w 22"/>
                <a:gd name="T11" fmla="*/ 2 h 8"/>
                <a:gd name="T12" fmla="*/ 19 w 22"/>
                <a:gd name="T13" fmla="*/ 0 h 8"/>
                <a:gd name="T14" fmla="*/ 22 w 22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">
                  <a:moveTo>
                    <a:pt x="22" y="2"/>
                  </a:moveTo>
                  <a:cubicBezTo>
                    <a:pt x="22" y="4"/>
                    <a:pt x="21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2" y="1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6" name="Freeform 62"/>
            <p:cNvSpPr>
              <a:spLocks noEditPoints="1"/>
            </p:cNvSpPr>
            <p:nvPr/>
          </p:nvSpPr>
          <p:spPr bwMode="auto">
            <a:xfrm>
              <a:off x="1734740" y="1870669"/>
              <a:ext cx="241697" cy="252413"/>
            </a:xfrm>
            <a:custGeom>
              <a:avLst/>
              <a:gdLst>
                <a:gd name="T0" fmla="*/ 71 w 94"/>
                <a:gd name="T1" fmla="*/ 1 h 98"/>
                <a:gd name="T2" fmla="*/ 15 w 94"/>
                <a:gd name="T3" fmla="*/ 8 h 98"/>
                <a:gd name="T4" fmla="*/ 1 w 94"/>
                <a:gd name="T5" fmla="*/ 26 h 98"/>
                <a:gd name="T6" fmla="*/ 6 w 94"/>
                <a:gd name="T7" fmla="*/ 62 h 98"/>
                <a:gd name="T8" fmla="*/ 24 w 94"/>
                <a:gd name="T9" fmla="*/ 76 h 98"/>
                <a:gd name="T10" fmla="*/ 45 w 94"/>
                <a:gd name="T11" fmla="*/ 73 h 98"/>
                <a:gd name="T12" fmla="*/ 46 w 94"/>
                <a:gd name="T13" fmla="*/ 84 h 98"/>
                <a:gd name="T14" fmla="*/ 21 w 94"/>
                <a:gd name="T15" fmla="*/ 88 h 98"/>
                <a:gd name="T16" fmla="*/ 17 w 94"/>
                <a:gd name="T17" fmla="*/ 93 h 98"/>
                <a:gd name="T18" fmla="*/ 22 w 94"/>
                <a:gd name="T19" fmla="*/ 98 h 98"/>
                <a:gd name="T20" fmla="*/ 86 w 94"/>
                <a:gd name="T21" fmla="*/ 90 h 98"/>
                <a:gd name="T22" fmla="*/ 90 w 94"/>
                <a:gd name="T23" fmla="*/ 84 h 98"/>
                <a:gd name="T24" fmla="*/ 84 w 94"/>
                <a:gd name="T25" fmla="*/ 80 h 98"/>
                <a:gd name="T26" fmla="*/ 59 w 94"/>
                <a:gd name="T27" fmla="*/ 83 h 98"/>
                <a:gd name="T28" fmla="*/ 58 w 94"/>
                <a:gd name="T29" fmla="*/ 71 h 98"/>
                <a:gd name="T30" fmla="*/ 79 w 94"/>
                <a:gd name="T31" fmla="*/ 69 h 98"/>
                <a:gd name="T32" fmla="*/ 93 w 94"/>
                <a:gd name="T33" fmla="*/ 51 h 98"/>
                <a:gd name="T34" fmla="*/ 88 w 94"/>
                <a:gd name="T35" fmla="*/ 15 h 98"/>
                <a:gd name="T36" fmla="*/ 71 w 94"/>
                <a:gd name="T37" fmla="*/ 1 h 98"/>
                <a:gd name="T38" fmla="*/ 87 w 94"/>
                <a:gd name="T39" fmla="*/ 52 h 98"/>
                <a:gd name="T40" fmla="*/ 78 w 94"/>
                <a:gd name="T41" fmla="*/ 63 h 98"/>
                <a:gd name="T42" fmla="*/ 23 w 94"/>
                <a:gd name="T43" fmla="*/ 69 h 98"/>
                <a:gd name="T44" fmla="*/ 12 w 94"/>
                <a:gd name="T45" fmla="*/ 61 h 98"/>
                <a:gd name="T46" fmla="*/ 7 w 94"/>
                <a:gd name="T47" fmla="*/ 25 h 98"/>
                <a:gd name="T48" fmla="*/ 16 w 94"/>
                <a:gd name="T49" fmla="*/ 14 h 98"/>
                <a:gd name="T50" fmla="*/ 71 w 94"/>
                <a:gd name="T51" fmla="*/ 7 h 98"/>
                <a:gd name="T52" fmla="*/ 83 w 94"/>
                <a:gd name="T53" fmla="*/ 16 h 98"/>
                <a:gd name="T54" fmla="*/ 87 w 94"/>
                <a:gd name="T55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98">
                  <a:moveTo>
                    <a:pt x="71" y="1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7" y="9"/>
                    <a:pt x="0" y="17"/>
                    <a:pt x="1" y="26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71"/>
                    <a:pt x="15" y="77"/>
                    <a:pt x="24" y="7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18" y="88"/>
                    <a:pt x="16" y="90"/>
                    <a:pt x="17" y="93"/>
                  </a:cubicBezTo>
                  <a:cubicBezTo>
                    <a:pt x="17" y="96"/>
                    <a:pt x="19" y="98"/>
                    <a:pt x="22" y="98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8" y="89"/>
                    <a:pt x="90" y="87"/>
                    <a:pt x="90" y="84"/>
                  </a:cubicBezTo>
                  <a:cubicBezTo>
                    <a:pt x="90" y="81"/>
                    <a:pt x="87" y="79"/>
                    <a:pt x="84" y="80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8" y="68"/>
                    <a:pt x="94" y="60"/>
                    <a:pt x="93" y="51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6"/>
                    <a:pt x="79" y="0"/>
                    <a:pt x="71" y="1"/>
                  </a:cubicBezTo>
                  <a:close/>
                  <a:moveTo>
                    <a:pt x="87" y="52"/>
                  </a:moveTo>
                  <a:cubicBezTo>
                    <a:pt x="88" y="57"/>
                    <a:pt x="84" y="62"/>
                    <a:pt x="78" y="6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70"/>
                    <a:pt x="12" y="66"/>
                    <a:pt x="12" y="6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0"/>
                    <a:pt x="11" y="15"/>
                    <a:pt x="16" y="14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7" y="7"/>
                    <a:pt x="82" y="10"/>
                    <a:pt x="83" y="16"/>
                  </a:cubicBezTo>
                  <a:lnTo>
                    <a:pt x="87" y="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7" name="Freeform 63"/>
            <p:cNvSpPr/>
            <p:nvPr/>
          </p:nvSpPr>
          <p:spPr bwMode="auto">
            <a:xfrm>
              <a:off x="1772840" y="1917103"/>
              <a:ext cx="152400" cy="30956"/>
            </a:xfrm>
            <a:custGeom>
              <a:avLst/>
              <a:gdLst>
                <a:gd name="T0" fmla="*/ 59 w 59"/>
                <a:gd name="T1" fmla="*/ 2 h 12"/>
                <a:gd name="T2" fmla="*/ 57 w 59"/>
                <a:gd name="T3" fmla="*/ 5 h 12"/>
                <a:gd name="T4" fmla="*/ 4 w 59"/>
                <a:gd name="T5" fmla="*/ 12 h 12"/>
                <a:gd name="T6" fmla="*/ 1 w 59"/>
                <a:gd name="T7" fmla="*/ 9 h 12"/>
                <a:gd name="T8" fmla="*/ 1 w 59"/>
                <a:gd name="T9" fmla="*/ 9 h 12"/>
                <a:gd name="T10" fmla="*/ 3 w 59"/>
                <a:gd name="T11" fmla="*/ 6 h 12"/>
                <a:gd name="T12" fmla="*/ 56 w 59"/>
                <a:gd name="T13" fmla="*/ 0 h 12"/>
                <a:gd name="T14" fmla="*/ 59 w 59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2">
                  <a:moveTo>
                    <a:pt x="59" y="2"/>
                  </a:moveTo>
                  <a:cubicBezTo>
                    <a:pt x="59" y="4"/>
                    <a:pt x="58" y="5"/>
                    <a:pt x="57" y="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8" name="Freeform 64"/>
            <p:cNvSpPr/>
            <p:nvPr/>
          </p:nvSpPr>
          <p:spPr bwMode="auto">
            <a:xfrm>
              <a:off x="1778794" y="1940915"/>
              <a:ext cx="151209" cy="33338"/>
            </a:xfrm>
            <a:custGeom>
              <a:avLst/>
              <a:gdLst>
                <a:gd name="T0" fmla="*/ 58 w 59"/>
                <a:gd name="T1" fmla="*/ 3 h 13"/>
                <a:gd name="T2" fmla="*/ 56 w 59"/>
                <a:gd name="T3" fmla="*/ 6 h 13"/>
                <a:gd name="T4" fmla="*/ 3 w 59"/>
                <a:gd name="T5" fmla="*/ 13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5 w 59"/>
                <a:gd name="T13" fmla="*/ 1 h 13"/>
                <a:gd name="T14" fmla="*/ 58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8" y="3"/>
                  </a:moveTo>
                  <a:cubicBezTo>
                    <a:pt x="59" y="4"/>
                    <a:pt x="57" y="6"/>
                    <a:pt x="56" y="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0"/>
                    <a:pt x="58" y="1"/>
                    <a:pt x="58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9" name="Freeform 65"/>
            <p:cNvSpPr/>
            <p:nvPr/>
          </p:nvSpPr>
          <p:spPr bwMode="auto">
            <a:xfrm>
              <a:off x="1781175" y="1965919"/>
              <a:ext cx="151209" cy="33338"/>
            </a:xfrm>
            <a:custGeom>
              <a:avLst/>
              <a:gdLst>
                <a:gd name="T0" fmla="*/ 59 w 59"/>
                <a:gd name="T1" fmla="*/ 3 h 13"/>
                <a:gd name="T2" fmla="*/ 56 w 59"/>
                <a:gd name="T3" fmla="*/ 6 h 13"/>
                <a:gd name="T4" fmla="*/ 3 w 59"/>
                <a:gd name="T5" fmla="*/ 12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6 w 59"/>
                <a:gd name="T13" fmla="*/ 0 h 13"/>
                <a:gd name="T14" fmla="*/ 59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9" y="3"/>
                  </a:moveTo>
                  <a:cubicBezTo>
                    <a:pt x="59" y="4"/>
                    <a:pt x="58" y="6"/>
                    <a:pt x="56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8" y="1"/>
                    <a:pt x="59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0" name="Freeform 66"/>
            <p:cNvSpPr/>
            <p:nvPr/>
          </p:nvSpPr>
          <p:spPr bwMode="auto">
            <a:xfrm>
              <a:off x="1824038" y="1992113"/>
              <a:ext cx="110728" cy="28575"/>
            </a:xfrm>
            <a:custGeom>
              <a:avLst/>
              <a:gdLst>
                <a:gd name="T0" fmla="*/ 43 w 43"/>
                <a:gd name="T1" fmla="*/ 3 h 11"/>
                <a:gd name="T2" fmla="*/ 40 w 43"/>
                <a:gd name="T3" fmla="*/ 6 h 11"/>
                <a:gd name="T4" fmla="*/ 3 w 43"/>
                <a:gd name="T5" fmla="*/ 10 h 11"/>
                <a:gd name="T6" fmla="*/ 0 w 43"/>
                <a:gd name="T7" fmla="*/ 8 h 11"/>
                <a:gd name="T8" fmla="*/ 0 w 43"/>
                <a:gd name="T9" fmla="*/ 8 h 11"/>
                <a:gd name="T10" fmla="*/ 3 w 43"/>
                <a:gd name="T11" fmla="*/ 5 h 11"/>
                <a:gd name="T12" fmla="*/ 40 w 43"/>
                <a:gd name="T13" fmla="*/ 0 h 11"/>
                <a:gd name="T14" fmla="*/ 43 w 43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1">
                  <a:moveTo>
                    <a:pt x="43" y="3"/>
                  </a:moveTo>
                  <a:cubicBezTo>
                    <a:pt x="43" y="4"/>
                    <a:pt x="42" y="6"/>
                    <a:pt x="40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1" name="Freeform 67"/>
            <p:cNvSpPr>
              <a:spLocks noEditPoints="1"/>
            </p:cNvSpPr>
            <p:nvPr/>
          </p:nvSpPr>
          <p:spPr bwMode="auto">
            <a:xfrm>
              <a:off x="983457" y="1952822"/>
              <a:ext cx="177403" cy="216694"/>
            </a:xfrm>
            <a:custGeom>
              <a:avLst/>
              <a:gdLst>
                <a:gd name="T0" fmla="*/ 15 w 69"/>
                <a:gd name="T1" fmla="*/ 5 h 84"/>
                <a:gd name="T2" fmla="*/ 7 w 69"/>
                <a:gd name="T3" fmla="*/ 69 h 84"/>
                <a:gd name="T4" fmla="*/ 54 w 69"/>
                <a:gd name="T5" fmla="*/ 79 h 84"/>
                <a:gd name="T6" fmla="*/ 62 w 69"/>
                <a:gd name="T7" fmla="*/ 15 h 84"/>
                <a:gd name="T8" fmla="*/ 23 w 69"/>
                <a:gd name="T9" fmla="*/ 71 h 84"/>
                <a:gd name="T10" fmla="*/ 15 w 69"/>
                <a:gd name="T11" fmla="*/ 74 h 84"/>
                <a:gd name="T12" fmla="*/ 12 w 69"/>
                <a:gd name="T13" fmla="*/ 68 h 84"/>
                <a:gd name="T14" fmla="*/ 21 w 69"/>
                <a:gd name="T15" fmla="*/ 65 h 84"/>
                <a:gd name="T16" fmla="*/ 23 w 69"/>
                <a:gd name="T17" fmla="*/ 71 h 84"/>
                <a:gd name="T18" fmla="*/ 20 w 69"/>
                <a:gd name="T19" fmla="*/ 60 h 84"/>
                <a:gd name="T20" fmla="*/ 11 w 69"/>
                <a:gd name="T21" fmla="*/ 59 h 84"/>
                <a:gd name="T22" fmla="*/ 12 w 69"/>
                <a:gd name="T23" fmla="*/ 53 h 84"/>
                <a:gd name="T24" fmla="*/ 21 w 69"/>
                <a:gd name="T25" fmla="*/ 53 h 84"/>
                <a:gd name="T26" fmla="*/ 20 w 69"/>
                <a:gd name="T27" fmla="*/ 45 h 84"/>
                <a:gd name="T28" fmla="*/ 12 w 69"/>
                <a:gd name="T29" fmla="*/ 48 h 84"/>
                <a:gd name="T30" fmla="*/ 9 w 69"/>
                <a:gd name="T31" fmla="*/ 42 h 84"/>
                <a:gd name="T32" fmla="*/ 18 w 69"/>
                <a:gd name="T33" fmla="*/ 39 h 84"/>
                <a:gd name="T34" fmla="*/ 20 w 69"/>
                <a:gd name="T35" fmla="*/ 45 h 84"/>
                <a:gd name="T36" fmla="*/ 35 w 69"/>
                <a:gd name="T37" fmla="*/ 71 h 84"/>
                <a:gd name="T38" fmla="*/ 26 w 69"/>
                <a:gd name="T39" fmla="*/ 71 h 84"/>
                <a:gd name="T40" fmla="*/ 27 w 69"/>
                <a:gd name="T41" fmla="*/ 64 h 84"/>
                <a:gd name="T42" fmla="*/ 36 w 69"/>
                <a:gd name="T43" fmla="*/ 65 h 84"/>
                <a:gd name="T44" fmla="*/ 35 w 69"/>
                <a:gd name="T45" fmla="*/ 57 h 84"/>
                <a:gd name="T46" fmla="*/ 26 w 69"/>
                <a:gd name="T47" fmla="*/ 59 h 84"/>
                <a:gd name="T48" fmla="*/ 24 w 69"/>
                <a:gd name="T49" fmla="*/ 53 h 84"/>
                <a:gd name="T50" fmla="*/ 32 w 69"/>
                <a:gd name="T51" fmla="*/ 51 h 84"/>
                <a:gd name="T52" fmla="*/ 35 w 69"/>
                <a:gd name="T53" fmla="*/ 57 h 84"/>
                <a:gd name="T54" fmla="*/ 32 w 69"/>
                <a:gd name="T55" fmla="*/ 45 h 84"/>
                <a:gd name="T56" fmla="*/ 23 w 69"/>
                <a:gd name="T57" fmla="*/ 45 h 84"/>
                <a:gd name="T58" fmla="*/ 24 w 69"/>
                <a:gd name="T59" fmla="*/ 39 h 84"/>
                <a:gd name="T60" fmla="*/ 33 w 69"/>
                <a:gd name="T61" fmla="*/ 39 h 84"/>
                <a:gd name="T62" fmla="*/ 49 w 69"/>
                <a:gd name="T63" fmla="*/ 68 h 84"/>
                <a:gd name="T64" fmla="*/ 41 w 69"/>
                <a:gd name="T65" fmla="*/ 70 h 84"/>
                <a:gd name="T66" fmla="*/ 39 w 69"/>
                <a:gd name="T67" fmla="*/ 64 h 84"/>
                <a:gd name="T68" fmla="*/ 47 w 69"/>
                <a:gd name="T69" fmla="*/ 62 h 84"/>
                <a:gd name="T70" fmla="*/ 49 w 69"/>
                <a:gd name="T71" fmla="*/ 68 h 84"/>
                <a:gd name="T72" fmla="*/ 47 w 69"/>
                <a:gd name="T73" fmla="*/ 57 h 84"/>
                <a:gd name="T74" fmla="*/ 38 w 69"/>
                <a:gd name="T75" fmla="*/ 56 h 84"/>
                <a:gd name="T76" fmla="*/ 38 w 69"/>
                <a:gd name="T77" fmla="*/ 50 h 84"/>
                <a:gd name="T78" fmla="*/ 47 w 69"/>
                <a:gd name="T79" fmla="*/ 50 h 84"/>
                <a:gd name="T80" fmla="*/ 46 w 69"/>
                <a:gd name="T81" fmla="*/ 42 h 84"/>
                <a:gd name="T82" fmla="*/ 38 w 69"/>
                <a:gd name="T83" fmla="*/ 45 h 84"/>
                <a:gd name="T84" fmla="*/ 36 w 69"/>
                <a:gd name="T85" fmla="*/ 39 h 84"/>
                <a:gd name="T86" fmla="*/ 44 w 69"/>
                <a:gd name="T87" fmla="*/ 36 h 84"/>
                <a:gd name="T88" fmla="*/ 46 w 69"/>
                <a:gd name="T89" fmla="*/ 42 h 84"/>
                <a:gd name="T90" fmla="*/ 61 w 69"/>
                <a:gd name="T91" fmla="*/ 68 h 84"/>
                <a:gd name="T92" fmla="*/ 52 w 69"/>
                <a:gd name="T93" fmla="*/ 67 h 84"/>
                <a:gd name="T94" fmla="*/ 53 w 69"/>
                <a:gd name="T95" fmla="*/ 61 h 84"/>
                <a:gd name="T96" fmla="*/ 62 w 69"/>
                <a:gd name="T97" fmla="*/ 61 h 84"/>
                <a:gd name="T98" fmla="*/ 61 w 69"/>
                <a:gd name="T99" fmla="*/ 53 h 84"/>
                <a:gd name="T100" fmla="*/ 53 w 69"/>
                <a:gd name="T101" fmla="*/ 56 h 84"/>
                <a:gd name="T102" fmla="*/ 50 w 69"/>
                <a:gd name="T103" fmla="*/ 50 h 84"/>
                <a:gd name="T104" fmla="*/ 59 w 69"/>
                <a:gd name="T105" fmla="*/ 47 h 84"/>
                <a:gd name="T106" fmla="*/ 61 w 69"/>
                <a:gd name="T107" fmla="*/ 53 h 84"/>
                <a:gd name="T108" fmla="*/ 58 w 69"/>
                <a:gd name="T109" fmla="*/ 42 h 84"/>
                <a:gd name="T110" fmla="*/ 49 w 69"/>
                <a:gd name="T111" fmla="*/ 42 h 84"/>
                <a:gd name="T112" fmla="*/ 50 w 69"/>
                <a:gd name="T113" fmla="*/ 35 h 84"/>
                <a:gd name="T114" fmla="*/ 59 w 69"/>
                <a:gd name="T115" fmla="*/ 36 h 84"/>
                <a:gd name="T116" fmla="*/ 57 w 69"/>
                <a:gd name="T117" fmla="*/ 20 h 84"/>
                <a:gd name="T118" fmla="*/ 18 w 69"/>
                <a:gd name="T119" fmla="*/ 34 h 84"/>
                <a:gd name="T120" fmla="*/ 7 w 69"/>
                <a:gd name="T121" fmla="*/ 22 h 84"/>
                <a:gd name="T122" fmla="*/ 45 w 69"/>
                <a:gd name="T123" fmla="*/ 7 h 84"/>
                <a:gd name="T124" fmla="*/ 57 w 69"/>
                <a:gd name="T12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" h="84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4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69" y="70"/>
                    <a:pt x="68" y="6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6"/>
                    <a:pt x="53" y="0"/>
                    <a:pt x="45" y="1"/>
                  </a:cubicBezTo>
                  <a:close/>
                  <a:moveTo>
                    <a:pt x="23" y="71"/>
                  </a:moveTo>
                  <a:cubicBezTo>
                    <a:pt x="23" y="72"/>
                    <a:pt x="23" y="73"/>
                    <a:pt x="22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4"/>
                    <a:pt x="13" y="73"/>
                    <a:pt x="13" y="72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3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0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0"/>
                    <a:pt x="11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1" y="53"/>
                    <a:pt x="12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1" y="53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7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40"/>
                    <a:pt x="20" y="41"/>
                  </a:cubicBezTo>
                  <a:lnTo>
                    <a:pt x="20" y="45"/>
                  </a:lnTo>
                  <a:close/>
                  <a:moveTo>
                    <a:pt x="36" y="69"/>
                  </a:moveTo>
                  <a:cubicBezTo>
                    <a:pt x="36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6" y="71"/>
                    <a:pt x="26" y="71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5"/>
                  </a:cubicBezTo>
                  <a:lnTo>
                    <a:pt x="36" y="69"/>
                  </a:lnTo>
                  <a:close/>
                  <a:moveTo>
                    <a:pt x="35" y="57"/>
                  </a:moveTo>
                  <a:cubicBezTo>
                    <a:pt x="35" y="57"/>
                    <a:pt x="34" y="58"/>
                    <a:pt x="33" y="58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5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3" y="50"/>
                    <a:pt x="34" y="51"/>
                    <a:pt x="34" y="52"/>
                  </a:cubicBezTo>
                  <a:lnTo>
                    <a:pt x="35" y="57"/>
                  </a:lnTo>
                  <a:close/>
                  <a:moveTo>
                    <a:pt x="33" y="44"/>
                  </a:moveTo>
                  <a:cubicBezTo>
                    <a:pt x="33" y="45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9"/>
                    <a:pt x="24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49" y="68"/>
                  </a:moveTo>
                  <a:cubicBezTo>
                    <a:pt x="50" y="69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39" y="70"/>
                    <a:pt x="39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39" y="63"/>
                    <a:pt x="40" y="6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2"/>
                    <a:pt x="49" y="62"/>
                    <a:pt x="49" y="63"/>
                  </a:cubicBezTo>
                  <a:lnTo>
                    <a:pt x="49" y="68"/>
                  </a:lnTo>
                  <a:close/>
                  <a:moveTo>
                    <a:pt x="48" y="55"/>
                  </a:moveTo>
                  <a:cubicBezTo>
                    <a:pt x="48" y="56"/>
                    <a:pt x="47" y="57"/>
                    <a:pt x="47" y="5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0"/>
                    <a:pt x="38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7" y="49"/>
                    <a:pt x="47" y="50"/>
                  </a:cubicBezTo>
                  <a:lnTo>
                    <a:pt x="48" y="55"/>
                  </a:lnTo>
                  <a:close/>
                  <a:moveTo>
                    <a:pt x="46" y="42"/>
                  </a:moveTo>
                  <a:cubicBezTo>
                    <a:pt x="46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6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7"/>
                    <a:pt x="46" y="37"/>
                  </a:cubicBezTo>
                  <a:lnTo>
                    <a:pt x="46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1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9"/>
                    <a:pt x="52" y="68"/>
                    <a:pt x="52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2" y="61"/>
                    <a:pt x="53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60"/>
                    <a:pt x="62" y="61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0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0" y="48"/>
                    <a:pt x="60" y="49"/>
                  </a:cubicBezTo>
                  <a:lnTo>
                    <a:pt x="61" y="53"/>
                  </a:lnTo>
                  <a:close/>
                  <a:moveTo>
                    <a:pt x="59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49" y="43"/>
                    <a:pt x="49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59" y="40"/>
                  </a:lnTo>
                  <a:close/>
                  <a:moveTo>
                    <a:pt x="57" y="20"/>
                  </a:moveTo>
                  <a:cubicBezTo>
                    <a:pt x="58" y="25"/>
                    <a:pt x="54" y="30"/>
                    <a:pt x="48" y="31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3" y="35"/>
                    <a:pt x="8" y="31"/>
                    <a:pt x="7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1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1" y="6"/>
                    <a:pt x="56" y="10"/>
                    <a:pt x="56" y="16"/>
                  </a:cubicBezTo>
                  <a:lnTo>
                    <a:pt x="5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2" name="Freeform 68"/>
            <p:cNvSpPr/>
            <p:nvPr/>
          </p:nvSpPr>
          <p:spPr bwMode="auto">
            <a:xfrm>
              <a:off x="1010841" y="1987350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1 w 19"/>
                <a:gd name="T5" fmla="*/ 2 h 19"/>
                <a:gd name="T6" fmla="*/ 8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2 w 19"/>
                <a:gd name="T13" fmla="*/ 8 h 19"/>
                <a:gd name="T14" fmla="*/ 0 w 19"/>
                <a:gd name="T15" fmla="*/ 11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7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9" y="19"/>
                    <a:pt x="11" y="19"/>
                  </a:cubicBezTo>
                  <a:cubicBezTo>
                    <a:pt x="12" y="19"/>
                    <a:pt x="13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7" y="6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3" name="Freeform 69"/>
            <p:cNvSpPr/>
            <p:nvPr/>
          </p:nvSpPr>
          <p:spPr bwMode="auto">
            <a:xfrm>
              <a:off x="1067990" y="1994494"/>
              <a:ext cx="51197" cy="17860"/>
            </a:xfrm>
            <a:custGeom>
              <a:avLst/>
              <a:gdLst>
                <a:gd name="T0" fmla="*/ 16 w 20"/>
                <a:gd name="T1" fmla="*/ 0 h 7"/>
                <a:gd name="T2" fmla="*/ 3 w 20"/>
                <a:gd name="T3" fmla="*/ 2 h 7"/>
                <a:gd name="T4" fmla="*/ 1 w 20"/>
                <a:gd name="T5" fmla="*/ 5 h 7"/>
                <a:gd name="T6" fmla="*/ 4 w 20"/>
                <a:gd name="T7" fmla="*/ 7 h 7"/>
                <a:gd name="T8" fmla="*/ 17 w 20"/>
                <a:gd name="T9" fmla="*/ 5 h 7"/>
                <a:gd name="T10" fmla="*/ 20 w 20"/>
                <a:gd name="T11" fmla="*/ 2 h 7"/>
                <a:gd name="T12" fmla="*/ 16 w 2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7">
                  <a:moveTo>
                    <a:pt x="1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3"/>
                    <a:pt x="1" y="5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2"/>
                  </a:cubicBezTo>
                  <a:cubicBezTo>
                    <a:pt x="19" y="1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4" name="Freeform 70"/>
            <p:cNvSpPr>
              <a:spLocks noEditPoints="1"/>
            </p:cNvSpPr>
            <p:nvPr/>
          </p:nvSpPr>
          <p:spPr bwMode="auto">
            <a:xfrm>
              <a:off x="3471862" y="2365969"/>
              <a:ext cx="179784" cy="215504"/>
            </a:xfrm>
            <a:custGeom>
              <a:avLst/>
              <a:gdLst>
                <a:gd name="T0" fmla="*/ 15 w 70"/>
                <a:gd name="T1" fmla="*/ 4 h 84"/>
                <a:gd name="T2" fmla="*/ 7 w 70"/>
                <a:gd name="T3" fmla="*/ 69 h 84"/>
                <a:gd name="T4" fmla="*/ 54 w 70"/>
                <a:gd name="T5" fmla="*/ 79 h 84"/>
                <a:gd name="T6" fmla="*/ 63 w 70"/>
                <a:gd name="T7" fmla="*/ 15 h 84"/>
                <a:gd name="T8" fmla="*/ 24 w 70"/>
                <a:gd name="T9" fmla="*/ 71 h 84"/>
                <a:gd name="T10" fmla="*/ 15 w 70"/>
                <a:gd name="T11" fmla="*/ 73 h 84"/>
                <a:gd name="T12" fmla="*/ 13 w 70"/>
                <a:gd name="T13" fmla="*/ 67 h 84"/>
                <a:gd name="T14" fmla="*/ 21 w 70"/>
                <a:gd name="T15" fmla="*/ 65 h 84"/>
                <a:gd name="T16" fmla="*/ 24 w 70"/>
                <a:gd name="T17" fmla="*/ 71 h 84"/>
                <a:gd name="T18" fmla="*/ 21 w 70"/>
                <a:gd name="T19" fmla="*/ 60 h 84"/>
                <a:gd name="T20" fmla="*/ 12 w 70"/>
                <a:gd name="T21" fmla="*/ 59 h 84"/>
                <a:gd name="T22" fmla="*/ 13 w 70"/>
                <a:gd name="T23" fmla="*/ 53 h 84"/>
                <a:gd name="T24" fmla="*/ 21 w 70"/>
                <a:gd name="T25" fmla="*/ 53 h 84"/>
                <a:gd name="T26" fmla="*/ 20 w 70"/>
                <a:gd name="T27" fmla="*/ 45 h 84"/>
                <a:gd name="T28" fmla="*/ 12 w 70"/>
                <a:gd name="T29" fmla="*/ 48 h 84"/>
                <a:gd name="T30" fmla="*/ 10 w 70"/>
                <a:gd name="T31" fmla="*/ 42 h 84"/>
                <a:gd name="T32" fmla="*/ 18 w 70"/>
                <a:gd name="T33" fmla="*/ 39 h 84"/>
                <a:gd name="T34" fmla="*/ 20 w 70"/>
                <a:gd name="T35" fmla="*/ 45 h 84"/>
                <a:gd name="T36" fmla="*/ 35 w 70"/>
                <a:gd name="T37" fmla="*/ 71 h 84"/>
                <a:gd name="T38" fmla="*/ 26 w 70"/>
                <a:gd name="T39" fmla="*/ 70 h 84"/>
                <a:gd name="T40" fmla="*/ 27 w 70"/>
                <a:gd name="T41" fmla="*/ 64 h 84"/>
                <a:gd name="T42" fmla="*/ 36 w 70"/>
                <a:gd name="T43" fmla="*/ 64 h 84"/>
                <a:gd name="T44" fmla="*/ 35 w 70"/>
                <a:gd name="T45" fmla="*/ 56 h 84"/>
                <a:gd name="T46" fmla="*/ 27 w 70"/>
                <a:gd name="T47" fmla="*/ 59 h 84"/>
                <a:gd name="T48" fmla="*/ 24 w 70"/>
                <a:gd name="T49" fmla="*/ 53 h 84"/>
                <a:gd name="T50" fmla="*/ 33 w 70"/>
                <a:gd name="T51" fmla="*/ 50 h 84"/>
                <a:gd name="T52" fmla="*/ 35 w 70"/>
                <a:gd name="T53" fmla="*/ 56 h 84"/>
                <a:gd name="T54" fmla="*/ 32 w 70"/>
                <a:gd name="T55" fmla="*/ 45 h 84"/>
                <a:gd name="T56" fmla="*/ 23 w 70"/>
                <a:gd name="T57" fmla="*/ 45 h 84"/>
                <a:gd name="T58" fmla="*/ 24 w 70"/>
                <a:gd name="T59" fmla="*/ 38 h 84"/>
                <a:gd name="T60" fmla="*/ 33 w 70"/>
                <a:gd name="T61" fmla="*/ 39 h 84"/>
                <a:gd name="T62" fmla="*/ 50 w 70"/>
                <a:gd name="T63" fmla="*/ 68 h 84"/>
                <a:gd name="T64" fmla="*/ 41 w 70"/>
                <a:gd name="T65" fmla="*/ 70 h 84"/>
                <a:gd name="T66" fmla="*/ 39 w 70"/>
                <a:gd name="T67" fmla="*/ 64 h 84"/>
                <a:gd name="T68" fmla="*/ 47 w 70"/>
                <a:gd name="T69" fmla="*/ 62 h 84"/>
                <a:gd name="T70" fmla="*/ 50 w 70"/>
                <a:gd name="T71" fmla="*/ 68 h 84"/>
                <a:gd name="T72" fmla="*/ 47 w 70"/>
                <a:gd name="T73" fmla="*/ 56 h 84"/>
                <a:gd name="T74" fmla="*/ 38 w 70"/>
                <a:gd name="T75" fmla="*/ 56 h 84"/>
                <a:gd name="T76" fmla="*/ 39 w 70"/>
                <a:gd name="T77" fmla="*/ 50 h 84"/>
                <a:gd name="T78" fmla="*/ 48 w 70"/>
                <a:gd name="T79" fmla="*/ 50 h 84"/>
                <a:gd name="T80" fmla="*/ 47 w 70"/>
                <a:gd name="T81" fmla="*/ 42 h 84"/>
                <a:gd name="T82" fmla="*/ 38 w 70"/>
                <a:gd name="T83" fmla="*/ 45 h 84"/>
                <a:gd name="T84" fmla="*/ 36 w 70"/>
                <a:gd name="T85" fmla="*/ 39 h 84"/>
                <a:gd name="T86" fmla="*/ 44 w 70"/>
                <a:gd name="T87" fmla="*/ 36 h 84"/>
                <a:gd name="T88" fmla="*/ 47 w 70"/>
                <a:gd name="T89" fmla="*/ 42 h 84"/>
                <a:gd name="T90" fmla="*/ 62 w 70"/>
                <a:gd name="T91" fmla="*/ 68 h 84"/>
                <a:gd name="T92" fmla="*/ 53 w 70"/>
                <a:gd name="T93" fmla="*/ 67 h 84"/>
                <a:gd name="T94" fmla="*/ 53 w 70"/>
                <a:gd name="T95" fmla="*/ 61 h 84"/>
                <a:gd name="T96" fmla="*/ 62 w 70"/>
                <a:gd name="T97" fmla="*/ 61 h 84"/>
                <a:gd name="T98" fmla="*/ 61 w 70"/>
                <a:gd name="T99" fmla="*/ 53 h 84"/>
                <a:gd name="T100" fmla="*/ 53 w 70"/>
                <a:gd name="T101" fmla="*/ 56 h 84"/>
                <a:gd name="T102" fmla="*/ 51 w 70"/>
                <a:gd name="T103" fmla="*/ 50 h 84"/>
                <a:gd name="T104" fmla="*/ 59 w 70"/>
                <a:gd name="T105" fmla="*/ 47 h 84"/>
                <a:gd name="T106" fmla="*/ 61 w 70"/>
                <a:gd name="T107" fmla="*/ 53 h 84"/>
                <a:gd name="T108" fmla="*/ 58 w 70"/>
                <a:gd name="T109" fmla="*/ 42 h 84"/>
                <a:gd name="T110" fmla="*/ 50 w 70"/>
                <a:gd name="T111" fmla="*/ 42 h 84"/>
                <a:gd name="T112" fmla="*/ 50 w 70"/>
                <a:gd name="T113" fmla="*/ 35 h 84"/>
                <a:gd name="T114" fmla="*/ 59 w 70"/>
                <a:gd name="T115" fmla="*/ 36 h 84"/>
                <a:gd name="T116" fmla="*/ 57 w 70"/>
                <a:gd name="T117" fmla="*/ 19 h 84"/>
                <a:gd name="T118" fmla="*/ 19 w 70"/>
                <a:gd name="T119" fmla="*/ 34 h 84"/>
                <a:gd name="T120" fmla="*/ 7 w 70"/>
                <a:gd name="T121" fmla="*/ 22 h 84"/>
                <a:gd name="T122" fmla="*/ 46 w 70"/>
                <a:gd name="T123" fmla="*/ 7 h 84"/>
                <a:gd name="T124" fmla="*/ 57 w 70"/>
                <a:gd name="T125" fmla="*/ 1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4">
                  <a:moveTo>
                    <a:pt x="45" y="1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5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70" y="70"/>
                    <a:pt x="68" y="6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24" y="71"/>
                  </a:moveTo>
                  <a:cubicBezTo>
                    <a:pt x="24" y="72"/>
                    <a:pt x="23" y="72"/>
                    <a:pt x="22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4" y="73"/>
                    <a:pt x="13" y="73"/>
                    <a:pt x="13" y="72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4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1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61"/>
                    <a:pt x="12" y="60"/>
                    <a:pt x="12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2" y="53"/>
                    <a:pt x="13" y="53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6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40"/>
                    <a:pt x="20" y="40"/>
                  </a:cubicBezTo>
                  <a:lnTo>
                    <a:pt x="20" y="45"/>
                  </a:lnTo>
                  <a:close/>
                  <a:moveTo>
                    <a:pt x="37" y="69"/>
                  </a:moveTo>
                  <a:cubicBezTo>
                    <a:pt x="37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7" y="71"/>
                    <a:pt x="26" y="70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4"/>
                  </a:cubicBezTo>
                  <a:lnTo>
                    <a:pt x="37" y="69"/>
                  </a:lnTo>
                  <a:close/>
                  <a:moveTo>
                    <a:pt x="35" y="56"/>
                  </a:moveTo>
                  <a:cubicBezTo>
                    <a:pt x="35" y="57"/>
                    <a:pt x="35" y="58"/>
                    <a:pt x="34" y="58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6" y="59"/>
                    <a:pt x="25" y="58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6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1"/>
                    <a:pt x="34" y="52"/>
                  </a:cubicBezTo>
                  <a:lnTo>
                    <a:pt x="35" y="56"/>
                  </a:lnTo>
                  <a:close/>
                  <a:moveTo>
                    <a:pt x="33" y="44"/>
                  </a:moveTo>
                  <a:cubicBezTo>
                    <a:pt x="34" y="44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8"/>
                    <a:pt x="2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7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50" y="68"/>
                  </a:moveTo>
                  <a:cubicBezTo>
                    <a:pt x="50" y="68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40" y="70"/>
                    <a:pt x="40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40" y="62"/>
                    <a:pt x="40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1"/>
                    <a:pt x="49" y="62"/>
                    <a:pt x="49" y="63"/>
                  </a:cubicBezTo>
                  <a:lnTo>
                    <a:pt x="50" y="68"/>
                  </a:lnTo>
                  <a:close/>
                  <a:moveTo>
                    <a:pt x="48" y="55"/>
                  </a:moveTo>
                  <a:cubicBezTo>
                    <a:pt x="48" y="56"/>
                    <a:pt x="48" y="56"/>
                    <a:pt x="47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7" y="49"/>
                    <a:pt x="47" y="49"/>
                    <a:pt x="48" y="50"/>
                  </a:cubicBezTo>
                  <a:lnTo>
                    <a:pt x="48" y="55"/>
                  </a:lnTo>
                  <a:close/>
                  <a:moveTo>
                    <a:pt x="47" y="42"/>
                  </a:moveTo>
                  <a:cubicBezTo>
                    <a:pt x="47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6"/>
                    <a:pt x="46" y="37"/>
                  </a:cubicBezTo>
                  <a:lnTo>
                    <a:pt x="47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2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69"/>
                    <a:pt x="53" y="68"/>
                    <a:pt x="53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3" y="61"/>
                    <a:pt x="53" y="6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1" y="60"/>
                    <a:pt x="62" y="60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1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48"/>
                  </a:cubicBezTo>
                  <a:lnTo>
                    <a:pt x="61" y="53"/>
                  </a:lnTo>
                  <a:close/>
                  <a:moveTo>
                    <a:pt x="60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50" y="42"/>
                    <a:pt x="50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60" y="40"/>
                  </a:lnTo>
                  <a:close/>
                  <a:moveTo>
                    <a:pt x="57" y="19"/>
                  </a:moveTo>
                  <a:cubicBezTo>
                    <a:pt x="58" y="25"/>
                    <a:pt x="54" y="30"/>
                    <a:pt x="49" y="31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3" y="35"/>
                    <a:pt x="8" y="31"/>
                    <a:pt x="8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1" y="6"/>
                    <a:pt x="56" y="10"/>
                    <a:pt x="57" y="15"/>
                  </a:cubicBezTo>
                  <a:lnTo>
                    <a:pt x="57" y="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5" name="Freeform 71"/>
            <p:cNvSpPr/>
            <p:nvPr/>
          </p:nvSpPr>
          <p:spPr bwMode="auto">
            <a:xfrm>
              <a:off x="3500437" y="2399306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2 w 19"/>
                <a:gd name="T5" fmla="*/ 2 h 19"/>
                <a:gd name="T6" fmla="*/ 9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3 w 19"/>
                <a:gd name="T13" fmla="*/ 7 h 19"/>
                <a:gd name="T14" fmla="*/ 0 w 19"/>
                <a:gd name="T15" fmla="*/ 10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6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10" y="19"/>
                    <a:pt x="11" y="19"/>
                  </a:cubicBezTo>
                  <a:cubicBezTo>
                    <a:pt x="12" y="19"/>
                    <a:pt x="14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8" y="6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6" name="Freeform 72"/>
            <p:cNvSpPr/>
            <p:nvPr/>
          </p:nvSpPr>
          <p:spPr bwMode="auto">
            <a:xfrm>
              <a:off x="3558778" y="2406450"/>
              <a:ext cx="50006" cy="17860"/>
            </a:xfrm>
            <a:custGeom>
              <a:avLst/>
              <a:gdLst>
                <a:gd name="T0" fmla="*/ 16 w 19"/>
                <a:gd name="T1" fmla="*/ 0 h 7"/>
                <a:gd name="T2" fmla="*/ 2 w 19"/>
                <a:gd name="T3" fmla="*/ 2 h 7"/>
                <a:gd name="T4" fmla="*/ 0 w 19"/>
                <a:gd name="T5" fmla="*/ 5 h 7"/>
                <a:gd name="T6" fmla="*/ 3 w 19"/>
                <a:gd name="T7" fmla="*/ 7 h 7"/>
                <a:gd name="T8" fmla="*/ 16 w 19"/>
                <a:gd name="T9" fmla="*/ 5 h 7"/>
                <a:gd name="T10" fmla="*/ 19 w 19"/>
                <a:gd name="T11" fmla="*/ 2 h 7"/>
                <a:gd name="T12" fmla="*/ 16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6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5"/>
                    <a:pt x="19" y="4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7" name="Freeform 73"/>
            <p:cNvSpPr>
              <a:spLocks noEditPoints="1"/>
            </p:cNvSpPr>
            <p:nvPr/>
          </p:nvSpPr>
          <p:spPr bwMode="auto">
            <a:xfrm>
              <a:off x="1845469" y="2581471"/>
              <a:ext cx="223838" cy="196454"/>
            </a:xfrm>
            <a:custGeom>
              <a:avLst/>
              <a:gdLst>
                <a:gd name="T0" fmla="*/ 68 w 87"/>
                <a:gd name="T1" fmla="*/ 5 h 76"/>
                <a:gd name="T2" fmla="*/ 39 w 87"/>
                <a:gd name="T3" fmla="*/ 0 h 76"/>
                <a:gd name="T4" fmla="*/ 38 w 87"/>
                <a:gd name="T5" fmla="*/ 0 h 76"/>
                <a:gd name="T6" fmla="*/ 11 w 87"/>
                <a:gd name="T7" fmla="*/ 12 h 76"/>
                <a:gd name="T8" fmla="*/ 1 w 87"/>
                <a:gd name="T9" fmla="*/ 22 h 76"/>
                <a:gd name="T10" fmla="*/ 6 w 87"/>
                <a:gd name="T11" fmla="*/ 64 h 76"/>
                <a:gd name="T12" fmla="*/ 19 w 87"/>
                <a:gd name="T13" fmla="*/ 75 h 76"/>
                <a:gd name="T14" fmla="*/ 75 w 87"/>
                <a:gd name="T15" fmla="*/ 69 h 76"/>
                <a:gd name="T16" fmla="*/ 86 w 87"/>
                <a:gd name="T17" fmla="*/ 55 h 76"/>
                <a:gd name="T18" fmla="*/ 81 w 87"/>
                <a:gd name="T19" fmla="*/ 13 h 76"/>
                <a:gd name="T20" fmla="*/ 68 w 87"/>
                <a:gd name="T21" fmla="*/ 5 h 76"/>
                <a:gd name="T22" fmla="*/ 13 w 87"/>
                <a:gd name="T23" fmla="*/ 17 h 76"/>
                <a:gd name="T24" fmla="*/ 13 w 87"/>
                <a:gd name="T25" fmla="*/ 17 h 76"/>
                <a:gd name="T26" fmla="*/ 39 w 87"/>
                <a:gd name="T27" fmla="*/ 6 h 76"/>
                <a:gd name="T28" fmla="*/ 67 w 87"/>
                <a:gd name="T29" fmla="*/ 10 h 76"/>
                <a:gd name="T30" fmla="*/ 75 w 87"/>
                <a:gd name="T31" fmla="*/ 14 h 76"/>
                <a:gd name="T32" fmla="*/ 77 w 87"/>
                <a:gd name="T33" fmla="*/ 27 h 76"/>
                <a:gd name="T34" fmla="*/ 74 w 87"/>
                <a:gd name="T35" fmla="*/ 28 h 76"/>
                <a:gd name="T36" fmla="*/ 73 w 87"/>
                <a:gd name="T37" fmla="*/ 25 h 76"/>
                <a:gd name="T38" fmla="*/ 62 w 87"/>
                <a:gd name="T39" fmla="*/ 17 h 76"/>
                <a:gd name="T40" fmla="*/ 19 w 87"/>
                <a:gd name="T41" fmla="*/ 22 h 76"/>
                <a:gd name="T42" fmla="*/ 10 w 87"/>
                <a:gd name="T43" fmla="*/ 33 h 76"/>
                <a:gd name="T44" fmla="*/ 11 w 87"/>
                <a:gd name="T45" fmla="*/ 35 h 76"/>
                <a:gd name="T46" fmla="*/ 8 w 87"/>
                <a:gd name="T47" fmla="*/ 35 h 76"/>
                <a:gd name="T48" fmla="*/ 6 w 87"/>
                <a:gd name="T49" fmla="*/ 22 h 76"/>
                <a:gd name="T50" fmla="*/ 13 w 87"/>
                <a:gd name="T51" fmla="*/ 17 h 76"/>
                <a:gd name="T52" fmla="*/ 70 w 87"/>
                <a:gd name="T53" fmla="*/ 30 h 76"/>
                <a:gd name="T54" fmla="*/ 44 w 87"/>
                <a:gd name="T55" fmla="*/ 43 h 76"/>
                <a:gd name="T56" fmla="*/ 15 w 87"/>
                <a:gd name="T57" fmla="*/ 36 h 76"/>
                <a:gd name="T58" fmla="*/ 15 w 87"/>
                <a:gd name="T59" fmla="*/ 33 h 76"/>
                <a:gd name="T60" fmla="*/ 19 w 87"/>
                <a:gd name="T61" fmla="*/ 26 h 76"/>
                <a:gd name="T62" fmla="*/ 63 w 87"/>
                <a:gd name="T63" fmla="*/ 21 h 76"/>
                <a:gd name="T64" fmla="*/ 69 w 87"/>
                <a:gd name="T65" fmla="*/ 26 h 76"/>
                <a:gd name="T66" fmla="*/ 70 w 87"/>
                <a:gd name="T67" fmla="*/ 30 h 76"/>
                <a:gd name="T68" fmla="*/ 74 w 87"/>
                <a:gd name="T69" fmla="*/ 63 h 76"/>
                <a:gd name="T70" fmla="*/ 19 w 87"/>
                <a:gd name="T71" fmla="*/ 70 h 76"/>
                <a:gd name="T72" fmla="*/ 11 w 87"/>
                <a:gd name="T73" fmla="*/ 64 h 76"/>
                <a:gd name="T74" fmla="*/ 9 w 87"/>
                <a:gd name="T75" fmla="*/ 41 h 76"/>
                <a:gd name="T76" fmla="*/ 44 w 87"/>
                <a:gd name="T77" fmla="*/ 49 h 76"/>
                <a:gd name="T78" fmla="*/ 45 w 87"/>
                <a:gd name="T79" fmla="*/ 49 h 76"/>
                <a:gd name="T80" fmla="*/ 46 w 87"/>
                <a:gd name="T81" fmla="*/ 49 h 76"/>
                <a:gd name="T82" fmla="*/ 77 w 87"/>
                <a:gd name="T83" fmla="*/ 33 h 76"/>
                <a:gd name="T84" fmla="*/ 80 w 87"/>
                <a:gd name="T85" fmla="*/ 55 h 76"/>
                <a:gd name="T86" fmla="*/ 74 w 87"/>
                <a:gd name="T87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" h="76">
                  <a:moveTo>
                    <a:pt x="68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0" y="16"/>
                    <a:pt x="1" y="2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71"/>
                    <a:pt x="13" y="76"/>
                    <a:pt x="19" y="75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2" y="68"/>
                    <a:pt x="87" y="61"/>
                    <a:pt x="86" y="55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7"/>
                    <a:pt x="70" y="5"/>
                    <a:pt x="68" y="5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71" y="11"/>
                    <a:pt x="75" y="12"/>
                    <a:pt x="75" y="14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68" y="16"/>
                    <a:pt x="62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3" y="23"/>
                    <a:pt x="10" y="28"/>
                    <a:pt x="10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18"/>
                    <a:pt x="13" y="17"/>
                  </a:cubicBezTo>
                  <a:close/>
                  <a:moveTo>
                    <a:pt x="70" y="30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0"/>
                    <a:pt x="16" y="27"/>
                    <a:pt x="19" y="26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21"/>
                    <a:pt x="69" y="23"/>
                    <a:pt x="69" y="26"/>
                  </a:cubicBezTo>
                  <a:lnTo>
                    <a:pt x="70" y="30"/>
                  </a:lnTo>
                  <a:close/>
                  <a:moveTo>
                    <a:pt x="74" y="63"/>
                  </a:moveTo>
                  <a:cubicBezTo>
                    <a:pt x="19" y="70"/>
                    <a:pt x="19" y="70"/>
                    <a:pt x="19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4" y="49"/>
                    <a:pt x="45" y="49"/>
                  </a:cubicBezTo>
                  <a:cubicBezTo>
                    <a:pt x="45" y="49"/>
                    <a:pt x="45" y="49"/>
                    <a:pt x="46" y="49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1" y="59"/>
                    <a:pt x="78" y="63"/>
                    <a:pt x="74" y="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8" name="Freeform 74"/>
            <p:cNvSpPr/>
            <p:nvPr/>
          </p:nvSpPr>
          <p:spPr bwMode="auto">
            <a:xfrm>
              <a:off x="1250156" y="2018306"/>
              <a:ext cx="28575" cy="48816"/>
            </a:xfrm>
            <a:custGeom>
              <a:avLst/>
              <a:gdLst>
                <a:gd name="T0" fmla="*/ 10 w 11"/>
                <a:gd name="T1" fmla="*/ 9 h 19"/>
                <a:gd name="T2" fmla="*/ 11 w 11"/>
                <a:gd name="T3" fmla="*/ 6 h 19"/>
                <a:gd name="T4" fmla="*/ 2 w 11"/>
                <a:gd name="T5" fmla="*/ 0 h 19"/>
                <a:gd name="T6" fmla="*/ 0 w 11"/>
                <a:gd name="T7" fmla="*/ 10 h 19"/>
                <a:gd name="T8" fmla="*/ 5 w 11"/>
                <a:gd name="T9" fmla="*/ 19 h 19"/>
                <a:gd name="T10" fmla="*/ 11 w 11"/>
                <a:gd name="T11" fmla="*/ 11 h 19"/>
                <a:gd name="T12" fmla="*/ 10 w 11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10" y="9"/>
                  </a:moveTo>
                  <a:cubicBezTo>
                    <a:pt x="10" y="8"/>
                    <a:pt x="10" y="7"/>
                    <a:pt x="11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1" y="14"/>
                    <a:pt x="2" y="17"/>
                    <a:pt x="5" y="1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9"/>
                    <a:pt x="10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9" name="Freeform 75"/>
            <p:cNvSpPr/>
            <p:nvPr/>
          </p:nvSpPr>
          <p:spPr bwMode="auto">
            <a:xfrm>
              <a:off x="1271588" y="2051644"/>
              <a:ext cx="48815" cy="27385"/>
            </a:xfrm>
            <a:custGeom>
              <a:avLst/>
              <a:gdLst>
                <a:gd name="T0" fmla="*/ 9 w 19"/>
                <a:gd name="T1" fmla="*/ 0 h 11"/>
                <a:gd name="T2" fmla="*/ 6 w 19"/>
                <a:gd name="T3" fmla="*/ 0 h 11"/>
                <a:gd name="T4" fmla="*/ 0 w 19"/>
                <a:gd name="T5" fmla="*/ 9 h 11"/>
                <a:gd name="T6" fmla="*/ 10 w 19"/>
                <a:gd name="T7" fmla="*/ 11 h 11"/>
                <a:gd name="T8" fmla="*/ 19 w 19"/>
                <a:gd name="T9" fmla="*/ 6 h 11"/>
                <a:gd name="T10" fmla="*/ 11 w 19"/>
                <a:gd name="T11" fmla="*/ 0 h 11"/>
                <a:gd name="T12" fmla="*/ 9 w 1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0"/>
                  </a:moveTo>
                  <a:cubicBezTo>
                    <a:pt x="8" y="1"/>
                    <a:pt x="7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0"/>
                    <a:pt x="6" y="11"/>
                    <a:pt x="10" y="11"/>
                  </a:cubicBezTo>
                  <a:cubicBezTo>
                    <a:pt x="14" y="10"/>
                    <a:pt x="17" y="9"/>
                    <a:pt x="19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0" name="Freeform 76"/>
            <p:cNvSpPr/>
            <p:nvPr/>
          </p:nvSpPr>
          <p:spPr bwMode="auto">
            <a:xfrm>
              <a:off x="1263253" y="1996875"/>
              <a:ext cx="48815" cy="28575"/>
            </a:xfrm>
            <a:custGeom>
              <a:avLst/>
              <a:gdLst>
                <a:gd name="T0" fmla="*/ 10 w 19"/>
                <a:gd name="T1" fmla="*/ 11 h 11"/>
                <a:gd name="T2" fmla="*/ 12 w 19"/>
                <a:gd name="T3" fmla="*/ 11 h 11"/>
                <a:gd name="T4" fmla="*/ 19 w 19"/>
                <a:gd name="T5" fmla="*/ 2 h 11"/>
                <a:gd name="T6" fmla="*/ 9 w 19"/>
                <a:gd name="T7" fmla="*/ 0 h 11"/>
                <a:gd name="T8" fmla="*/ 0 w 19"/>
                <a:gd name="T9" fmla="*/ 5 h 11"/>
                <a:gd name="T10" fmla="*/ 8 w 19"/>
                <a:gd name="T11" fmla="*/ 11 h 11"/>
                <a:gd name="T12" fmla="*/ 10 w 1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0"/>
                    <a:pt x="12" y="11"/>
                    <a:pt x="12" y="1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3" y="0"/>
                    <a:pt x="9" y="0"/>
                  </a:cubicBezTo>
                  <a:cubicBezTo>
                    <a:pt x="5" y="1"/>
                    <a:pt x="2" y="2"/>
                    <a:pt x="0" y="5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1" name="Freeform 77"/>
            <p:cNvSpPr/>
            <p:nvPr/>
          </p:nvSpPr>
          <p:spPr bwMode="auto">
            <a:xfrm>
              <a:off x="1304925" y="2009972"/>
              <a:ext cx="28575" cy="48816"/>
            </a:xfrm>
            <a:custGeom>
              <a:avLst/>
              <a:gdLst>
                <a:gd name="T0" fmla="*/ 0 w 11"/>
                <a:gd name="T1" fmla="*/ 8 h 19"/>
                <a:gd name="T2" fmla="*/ 0 w 11"/>
                <a:gd name="T3" fmla="*/ 10 h 19"/>
                <a:gd name="T4" fmla="*/ 0 w 11"/>
                <a:gd name="T5" fmla="*/ 13 h 19"/>
                <a:gd name="T6" fmla="*/ 9 w 11"/>
                <a:gd name="T7" fmla="*/ 19 h 19"/>
                <a:gd name="T8" fmla="*/ 11 w 11"/>
                <a:gd name="T9" fmla="*/ 9 h 19"/>
                <a:gd name="T10" fmla="*/ 6 w 11"/>
                <a:gd name="T11" fmla="*/ 0 h 19"/>
                <a:gd name="T12" fmla="*/ 0 w 11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0" y="8"/>
                  </a:move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6"/>
                    <a:pt x="11" y="13"/>
                    <a:pt x="11" y="9"/>
                  </a:cubicBezTo>
                  <a:cubicBezTo>
                    <a:pt x="10" y="5"/>
                    <a:pt x="9" y="2"/>
                    <a:pt x="6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2" name="Freeform 78"/>
            <p:cNvSpPr>
              <a:spLocks noEditPoints="1"/>
            </p:cNvSpPr>
            <p:nvPr/>
          </p:nvSpPr>
          <p:spPr bwMode="auto">
            <a:xfrm>
              <a:off x="1201341" y="1927819"/>
              <a:ext cx="216694" cy="234554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2 h 91"/>
                <a:gd name="T6" fmla="*/ 6 w 84"/>
                <a:gd name="T7" fmla="*/ 62 h 91"/>
                <a:gd name="T8" fmla="*/ 7 w 84"/>
                <a:gd name="T9" fmla="*/ 67 h 91"/>
                <a:gd name="T10" fmla="*/ 10 w 84"/>
                <a:gd name="T11" fmla="*/ 87 h 91"/>
                <a:gd name="T12" fmla="*/ 14 w 84"/>
                <a:gd name="T13" fmla="*/ 91 h 91"/>
                <a:gd name="T14" fmla="*/ 25 w 84"/>
                <a:gd name="T15" fmla="*/ 89 h 91"/>
                <a:gd name="T16" fmla="*/ 29 w 84"/>
                <a:gd name="T17" fmla="*/ 85 h 91"/>
                <a:gd name="T18" fmla="*/ 28 w 84"/>
                <a:gd name="T19" fmla="*/ 82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2 h 91"/>
                <a:gd name="T28" fmla="*/ 84 w 84"/>
                <a:gd name="T29" fmla="*/ 78 h 91"/>
                <a:gd name="T30" fmla="*/ 81 w 84"/>
                <a:gd name="T31" fmla="*/ 58 h 91"/>
                <a:gd name="T32" fmla="*/ 81 w 84"/>
                <a:gd name="T33" fmla="*/ 54 h 91"/>
                <a:gd name="T34" fmla="*/ 76 w 84"/>
                <a:gd name="T35" fmla="*/ 13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1 h 91"/>
                <a:gd name="T44" fmla="*/ 57 w 84"/>
                <a:gd name="T45" fmla="*/ 40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49 h 91"/>
                <a:gd name="T58" fmla="*/ 64 w 84"/>
                <a:gd name="T59" fmla="*/ 35 h 91"/>
                <a:gd name="T60" fmla="*/ 62 w 84"/>
                <a:gd name="T61" fmla="*/ 33 h 91"/>
                <a:gd name="T62" fmla="*/ 62 w 84"/>
                <a:gd name="T63" fmla="*/ 31 h 91"/>
                <a:gd name="T64" fmla="*/ 65 w 84"/>
                <a:gd name="T65" fmla="*/ 27 h 91"/>
                <a:gd name="T66" fmla="*/ 70 w 84"/>
                <a:gd name="T67" fmla="*/ 30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0"/>
                    <a:pt x="2" y="2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89"/>
                    <a:pt x="12" y="91"/>
                    <a:pt x="14" y="91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7" y="84"/>
                    <a:pt x="69" y="84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2" y="82"/>
                    <a:pt x="84" y="80"/>
                    <a:pt x="84" y="7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0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6"/>
                    <a:pt x="15" y="58"/>
                    <a:pt x="13" y="46"/>
                  </a:cubicBezTo>
                  <a:cubicBezTo>
                    <a:pt x="12" y="34"/>
                    <a:pt x="20" y="23"/>
                    <a:pt x="32" y="21"/>
                  </a:cubicBezTo>
                  <a:cubicBezTo>
                    <a:pt x="44" y="20"/>
                    <a:pt x="55" y="28"/>
                    <a:pt x="57" y="40"/>
                  </a:cubicBezTo>
                  <a:cubicBezTo>
                    <a:pt x="58" y="52"/>
                    <a:pt x="50" y="63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4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0"/>
                    <a:pt x="66" y="4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29"/>
                    <a:pt x="63" y="27"/>
                    <a:pt x="65" y="27"/>
                  </a:cubicBezTo>
                  <a:cubicBezTo>
                    <a:pt x="67" y="27"/>
                    <a:pt x="69" y="28"/>
                    <a:pt x="70" y="30"/>
                  </a:cubicBezTo>
                  <a:lnTo>
                    <a:pt x="70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3" name="Freeform 79"/>
            <p:cNvSpPr/>
            <p:nvPr/>
          </p:nvSpPr>
          <p:spPr bwMode="auto">
            <a:xfrm>
              <a:off x="2880122" y="2202853"/>
              <a:ext cx="28575" cy="52388"/>
            </a:xfrm>
            <a:custGeom>
              <a:avLst/>
              <a:gdLst>
                <a:gd name="T0" fmla="*/ 10 w 11"/>
                <a:gd name="T1" fmla="*/ 9 h 20"/>
                <a:gd name="T2" fmla="*/ 11 w 11"/>
                <a:gd name="T3" fmla="*/ 7 h 20"/>
                <a:gd name="T4" fmla="*/ 2 w 11"/>
                <a:gd name="T5" fmla="*/ 0 h 20"/>
                <a:gd name="T6" fmla="*/ 0 w 11"/>
                <a:gd name="T7" fmla="*/ 10 h 20"/>
                <a:gd name="T8" fmla="*/ 5 w 11"/>
                <a:gd name="T9" fmla="*/ 20 h 20"/>
                <a:gd name="T10" fmla="*/ 11 w 11"/>
                <a:gd name="T11" fmla="*/ 11 h 20"/>
                <a:gd name="T12" fmla="*/ 1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10" y="9"/>
                  </a:moveTo>
                  <a:cubicBezTo>
                    <a:pt x="10" y="8"/>
                    <a:pt x="10" y="8"/>
                    <a:pt x="11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4"/>
                    <a:pt x="2" y="17"/>
                    <a:pt x="5" y="2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4" name="Freeform 80"/>
            <p:cNvSpPr/>
            <p:nvPr/>
          </p:nvSpPr>
          <p:spPr bwMode="auto">
            <a:xfrm>
              <a:off x="2900362" y="2236191"/>
              <a:ext cx="48815" cy="30956"/>
            </a:xfrm>
            <a:custGeom>
              <a:avLst/>
              <a:gdLst>
                <a:gd name="T0" fmla="*/ 9 w 19"/>
                <a:gd name="T1" fmla="*/ 1 h 12"/>
                <a:gd name="T2" fmla="*/ 6 w 19"/>
                <a:gd name="T3" fmla="*/ 1 h 12"/>
                <a:gd name="T4" fmla="*/ 0 w 19"/>
                <a:gd name="T5" fmla="*/ 9 h 12"/>
                <a:gd name="T6" fmla="*/ 10 w 19"/>
                <a:gd name="T7" fmla="*/ 11 h 12"/>
                <a:gd name="T8" fmla="*/ 19 w 19"/>
                <a:gd name="T9" fmla="*/ 7 h 12"/>
                <a:gd name="T10" fmla="*/ 11 w 19"/>
                <a:gd name="T11" fmla="*/ 0 h 12"/>
                <a:gd name="T12" fmla="*/ 9 w 19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1"/>
                    <a:pt x="6" y="12"/>
                    <a:pt x="10" y="11"/>
                  </a:cubicBezTo>
                  <a:cubicBezTo>
                    <a:pt x="13" y="11"/>
                    <a:pt x="17" y="9"/>
                    <a:pt x="19" y="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5" name="Freeform 81"/>
            <p:cNvSpPr/>
            <p:nvPr/>
          </p:nvSpPr>
          <p:spPr bwMode="auto">
            <a:xfrm>
              <a:off x="2893219" y="2182613"/>
              <a:ext cx="48815" cy="30956"/>
            </a:xfrm>
            <a:custGeom>
              <a:avLst/>
              <a:gdLst>
                <a:gd name="T0" fmla="*/ 10 w 19"/>
                <a:gd name="T1" fmla="*/ 11 h 12"/>
                <a:gd name="T2" fmla="*/ 12 w 19"/>
                <a:gd name="T3" fmla="*/ 11 h 12"/>
                <a:gd name="T4" fmla="*/ 19 w 19"/>
                <a:gd name="T5" fmla="*/ 3 h 12"/>
                <a:gd name="T6" fmla="*/ 9 w 19"/>
                <a:gd name="T7" fmla="*/ 1 h 12"/>
                <a:gd name="T8" fmla="*/ 0 w 19"/>
                <a:gd name="T9" fmla="*/ 5 h 12"/>
                <a:gd name="T10" fmla="*/ 8 w 19"/>
                <a:gd name="T11" fmla="*/ 12 h 12"/>
                <a:gd name="T12" fmla="*/ 10 w 1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10" y="11"/>
                  </a:moveTo>
                  <a:cubicBezTo>
                    <a:pt x="11" y="11"/>
                    <a:pt x="12" y="11"/>
                    <a:pt x="12" y="11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5" y="1"/>
                    <a:pt x="2" y="3"/>
                    <a:pt x="0" y="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6" name="Freeform 82"/>
            <p:cNvSpPr/>
            <p:nvPr/>
          </p:nvSpPr>
          <p:spPr bwMode="auto">
            <a:xfrm>
              <a:off x="2933699" y="2195710"/>
              <a:ext cx="28575" cy="51197"/>
            </a:xfrm>
            <a:custGeom>
              <a:avLst/>
              <a:gdLst>
                <a:gd name="T0" fmla="*/ 0 w 11"/>
                <a:gd name="T1" fmla="*/ 9 h 20"/>
                <a:gd name="T2" fmla="*/ 0 w 11"/>
                <a:gd name="T3" fmla="*/ 11 h 20"/>
                <a:gd name="T4" fmla="*/ 0 w 11"/>
                <a:gd name="T5" fmla="*/ 13 h 20"/>
                <a:gd name="T6" fmla="*/ 9 w 11"/>
                <a:gd name="T7" fmla="*/ 20 h 20"/>
                <a:gd name="T8" fmla="*/ 11 w 11"/>
                <a:gd name="T9" fmla="*/ 9 h 20"/>
                <a:gd name="T10" fmla="*/ 6 w 11"/>
                <a:gd name="T11" fmla="*/ 0 h 20"/>
                <a:gd name="T12" fmla="*/ 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0" y="9"/>
                  </a:move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1" y="13"/>
                    <a:pt x="11" y="9"/>
                  </a:cubicBezTo>
                  <a:cubicBezTo>
                    <a:pt x="10" y="6"/>
                    <a:pt x="9" y="3"/>
                    <a:pt x="6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7" name="Freeform 83"/>
            <p:cNvSpPr>
              <a:spLocks noEditPoints="1"/>
            </p:cNvSpPr>
            <p:nvPr/>
          </p:nvSpPr>
          <p:spPr bwMode="auto">
            <a:xfrm>
              <a:off x="2831306" y="2113556"/>
              <a:ext cx="215503" cy="233363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3 h 91"/>
                <a:gd name="T6" fmla="*/ 6 w 84"/>
                <a:gd name="T7" fmla="*/ 62 h 91"/>
                <a:gd name="T8" fmla="*/ 7 w 84"/>
                <a:gd name="T9" fmla="*/ 68 h 91"/>
                <a:gd name="T10" fmla="*/ 10 w 84"/>
                <a:gd name="T11" fmla="*/ 88 h 91"/>
                <a:gd name="T12" fmla="*/ 14 w 84"/>
                <a:gd name="T13" fmla="*/ 91 h 91"/>
                <a:gd name="T14" fmla="*/ 25 w 84"/>
                <a:gd name="T15" fmla="*/ 90 h 91"/>
                <a:gd name="T16" fmla="*/ 29 w 84"/>
                <a:gd name="T17" fmla="*/ 85 h 91"/>
                <a:gd name="T18" fmla="*/ 28 w 84"/>
                <a:gd name="T19" fmla="*/ 83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3 h 91"/>
                <a:gd name="T28" fmla="*/ 84 w 84"/>
                <a:gd name="T29" fmla="*/ 79 h 91"/>
                <a:gd name="T30" fmla="*/ 81 w 84"/>
                <a:gd name="T31" fmla="*/ 59 h 91"/>
                <a:gd name="T32" fmla="*/ 81 w 84"/>
                <a:gd name="T33" fmla="*/ 54 h 91"/>
                <a:gd name="T34" fmla="*/ 76 w 84"/>
                <a:gd name="T35" fmla="*/ 14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2 h 91"/>
                <a:gd name="T44" fmla="*/ 57 w 84"/>
                <a:gd name="T45" fmla="*/ 41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50 h 91"/>
                <a:gd name="T58" fmla="*/ 64 w 84"/>
                <a:gd name="T59" fmla="*/ 36 h 91"/>
                <a:gd name="T60" fmla="*/ 62 w 84"/>
                <a:gd name="T61" fmla="*/ 33 h 91"/>
                <a:gd name="T62" fmla="*/ 62 w 84"/>
                <a:gd name="T63" fmla="*/ 32 h 91"/>
                <a:gd name="T64" fmla="*/ 65 w 84"/>
                <a:gd name="T65" fmla="*/ 28 h 91"/>
                <a:gd name="T66" fmla="*/ 69 w 84"/>
                <a:gd name="T67" fmla="*/ 31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1"/>
                    <a:pt x="2" y="23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90"/>
                    <a:pt x="12" y="91"/>
                    <a:pt x="14" y="91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6" y="85"/>
                    <a:pt x="69" y="84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83"/>
                    <a:pt x="84" y="81"/>
                    <a:pt x="84" y="7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4" y="1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7"/>
                    <a:pt x="15" y="58"/>
                    <a:pt x="13" y="46"/>
                  </a:cubicBezTo>
                  <a:cubicBezTo>
                    <a:pt x="12" y="34"/>
                    <a:pt x="20" y="23"/>
                    <a:pt x="32" y="22"/>
                  </a:cubicBezTo>
                  <a:cubicBezTo>
                    <a:pt x="44" y="20"/>
                    <a:pt x="55" y="29"/>
                    <a:pt x="57" y="41"/>
                  </a:cubicBezTo>
                  <a:cubicBezTo>
                    <a:pt x="58" y="53"/>
                    <a:pt x="49" y="64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5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1"/>
                    <a:pt x="66" y="50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3" y="28"/>
                    <a:pt x="65" y="28"/>
                  </a:cubicBezTo>
                  <a:cubicBezTo>
                    <a:pt x="67" y="27"/>
                    <a:pt x="69" y="29"/>
                    <a:pt x="69" y="31"/>
                  </a:cubicBezTo>
                  <a:lnTo>
                    <a:pt x="70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8" name="Freeform 84"/>
            <p:cNvSpPr>
              <a:spLocks noEditPoints="1"/>
            </p:cNvSpPr>
            <p:nvPr/>
          </p:nvSpPr>
          <p:spPr bwMode="auto">
            <a:xfrm>
              <a:off x="804863" y="2233810"/>
              <a:ext cx="190500" cy="192881"/>
            </a:xfrm>
            <a:custGeom>
              <a:avLst/>
              <a:gdLst>
                <a:gd name="T0" fmla="*/ 33 w 74"/>
                <a:gd name="T1" fmla="*/ 2 h 75"/>
                <a:gd name="T2" fmla="*/ 2 w 74"/>
                <a:gd name="T3" fmla="*/ 41 h 75"/>
                <a:gd name="T4" fmla="*/ 41 w 74"/>
                <a:gd name="T5" fmla="*/ 72 h 75"/>
                <a:gd name="T6" fmla="*/ 72 w 74"/>
                <a:gd name="T7" fmla="*/ 33 h 75"/>
                <a:gd name="T8" fmla="*/ 33 w 74"/>
                <a:gd name="T9" fmla="*/ 2 h 75"/>
                <a:gd name="T10" fmla="*/ 40 w 74"/>
                <a:gd name="T11" fmla="*/ 65 h 75"/>
                <a:gd name="T12" fmla="*/ 9 w 74"/>
                <a:gd name="T13" fmla="*/ 41 h 75"/>
                <a:gd name="T14" fmla="*/ 33 w 74"/>
                <a:gd name="T15" fmla="*/ 9 h 75"/>
                <a:gd name="T16" fmla="*/ 65 w 74"/>
                <a:gd name="T17" fmla="*/ 34 h 75"/>
                <a:gd name="T18" fmla="*/ 40 w 74"/>
                <a:gd name="T19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5">
                  <a:moveTo>
                    <a:pt x="33" y="2"/>
                  </a:moveTo>
                  <a:cubicBezTo>
                    <a:pt x="13" y="5"/>
                    <a:pt x="0" y="22"/>
                    <a:pt x="2" y="41"/>
                  </a:cubicBezTo>
                  <a:cubicBezTo>
                    <a:pt x="4" y="61"/>
                    <a:pt x="22" y="75"/>
                    <a:pt x="41" y="72"/>
                  </a:cubicBezTo>
                  <a:cubicBezTo>
                    <a:pt x="61" y="70"/>
                    <a:pt x="74" y="52"/>
                    <a:pt x="72" y="33"/>
                  </a:cubicBezTo>
                  <a:cubicBezTo>
                    <a:pt x="70" y="14"/>
                    <a:pt x="52" y="0"/>
                    <a:pt x="33" y="2"/>
                  </a:cubicBezTo>
                  <a:close/>
                  <a:moveTo>
                    <a:pt x="40" y="65"/>
                  </a:moveTo>
                  <a:cubicBezTo>
                    <a:pt x="25" y="67"/>
                    <a:pt x="11" y="56"/>
                    <a:pt x="9" y="41"/>
                  </a:cubicBezTo>
                  <a:cubicBezTo>
                    <a:pt x="7" y="25"/>
                    <a:pt x="18" y="11"/>
                    <a:pt x="33" y="9"/>
                  </a:cubicBezTo>
                  <a:cubicBezTo>
                    <a:pt x="49" y="7"/>
                    <a:pt x="63" y="18"/>
                    <a:pt x="65" y="34"/>
                  </a:cubicBezTo>
                  <a:cubicBezTo>
                    <a:pt x="67" y="49"/>
                    <a:pt x="56" y="63"/>
                    <a:pt x="40" y="6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9" name="Freeform 85"/>
            <p:cNvSpPr>
              <a:spLocks noEditPoints="1"/>
            </p:cNvSpPr>
            <p:nvPr/>
          </p:nvSpPr>
          <p:spPr bwMode="auto">
            <a:xfrm>
              <a:off x="872728" y="2267147"/>
              <a:ext cx="61913" cy="123825"/>
            </a:xfrm>
            <a:custGeom>
              <a:avLst/>
              <a:gdLst>
                <a:gd name="T0" fmla="*/ 16 w 24"/>
                <a:gd name="T1" fmla="*/ 21 h 48"/>
                <a:gd name="T2" fmla="*/ 15 w 24"/>
                <a:gd name="T3" fmla="*/ 12 h 48"/>
                <a:gd name="T4" fmla="*/ 15 w 24"/>
                <a:gd name="T5" fmla="*/ 12 h 48"/>
                <a:gd name="T6" fmla="*/ 18 w 24"/>
                <a:gd name="T7" fmla="*/ 12 h 48"/>
                <a:gd name="T8" fmla="*/ 19 w 24"/>
                <a:gd name="T9" fmla="*/ 11 h 48"/>
                <a:gd name="T10" fmla="*/ 20 w 24"/>
                <a:gd name="T11" fmla="*/ 9 h 48"/>
                <a:gd name="T12" fmla="*/ 20 w 24"/>
                <a:gd name="T13" fmla="*/ 8 h 48"/>
                <a:gd name="T14" fmla="*/ 19 w 24"/>
                <a:gd name="T15" fmla="*/ 7 h 48"/>
                <a:gd name="T16" fmla="*/ 18 w 24"/>
                <a:gd name="T17" fmla="*/ 6 h 48"/>
                <a:gd name="T18" fmla="*/ 17 w 24"/>
                <a:gd name="T19" fmla="*/ 6 h 48"/>
                <a:gd name="T20" fmla="*/ 14 w 24"/>
                <a:gd name="T21" fmla="*/ 6 h 48"/>
                <a:gd name="T22" fmla="*/ 14 w 24"/>
                <a:gd name="T23" fmla="*/ 2 h 48"/>
                <a:gd name="T24" fmla="*/ 12 w 24"/>
                <a:gd name="T25" fmla="*/ 1 h 48"/>
                <a:gd name="T26" fmla="*/ 11 w 24"/>
                <a:gd name="T27" fmla="*/ 2 h 48"/>
                <a:gd name="T28" fmla="*/ 11 w 24"/>
                <a:gd name="T29" fmla="*/ 6 h 48"/>
                <a:gd name="T30" fmla="*/ 11 w 24"/>
                <a:gd name="T31" fmla="*/ 7 h 48"/>
                <a:gd name="T32" fmla="*/ 8 w 24"/>
                <a:gd name="T33" fmla="*/ 7 h 48"/>
                <a:gd name="T34" fmla="*/ 8 w 24"/>
                <a:gd name="T35" fmla="*/ 3 h 48"/>
                <a:gd name="T36" fmla="*/ 6 w 24"/>
                <a:gd name="T37" fmla="*/ 1 h 48"/>
                <a:gd name="T38" fmla="*/ 5 w 24"/>
                <a:gd name="T39" fmla="*/ 3 h 48"/>
                <a:gd name="T40" fmla="*/ 5 w 24"/>
                <a:gd name="T41" fmla="*/ 8 h 48"/>
                <a:gd name="T42" fmla="*/ 2 w 24"/>
                <a:gd name="T43" fmla="*/ 10 h 48"/>
                <a:gd name="T44" fmla="*/ 0 w 24"/>
                <a:gd name="T45" fmla="*/ 13 h 48"/>
                <a:gd name="T46" fmla="*/ 0 w 24"/>
                <a:gd name="T47" fmla="*/ 17 h 48"/>
                <a:gd name="T48" fmla="*/ 1 w 24"/>
                <a:gd name="T49" fmla="*/ 21 h 48"/>
                <a:gd name="T50" fmla="*/ 3 w 24"/>
                <a:gd name="T51" fmla="*/ 23 h 48"/>
                <a:gd name="T52" fmla="*/ 7 w 24"/>
                <a:gd name="T53" fmla="*/ 25 h 48"/>
                <a:gd name="T54" fmla="*/ 7 w 24"/>
                <a:gd name="T55" fmla="*/ 25 h 48"/>
                <a:gd name="T56" fmla="*/ 9 w 24"/>
                <a:gd name="T57" fmla="*/ 36 h 48"/>
                <a:gd name="T58" fmla="*/ 6 w 24"/>
                <a:gd name="T59" fmla="*/ 36 h 48"/>
                <a:gd name="T60" fmla="*/ 2 w 24"/>
                <a:gd name="T61" fmla="*/ 35 h 48"/>
                <a:gd name="T62" fmla="*/ 2 w 24"/>
                <a:gd name="T63" fmla="*/ 36 h 48"/>
                <a:gd name="T64" fmla="*/ 2 w 24"/>
                <a:gd name="T65" fmla="*/ 37 h 48"/>
                <a:gd name="T66" fmla="*/ 1 w 24"/>
                <a:gd name="T67" fmla="*/ 39 h 48"/>
                <a:gd name="T68" fmla="*/ 2 w 24"/>
                <a:gd name="T69" fmla="*/ 40 h 48"/>
                <a:gd name="T70" fmla="*/ 5 w 24"/>
                <a:gd name="T71" fmla="*/ 41 h 48"/>
                <a:gd name="T72" fmla="*/ 9 w 24"/>
                <a:gd name="T73" fmla="*/ 41 h 48"/>
                <a:gd name="T74" fmla="*/ 10 w 24"/>
                <a:gd name="T75" fmla="*/ 47 h 48"/>
                <a:gd name="T76" fmla="*/ 12 w 24"/>
                <a:gd name="T77" fmla="*/ 48 h 48"/>
                <a:gd name="T78" fmla="*/ 13 w 24"/>
                <a:gd name="T79" fmla="*/ 46 h 48"/>
                <a:gd name="T80" fmla="*/ 12 w 24"/>
                <a:gd name="T81" fmla="*/ 41 h 48"/>
                <a:gd name="T82" fmla="*/ 15 w 24"/>
                <a:gd name="T83" fmla="*/ 40 h 48"/>
                <a:gd name="T84" fmla="*/ 16 w 24"/>
                <a:gd name="T85" fmla="*/ 46 h 48"/>
                <a:gd name="T86" fmla="*/ 18 w 24"/>
                <a:gd name="T87" fmla="*/ 47 h 48"/>
                <a:gd name="T88" fmla="*/ 19 w 24"/>
                <a:gd name="T89" fmla="*/ 45 h 48"/>
                <a:gd name="T90" fmla="*/ 18 w 24"/>
                <a:gd name="T91" fmla="*/ 39 h 48"/>
                <a:gd name="T92" fmla="*/ 21 w 24"/>
                <a:gd name="T93" fmla="*/ 38 h 48"/>
                <a:gd name="T94" fmla="*/ 23 w 24"/>
                <a:gd name="T95" fmla="*/ 35 h 48"/>
                <a:gd name="T96" fmla="*/ 24 w 24"/>
                <a:gd name="T97" fmla="*/ 30 h 48"/>
                <a:gd name="T98" fmla="*/ 21 w 24"/>
                <a:gd name="T99" fmla="*/ 24 h 48"/>
                <a:gd name="T100" fmla="*/ 16 w 24"/>
                <a:gd name="T101" fmla="*/ 21 h 48"/>
                <a:gd name="T102" fmla="*/ 15 w 24"/>
                <a:gd name="T103" fmla="*/ 35 h 48"/>
                <a:gd name="T104" fmla="*/ 12 w 24"/>
                <a:gd name="T105" fmla="*/ 35 h 48"/>
                <a:gd name="T106" fmla="*/ 11 w 24"/>
                <a:gd name="T107" fmla="*/ 26 h 48"/>
                <a:gd name="T108" fmla="*/ 14 w 24"/>
                <a:gd name="T109" fmla="*/ 27 h 48"/>
                <a:gd name="T110" fmla="*/ 15 w 24"/>
                <a:gd name="T111" fmla="*/ 35 h 48"/>
                <a:gd name="T112" fmla="*/ 13 w 24"/>
                <a:gd name="T113" fmla="*/ 20 h 48"/>
                <a:gd name="T114" fmla="*/ 10 w 24"/>
                <a:gd name="T115" fmla="*/ 19 h 48"/>
                <a:gd name="T116" fmla="*/ 9 w 24"/>
                <a:gd name="T117" fmla="*/ 12 h 48"/>
                <a:gd name="T118" fmla="*/ 12 w 24"/>
                <a:gd name="T119" fmla="*/ 12 h 48"/>
                <a:gd name="T120" fmla="*/ 13 w 24"/>
                <a:gd name="T121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" h="48">
                  <a:moveTo>
                    <a:pt x="16" y="21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20" y="10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3" y="9"/>
                    <a:pt x="2" y="10"/>
                  </a:cubicBezTo>
                  <a:cubicBezTo>
                    <a:pt x="1" y="11"/>
                    <a:pt x="1" y="12"/>
                    <a:pt x="0" y="13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0" y="18"/>
                    <a:pt x="1" y="20"/>
                    <a:pt x="1" y="21"/>
                  </a:cubicBezTo>
                  <a:cubicBezTo>
                    <a:pt x="2" y="22"/>
                    <a:pt x="3" y="22"/>
                    <a:pt x="3" y="23"/>
                  </a:cubicBezTo>
                  <a:cubicBezTo>
                    <a:pt x="4" y="24"/>
                    <a:pt x="5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6"/>
                    <a:pt x="6" y="36"/>
                  </a:cubicBezTo>
                  <a:cubicBezTo>
                    <a:pt x="5" y="35"/>
                    <a:pt x="4" y="35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1" y="38"/>
                    <a:pt x="1" y="39"/>
                    <a:pt x="1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7" y="41"/>
                    <a:pt x="8" y="41"/>
                    <a:pt x="9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1" y="48"/>
                    <a:pt x="12" y="48"/>
                  </a:cubicBezTo>
                  <a:cubicBezTo>
                    <a:pt x="13" y="48"/>
                    <a:pt x="13" y="47"/>
                    <a:pt x="13" y="4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9" y="47"/>
                    <a:pt x="19" y="46"/>
                    <a:pt x="19" y="45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39"/>
                    <a:pt x="21" y="38"/>
                  </a:cubicBezTo>
                  <a:cubicBezTo>
                    <a:pt x="22" y="37"/>
                    <a:pt x="23" y="36"/>
                    <a:pt x="23" y="35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20" y="23"/>
                    <a:pt x="18" y="22"/>
                    <a:pt x="16" y="21"/>
                  </a:cubicBezTo>
                  <a:close/>
                  <a:moveTo>
                    <a:pt x="15" y="35"/>
                  </a:moveTo>
                  <a:cubicBezTo>
                    <a:pt x="14" y="35"/>
                    <a:pt x="13" y="35"/>
                    <a:pt x="12" y="3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lnTo>
                    <a:pt x="15" y="35"/>
                  </a:lnTo>
                  <a:close/>
                  <a:moveTo>
                    <a:pt x="13" y="20"/>
                  </a:moveTo>
                  <a:cubicBezTo>
                    <a:pt x="12" y="20"/>
                    <a:pt x="11" y="20"/>
                    <a:pt x="10" y="19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1" y="12"/>
                    <a:pt x="12" y="12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0" name="Freeform 86"/>
            <p:cNvSpPr>
              <a:spLocks noEditPoints="1"/>
            </p:cNvSpPr>
            <p:nvPr/>
          </p:nvSpPr>
          <p:spPr bwMode="auto">
            <a:xfrm>
              <a:off x="2113360" y="2592187"/>
              <a:ext cx="210740" cy="166688"/>
            </a:xfrm>
            <a:custGeom>
              <a:avLst/>
              <a:gdLst>
                <a:gd name="T0" fmla="*/ 64 w 82"/>
                <a:gd name="T1" fmla="*/ 1 h 65"/>
                <a:gd name="T2" fmla="*/ 11 w 82"/>
                <a:gd name="T3" fmla="*/ 7 h 65"/>
                <a:gd name="T4" fmla="*/ 0 w 82"/>
                <a:gd name="T5" fmla="*/ 21 h 65"/>
                <a:gd name="T6" fmla="*/ 4 w 82"/>
                <a:gd name="T7" fmla="*/ 54 h 65"/>
                <a:gd name="T8" fmla="*/ 18 w 82"/>
                <a:gd name="T9" fmla="*/ 64 h 65"/>
                <a:gd name="T10" fmla="*/ 71 w 82"/>
                <a:gd name="T11" fmla="*/ 58 h 65"/>
                <a:gd name="T12" fmla="*/ 82 w 82"/>
                <a:gd name="T13" fmla="*/ 44 h 65"/>
                <a:gd name="T14" fmla="*/ 77 w 82"/>
                <a:gd name="T15" fmla="*/ 11 h 65"/>
                <a:gd name="T16" fmla="*/ 64 w 82"/>
                <a:gd name="T17" fmla="*/ 1 h 65"/>
                <a:gd name="T18" fmla="*/ 11 w 82"/>
                <a:gd name="T19" fmla="*/ 13 h 65"/>
                <a:gd name="T20" fmla="*/ 65 w 82"/>
                <a:gd name="T21" fmla="*/ 6 h 65"/>
                <a:gd name="T22" fmla="*/ 72 w 82"/>
                <a:gd name="T23" fmla="*/ 12 h 65"/>
                <a:gd name="T24" fmla="*/ 73 w 82"/>
                <a:gd name="T25" fmla="*/ 15 h 65"/>
                <a:gd name="T26" fmla="*/ 6 w 82"/>
                <a:gd name="T27" fmla="*/ 23 h 65"/>
                <a:gd name="T28" fmla="*/ 6 w 82"/>
                <a:gd name="T29" fmla="*/ 20 h 65"/>
                <a:gd name="T30" fmla="*/ 11 w 82"/>
                <a:gd name="T31" fmla="*/ 13 h 65"/>
                <a:gd name="T32" fmla="*/ 70 w 82"/>
                <a:gd name="T33" fmla="*/ 52 h 65"/>
                <a:gd name="T34" fmla="*/ 17 w 82"/>
                <a:gd name="T35" fmla="*/ 59 h 65"/>
                <a:gd name="T36" fmla="*/ 10 w 82"/>
                <a:gd name="T37" fmla="*/ 53 h 65"/>
                <a:gd name="T38" fmla="*/ 7 w 82"/>
                <a:gd name="T39" fmla="*/ 36 h 65"/>
                <a:gd name="T40" fmla="*/ 74 w 82"/>
                <a:gd name="T41" fmla="*/ 28 h 65"/>
                <a:gd name="T42" fmla="*/ 76 w 82"/>
                <a:gd name="T43" fmla="*/ 45 h 65"/>
                <a:gd name="T44" fmla="*/ 70 w 82"/>
                <a:gd name="T45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65">
                  <a:moveTo>
                    <a:pt x="64" y="1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4" y="8"/>
                    <a:pt x="0" y="14"/>
                    <a:pt x="0" y="21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0"/>
                    <a:pt x="11" y="65"/>
                    <a:pt x="18" y="64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8" y="57"/>
                    <a:pt x="82" y="51"/>
                    <a:pt x="82" y="4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1" y="0"/>
                    <a:pt x="64" y="1"/>
                  </a:cubicBezTo>
                  <a:close/>
                  <a:moveTo>
                    <a:pt x="11" y="13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8" y="6"/>
                    <a:pt x="72" y="8"/>
                    <a:pt x="72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6"/>
                    <a:pt x="8" y="13"/>
                    <a:pt x="11" y="13"/>
                  </a:cubicBezTo>
                  <a:close/>
                  <a:moveTo>
                    <a:pt x="70" y="5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3" y="59"/>
                    <a:pt x="10" y="57"/>
                    <a:pt x="10" y="5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8"/>
                    <a:pt x="74" y="52"/>
                    <a:pt x="70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1" name="Freeform 87"/>
            <p:cNvSpPr/>
            <p:nvPr/>
          </p:nvSpPr>
          <p:spPr bwMode="auto">
            <a:xfrm>
              <a:off x="2146697" y="2682675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3 w 38"/>
                <a:gd name="T5" fmla="*/ 10 h 10"/>
                <a:gd name="T6" fmla="*/ 0 w 38"/>
                <a:gd name="T7" fmla="*/ 7 h 10"/>
                <a:gd name="T8" fmla="*/ 0 w 38"/>
                <a:gd name="T9" fmla="*/ 7 h 10"/>
                <a:gd name="T10" fmla="*/ 3 w 38"/>
                <a:gd name="T11" fmla="*/ 4 h 10"/>
                <a:gd name="T12" fmla="*/ 35 w 38"/>
                <a:gd name="T13" fmla="*/ 1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6"/>
                    <a:pt x="35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2" name="Freeform 88"/>
            <p:cNvSpPr/>
            <p:nvPr/>
          </p:nvSpPr>
          <p:spPr bwMode="auto">
            <a:xfrm>
              <a:off x="2149078" y="2713632"/>
              <a:ext cx="59531" cy="17860"/>
            </a:xfrm>
            <a:custGeom>
              <a:avLst/>
              <a:gdLst>
                <a:gd name="T0" fmla="*/ 23 w 23"/>
                <a:gd name="T1" fmla="*/ 2 h 7"/>
                <a:gd name="T2" fmla="*/ 20 w 23"/>
                <a:gd name="T3" fmla="*/ 5 h 7"/>
                <a:gd name="T4" fmla="*/ 3 w 23"/>
                <a:gd name="T5" fmla="*/ 7 h 7"/>
                <a:gd name="T6" fmla="*/ 0 w 23"/>
                <a:gd name="T7" fmla="*/ 5 h 7"/>
                <a:gd name="T8" fmla="*/ 0 w 23"/>
                <a:gd name="T9" fmla="*/ 5 h 7"/>
                <a:gd name="T10" fmla="*/ 3 w 23"/>
                <a:gd name="T11" fmla="*/ 2 h 7"/>
                <a:gd name="T12" fmla="*/ 20 w 23"/>
                <a:gd name="T13" fmla="*/ 0 h 7"/>
                <a:gd name="T14" fmla="*/ 23 w 2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3" name="Freeform 89"/>
            <p:cNvSpPr>
              <a:spLocks noEditPoints="1"/>
            </p:cNvSpPr>
            <p:nvPr/>
          </p:nvSpPr>
          <p:spPr bwMode="auto">
            <a:xfrm>
              <a:off x="1577578" y="2439788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5 h 23"/>
                <a:gd name="T4" fmla="*/ 8 w 12"/>
                <a:gd name="T5" fmla="*/ 5 h 23"/>
                <a:gd name="T6" fmla="*/ 9 w 12"/>
                <a:gd name="T7" fmla="*/ 5 h 23"/>
                <a:gd name="T8" fmla="*/ 10 w 12"/>
                <a:gd name="T9" fmla="*/ 5 h 23"/>
                <a:gd name="T10" fmla="*/ 10 w 12"/>
                <a:gd name="T11" fmla="*/ 4 h 23"/>
                <a:gd name="T12" fmla="*/ 10 w 12"/>
                <a:gd name="T13" fmla="*/ 3 h 23"/>
                <a:gd name="T14" fmla="*/ 10 w 12"/>
                <a:gd name="T15" fmla="*/ 3 h 23"/>
                <a:gd name="T16" fmla="*/ 9 w 12"/>
                <a:gd name="T17" fmla="*/ 3 h 23"/>
                <a:gd name="T18" fmla="*/ 9 w 12"/>
                <a:gd name="T19" fmla="*/ 2 h 23"/>
                <a:gd name="T20" fmla="*/ 7 w 12"/>
                <a:gd name="T21" fmla="*/ 2 h 23"/>
                <a:gd name="T22" fmla="*/ 7 w 12"/>
                <a:gd name="T23" fmla="*/ 0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5 w 12"/>
                <a:gd name="T33" fmla="*/ 3 h 23"/>
                <a:gd name="T34" fmla="*/ 4 w 12"/>
                <a:gd name="T35" fmla="*/ 1 h 23"/>
                <a:gd name="T36" fmla="*/ 3 w 12"/>
                <a:gd name="T37" fmla="*/ 0 h 23"/>
                <a:gd name="T38" fmla="*/ 3 w 12"/>
                <a:gd name="T39" fmla="*/ 1 h 23"/>
                <a:gd name="T40" fmla="*/ 3 w 12"/>
                <a:gd name="T41" fmla="*/ 3 h 23"/>
                <a:gd name="T42" fmla="*/ 2 w 12"/>
                <a:gd name="T43" fmla="*/ 4 h 23"/>
                <a:gd name="T44" fmla="*/ 1 w 12"/>
                <a:gd name="T45" fmla="*/ 6 h 23"/>
                <a:gd name="T46" fmla="*/ 1 w 12"/>
                <a:gd name="T47" fmla="*/ 8 h 23"/>
                <a:gd name="T48" fmla="*/ 1 w 12"/>
                <a:gd name="T49" fmla="*/ 9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3 w 12"/>
                <a:gd name="T59" fmla="*/ 17 h 23"/>
                <a:gd name="T60" fmla="*/ 2 w 12"/>
                <a:gd name="T61" fmla="*/ 16 h 23"/>
                <a:gd name="T62" fmla="*/ 1 w 12"/>
                <a:gd name="T63" fmla="*/ 17 h 23"/>
                <a:gd name="T64" fmla="*/ 1 w 12"/>
                <a:gd name="T65" fmla="*/ 18 h 23"/>
                <a:gd name="T66" fmla="*/ 1 w 12"/>
                <a:gd name="T67" fmla="*/ 19 h 23"/>
                <a:gd name="T68" fmla="*/ 1 w 12"/>
                <a:gd name="T69" fmla="*/ 19 h 23"/>
                <a:gd name="T70" fmla="*/ 3 w 12"/>
                <a:gd name="T71" fmla="*/ 19 h 23"/>
                <a:gd name="T72" fmla="*/ 5 w 12"/>
                <a:gd name="T73" fmla="*/ 20 h 23"/>
                <a:gd name="T74" fmla="*/ 5 w 12"/>
                <a:gd name="T75" fmla="*/ 22 h 23"/>
                <a:gd name="T76" fmla="*/ 6 w 12"/>
                <a:gd name="T77" fmla="*/ 23 h 23"/>
                <a:gd name="T78" fmla="*/ 7 w 12"/>
                <a:gd name="T79" fmla="*/ 22 h 23"/>
                <a:gd name="T80" fmla="*/ 7 w 12"/>
                <a:gd name="T81" fmla="*/ 19 h 23"/>
                <a:gd name="T82" fmla="*/ 8 w 12"/>
                <a:gd name="T83" fmla="*/ 19 h 23"/>
                <a:gd name="T84" fmla="*/ 8 w 12"/>
                <a:gd name="T85" fmla="*/ 22 h 23"/>
                <a:gd name="T86" fmla="*/ 9 w 12"/>
                <a:gd name="T87" fmla="*/ 22 h 23"/>
                <a:gd name="T88" fmla="*/ 10 w 12"/>
                <a:gd name="T89" fmla="*/ 22 h 23"/>
                <a:gd name="T90" fmla="*/ 9 w 12"/>
                <a:gd name="T91" fmla="*/ 19 h 23"/>
                <a:gd name="T92" fmla="*/ 11 w 12"/>
                <a:gd name="T93" fmla="*/ 18 h 23"/>
                <a:gd name="T94" fmla="*/ 12 w 12"/>
                <a:gd name="T95" fmla="*/ 16 h 23"/>
                <a:gd name="T96" fmla="*/ 12 w 12"/>
                <a:gd name="T97" fmla="*/ 14 h 23"/>
                <a:gd name="T98" fmla="*/ 11 w 12"/>
                <a:gd name="T99" fmla="*/ 11 h 23"/>
                <a:gd name="T100" fmla="*/ 8 w 12"/>
                <a:gd name="T101" fmla="*/ 10 h 23"/>
                <a:gd name="T102" fmla="*/ 8 w 12"/>
                <a:gd name="T103" fmla="*/ 16 h 23"/>
                <a:gd name="T104" fmla="*/ 6 w 12"/>
                <a:gd name="T105" fmla="*/ 17 h 23"/>
                <a:gd name="T106" fmla="*/ 6 w 12"/>
                <a:gd name="T107" fmla="*/ 12 h 23"/>
                <a:gd name="T108" fmla="*/ 7 w 12"/>
                <a:gd name="T109" fmla="*/ 13 h 23"/>
                <a:gd name="T110" fmla="*/ 8 w 12"/>
                <a:gd name="T111" fmla="*/ 16 h 23"/>
                <a:gd name="T112" fmla="*/ 7 w 12"/>
                <a:gd name="T113" fmla="*/ 9 h 23"/>
                <a:gd name="T114" fmla="*/ 5 w 12"/>
                <a:gd name="T115" fmla="*/ 9 h 23"/>
                <a:gd name="T116" fmla="*/ 5 w 12"/>
                <a:gd name="T117" fmla="*/ 5 h 23"/>
                <a:gd name="T118" fmla="*/ 6 w 12"/>
                <a:gd name="T119" fmla="*/ 5 h 23"/>
                <a:gd name="T120" fmla="*/ 7 w 12"/>
                <a:gd name="T12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2" y="10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2" y="16"/>
                  </a:cubicBezTo>
                  <a:cubicBezTo>
                    <a:pt x="2" y="16"/>
                    <a:pt x="2" y="17"/>
                    <a:pt x="1" y="17"/>
                  </a:cubicBezTo>
                  <a:cubicBezTo>
                    <a:pt x="1" y="17"/>
                    <a:pt x="1" y="17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6" y="23"/>
                    <a:pt x="6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7"/>
                    <a:pt x="12" y="17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1" y="12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lose/>
                  <a:moveTo>
                    <a:pt x="8" y="16"/>
                  </a:moveTo>
                  <a:cubicBezTo>
                    <a:pt x="7" y="16"/>
                    <a:pt x="7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3"/>
                  </a:cubicBezTo>
                  <a:lnTo>
                    <a:pt x="8" y="16"/>
                  </a:lnTo>
                  <a:close/>
                  <a:moveTo>
                    <a:pt x="7" y="9"/>
                  </a:moveTo>
                  <a:cubicBezTo>
                    <a:pt x="6" y="9"/>
                    <a:pt x="6" y="9"/>
                    <a:pt x="5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4" name="Freeform 90"/>
            <p:cNvSpPr>
              <a:spLocks noEditPoints="1"/>
            </p:cNvSpPr>
            <p:nvPr/>
          </p:nvSpPr>
          <p:spPr bwMode="auto">
            <a:xfrm>
              <a:off x="1531144" y="2406450"/>
              <a:ext cx="123825" cy="180975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5" name="Freeform 91"/>
            <p:cNvSpPr/>
            <p:nvPr/>
          </p:nvSpPr>
          <p:spPr bwMode="auto">
            <a:xfrm>
              <a:off x="1500187" y="2377876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8 h 60"/>
                <a:gd name="T4" fmla="*/ 0 w 87"/>
                <a:gd name="T5" fmla="*/ 20 h 60"/>
                <a:gd name="T6" fmla="*/ 4 w 87"/>
                <a:gd name="T7" fmla="*/ 50 h 60"/>
                <a:gd name="T8" fmla="*/ 16 w 87"/>
                <a:gd name="T9" fmla="*/ 59 h 60"/>
                <a:gd name="T10" fmla="*/ 20 w 87"/>
                <a:gd name="T11" fmla="*/ 59 h 60"/>
                <a:gd name="T12" fmla="*/ 15 w 87"/>
                <a:gd name="T13" fmla="*/ 55 h 60"/>
                <a:gd name="T14" fmla="*/ 15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6 w 87"/>
                <a:gd name="T29" fmla="*/ 47 h 60"/>
                <a:gd name="T30" fmla="*/ 61 w 87"/>
                <a:gd name="T31" fmla="*/ 49 h 60"/>
                <a:gd name="T32" fmla="*/ 57 w 87"/>
                <a:gd name="T33" fmla="*/ 54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4" y="9"/>
                    <a:pt x="0" y="15"/>
                    <a:pt x="0" y="2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6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6"/>
                    <a:pt x="7" y="13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7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6" y="47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4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4"/>
                    <a:pt x="77" y="0"/>
                    <a:pt x="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6" name="Freeform 92"/>
            <p:cNvSpPr>
              <a:spLocks noEditPoints="1"/>
            </p:cNvSpPr>
            <p:nvPr/>
          </p:nvSpPr>
          <p:spPr bwMode="auto">
            <a:xfrm>
              <a:off x="2653903" y="2187376"/>
              <a:ext cx="27384" cy="59531"/>
            </a:xfrm>
            <a:custGeom>
              <a:avLst/>
              <a:gdLst>
                <a:gd name="T0" fmla="*/ 8 w 11"/>
                <a:gd name="T1" fmla="*/ 10 h 23"/>
                <a:gd name="T2" fmla="*/ 7 w 11"/>
                <a:gd name="T3" fmla="*/ 5 h 23"/>
                <a:gd name="T4" fmla="*/ 7 w 11"/>
                <a:gd name="T5" fmla="*/ 5 h 23"/>
                <a:gd name="T6" fmla="*/ 9 w 11"/>
                <a:gd name="T7" fmla="*/ 5 h 23"/>
                <a:gd name="T8" fmla="*/ 9 w 11"/>
                <a:gd name="T9" fmla="*/ 5 h 23"/>
                <a:gd name="T10" fmla="*/ 9 w 11"/>
                <a:gd name="T11" fmla="*/ 4 h 23"/>
                <a:gd name="T12" fmla="*/ 9 w 11"/>
                <a:gd name="T13" fmla="*/ 3 h 23"/>
                <a:gd name="T14" fmla="*/ 9 w 11"/>
                <a:gd name="T15" fmla="*/ 3 h 23"/>
                <a:gd name="T16" fmla="*/ 8 w 11"/>
                <a:gd name="T17" fmla="*/ 3 h 23"/>
                <a:gd name="T18" fmla="*/ 8 w 11"/>
                <a:gd name="T19" fmla="*/ 3 h 23"/>
                <a:gd name="T20" fmla="*/ 7 w 11"/>
                <a:gd name="T21" fmla="*/ 3 h 23"/>
                <a:gd name="T22" fmla="*/ 6 w 11"/>
                <a:gd name="T23" fmla="*/ 1 h 23"/>
                <a:gd name="T24" fmla="*/ 6 w 11"/>
                <a:gd name="T25" fmla="*/ 0 h 23"/>
                <a:gd name="T26" fmla="*/ 5 w 11"/>
                <a:gd name="T27" fmla="*/ 1 h 23"/>
                <a:gd name="T28" fmla="*/ 5 w 11"/>
                <a:gd name="T29" fmla="*/ 3 h 23"/>
                <a:gd name="T30" fmla="*/ 5 w 11"/>
                <a:gd name="T31" fmla="*/ 3 h 23"/>
                <a:gd name="T32" fmla="*/ 4 w 11"/>
                <a:gd name="T33" fmla="*/ 3 h 23"/>
                <a:gd name="T34" fmla="*/ 3 w 11"/>
                <a:gd name="T35" fmla="*/ 1 h 23"/>
                <a:gd name="T36" fmla="*/ 3 w 11"/>
                <a:gd name="T37" fmla="*/ 0 h 23"/>
                <a:gd name="T38" fmla="*/ 2 w 11"/>
                <a:gd name="T39" fmla="*/ 1 h 23"/>
                <a:gd name="T40" fmla="*/ 2 w 11"/>
                <a:gd name="T41" fmla="*/ 4 h 23"/>
                <a:gd name="T42" fmla="*/ 1 w 11"/>
                <a:gd name="T43" fmla="*/ 5 h 23"/>
                <a:gd name="T44" fmla="*/ 0 w 11"/>
                <a:gd name="T45" fmla="*/ 6 h 23"/>
                <a:gd name="T46" fmla="*/ 0 w 11"/>
                <a:gd name="T47" fmla="*/ 8 h 23"/>
                <a:gd name="T48" fmla="*/ 0 w 11"/>
                <a:gd name="T49" fmla="*/ 10 h 23"/>
                <a:gd name="T50" fmla="*/ 1 w 11"/>
                <a:gd name="T51" fmla="*/ 11 h 23"/>
                <a:gd name="T52" fmla="*/ 3 w 11"/>
                <a:gd name="T53" fmla="*/ 12 h 23"/>
                <a:gd name="T54" fmla="*/ 3 w 11"/>
                <a:gd name="T55" fmla="*/ 12 h 23"/>
                <a:gd name="T56" fmla="*/ 4 w 11"/>
                <a:gd name="T57" fmla="*/ 17 h 23"/>
                <a:gd name="T58" fmla="*/ 3 w 11"/>
                <a:gd name="T59" fmla="*/ 17 h 23"/>
                <a:gd name="T60" fmla="*/ 1 w 11"/>
                <a:gd name="T61" fmla="*/ 17 h 23"/>
                <a:gd name="T62" fmla="*/ 1 w 11"/>
                <a:gd name="T63" fmla="*/ 17 h 23"/>
                <a:gd name="T64" fmla="*/ 0 w 11"/>
                <a:gd name="T65" fmla="*/ 18 h 23"/>
                <a:gd name="T66" fmla="*/ 0 w 11"/>
                <a:gd name="T67" fmla="*/ 19 h 23"/>
                <a:gd name="T68" fmla="*/ 1 w 11"/>
                <a:gd name="T69" fmla="*/ 19 h 23"/>
                <a:gd name="T70" fmla="*/ 2 w 11"/>
                <a:gd name="T71" fmla="*/ 20 h 23"/>
                <a:gd name="T72" fmla="*/ 4 w 11"/>
                <a:gd name="T73" fmla="*/ 20 h 23"/>
                <a:gd name="T74" fmla="*/ 5 w 11"/>
                <a:gd name="T75" fmla="*/ 22 h 23"/>
                <a:gd name="T76" fmla="*/ 5 w 11"/>
                <a:gd name="T77" fmla="*/ 23 h 23"/>
                <a:gd name="T78" fmla="*/ 6 w 11"/>
                <a:gd name="T79" fmla="*/ 22 h 23"/>
                <a:gd name="T80" fmla="*/ 6 w 11"/>
                <a:gd name="T81" fmla="*/ 20 h 23"/>
                <a:gd name="T82" fmla="*/ 7 w 11"/>
                <a:gd name="T83" fmla="*/ 19 h 23"/>
                <a:gd name="T84" fmla="*/ 8 w 11"/>
                <a:gd name="T85" fmla="*/ 22 h 23"/>
                <a:gd name="T86" fmla="*/ 8 w 11"/>
                <a:gd name="T87" fmla="*/ 23 h 23"/>
                <a:gd name="T88" fmla="*/ 9 w 11"/>
                <a:gd name="T89" fmla="*/ 22 h 23"/>
                <a:gd name="T90" fmla="*/ 9 w 11"/>
                <a:gd name="T91" fmla="*/ 19 h 23"/>
                <a:gd name="T92" fmla="*/ 10 w 11"/>
                <a:gd name="T93" fmla="*/ 18 h 23"/>
                <a:gd name="T94" fmla="*/ 11 w 11"/>
                <a:gd name="T95" fmla="*/ 17 h 23"/>
                <a:gd name="T96" fmla="*/ 11 w 11"/>
                <a:gd name="T97" fmla="*/ 14 h 23"/>
                <a:gd name="T98" fmla="*/ 10 w 11"/>
                <a:gd name="T99" fmla="*/ 11 h 23"/>
                <a:gd name="T100" fmla="*/ 8 w 11"/>
                <a:gd name="T101" fmla="*/ 10 h 23"/>
                <a:gd name="T102" fmla="*/ 7 w 11"/>
                <a:gd name="T103" fmla="*/ 16 h 23"/>
                <a:gd name="T104" fmla="*/ 5 w 11"/>
                <a:gd name="T105" fmla="*/ 17 h 23"/>
                <a:gd name="T106" fmla="*/ 5 w 11"/>
                <a:gd name="T107" fmla="*/ 12 h 23"/>
                <a:gd name="T108" fmla="*/ 6 w 11"/>
                <a:gd name="T109" fmla="*/ 13 h 23"/>
                <a:gd name="T110" fmla="*/ 7 w 11"/>
                <a:gd name="T111" fmla="*/ 16 h 23"/>
                <a:gd name="T112" fmla="*/ 6 w 11"/>
                <a:gd name="T113" fmla="*/ 10 h 23"/>
                <a:gd name="T114" fmla="*/ 4 w 11"/>
                <a:gd name="T115" fmla="*/ 9 h 23"/>
                <a:gd name="T116" fmla="*/ 4 w 11"/>
                <a:gd name="T117" fmla="*/ 6 h 23"/>
                <a:gd name="T118" fmla="*/ 5 w 11"/>
                <a:gd name="T119" fmla="*/ 5 h 23"/>
                <a:gd name="T120" fmla="*/ 6 w 11"/>
                <a:gd name="T1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" h="23">
                  <a:moveTo>
                    <a:pt x="8" y="10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19"/>
                    <a:pt x="7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2"/>
                    <a:pt x="9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7"/>
                    <a:pt x="11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3"/>
                    <a:pt x="11" y="12"/>
                    <a:pt x="10" y="11"/>
                  </a:cubicBezTo>
                  <a:cubicBezTo>
                    <a:pt x="9" y="11"/>
                    <a:pt x="8" y="10"/>
                    <a:pt x="8" y="10"/>
                  </a:cubicBezTo>
                  <a:close/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lnTo>
                    <a:pt x="7" y="16"/>
                  </a:lnTo>
                  <a:close/>
                  <a:moveTo>
                    <a:pt x="6" y="10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lnTo>
                    <a:pt x="6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7" name="Freeform 93"/>
            <p:cNvSpPr>
              <a:spLocks noEditPoints="1"/>
            </p:cNvSpPr>
            <p:nvPr/>
          </p:nvSpPr>
          <p:spPr bwMode="auto">
            <a:xfrm>
              <a:off x="2603897" y="2156419"/>
              <a:ext cx="123825" cy="178594"/>
            </a:xfrm>
            <a:custGeom>
              <a:avLst/>
              <a:gdLst>
                <a:gd name="T0" fmla="*/ 47 w 48"/>
                <a:gd name="T1" fmla="*/ 21 h 69"/>
                <a:gd name="T2" fmla="*/ 21 w 48"/>
                <a:gd name="T3" fmla="*/ 1 h 69"/>
                <a:gd name="T4" fmla="*/ 2 w 48"/>
                <a:gd name="T5" fmla="*/ 26 h 69"/>
                <a:gd name="T6" fmla="*/ 21 w 48"/>
                <a:gd name="T7" fmla="*/ 46 h 69"/>
                <a:gd name="T8" fmla="*/ 23 w 48"/>
                <a:gd name="T9" fmla="*/ 65 h 69"/>
                <a:gd name="T10" fmla="*/ 28 w 48"/>
                <a:gd name="T11" fmla="*/ 69 h 69"/>
                <a:gd name="T12" fmla="*/ 32 w 48"/>
                <a:gd name="T13" fmla="*/ 68 h 69"/>
                <a:gd name="T14" fmla="*/ 35 w 48"/>
                <a:gd name="T15" fmla="*/ 63 h 69"/>
                <a:gd name="T16" fmla="*/ 33 w 48"/>
                <a:gd name="T17" fmla="*/ 44 h 69"/>
                <a:gd name="T18" fmla="*/ 47 w 48"/>
                <a:gd name="T19" fmla="*/ 21 h 69"/>
                <a:gd name="T20" fmla="*/ 26 w 48"/>
                <a:gd name="T21" fmla="*/ 39 h 69"/>
                <a:gd name="T22" fmla="*/ 8 w 48"/>
                <a:gd name="T23" fmla="*/ 25 h 69"/>
                <a:gd name="T24" fmla="*/ 22 w 48"/>
                <a:gd name="T25" fmla="*/ 8 h 69"/>
                <a:gd name="T26" fmla="*/ 40 w 48"/>
                <a:gd name="T27" fmla="*/ 22 h 69"/>
                <a:gd name="T28" fmla="*/ 26 w 48"/>
                <a:gd name="T29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9">
                  <a:moveTo>
                    <a:pt x="47" y="21"/>
                  </a:moveTo>
                  <a:cubicBezTo>
                    <a:pt x="45" y="8"/>
                    <a:pt x="34" y="0"/>
                    <a:pt x="21" y="1"/>
                  </a:cubicBezTo>
                  <a:cubicBezTo>
                    <a:pt x="9" y="3"/>
                    <a:pt x="0" y="14"/>
                    <a:pt x="2" y="26"/>
                  </a:cubicBezTo>
                  <a:cubicBezTo>
                    <a:pt x="3" y="36"/>
                    <a:pt x="11" y="44"/>
                    <a:pt x="21" y="46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7"/>
                    <a:pt x="25" y="69"/>
                    <a:pt x="28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4" y="68"/>
                    <a:pt x="36" y="66"/>
                    <a:pt x="35" y="6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0"/>
                    <a:pt x="48" y="31"/>
                    <a:pt x="47" y="21"/>
                  </a:cubicBezTo>
                  <a:close/>
                  <a:moveTo>
                    <a:pt x="26" y="39"/>
                  </a:moveTo>
                  <a:cubicBezTo>
                    <a:pt x="17" y="41"/>
                    <a:pt x="9" y="34"/>
                    <a:pt x="8" y="25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3"/>
                    <a:pt x="40" y="22"/>
                  </a:cubicBezTo>
                  <a:cubicBezTo>
                    <a:pt x="41" y="30"/>
                    <a:pt x="35" y="38"/>
                    <a:pt x="26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8" name="Freeform 94"/>
            <p:cNvSpPr/>
            <p:nvPr/>
          </p:nvSpPr>
          <p:spPr bwMode="auto">
            <a:xfrm>
              <a:off x="2574130" y="2125463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9 h 60"/>
                <a:gd name="T4" fmla="*/ 1 w 87"/>
                <a:gd name="T5" fmla="*/ 21 h 60"/>
                <a:gd name="T6" fmla="*/ 4 w 87"/>
                <a:gd name="T7" fmla="*/ 50 h 60"/>
                <a:gd name="T8" fmla="*/ 16 w 87"/>
                <a:gd name="T9" fmla="*/ 60 h 60"/>
                <a:gd name="T10" fmla="*/ 20 w 87"/>
                <a:gd name="T11" fmla="*/ 59 h 60"/>
                <a:gd name="T12" fmla="*/ 16 w 87"/>
                <a:gd name="T13" fmla="*/ 55 h 60"/>
                <a:gd name="T14" fmla="*/ 16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7 w 87"/>
                <a:gd name="T29" fmla="*/ 48 h 60"/>
                <a:gd name="T30" fmla="*/ 61 w 87"/>
                <a:gd name="T31" fmla="*/ 49 h 60"/>
                <a:gd name="T32" fmla="*/ 57 w 87"/>
                <a:gd name="T33" fmla="*/ 55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4" y="9"/>
                    <a:pt x="0" y="15"/>
                    <a:pt x="1" y="21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7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7"/>
                    <a:pt x="7" y="14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8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7" y="48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5"/>
                    <a:pt x="77" y="0"/>
                    <a:pt x="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9" name="Freeform 95"/>
            <p:cNvSpPr/>
            <p:nvPr/>
          </p:nvSpPr>
          <p:spPr bwMode="auto">
            <a:xfrm>
              <a:off x="704850" y="2658862"/>
              <a:ext cx="216694" cy="167879"/>
            </a:xfrm>
            <a:custGeom>
              <a:avLst/>
              <a:gdLst>
                <a:gd name="T0" fmla="*/ 84 w 84"/>
                <a:gd name="T1" fmla="*/ 1 h 65"/>
                <a:gd name="T2" fmla="*/ 45 w 84"/>
                <a:gd name="T3" fmla="*/ 51 h 65"/>
                <a:gd name="T4" fmla="*/ 28 w 84"/>
                <a:gd name="T5" fmla="*/ 38 h 65"/>
                <a:gd name="T6" fmla="*/ 2 w 84"/>
                <a:gd name="T7" fmla="*/ 65 h 65"/>
                <a:gd name="T8" fmla="*/ 0 w 84"/>
                <a:gd name="T9" fmla="*/ 52 h 65"/>
                <a:gd name="T10" fmla="*/ 27 w 84"/>
                <a:gd name="T11" fmla="*/ 26 h 65"/>
                <a:gd name="T12" fmla="*/ 44 w 84"/>
                <a:gd name="T13" fmla="*/ 39 h 65"/>
                <a:gd name="T14" fmla="*/ 83 w 84"/>
                <a:gd name="T15" fmla="*/ 1 h 65"/>
                <a:gd name="T16" fmla="*/ 84 w 84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5">
                  <a:moveTo>
                    <a:pt x="84" y="1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1"/>
                    <a:pt x="84" y="0"/>
                    <a:pt x="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0" name="Freeform 96"/>
            <p:cNvSpPr/>
            <p:nvPr/>
          </p:nvSpPr>
          <p:spPr bwMode="auto">
            <a:xfrm>
              <a:off x="903684" y="2818407"/>
              <a:ext cx="4763" cy="13097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5 h 5"/>
                <a:gd name="T4" fmla="*/ 1 w 2"/>
                <a:gd name="T5" fmla="*/ 1 h 5"/>
                <a:gd name="T6" fmla="*/ 0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1" name="Freeform 97"/>
            <p:cNvSpPr/>
            <p:nvPr/>
          </p:nvSpPr>
          <p:spPr bwMode="auto">
            <a:xfrm>
              <a:off x="900113" y="2798166"/>
              <a:ext cx="5953" cy="13097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5 h 5"/>
                <a:gd name="T4" fmla="*/ 1 w 2"/>
                <a:gd name="T5" fmla="*/ 0 h 5"/>
                <a:gd name="T6" fmla="*/ 0 w 2"/>
                <a:gd name="T7" fmla="*/ 1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2" name="Freeform 98"/>
            <p:cNvSpPr>
              <a:spLocks noEditPoints="1"/>
            </p:cNvSpPr>
            <p:nvPr/>
          </p:nvSpPr>
          <p:spPr bwMode="auto">
            <a:xfrm>
              <a:off x="713185" y="2694581"/>
              <a:ext cx="230981" cy="190500"/>
            </a:xfrm>
            <a:custGeom>
              <a:avLst/>
              <a:gdLst>
                <a:gd name="T0" fmla="*/ 76 w 90"/>
                <a:gd name="T1" fmla="*/ 8 h 74"/>
                <a:gd name="T2" fmla="*/ 44 w 90"/>
                <a:gd name="T3" fmla="*/ 50 h 74"/>
                <a:gd name="T4" fmla="*/ 27 w 90"/>
                <a:gd name="T5" fmla="*/ 37 h 74"/>
                <a:gd name="T6" fmla="*/ 0 w 90"/>
                <a:gd name="T7" fmla="*/ 63 h 74"/>
                <a:gd name="T8" fmla="*/ 1 w 90"/>
                <a:gd name="T9" fmla="*/ 68 h 74"/>
                <a:gd name="T10" fmla="*/ 9 w 90"/>
                <a:gd name="T11" fmla="*/ 74 h 74"/>
                <a:gd name="T12" fmla="*/ 84 w 90"/>
                <a:gd name="T13" fmla="*/ 65 h 74"/>
                <a:gd name="T14" fmla="*/ 90 w 90"/>
                <a:gd name="T15" fmla="*/ 57 h 74"/>
                <a:gd name="T16" fmla="*/ 83 w 90"/>
                <a:gd name="T17" fmla="*/ 0 h 74"/>
                <a:gd name="T18" fmla="*/ 76 w 90"/>
                <a:gd name="T19" fmla="*/ 8 h 74"/>
                <a:gd name="T20" fmla="*/ 81 w 90"/>
                <a:gd name="T21" fmla="*/ 53 h 74"/>
                <a:gd name="T22" fmla="*/ 79 w 90"/>
                <a:gd name="T23" fmla="*/ 55 h 74"/>
                <a:gd name="T24" fmla="*/ 78 w 90"/>
                <a:gd name="T25" fmla="*/ 56 h 74"/>
                <a:gd name="T26" fmla="*/ 78 w 90"/>
                <a:gd name="T27" fmla="*/ 59 h 74"/>
                <a:gd name="T28" fmla="*/ 78 w 90"/>
                <a:gd name="T29" fmla="*/ 60 h 74"/>
                <a:gd name="T30" fmla="*/ 77 w 90"/>
                <a:gd name="T31" fmla="*/ 59 h 74"/>
                <a:gd name="T32" fmla="*/ 76 w 90"/>
                <a:gd name="T33" fmla="*/ 56 h 74"/>
                <a:gd name="T34" fmla="*/ 75 w 90"/>
                <a:gd name="T35" fmla="*/ 56 h 74"/>
                <a:gd name="T36" fmla="*/ 75 w 90"/>
                <a:gd name="T37" fmla="*/ 59 h 74"/>
                <a:gd name="T38" fmla="*/ 74 w 90"/>
                <a:gd name="T39" fmla="*/ 60 h 74"/>
                <a:gd name="T40" fmla="*/ 73 w 90"/>
                <a:gd name="T41" fmla="*/ 60 h 74"/>
                <a:gd name="T42" fmla="*/ 73 w 90"/>
                <a:gd name="T43" fmla="*/ 57 h 74"/>
                <a:gd name="T44" fmla="*/ 71 w 90"/>
                <a:gd name="T45" fmla="*/ 57 h 74"/>
                <a:gd name="T46" fmla="*/ 69 w 90"/>
                <a:gd name="T47" fmla="*/ 56 h 74"/>
                <a:gd name="T48" fmla="*/ 69 w 90"/>
                <a:gd name="T49" fmla="*/ 56 h 74"/>
                <a:gd name="T50" fmla="*/ 69 w 90"/>
                <a:gd name="T51" fmla="*/ 55 h 74"/>
                <a:gd name="T52" fmla="*/ 69 w 90"/>
                <a:gd name="T53" fmla="*/ 54 h 74"/>
                <a:gd name="T54" fmla="*/ 69 w 90"/>
                <a:gd name="T55" fmla="*/ 53 h 74"/>
                <a:gd name="T56" fmla="*/ 71 w 90"/>
                <a:gd name="T57" fmla="*/ 53 h 74"/>
                <a:gd name="T58" fmla="*/ 73 w 90"/>
                <a:gd name="T59" fmla="*/ 54 h 74"/>
                <a:gd name="T60" fmla="*/ 72 w 90"/>
                <a:gd name="T61" fmla="*/ 48 h 74"/>
                <a:gd name="T62" fmla="*/ 72 w 90"/>
                <a:gd name="T63" fmla="*/ 48 h 74"/>
                <a:gd name="T64" fmla="*/ 70 w 90"/>
                <a:gd name="T65" fmla="*/ 47 h 74"/>
                <a:gd name="T66" fmla="*/ 68 w 90"/>
                <a:gd name="T67" fmla="*/ 45 h 74"/>
                <a:gd name="T68" fmla="*/ 68 w 90"/>
                <a:gd name="T69" fmla="*/ 43 h 74"/>
                <a:gd name="T70" fmla="*/ 68 w 90"/>
                <a:gd name="T71" fmla="*/ 41 h 74"/>
                <a:gd name="T72" fmla="*/ 69 w 90"/>
                <a:gd name="T73" fmla="*/ 39 h 74"/>
                <a:gd name="T74" fmla="*/ 71 w 90"/>
                <a:gd name="T75" fmla="*/ 38 h 74"/>
                <a:gd name="T76" fmla="*/ 70 w 90"/>
                <a:gd name="T77" fmla="*/ 35 h 74"/>
                <a:gd name="T78" fmla="*/ 71 w 90"/>
                <a:gd name="T79" fmla="*/ 34 h 74"/>
                <a:gd name="T80" fmla="*/ 72 w 90"/>
                <a:gd name="T81" fmla="*/ 35 h 74"/>
                <a:gd name="T82" fmla="*/ 72 w 90"/>
                <a:gd name="T83" fmla="*/ 38 h 74"/>
                <a:gd name="T84" fmla="*/ 74 w 90"/>
                <a:gd name="T85" fmla="*/ 37 h 74"/>
                <a:gd name="T86" fmla="*/ 74 w 90"/>
                <a:gd name="T87" fmla="*/ 37 h 74"/>
                <a:gd name="T88" fmla="*/ 74 w 90"/>
                <a:gd name="T89" fmla="*/ 35 h 74"/>
                <a:gd name="T90" fmla="*/ 74 w 90"/>
                <a:gd name="T91" fmla="*/ 34 h 74"/>
                <a:gd name="T92" fmla="*/ 75 w 90"/>
                <a:gd name="T93" fmla="*/ 35 h 74"/>
                <a:gd name="T94" fmla="*/ 76 w 90"/>
                <a:gd name="T95" fmla="*/ 37 h 74"/>
                <a:gd name="T96" fmla="*/ 77 w 90"/>
                <a:gd name="T97" fmla="*/ 37 h 74"/>
                <a:gd name="T98" fmla="*/ 78 w 90"/>
                <a:gd name="T99" fmla="*/ 37 h 74"/>
                <a:gd name="T100" fmla="*/ 78 w 90"/>
                <a:gd name="T101" fmla="*/ 37 h 74"/>
                <a:gd name="T102" fmla="*/ 79 w 90"/>
                <a:gd name="T103" fmla="*/ 38 h 74"/>
                <a:gd name="T104" fmla="*/ 79 w 90"/>
                <a:gd name="T105" fmla="*/ 39 h 74"/>
                <a:gd name="T106" fmla="*/ 78 w 90"/>
                <a:gd name="T107" fmla="*/ 40 h 74"/>
                <a:gd name="T108" fmla="*/ 78 w 90"/>
                <a:gd name="T109" fmla="*/ 40 h 74"/>
                <a:gd name="T110" fmla="*/ 76 w 90"/>
                <a:gd name="T111" fmla="*/ 40 h 74"/>
                <a:gd name="T112" fmla="*/ 76 w 90"/>
                <a:gd name="T113" fmla="*/ 40 h 74"/>
                <a:gd name="T114" fmla="*/ 77 w 90"/>
                <a:gd name="T115" fmla="*/ 46 h 74"/>
                <a:gd name="T116" fmla="*/ 79 w 90"/>
                <a:gd name="T117" fmla="*/ 47 h 74"/>
                <a:gd name="T118" fmla="*/ 81 w 90"/>
                <a:gd name="T119" fmla="*/ 50 h 74"/>
                <a:gd name="T120" fmla="*/ 81 w 90"/>
                <a:gd name="T12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74">
                  <a:moveTo>
                    <a:pt x="76" y="8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73"/>
                    <a:pt x="9" y="74"/>
                    <a:pt x="9" y="74"/>
                  </a:cubicBezTo>
                  <a:cubicBezTo>
                    <a:pt x="9" y="74"/>
                    <a:pt x="77" y="66"/>
                    <a:pt x="84" y="65"/>
                  </a:cubicBezTo>
                  <a:cubicBezTo>
                    <a:pt x="90" y="64"/>
                    <a:pt x="90" y="57"/>
                    <a:pt x="90" y="57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76" y="8"/>
                  </a:lnTo>
                  <a:close/>
                  <a:moveTo>
                    <a:pt x="81" y="53"/>
                  </a:moveTo>
                  <a:cubicBezTo>
                    <a:pt x="80" y="54"/>
                    <a:pt x="80" y="54"/>
                    <a:pt x="79" y="55"/>
                  </a:cubicBezTo>
                  <a:cubicBezTo>
                    <a:pt x="79" y="55"/>
                    <a:pt x="78" y="55"/>
                    <a:pt x="78" y="56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60"/>
                    <a:pt x="78" y="60"/>
                  </a:cubicBezTo>
                  <a:cubicBezTo>
                    <a:pt x="77" y="60"/>
                    <a:pt x="77" y="60"/>
                    <a:pt x="77" y="5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6"/>
                    <a:pt x="75" y="56"/>
                    <a:pt x="75" y="5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60"/>
                    <a:pt x="75" y="60"/>
                    <a:pt x="74" y="60"/>
                  </a:cubicBezTo>
                  <a:cubicBezTo>
                    <a:pt x="74" y="60"/>
                    <a:pt x="73" y="60"/>
                    <a:pt x="73" y="60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1" y="57"/>
                    <a:pt x="71" y="57"/>
                  </a:cubicBezTo>
                  <a:cubicBezTo>
                    <a:pt x="70" y="56"/>
                    <a:pt x="69" y="56"/>
                    <a:pt x="6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0" y="53"/>
                    <a:pt x="70" y="53"/>
                    <a:pt x="71" y="53"/>
                  </a:cubicBezTo>
                  <a:cubicBezTo>
                    <a:pt x="72" y="54"/>
                    <a:pt x="72" y="54"/>
                    <a:pt x="73" y="54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1" y="47"/>
                    <a:pt x="70" y="47"/>
                    <a:pt x="70" y="47"/>
                  </a:cubicBezTo>
                  <a:cubicBezTo>
                    <a:pt x="69" y="46"/>
                    <a:pt x="69" y="46"/>
                    <a:pt x="68" y="45"/>
                  </a:cubicBezTo>
                  <a:cubicBezTo>
                    <a:pt x="68" y="45"/>
                    <a:pt x="68" y="44"/>
                    <a:pt x="68" y="43"/>
                  </a:cubicBezTo>
                  <a:cubicBezTo>
                    <a:pt x="68" y="42"/>
                    <a:pt x="68" y="42"/>
                    <a:pt x="68" y="41"/>
                  </a:cubicBezTo>
                  <a:cubicBezTo>
                    <a:pt x="68" y="40"/>
                    <a:pt x="68" y="40"/>
                    <a:pt x="69" y="39"/>
                  </a:cubicBezTo>
                  <a:cubicBezTo>
                    <a:pt x="69" y="39"/>
                    <a:pt x="70" y="39"/>
                    <a:pt x="71" y="3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1" y="35"/>
                    <a:pt x="71" y="34"/>
                  </a:cubicBezTo>
                  <a:cubicBezTo>
                    <a:pt x="72" y="34"/>
                    <a:pt x="72" y="35"/>
                    <a:pt x="72" y="35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3" y="38"/>
                    <a:pt x="73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35"/>
                    <a:pt x="74" y="34"/>
                    <a:pt x="74" y="34"/>
                  </a:cubicBezTo>
                  <a:cubicBezTo>
                    <a:pt x="75" y="34"/>
                    <a:pt x="75" y="34"/>
                    <a:pt x="75" y="35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7" y="37"/>
                    <a:pt x="77" y="37"/>
                  </a:cubicBezTo>
                  <a:cubicBezTo>
                    <a:pt x="77" y="37"/>
                    <a:pt x="78" y="37"/>
                    <a:pt x="78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7"/>
                    <a:pt x="79" y="38"/>
                    <a:pt x="79" y="38"/>
                  </a:cubicBezTo>
                  <a:cubicBezTo>
                    <a:pt x="79" y="38"/>
                    <a:pt x="79" y="39"/>
                    <a:pt x="79" y="39"/>
                  </a:cubicBezTo>
                  <a:cubicBezTo>
                    <a:pt x="79" y="39"/>
                    <a:pt x="79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7" y="40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8" y="46"/>
                    <a:pt x="79" y="46"/>
                    <a:pt x="79" y="47"/>
                  </a:cubicBezTo>
                  <a:cubicBezTo>
                    <a:pt x="80" y="48"/>
                    <a:pt x="81" y="49"/>
                    <a:pt x="81" y="50"/>
                  </a:cubicBezTo>
                  <a:cubicBezTo>
                    <a:pt x="81" y="51"/>
                    <a:pt x="81" y="52"/>
                    <a:pt x="81" y="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3" name="Freeform 99"/>
            <p:cNvSpPr/>
            <p:nvPr/>
          </p:nvSpPr>
          <p:spPr bwMode="auto">
            <a:xfrm>
              <a:off x="2825353" y="1675407"/>
              <a:ext cx="183356" cy="141685"/>
            </a:xfrm>
            <a:custGeom>
              <a:avLst/>
              <a:gdLst>
                <a:gd name="T0" fmla="*/ 71 w 71"/>
                <a:gd name="T1" fmla="*/ 2 h 55"/>
                <a:gd name="T2" fmla="*/ 38 w 71"/>
                <a:gd name="T3" fmla="*/ 43 h 55"/>
                <a:gd name="T4" fmla="*/ 24 w 71"/>
                <a:gd name="T5" fmla="*/ 32 h 55"/>
                <a:gd name="T6" fmla="*/ 1 w 71"/>
                <a:gd name="T7" fmla="*/ 55 h 55"/>
                <a:gd name="T8" fmla="*/ 0 w 71"/>
                <a:gd name="T9" fmla="*/ 45 h 55"/>
                <a:gd name="T10" fmla="*/ 23 w 71"/>
                <a:gd name="T11" fmla="*/ 22 h 55"/>
                <a:gd name="T12" fmla="*/ 37 w 71"/>
                <a:gd name="T13" fmla="*/ 34 h 55"/>
                <a:gd name="T14" fmla="*/ 70 w 71"/>
                <a:gd name="T15" fmla="*/ 1 h 55"/>
                <a:gd name="T16" fmla="*/ 71 w 71"/>
                <a:gd name="T1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5">
                  <a:moveTo>
                    <a:pt x="71" y="2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1" y="0"/>
                    <a:pt x="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4" name="Freeform 100"/>
            <p:cNvSpPr/>
            <p:nvPr/>
          </p:nvSpPr>
          <p:spPr bwMode="auto">
            <a:xfrm>
              <a:off x="2993230" y="1812328"/>
              <a:ext cx="4763" cy="9525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1 h 4"/>
                <a:gd name="T6" fmla="*/ 0 w 2"/>
                <a:gd name="T7" fmla="*/ 0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5" name="Freeform 101"/>
            <p:cNvSpPr/>
            <p:nvPr/>
          </p:nvSpPr>
          <p:spPr bwMode="auto">
            <a:xfrm>
              <a:off x="2990849" y="1793278"/>
              <a:ext cx="4763" cy="10716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0 h 4"/>
                <a:gd name="T6" fmla="*/ 0 w 2"/>
                <a:gd name="T7" fmla="*/ 1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6" name="Freeform 102"/>
            <p:cNvSpPr>
              <a:spLocks noEditPoints="1"/>
            </p:cNvSpPr>
            <p:nvPr/>
          </p:nvSpPr>
          <p:spPr bwMode="auto">
            <a:xfrm>
              <a:off x="2833687" y="1706363"/>
              <a:ext cx="195263" cy="161925"/>
            </a:xfrm>
            <a:custGeom>
              <a:avLst/>
              <a:gdLst>
                <a:gd name="T0" fmla="*/ 64 w 76"/>
                <a:gd name="T1" fmla="*/ 8 h 63"/>
                <a:gd name="T2" fmla="*/ 37 w 76"/>
                <a:gd name="T3" fmla="*/ 43 h 63"/>
                <a:gd name="T4" fmla="*/ 22 w 76"/>
                <a:gd name="T5" fmla="*/ 32 h 63"/>
                <a:gd name="T6" fmla="*/ 0 w 76"/>
                <a:gd name="T7" fmla="*/ 54 h 63"/>
                <a:gd name="T8" fmla="*/ 0 w 76"/>
                <a:gd name="T9" fmla="*/ 58 h 63"/>
                <a:gd name="T10" fmla="*/ 7 w 76"/>
                <a:gd name="T11" fmla="*/ 63 h 63"/>
                <a:gd name="T12" fmla="*/ 70 w 76"/>
                <a:gd name="T13" fmla="*/ 55 h 63"/>
                <a:gd name="T14" fmla="*/ 75 w 76"/>
                <a:gd name="T15" fmla="*/ 48 h 63"/>
                <a:gd name="T16" fmla="*/ 70 w 76"/>
                <a:gd name="T17" fmla="*/ 0 h 63"/>
                <a:gd name="T18" fmla="*/ 64 w 76"/>
                <a:gd name="T19" fmla="*/ 8 h 63"/>
                <a:gd name="T20" fmla="*/ 68 w 76"/>
                <a:gd name="T21" fmla="*/ 45 h 63"/>
                <a:gd name="T22" fmla="*/ 67 w 76"/>
                <a:gd name="T23" fmla="*/ 47 h 63"/>
                <a:gd name="T24" fmla="*/ 65 w 76"/>
                <a:gd name="T25" fmla="*/ 47 h 63"/>
                <a:gd name="T26" fmla="*/ 66 w 76"/>
                <a:gd name="T27" fmla="*/ 50 h 63"/>
                <a:gd name="T28" fmla="*/ 65 w 76"/>
                <a:gd name="T29" fmla="*/ 51 h 63"/>
                <a:gd name="T30" fmla="*/ 64 w 76"/>
                <a:gd name="T31" fmla="*/ 50 h 63"/>
                <a:gd name="T32" fmla="*/ 64 w 76"/>
                <a:gd name="T33" fmla="*/ 48 h 63"/>
                <a:gd name="T34" fmla="*/ 63 w 76"/>
                <a:gd name="T35" fmla="*/ 48 h 63"/>
                <a:gd name="T36" fmla="*/ 63 w 76"/>
                <a:gd name="T37" fmla="*/ 50 h 63"/>
                <a:gd name="T38" fmla="*/ 62 w 76"/>
                <a:gd name="T39" fmla="*/ 51 h 63"/>
                <a:gd name="T40" fmla="*/ 62 w 76"/>
                <a:gd name="T41" fmla="*/ 51 h 63"/>
                <a:gd name="T42" fmla="*/ 61 w 76"/>
                <a:gd name="T43" fmla="*/ 48 h 63"/>
                <a:gd name="T44" fmla="*/ 59 w 76"/>
                <a:gd name="T45" fmla="*/ 48 h 63"/>
                <a:gd name="T46" fmla="*/ 58 w 76"/>
                <a:gd name="T47" fmla="*/ 48 h 63"/>
                <a:gd name="T48" fmla="*/ 58 w 76"/>
                <a:gd name="T49" fmla="*/ 47 h 63"/>
                <a:gd name="T50" fmla="*/ 58 w 76"/>
                <a:gd name="T51" fmla="*/ 46 h 63"/>
                <a:gd name="T52" fmla="*/ 58 w 76"/>
                <a:gd name="T53" fmla="*/ 46 h 63"/>
                <a:gd name="T54" fmla="*/ 58 w 76"/>
                <a:gd name="T55" fmla="*/ 45 h 63"/>
                <a:gd name="T56" fmla="*/ 60 w 76"/>
                <a:gd name="T57" fmla="*/ 46 h 63"/>
                <a:gd name="T58" fmla="*/ 61 w 76"/>
                <a:gd name="T59" fmla="*/ 46 h 63"/>
                <a:gd name="T60" fmla="*/ 60 w 76"/>
                <a:gd name="T61" fmla="*/ 41 h 63"/>
                <a:gd name="T62" fmla="*/ 60 w 76"/>
                <a:gd name="T63" fmla="*/ 40 h 63"/>
                <a:gd name="T64" fmla="*/ 58 w 76"/>
                <a:gd name="T65" fmla="*/ 40 h 63"/>
                <a:gd name="T66" fmla="*/ 57 w 76"/>
                <a:gd name="T67" fmla="*/ 39 h 63"/>
                <a:gd name="T68" fmla="*/ 57 w 76"/>
                <a:gd name="T69" fmla="*/ 37 h 63"/>
                <a:gd name="T70" fmla="*/ 57 w 76"/>
                <a:gd name="T71" fmla="*/ 35 h 63"/>
                <a:gd name="T72" fmla="*/ 58 w 76"/>
                <a:gd name="T73" fmla="*/ 34 h 63"/>
                <a:gd name="T74" fmla="*/ 59 w 76"/>
                <a:gd name="T75" fmla="*/ 33 h 63"/>
                <a:gd name="T76" fmla="*/ 59 w 76"/>
                <a:gd name="T77" fmla="*/ 30 h 63"/>
                <a:gd name="T78" fmla="*/ 60 w 76"/>
                <a:gd name="T79" fmla="*/ 29 h 63"/>
                <a:gd name="T80" fmla="*/ 60 w 76"/>
                <a:gd name="T81" fmla="*/ 30 h 63"/>
                <a:gd name="T82" fmla="*/ 61 w 76"/>
                <a:gd name="T83" fmla="*/ 32 h 63"/>
                <a:gd name="T84" fmla="*/ 62 w 76"/>
                <a:gd name="T85" fmla="*/ 32 h 63"/>
                <a:gd name="T86" fmla="*/ 62 w 76"/>
                <a:gd name="T87" fmla="*/ 32 h 63"/>
                <a:gd name="T88" fmla="*/ 62 w 76"/>
                <a:gd name="T89" fmla="*/ 30 h 63"/>
                <a:gd name="T90" fmla="*/ 62 w 76"/>
                <a:gd name="T91" fmla="*/ 29 h 63"/>
                <a:gd name="T92" fmla="*/ 63 w 76"/>
                <a:gd name="T93" fmla="*/ 30 h 63"/>
                <a:gd name="T94" fmla="*/ 64 w 76"/>
                <a:gd name="T95" fmla="*/ 32 h 63"/>
                <a:gd name="T96" fmla="*/ 65 w 76"/>
                <a:gd name="T97" fmla="*/ 32 h 63"/>
                <a:gd name="T98" fmla="*/ 65 w 76"/>
                <a:gd name="T99" fmla="*/ 32 h 63"/>
                <a:gd name="T100" fmla="*/ 66 w 76"/>
                <a:gd name="T101" fmla="*/ 32 h 63"/>
                <a:gd name="T102" fmla="*/ 66 w 76"/>
                <a:gd name="T103" fmla="*/ 32 h 63"/>
                <a:gd name="T104" fmla="*/ 66 w 76"/>
                <a:gd name="T105" fmla="*/ 33 h 63"/>
                <a:gd name="T106" fmla="*/ 66 w 76"/>
                <a:gd name="T107" fmla="*/ 34 h 63"/>
                <a:gd name="T108" fmla="*/ 65 w 76"/>
                <a:gd name="T109" fmla="*/ 34 h 63"/>
                <a:gd name="T110" fmla="*/ 64 w 76"/>
                <a:gd name="T111" fmla="*/ 34 h 63"/>
                <a:gd name="T112" fmla="*/ 64 w 76"/>
                <a:gd name="T113" fmla="*/ 34 h 63"/>
                <a:gd name="T114" fmla="*/ 64 w 76"/>
                <a:gd name="T115" fmla="*/ 39 h 63"/>
                <a:gd name="T116" fmla="*/ 67 w 76"/>
                <a:gd name="T117" fmla="*/ 40 h 63"/>
                <a:gd name="T118" fmla="*/ 68 w 76"/>
                <a:gd name="T119" fmla="*/ 43 h 63"/>
                <a:gd name="T120" fmla="*/ 68 w 76"/>
                <a:gd name="T12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63">
                  <a:moveTo>
                    <a:pt x="64" y="8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62"/>
                    <a:pt x="7" y="63"/>
                    <a:pt x="7" y="63"/>
                  </a:cubicBezTo>
                  <a:cubicBezTo>
                    <a:pt x="7" y="63"/>
                    <a:pt x="65" y="56"/>
                    <a:pt x="70" y="55"/>
                  </a:cubicBezTo>
                  <a:cubicBezTo>
                    <a:pt x="76" y="55"/>
                    <a:pt x="75" y="48"/>
                    <a:pt x="75" y="48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4" y="8"/>
                  </a:lnTo>
                  <a:close/>
                  <a:moveTo>
                    <a:pt x="68" y="45"/>
                  </a:moveTo>
                  <a:cubicBezTo>
                    <a:pt x="67" y="46"/>
                    <a:pt x="67" y="46"/>
                    <a:pt x="67" y="47"/>
                  </a:cubicBezTo>
                  <a:cubicBezTo>
                    <a:pt x="66" y="47"/>
                    <a:pt x="66" y="47"/>
                    <a:pt x="65" y="4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6" y="51"/>
                    <a:pt x="66" y="51"/>
                    <a:pt x="65" y="51"/>
                  </a:cubicBezTo>
                  <a:cubicBezTo>
                    <a:pt x="65" y="51"/>
                    <a:pt x="64" y="51"/>
                    <a:pt x="64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3" y="48"/>
                    <a:pt x="63" y="48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1"/>
                    <a:pt x="63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5"/>
                    <a:pt x="59" y="45"/>
                    <a:pt x="60" y="46"/>
                  </a:cubicBezTo>
                  <a:cubicBezTo>
                    <a:pt x="60" y="46"/>
                    <a:pt x="60" y="46"/>
                    <a:pt x="61" y="46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59" y="40"/>
                    <a:pt x="59" y="40"/>
                    <a:pt x="58" y="40"/>
                  </a:cubicBezTo>
                  <a:cubicBezTo>
                    <a:pt x="58" y="39"/>
                    <a:pt x="58" y="39"/>
                    <a:pt x="57" y="39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6"/>
                    <a:pt x="57" y="36"/>
                    <a:pt x="57" y="35"/>
                  </a:cubicBezTo>
                  <a:cubicBezTo>
                    <a:pt x="57" y="35"/>
                    <a:pt x="57" y="34"/>
                    <a:pt x="58" y="34"/>
                  </a:cubicBezTo>
                  <a:cubicBezTo>
                    <a:pt x="58" y="33"/>
                    <a:pt x="59" y="33"/>
                    <a:pt x="59" y="33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60" y="29"/>
                  </a:cubicBezTo>
                  <a:cubicBezTo>
                    <a:pt x="60" y="29"/>
                    <a:pt x="60" y="30"/>
                    <a:pt x="60" y="30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29"/>
                    <a:pt x="62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5" y="34"/>
                  </a:cubicBezTo>
                  <a:cubicBezTo>
                    <a:pt x="65" y="34"/>
                    <a:pt x="65" y="34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9"/>
                    <a:pt x="66" y="40"/>
                    <a:pt x="67" y="40"/>
                  </a:cubicBezTo>
                  <a:cubicBezTo>
                    <a:pt x="67" y="41"/>
                    <a:pt x="68" y="42"/>
                    <a:pt x="68" y="43"/>
                  </a:cubicBezTo>
                  <a:cubicBezTo>
                    <a:pt x="68" y="44"/>
                    <a:pt x="68" y="44"/>
                    <a:pt x="68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7" name="Freeform 103"/>
            <p:cNvSpPr/>
            <p:nvPr/>
          </p:nvSpPr>
          <p:spPr bwMode="auto">
            <a:xfrm>
              <a:off x="2058591" y="2319534"/>
              <a:ext cx="245269" cy="95250"/>
            </a:xfrm>
            <a:custGeom>
              <a:avLst/>
              <a:gdLst>
                <a:gd name="T0" fmla="*/ 84 w 95"/>
                <a:gd name="T1" fmla="*/ 27 h 37"/>
                <a:gd name="T2" fmla="*/ 89 w 95"/>
                <a:gd name="T3" fmla="*/ 18 h 37"/>
                <a:gd name="T4" fmla="*/ 54 w 95"/>
                <a:gd name="T5" fmla="*/ 3 h 37"/>
                <a:gd name="T6" fmla="*/ 35 w 95"/>
                <a:gd name="T7" fmla="*/ 6 h 37"/>
                <a:gd name="T8" fmla="*/ 5 w 95"/>
                <a:gd name="T9" fmla="*/ 29 h 37"/>
                <a:gd name="T10" fmla="*/ 13 w 95"/>
                <a:gd name="T11" fmla="*/ 35 h 37"/>
                <a:gd name="T12" fmla="*/ 84 w 95"/>
                <a:gd name="T1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84" y="27"/>
                  </a:moveTo>
                  <a:cubicBezTo>
                    <a:pt x="94" y="25"/>
                    <a:pt x="95" y="22"/>
                    <a:pt x="89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8" y="0"/>
                    <a:pt x="40" y="1"/>
                    <a:pt x="35" y="6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4"/>
                    <a:pt x="3" y="37"/>
                    <a:pt x="13" y="35"/>
                  </a:cubicBezTo>
                  <a:lnTo>
                    <a:pt x="84" y="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8" name="Freeform 104"/>
            <p:cNvSpPr/>
            <p:nvPr/>
          </p:nvSpPr>
          <p:spPr bwMode="auto">
            <a:xfrm>
              <a:off x="2097881" y="2417166"/>
              <a:ext cx="46434" cy="75010"/>
            </a:xfrm>
            <a:custGeom>
              <a:avLst/>
              <a:gdLst>
                <a:gd name="T0" fmla="*/ 15 w 18"/>
                <a:gd name="T1" fmla="*/ 2 h 29"/>
                <a:gd name="T2" fmla="*/ 15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2 h 29"/>
                <a:gd name="T10" fmla="*/ 0 w 18"/>
                <a:gd name="T11" fmla="*/ 4 h 29"/>
                <a:gd name="T12" fmla="*/ 2 w 18"/>
                <a:gd name="T13" fmla="*/ 5 h 29"/>
                <a:gd name="T14" fmla="*/ 3 w 18"/>
                <a:gd name="T15" fmla="*/ 5 h 29"/>
                <a:gd name="T16" fmla="*/ 3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7 w 18"/>
                <a:gd name="T33" fmla="*/ 27 h 29"/>
                <a:gd name="T34" fmla="*/ 18 w 18"/>
                <a:gd name="T35" fmla="*/ 26 h 29"/>
                <a:gd name="T36" fmla="*/ 17 w 18"/>
                <a:gd name="T37" fmla="*/ 24 h 29"/>
                <a:gd name="T38" fmla="*/ 16 w 18"/>
                <a:gd name="T39" fmla="*/ 23 h 29"/>
                <a:gd name="T40" fmla="*/ 15 w 18"/>
                <a:gd name="T41" fmla="*/ 23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3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9" name="Freeform 105"/>
            <p:cNvSpPr/>
            <p:nvPr/>
          </p:nvSpPr>
          <p:spPr bwMode="auto">
            <a:xfrm>
              <a:off x="2144316" y="2408831"/>
              <a:ext cx="4524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1 h 30"/>
                <a:gd name="T4" fmla="*/ 13 w 18"/>
                <a:gd name="T5" fmla="*/ 0 h 30"/>
                <a:gd name="T6" fmla="*/ 2 w 18"/>
                <a:gd name="T7" fmla="*/ 2 h 30"/>
                <a:gd name="T8" fmla="*/ 1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5 h 30"/>
                <a:gd name="T20" fmla="*/ 5 w 18"/>
                <a:gd name="T21" fmla="*/ 26 h 30"/>
                <a:gd name="T22" fmla="*/ 3 w 18"/>
                <a:gd name="T23" fmla="*/ 27 h 30"/>
                <a:gd name="T24" fmla="*/ 4 w 18"/>
                <a:gd name="T25" fmla="*/ 28 h 30"/>
                <a:gd name="T26" fmla="*/ 5 w 18"/>
                <a:gd name="T27" fmla="*/ 29 h 30"/>
                <a:gd name="T28" fmla="*/ 9 w 18"/>
                <a:gd name="T29" fmla="*/ 29 h 30"/>
                <a:gd name="T30" fmla="*/ 13 w 18"/>
                <a:gd name="T31" fmla="*/ 28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6 w 18"/>
                <a:gd name="T41" fmla="*/ 24 h 30"/>
                <a:gd name="T42" fmla="*/ 13 w 18"/>
                <a:gd name="T43" fmla="*/ 4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30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0" name="Freeform 106"/>
            <p:cNvSpPr/>
            <p:nvPr/>
          </p:nvSpPr>
          <p:spPr bwMode="auto">
            <a:xfrm>
              <a:off x="2193130" y="2404069"/>
              <a:ext cx="42863" cy="75010"/>
            </a:xfrm>
            <a:custGeom>
              <a:avLst/>
              <a:gdLst>
                <a:gd name="T0" fmla="*/ 14 w 17"/>
                <a:gd name="T1" fmla="*/ 3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2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3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1" name="Freeform 107"/>
            <p:cNvSpPr/>
            <p:nvPr/>
          </p:nvSpPr>
          <p:spPr bwMode="auto">
            <a:xfrm>
              <a:off x="2239566" y="2399307"/>
              <a:ext cx="4524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2" name="Freeform 108"/>
            <p:cNvSpPr/>
            <p:nvPr/>
          </p:nvSpPr>
          <p:spPr bwMode="auto">
            <a:xfrm>
              <a:off x="2082403" y="2476697"/>
              <a:ext cx="230981" cy="76200"/>
            </a:xfrm>
            <a:custGeom>
              <a:avLst/>
              <a:gdLst>
                <a:gd name="T0" fmla="*/ 85 w 90"/>
                <a:gd name="T1" fmla="*/ 7 h 30"/>
                <a:gd name="T2" fmla="*/ 82 w 90"/>
                <a:gd name="T3" fmla="*/ 8 h 30"/>
                <a:gd name="T4" fmla="*/ 82 w 90"/>
                <a:gd name="T5" fmla="*/ 7 h 30"/>
                <a:gd name="T6" fmla="*/ 82 w 90"/>
                <a:gd name="T7" fmla="*/ 4 h 30"/>
                <a:gd name="T8" fmla="*/ 78 w 90"/>
                <a:gd name="T9" fmla="*/ 0 h 30"/>
                <a:gd name="T10" fmla="*/ 9 w 90"/>
                <a:gd name="T11" fmla="*/ 9 h 30"/>
                <a:gd name="T12" fmla="*/ 6 w 90"/>
                <a:gd name="T13" fmla="*/ 13 h 30"/>
                <a:gd name="T14" fmla="*/ 7 w 90"/>
                <a:gd name="T15" fmla="*/ 17 h 30"/>
                <a:gd name="T16" fmla="*/ 7 w 90"/>
                <a:gd name="T17" fmla="*/ 17 h 30"/>
                <a:gd name="T18" fmla="*/ 4 w 90"/>
                <a:gd name="T19" fmla="*/ 17 h 30"/>
                <a:gd name="T20" fmla="*/ 1 w 90"/>
                <a:gd name="T21" fmla="*/ 21 h 30"/>
                <a:gd name="T22" fmla="*/ 1 w 90"/>
                <a:gd name="T23" fmla="*/ 26 h 30"/>
                <a:gd name="T24" fmla="*/ 5 w 90"/>
                <a:gd name="T25" fmla="*/ 29 h 30"/>
                <a:gd name="T26" fmla="*/ 87 w 90"/>
                <a:gd name="T27" fmla="*/ 19 h 30"/>
                <a:gd name="T28" fmla="*/ 90 w 90"/>
                <a:gd name="T29" fmla="*/ 16 h 30"/>
                <a:gd name="T30" fmla="*/ 89 w 90"/>
                <a:gd name="T31" fmla="*/ 10 h 30"/>
                <a:gd name="T32" fmla="*/ 85 w 90"/>
                <a:gd name="T3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30">
                  <a:moveTo>
                    <a:pt x="85" y="7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2"/>
                    <a:pt x="80" y="0"/>
                    <a:pt x="78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1"/>
                    <a:pt x="6" y="1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8"/>
                    <a:pt x="0" y="19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30"/>
                    <a:pt x="5" y="2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9" y="19"/>
                    <a:pt x="90" y="17"/>
                    <a:pt x="90" y="1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8"/>
                    <a:pt x="87" y="7"/>
                    <a:pt x="85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3" name="Freeform 109"/>
            <p:cNvSpPr/>
            <p:nvPr/>
          </p:nvSpPr>
          <p:spPr bwMode="auto">
            <a:xfrm>
              <a:off x="3057525" y="1894482"/>
              <a:ext cx="182165" cy="69056"/>
            </a:xfrm>
            <a:custGeom>
              <a:avLst/>
              <a:gdLst>
                <a:gd name="T0" fmla="*/ 63 w 71"/>
                <a:gd name="T1" fmla="*/ 20 h 27"/>
                <a:gd name="T2" fmla="*/ 67 w 71"/>
                <a:gd name="T3" fmla="*/ 14 h 27"/>
                <a:gd name="T4" fmla="*/ 41 w 71"/>
                <a:gd name="T5" fmla="*/ 3 h 27"/>
                <a:gd name="T6" fmla="*/ 26 w 71"/>
                <a:gd name="T7" fmla="*/ 4 h 27"/>
                <a:gd name="T8" fmla="*/ 4 w 71"/>
                <a:gd name="T9" fmla="*/ 22 h 27"/>
                <a:gd name="T10" fmla="*/ 10 w 71"/>
                <a:gd name="T11" fmla="*/ 27 h 27"/>
                <a:gd name="T12" fmla="*/ 63 w 71"/>
                <a:gd name="T13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63" y="20"/>
                  </a:moveTo>
                  <a:cubicBezTo>
                    <a:pt x="71" y="19"/>
                    <a:pt x="71" y="16"/>
                    <a:pt x="67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6" y="0"/>
                    <a:pt x="30" y="1"/>
                    <a:pt x="26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5"/>
                    <a:pt x="2" y="27"/>
                    <a:pt x="10" y="27"/>
                  </a:cubicBezTo>
                  <a:lnTo>
                    <a:pt x="6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4" name="Freeform 110"/>
            <p:cNvSpPr/>
            <p:nvPr/>
          </p:nvSpPr>
          <p:spPr bwMode="auto">
            <a:xfrm>
              <a:off x="3086100" y="1965919"/>
              <a:ext cx="3571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2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5" name="Freeform 111"/>
            <p:cNvSpPr/>
            <p:nvPr/>
          </p:nvSpPr>
          <p:spPr bwMode="auto">
            <a:xfrm>
              <a:off x="3121818" y="1961156"/>
              <a:ext cx="33338" cy="57150"/>
            </a:xfrm>
            <a:custGeom>
              <a:avLst/>
              <a:gdLst>
                <a:gd name="T0" fmla="*/ 11 w 13"/>
                <a:gd name="T1" fmla="*/ 2 h 22"/>
                <a:gd name="T2" fmla="*/ 11 w 13"/>
                <a:gd name="T3" fmla="*/ 1 h 22"/>
                <a:gd name="T4" fmla="*/ 10 w 13"/>
                <a:gd name="T5" fmla="*/ 0 h 22"/>
                <a:gd name="T6" fmla="*/ 1 w 13"/>
                <a:gd name="T7" fmla="*/ 2 h 22"/>
                <a:gd name="T8" fmla="*/ 0 w 13"/>
                <a:gd name="T9" fmla="*/ 3 h 22"/>
                <a:gd name="T10" fmla="*/ 0 w 13"/>
                <a:gd name="T11" fmla="*/ 4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4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7 w 13"/>
                <a:gd name="T29" fmla="*/ 22 h 22"/>
                <a:gd name="T30" fmla="*/ 9 w 13"/>
                <a:gd name="T31" fmla="*/ 22 h 22"/>
                <a:gd name="T32" fmla="*/ 12 w 13"/>
                <a:gd name="T33" fmla="*/ 21 h 22"/>
                <a:gd name="T34" fmla="*/ 13 w 13"/>
                <a:gd name="T35" fmla="*/ 20 h 22"/>
                <a:gd name="T36" fmla="*/ 13 w 13"/>
                <a:gd name="T37" fmla="*/ 19 h 22"/>
                <a:gd name="T38" fmla="*/ 12 w 13"/>
                <a:gd name="T39" fmla="*/ 18 h 22"/>
                <a:gd name="T40" fmla="*/ 11 w 13"/>
                <a:gd name="T41" fmla="*/ 18 h 22"/>
                <a:gd name="T42" fmla="*/ 10 w 13"/>
                <a:gd name="T43" fmla="*/ 3 h 22"/>
                <a:gd name="T44" fmla="*/ 10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6" name="Freeform 112"/>
            <p:cNvSpPr/>
            <p:nvPr/>
          </p:nvSpPr>
          <p:spPr bwMode="auto">
            <a:xfrm>
              <a:off x="3157537" y="1958775"/>
              <a:ext cx="33338" cy="55960"/>
            </a:xfrm>
            <a:custGeom>
              <a:avLst/>
              <a:gdLst>
                <a:gd name="T0" fmla="*/ 11 w 13"/>
                <a:gd name="T1" fmla="*/ 2 h 22"/>
                <a:gd name="T2" fmla="*/ 10 w 13"/>
                <a:gd name="T3" fmla="*/ 1 h 22"/>
                <a:gd name="T4" fmla="*/ 9 w 13"/>
                <a:gd name="T5" fmla="*/ 0 h 22"/>
                <a:gd name="T6" fmla="*/ 1 w 13"/>
                <a:gd name="T7" fmla="*/ 1 h 22"/>
                <a:gd name="T8" fmla="*/ 0 w 13"/>
                <a:gd name="T9" fmla="*/ 2 h 22"/>
                <a:gd name="T10" fmla="*/ 0 w 13"/>
                <a:gd name="T11" fmla="*/ 3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3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6 w 13"/>
                <a:gd name="T29" fmla="*/ 21 h 22"/>
                <a:gd name="T30" fmla="*/ 9 w 13"/>
                <a:gd name="T31" fmla="*/ 21 h 22"/>
                <a:gd name="T32" fmla="*/ 12 w 13"/>
                <a:gd name="T33" fmla="*/ 20 h 22"/>
                <a:gd name="T34" fmla="*/ 13 w 13"/>
                <a:gd name="T35" fmla="*/ 19 h 22"/>
                <a:gd name="T36" fmla="*/ 13 w 13"/>
                <a:gd name="T37" fmla="*/ 18 h 22"/>
                <a:gd name="T38" fmla="*/ 12 w 13"/>
                <a:gd name="T39" fmla="*/ 18 h 22"/>
                <a:gd name="T40" fmla="*/ 11 w 13"/>
                <a:gd name="T41" fmla="*/ 18 h 22"/>
                <a:gd name="T42" fmla="*/ 9 w 13"/>
                <a:gd name="T43" fmla="*/ 3 h 22"/>
                <a:gd name="T44" fmla="*/ 9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7" name="Freeform 113"/>
            <p:cNvSpPr/>
            <p:nvPr/>
          </p:nvSpPr>
          <p:spPr bwMode="auto">
            <a:xfrm>
              <a:off x="3190874" y="1952822"/>
              <a:ext cx="3690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1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8" name="Freeform 114"/>
            <p:cNvSpPr/>
            <p:nvPr/>
          </p:nvSpPr>
          <p:spPr bwMode="auto">
            <a:xfrm>
              <a:off x="3075385" y="2012353"/>
              <a:ext cx="172640" cy="57150"/>
            </a:xfrm>
            <a:custGeom>
              <a:avLst/>
              <a:gdLst>
                <a:gd name="T0" fmla="*/ 63 w 67"/>
                <a:gd name="T1" fmla="*/ 5 h 22"/>
                <a:gd name="T2" fmla="*/ 61 w 67"/>
                <a:gd name="T3" fmla="*/ 5 h 22"/>
                <a:gd name="T4" fmla="*/ 61 w 67"/>
                <a:gd name="T5" fmla="*/ 5 h 22"/>
                <a:gd name="T6" fmla="*/ 61 w 67"/>
                <a:gd name="T7" fmla="*/ 2 h 22"/>
                <a:gd name="T8" fmla="*/ 58 w 67"/>
                <a:gd name="T9" fmla="*/ 0 h 22"/>
                <a:gd name="T10" fmla="*/ 7 w 67"/>
                <a:gd name="T11" fmla="*/ 6 h 22"/>
                <a:gd name="T12" fmla="*/ 5 w 67"/>
                <a:gd name="T13" fmla="*/ 9 h 22"/>
                <a:gd name="T14" fmla="*/ 5 w 67"/>
                <a:gd name="T15" fmla="*/ 12 h 22"/>
                <a:gd name="T16" fmla="*/ 5 w 67"/>
                <a:gd name="T17" fmla="*/ 12 h 22"/>
                <a:gd name="T18" fmla="*/ 3 w 67"/>
                <a:gd name="T19" fmla="*/ 13 h 22"/>
                <a:gd name="T20" fmla="*/ 0 w 67"/>
                <a:gd name="T21" fmla="*/ 16 h 22"/>
                <a:gd name="T22" fmla="*/ 1 w 67"/>
                <a:gd name="T23" fmla="*/ 19 h 22"/>
                <a:gd name="T24" fmla="*/ 4 w 67"/>
                <a:gd name="T25" fmla="*/ 22 h 22"/>
                <a:gd name="T26" fmla="*/ 65 w 67"/>
                <a:gd name="T27" fmla="*/ 14 h 22"/>
                <a:gd name="T28" fmla="*/ 67 w 67"/>
                <a:gd name="T29" fmla="*/ 11 h 22"/>
                <a:gd name="T30" fmla="*/ 66 w 67"/>
                <a:gd name="T31" fmla="*/ 7 h 22"/>
                <a:gd name="T32" fmla="*/ 63 w 67"/>
                <a:gd name="T3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22">
                  <a:moveTo>
                    <a:pt x="63" y="5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59" y="0"/>
                    <a:pt x="58" y="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8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1"/>
                    <a:pt x="2" y="22"/>
                    <a:pt x="4" y="22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6" y="14"/>
                    <a:pt x="67" y="13"/>
                    <a:pt x="67" y="11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6"/>
                    <a:pt x="65" y="5"/>
                    <a:pt x="63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9" name="Freeform 115"/>
            <p:cNvSpPr/>
            <p:nvPr/>
          </p:nvSpPr>
          <p:spPr bwMode="auto">
            <a:xfrm>
              <a:off x="2645568" y="1489669"/>
              <a:ext cx="244078" cy="92869"/>
            </a:xfrm>
            <a:custGeom>
              <a:avLst/>
              <a:gdLst>
                <a:gd name="T0" fmla="*/ 84 w 95"/>
                <a:gd name="T1" fmla="*/ 26 h 36"/>
                <a:gd name="T2" fmla="*/ 90 w 95"/>
                <a:gd name="T3" fmla="*/ 18 h 36"/>
                <a:gd name="T4" fmla="*/ 54 w 95"/>
                <a:gd name="T5" fmla="*/ 3 h 36"/>
                <a:gd name="T6" fmla="*/ 35 w 95"/>
                <a:gd name="T7" fmla="*/ 5 h 36"/>
                <a:gd name="T8" fmla="*/ 5 w 95"/>
                <a:gd name="T9" fmla="*/ 29 h 36"/>
                <a:gd name="T10" fmla="*/ 13 w 95"/>
                <a:gd name="T11" fmla="*/ 35 h 36"/>
                <a:gd name="T12" fmla="*/ 84 w 95"/>
                <a:gd name="T13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6">
                  <a:moveTo>
                    <a:pt x="84" y="26"/>
                  </a:moveTo>
                  <a:cubicBezTo>
                    <a:pt x="95" y="25"/>
                    <a:pt x="95" y="22"/>
                    <a:pt x="90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9" y="0"/>
                    <a:pt x="40" y="1"/>
                    <a:pt x="35" y="5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3"/>
                    <a:pt x="3" y="36"/>
                    <a:pt x="13" y="35"/>
                  </a:cubicBezTo>
                  <a:lnTo>
                    <a:pt x="84" y="2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0" name="Freeform 116"/>
            <p:cNvSpPr/>
            <p:nvPr/>
          </p:nvSpPr>
          <p:spPr bwMode="auto">
            <a:xfrm>
              <a:off x="2683668" y="1584919"/>
              <a:ext cx="46434" cy="75010"/>
            </a:xfrm>
            <a:custGeom>
              <a:avLst/>
              <a:gdLst>
                <a:gd name="T0" fmla="*/ 15 w 18"/>
                <a:gd name="T1" fmla="*/ 3 h 29"/>
                <a:gd name="T2" fmla="*/ 15 w 18"/>
                <a:gd name="T3" fmla="*/ 1 h 29"/>
                <a:gd name="T4" fmla="*/ 13 w 18"/>
                <a:gd name="T5" fmla="*/ 0 h 29"/>
                <a:gd name="T6" fmla="*/ 2 w 18"/>
                <a:gd name="T7" fmla="*/ 2 h 29"/>
                <a:gd name="T8" fmla="*/ 0 w 18"/>
                <a:gd name="T9" fmla="*/ 3 h 29"/>
                <a:gd name="T10" fmla="*/ 1 w 18"/>
                <a:gd name="T11" fmla="*/ 4 h 29"/>
                <a:gd name="T12" fmla="*/ 2 w 18"/>
                <a:gd name="T13" fmla="*/ 6 h 29"/>
                <a:gd name="T14" fmla="*/ 3 w 18"/>
                <a:gd name="T15" fmla="*/ 5 h 29"/>
                <a:gd name="T16" fmla="*/ 3 w 18"/>
                <a:gd name="T17" fmla="*/ 6 h 29"/>
                <a:gd name="T18" fmla="*/ 5 w 18"/>
                <a:gd name="T19" fmla="*/ 25 h 29"/>
                <a:gd name="T20" fmla="*/ 5 w 18"/>
                <a:gd name="T21" fmla="*/ 25 h 29"/>
                <a:gd name="T22" fmla="*/ 3 w 18"/>
                <a:gd name="T23" fmla="*/ 27 h 29"/>
                <a:gd name="T24" fmla="*/ 4 w 18"/>
                <a:gd name="T25" fmla="*/ 28 h 29"/>
                <a:gd name="T26" fmla="*/ 5 w 18"/>
                <a:gd name="T27" fmla="*/ 29 h 29"/>
                <a:gd name="T28" fmla="*/ 9 w 18"/>
                <a:gd name="T29" fmla="*/ 29 h 29"/>
                <a:gd name="T30" fmla="*/ 13 w 18"/>
                <a:gd name="T31" fmla="*/ 28 h 29"/>
                <a:gd name="T32" fmla="*/ 17 w 18"/>
                <a:gd name="T33" fmla="*/ 28 h 29"/>
                <a:gd name="T34" fmla="*/ 18 w 18"/>
                <a:gd name="T35" fmla="*/ 27 h 29"/>
                <a:gd name="T36" fmla="*/ 18 w 18"/>
                <a:gd name="T37" fmla="*/ 25 h 29"/>
                <a:gd name="T38" fmla="*/ 16 w 18"/>
                <a:gd name="T39" fmla="*/ 24 h 29"/>
                <a:gd name="T40" fmla="*/ 16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1" name="Freeform 117"/>
            <p:cNvSpPr/>
            <p:nvPr/>
          </p:nvSpPr>
          <p:spPr bwMode="auto">
            <a:xfrm>
              <a:off x="2733674" y="1580157"/>
              <a:ext cx="42863" cy="75010"/>
            </a:xfrm>
            <a:custGeom>
              <a:avLst/>
              <a:gdLst>
                <a:gd name="T0" fmla="*/ 14 w 17"/>
                <a:gd name="T1" fmla="*/ 2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1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2" name="Freeform 118"/>
            <p:cNvSpPr/>
            <p:nvPr/>
          </p:nvSpPr>
          <p:spPr bwMode="auto">
            <a:xfrm>
              <a:off x="2778918" y="1575394"/>
              <a:ext cx="4643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3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3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3" name="Freeform 119"/>
            <p:cNvSpPr/>
            <p:nvPr/>
          </p:nvSpPr>
          <p:spPr bwMode="auto">
            <a:xfrm>
              <a:off x="2825353" y="1567059"/>
              <a:ext cx="4643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2 h 30"/>
                <a:gd name="T4" fmla="*/ 13 w 18"/>
                <a:gd name="T5" fmla="*/ 0 h 30"/>
                <a:gd name="T6" fmla="*/ 1 w 18"/>
                <a:gd name="T7" fmla="*/ 2 h 30"/>
                <a:gd name="T8" fmla="*/ 0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6 h 30"/>
                <a:gd name="T20" fmla="*/ 4 w 18"/>
                <a:gd name="T21" fmla="*/ 26 h 30"/>
                <a:gd name="T22" fmla="*/ 3 w 18"/>
                <a:gd name="T23" fmla="*/ 27 h 30"/>
                <a:gd name="T24" fmla="*/ 3 w 18"/>
                <a:gd name="T25" fmla="*/ 29 h 30"/>
                <a:gd name="T26" fmla="*/ 5 w 18"/>
                <a:gd name="T27" fmla="*/ 30 h 30"/>
                <a:gd name="T28" fmla="*/ 9 w 18"/>
                <a:gd name="T29" fmla="*/ 29 h 30"/>
                <a:gd name="T30" fmla="*/ 13 w 18"/>
                <a:gd name="T31" fmla="*/ 29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5 w 18"/>
                <a:gd name="T41" fmla="*/ 24 h 30"/>
                <a:gd name="T42" fmla="*/ 13 w 18"/>
                <a:gd name="T43" fmla="*/ 5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30"/>
                    <a:pt x="5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4" name="Freeform 120"/>
            <p:cNvSpPr/>
            <p:nvPr/>
          </p:nvSpPr>
          <p:spPr bwMode="auto">
            <a:xfrm>
              <a:off x="2671762" y="1646831"/>
              <a:ext cx="228600" cy="75010"/>
            </a:xfrm>
            <a:custGeom>
              <a:avLst/>
              <a:gdLst>
                <a:gd name="T0" fmla="*/ 85 w 89"/>
                <a:gd name="T1" fmla="*/ 7 h 29"/>
                <a:gd name="T2" fmla="*/ 81 w 89"/>
                <a:gd name="T3" fmla="*/ 7 h 29"/>
                <a:gd name="T4" fmla="*/ 81 w 89"/>
                <a:gd name="T5" fmla="*/ 7 h 29"/>
                <a:gd name="T6" fmla="*/ 81 w 89"/>
                <a:gd name="T7" fmla="*/ 3 h 29"/>
                <a:gd name="T8" fmla="*/ 77 w 89"/>
                <a:gd name="T9" fmla="*/ 0 h 29"/>
                <a:gd name="T10" fmla="*/ 9 w 89"/>
                <a:gd name="T11" fmla="*/ 9 h 29"/>
                <a:gd name="T12" fmla="*/ 6 w 89"/>
                <a:gd name="T13" fmla="*/ 12 h 29"/>
                <a:gd name="T14" fmla="*/ 6 w 89"/>
                <a:gd name="T15" fmla="*/ 16 h 29"/>
                <a:gd name="T16" fmla="*/ 6 w 89"/>
                <a:gd name="T17" fmla="*/ 17 h 29"/>
                <a:gd name="T18" fmla="*/ 3 w 89"/>
                <a:gd name="T19" fmla="*/ 17 h 29"/>
                <a:gd name="T20" fmla="*/ 0 w 89"/>
                <a:gd name="T21" fmla="*/ 21 h 29"/>
                <a:gd name="T22" fmla="*/ 1 w 89"/>
                <a:gd name="T23" fmla="*/ 26 h 29"/>
                <a:gd name="T24" fmla="*/ 4 w 89"/>
                <a:gd name="T25" fmla="*/ 29 h 29"/>
                <a:gd name="T26" fmla="*/ 86 w 89"/>
                <a:gd name="T27" fmla="*/ 19 h 29"/>
                <a:gd name="T28" fmla="*/ 89 w 89"/>
                <a:gd name="T29" fmla="*/ 15 h 29"/>
                <a:gd name="T30" fmla="*/ 88 w 89"/>
                <a:gd name="T31" fmla="*/ 10 h 29"/>
                <a:gd name="T32" fmla="*/ 85 w 89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29">
                  <a:moveTo>
                    <a:pt x="85" y="7"/>
                  </a:move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5" y="11"/>
                    <a:pt x="6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29"/>
                    <a:pt x="4" y="2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8" y="19"/>
                    <a:pt x="89" y="17"/>
                    <a:pt x="89" y="1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6" y="7"/>
                    <a:pt x="85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5" name="Freeform 121"/>
            <p:cNvSpPr/>
            <p:nvPr/>
          </p:nvSpPr>
          <p:spPr bwMode="auto">
            <a:xfrm>
              <a:off x="1796653" y="2308819"/>
              <a:ext cx="197644" cy="226219"/>
            </a:xfrm>
            <a:custGeom>
              <a:avLst/>
              <a:gdLst>
                <a:gd name="T0" fmla="*/ 59 w 77"/>
                <a:gd name="T1" fmla="*/ 76 h 88"/>
                <a:gd name="T2" fmla="*/ 59 w 77"/>
                <a:gd name="T3" fmla="*/ 75 h 88"/>
                <a:gd name="T4" fmla="*/ 55 w 77"/>
                <a:gd name="T5" fmla="*/ 72 h 88"/>
                <a:gd name="T6" fmla="*/ 50 w 77"/>
                <a:gd name="T7" fmla="*/ 73 h 88"/>
                <a:gd name="T8" fmla="*/ 44 w 77"/>
                <a:gd name="T9" fmla="*/ 17 h 88"/>
                <a:gd name="T10" fmla="*/ 46 w 77"/>
                <a:gd name="T11" fmla="*/ 13 h 88"/>
                <a:gd name="T12" fmla="*/ 69 w 77"/>
                <a:gd name="T13" fmla="*/ 10 h 88"/>
                <a:gd name="T14" fmla="*/ 72 w 77"/>
                <a:gd name="T15" fmla="*/ 12 h 88"/>
                <a:gd name="T16" fmla="*/ 77 w 77"/>
                <a:gd name="T17" fmla="*/ 6 h 88"/>
                <a:gd name="T18" fmla="*/ 71 w 77"/>
                <a:gd name="T19" fmla="*/ 2 h 88"/>
                <a:gd name="T20" fmla="*/ 68 w 77"/>
                <a:gd name="T21" fmla="*/ 5 h 88"/>
                <a:gd name="T22" fmla="*/ 47 w 77"/>
                <a:gd name="T23" fmla="*/ 7 h 88"/>
                <a:gd name="T24" fmla="*/ 37 w 77"/>
                <a:gd name="T25" fmla="*/ 1 h 88"/>
                <a:gd name="T26" fmla="*/ 30 w 77"/>
                <a:gd name="T27" fmla="*/ 9 h 88"/>
                <a:gd name="T28" fmla="*/ 8 w 77"/>
                <a:gd name="T29" fmla="*/ 12 h 88"/>
                <a:gd name="T30" fmla="*/ 4 w 77"/>
                <a:gd name="T31" fmla="*/ 11 h 88"/>
                <a:gd name="T32" fmla="*/ 0 w 77"/>
                <a:gd name="T33" fmla="*/ 16 h 88"/>
                <a:gd name="T34" fmla="*/ 5 w 77"/>
                <a:gd name="T35" fmla="*/ 20 h 88"/>
                <a:gd name="T36" fmla="*/ 9 w 77"/>
                <a:gd name="T37" fmla="*/ 18 h 88"/>
                <a:gd name="T38" fmla="*/ 32 w 77"/>
                <a:gd name="T39" fmla="*/ 15 h 88"/>
                <a:gd name="T40" fmla="*/ 35 w 77"/>
                <a:gd name="T41" fmla="*/ 18 h 88"/>
                <a:gd name="T42" fmla="*/ 42 w 77"/>
                <a:gd name="T43" fmla="*/ 74 h 88"/>
                <a:gd name="T44" fmla="*/ 38 w 77"/>
                <a:gd name="T45" fmla="*/ 74 h 88"/>
                <a:gd name="T46" fmla="*/ 35 w 77"/>
                <a:gd name="T47" fmla="*/ 78 h 88"/>
                <a:gd name="T48" fmla="*/ 35 w 77"/>
                <a:gd name="T49" fmla="*/ 79 h 88"/>
                <a:gd name="T50" fmla="*/ 32 w 77"/>
                <a:gd name="T51" fmla="*/ 83 h 88"/>
                <a:gd name="T52" fmla="*/ 33 w 77"/>
                <a:gd name="T53" fmla="*/ 84 h 88"/>
                <a:gd name="T54" fmla="*/ 37 w 77"/>
                <a:gd name="T55" fmla="*/ 87 h 88"/>
                <a:gd name="T56" fmla="*/ 59 w 77"/>
                <a:gd name="T57" fmla="*/ 84 h 88"/>
                <a:gd name="T58" fmla="*/ 62 w 77"/>
                <a:gd name="T59" fmla="*/ 80 h 88"/>
                <a:gd name="T60" fmla="*/ 62 w 77"/>
                <a:gd name="T61" fmla="*/ 79 h 88"/>
                <a:gd name="T62" fmla="*/ 59 w 77"/>
                <a:gd name="T63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8">
                  <a:moveTo>
                    <a:pt x="59" y="76"/>
                  </a:moveTo>
                  <a:cubicBezTo>
                    <a:pt x="59" y="75"/>
                    <a:pt x="59" y="75"/>
                    <a:pt x="59" y="75"/>
                  </a:cubicBezTo>
                  <a:cubicBezTo>
                    <a:pt x="58" y="73"/>
                    <a:pt x="56" y="72"/>
                    <a:pt x="55" y="7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0" y="11"/>
                    <a:pt x="71" y="12"/>
                    <a:pt x="72" y="12"/>
                  </a:cubicBezTo>
                  <a:cubicBezTo>
                    <a:pt x="75" y="11"/>
                    <a:pt x="77" y="9"/>
                    <a:pt x="77" y="6"/>
                  </a:cubicBezTo>
                  <a:cubicBezTo>
                    <a:pt x="76" y="4"/>
                    <a:pt x="74" y="2"/>
                    <a:pt x="71" y="2"/>
                  </a:cubicBezTo>
                  <a:cubicBezTo>
                    <a:pt x="70" y="3"/>
                    <a:pt x="69" y="3"/>
                    <a:pt x="68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3"/>
                    <a:pt x="42" y="0"/>
                    <a:pt x="37" y="1"/>
                  </a:cubicBezTo>
                  <a:cubicBezTo>
                    <a:pt x="33" y="2"/>
                    <a:pt x="30" y="5"/>
                    <a:pt x="30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6" y="10"/>
                    <a:pt x="4" y="11"/>
                  </a:cubicBezTo>
                  <a:cubicBezTo>
                    <a:pt x="2" y="11"/>
                    <a:pt x="0" y="13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7" y="20"/>
                    <a:pt x="8" y="19"/>
                    <a:pt x="9" y="1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6"/>
                    <a:pt x="34" y="17"/>
                    <a:pt x="35" y="1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6" y="74"/>
                    <a:pt x="35" y="76"/>
                    <a:pt x="35" y="78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81"/>
                    <a:pt x="32" y="83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6"/>
                    <a:pt x="35" y="88"/>
                    <a:pt x="37" y="87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4"/>
                    <a:pt x="62" y="82"/>
                    <a:pt x="62" y="8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7"/>
                    <a:pt x="60" y="76"/>
                    <a:pt x="59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6" name="Freeform 122"/>
            <p:cNvSpPr>
              <a:spLocks noEditPoints="1"/>
            </p:cNvSpPr>
            <p:nvPr/>
          </p:nvSpPr>
          <p:spPr bwMode="auto">
            <a:xfrm>
              <a:off x="1963340" y="2346919"/>
              <a:ext cx="70247" cy="129779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6 h 50"/>
                <a:gd name="T18" fmla="*/ 3 w 27"/>
                <a:gd name="T19" fmla="*/ 46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7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6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2"/>
                    <a:pt x="27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7" name="Freeform 123"/>
            <p:cNvSpPr>
              <a:spLocks noEditPoints="1"/>
            </p:cNvSpPr>
            <p:nvPr/>
          </p:nvSpPr>
          <p:spPr bwMode="auto">
            <a:xfrm>
              <a:off x="1788319" y="2368350"/>
              <a:ext cx="70247" cy="128588"/>
            </a:xfrm>
            <a:custGeom>
              <a:avLst/>
              <a:gdLst>
                <a:gd name="T0" fmla="*/ 24 w 27"/>
                <a:gd name="T1" fmla="*/ 38 h 50"/>
                <a:gd name="T2" fmla="*/ 10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2 w 27"/>
                <a:gd name="T11" fmla="*/ 41 h 50"/>
                <a:gd name="T12" fmla="*/ 1 w 27"/>
                <a:gd name="T13" fmla="*/ 44 h 50"/>
                <a:gd name="T14" fmla="*/ 1 w 27"/>
                <a:gd name="T15" fmla="*/ 45 h 50"/>
                <a:gd name="T16" fmla="*/ 3 w 27"/>
                <a:gd name="T17" fmla="*/ 47 h 50"/>
                <a:gd name="T18" fmla="*/ 4 w 27"/>
                <a:gd name="T19" fmla="*/ 47 h 50"/>
                <a:gd name="T20" fmla="*/ 4 w 27"/>
                <a:gd name="T21" fmla="*/ 47 h 50"/>
                <a:gd name="T22" fmla="*/ 4 w 27"/>
                <a:gd name="T23" fmla="*/ 48 h 50"/>
                <a:gd name="T24" fmla="*/ 7 w 27"/>
                <a:gd name="T25" fmla="*/ 50 h 50"/>
                <a:gd name="T26" fmla="*/ 23 w 27"/>
                <a:gd name="T27" fmla="*/ 48 h 50"/>
                <a:gd name="T28" fmla="*/ 25 w 27"/>
                <a:gd name="T29" fmla="*/ 45 h 50"/>
                <a:gd name="T30" fmla="*/ 25 w 27"/>
                <a:gd name="T31" fmla="*/ 44 h 50"/>
                <a:gd name="T32" fmla="*/ 25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0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5" y="47"/>
                    <a:pt x="25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6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8" name="Freeform 124"/>
            <p:cNvSpPr/>
            <p:nvPr/>
          </p:nvSpPr>
          <p:spPr bwMode="auto">
            <a:xfrm>
              <a:off x="3095624" y="2445740"/>
              <a:ext cx="198834" cy="223838"/>
            </a:xfrm>
            <a:custGeom>
              <a:avLst/>
              <a:gdLst>
                <a:gd name="T0" fmla="*/ 58 w 77"/>
                <a:gd name="T1" fmla="*/ 75 h 87"/>
                <a:gd name="T2" fmla="*/ 58 w 77"/>
                <a:gd name="T3" fmla="*/ 74 h 87"/>
                <a:gd name="T4" fmla="*/ 54 w 77"/>
                <a:gd name="T5" fmla="*/ 71 h 87"/>
                <a:gd name="T6" fmla="*/ 50 w 77"/>
                <a:gd name="T7" fmla="*/ 72 h 87"/>
                <a:gd name="T8" fmla="*/ 43 w 77"/>
                <a:gd name="T9" fmla="*/ 16 h 87"/>
                <a:gd name="T10" fmla="*/ 46 w 77"/>
                <a:gd name="T11" fmla="*/ 12 h 87"/>
                <a:gd name="T12" fmla="*/ 68 w 77"/>
                <a:gd name="T13" fmla="*/ 10 h 87"/>
                <a:gd name="T14" fmla="*/ 72 w 77"/>
                <a:gd name="T15" fmla="*/ 11 h 87"/>
                <a:gd name="T16" fmla="*/ 76 w 77"/>
                <a:gd name="T17" fmla="*/ 6 h 87"/>
                <a:gd name="T18" fmla="*/ 71 w 77"/>
                <a:gd name="T19" fmla="*/ 1 h 87"/>
                <a:gd name="T20" fmla="*/ 68 w 77"/>
                <a:gd name="T21" fmla="*/ 4 h 87"/>
                <a:gd name="T22" fmla="*/ 47 w 77"/>
                <a:gd name="T23" fmla="*/ 6 h 87"/>
                <a:gd name="T24" fmla="*/ 37 w 77"/>
                <a:gd name="T25" fmla="*/ 0 h 87"/>
                <a:gd name="T26" fmla="*/ 29 w 77"/>
                <a:gd name="T27" fmla="*/ 8 h 87"/>
                <a:gd name="T28" fmla="*/ 8 w 77"/>
                <a:gd name="T29" fmla="*/ 11 h 87"/>
                <a:gd name="T30" fmla="*/ 4 w 77"/>
                <a:gd name="T31" fmla="*/ 10 h 87"/>
                <a:gd name="T32" fmla="*/ 0 w 77"/>
                <a:gd name="T33" fmla="*/ 15 h 87"/>
                <a:gd name="T34" fmla="*/ 5 w 77"/>
                <a:gd name="T35" fmla="*/ 19 h 87"/>
                <a:gd name="T36" fmla="*/ 9 w 77"/>
                <a:gd name="T37" fmla="*/ 17 h 87"/>
                <a:gd name="T38" fmla="*/ 31 w 77"/>
                <a:gd name="T39" fmla="*/ 14 h 87"/>
                <a:gd name="T40" fmla="*/ 35 w 77"/>
                <a:gd name="T41" fmla="*/ 17 h 87"/>
                <a:gd name="T42" fmla="*/ 42 w 77"/>
                <a:gd name="T43" fmla="*/ 73 h 87"/>
                <a:gd name="T44" fmla="*/ 38 w 77"/>
                <a:gd name="T45" fmla="*/ 73 h 87"/>
                <a:gd name="T46" fmla="*/ 35 w 77"/>
                <a:gd name="T47" fmla="*/ 77 h 87"/>
                <a:gd name="T48" fmla="*/ 35 w 77"/>
                <a:gd name="T49" fmla="*/ 78 h 87"/>
                <a:gd name="T50" fmla="*/ 32 w 77"/>
                <a:gd name="T51" fmla="*/ 82 h 87"/>
                <a:gd name="T52" fmla="*/ 32 w 77"/>
                <a:gd name="T53" fmla="*/ 83 h 87"/>
                <a:gd name="T54" fmla="*/ 36 w 77"/>
                <a:gd name="T55" fmla="*/ 86 h 87"/>
                <a:gd name="T56" fmla="*/ 59 w 77"/>
                <a:gd name="T57" fmla="*/ 84 h 87"/>
                <a:gd name="T58" fmla="*/ 62 w 77"/>
                <a:gd name="T59" fmla="*/ 80 h 87"/>
                <a:gd name="T60" fmla="*/ 62 w 77"/>
                <a:gd name="T61" fmla="*/ 78 h 87"/>
                <a:gd name="T62" fmla="*/ 58 w 77"/>
                <a:gd name="T63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7">
                  <a:moveTo>
                    <a:pt x="58" y="75"/>
                  </a:moveTo>
                  <a:cubicBezTo>
                    <a:pt x="58" y="74"/>
                    <a:pt x="58" y="74"/>
                    <a:pt x="58" y="74"/>
                  </a:cubicBezTo>
                  <a:cubicBezTo>
                    <a:pt x="58" y="72"/>
                    <a:pt x="56" y="71"/>
                    <a:pt x="54" y="71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5" y="15"/>
                    <a:pt x="46" y="14"/>
                    <a:pt x="46" y="12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9" y="11"/>
                    <a:pt x="71" y="11"/>
                    <a:pt x="72" y="11"/>
                  </a:cubicBezTo>
                  <a:cubicBezTo>
                    <a:pt x="75" y="11"/>
                    <a:pt x="77" y="8"/>
                    <a:pt x="76" y="6"/>
                  </a:cubicBezTo>
                  <a:cubicBezTo>
                    <a:pt x="76" y="3"/>
                    <a:pt x="74" y="1"/>
                    <a:pt x="71" y="1"/>
                  </a:cubicBezTo>
                  <a:cubicBezTo>
                    <a:pt x="70" y="2"/>
                    <a:pt x="68" y="3"/>
                    <a:pt x="68" y="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2"/>
                    <a:pt x="41" y="0"/>
                    <a:pt x="37" y="0"/>
                  </a:cubicBezTo>
                  <a:cubicBezTo>
                    <a:pt x="33" y="1"/>
                    <a:pt x="30" y="4"/>
                    <a:pt x="29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0"/>
                    <a:pt x="6" y="10"/>
                    <a:pt x="4" y="10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0" y="18"/>
                    <a:pt x="3" y="19"/>
                    <a:pt x="5" y="19"/>
                  </a:cubicBezTo>
                  <a:cubicBezTo>
                    <a:pt x="7" y="19"/>
                    <a:pt x="8" y="18"/>
                    <a:pt x="9" y="1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5"/>
                    <a:pt x="33" y="16"/>
                    <a:pt x="35" y="17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6" y="74"/>
                    <a:pt x="34" y="75"/>
                    <a:pt x="35" y="7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3" y="79"/>
                    <a:pt x="32" y="80"/>
                    <a:pt x="32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3" y="85"/>
                    <a:pt x="34" y="87"/>
                    <a:pt x="36" y="86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3"/>
                    <a:pt x="62" y="82"/>
                    <a:pt x="62" y="8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6"/>
                    <a:pt x="60" y="75"/>
                    <a:pt x="58" y="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9" name="Freeform 125"/>
            <p:cNvSpPr>
              <a:spLocks noEditPoints="1"/>
            </p:cNvSpPr>
            <p:nvPr/>
          </p:nvSpPr>
          <p:spPr bwMode="auto">
            <a:xfrm>
              <a:off x="3263503" y="2481459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6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1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3" y="48"/>
                    <a:pt x="24" y="47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3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1" y="38"/>
                    <a:pt x="21" y="38"/>
                    <a:pt x="21" y="38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0" name="Freeform 126"/>
            <p:cNvSpPr>
              <a:spLocks noEditPoints="1"/>
            </p:cNvSpPr>
            <p:nvPr/>
          </p:nvSpPr>
          <p:spPr bwMode="auto">
            <a:xfrm>
              <a:off x="3088481" y="2501700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1" name="Freeform 127"/>
            <p:cNvSpPr/>
            <p:nvPr/>
          </p:nvSpPr>
          <p:spPr bwMode="auto">
            <a:xfrm>
              <a:off x="957262" y="2417166"/>
              <a:ext cx="157163" cy="151210"/>
            </a:xfrm>
            <a:custGeom>
              <a:avLst/>
              <a:gdLst>
                <a:gd name="T0" fmla="*/ 59 w 61"/>
                <a:gd name="T1" fmla="*/ 26 h 59"/>
                <a:gd name="T2" fmla="*/ 37 w 61"/>
                <a:gd name="T3" fmla="*/ 2 h 59"/>
                <a:gd name="T4" fmla="*/ 29 w 61"/>
                <a:gd name="T5" fmla="*/ 2 h 59"/>
                <a:gd name="T6" fmla="*/ 22 w 61"/>
                <a:gd name="T7" fmla="*/ 9 h 59"/>
                <a:gd name="T8" fmla="*/ 21 w 61"/>
                <a:gd name="T9" fmla="*/ 17 h 59"/>
                <a:gd name="T10" fmla="*/ 29 w 61"/>
                <a:gd name="T11" fmla="*/ 25 h 59"/>
                <a:gd name="T12" fmla="*/ 1 w 61"/>
                <a:gd name="T13" fmla="*/ 50 h 59"/>
                <a:gd name="T14" fmla="*/ 1 w 61"/>
                <a:gd name="T15" fmla="*/ 56 h 59"/>
                <a:gd name="T16" fmla="*/ 2 w 61"/>
                <a:gd name="T17" fmla="*/ 57 h 59"/>
                <a:gd name="T18" fmla="*/ 8 w 61"/>
                <a:gd name="T19" fmla="*/ 58 h 59"/>
                <a:gd name="T20" fmla="*/ 36 w 61"/>
                <a:gd name="T21" fmla="*/ 32 h 59"/>
                <a:gd name="T22" fmla="*/ 43 w 61"/>
                <a:gd name="T23" fmla="*/ 40 h 59"/>
                <a:gd name="T24" fmla="*/ 51 w 61"/>
                <a:gd name="T25" fmla="*/ 41 h 59"/>
                <a:gd name="T26" fmla="*/ 59 w 61"/>
                <a:gd name="T27" fmla="*/ 34 h 59"/>
                <a:gd name="T28" fmla="*/ 59 w 61"/>
                <a:gd name="T29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9">
                  <a:moveTo>
                    <a:pt x="59" y="2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5" y="0"/>
                    <a:pt x="32" y="0"/>
                    <a:pt x="29" y="2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11"/>
                    <a:pt x="19" y="14"/>
                    <a:pt x="21" y="1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9"/>
                    <a:pt x="6" y="59"/>
                    <a:pt x="8" y="5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3"/>
                    <a:pt x="49" y="43"/>
                    <a:pt x="51" y="4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2"/>
                    <a:pt x="61" y="28"/>
                    <a:pt x="59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2" name="Freeform 128"/>
            <p:cNvSpPr/>
            <p:nvPr/>
          </p:nvSpPr>
          <p:spPr bwMode="auto">
            <a:xfrm>
              <a:off x="1054894" y="2540990"/>
              <a:ext cx="123825" cy="5834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9 h 23"/>
                <a:gd name="T20" fmla="*/ 5 w 48"/>
                <a:gd name="T21" fmla="*/ 23 h 23"/>
                <a:gd name="T22" fmla="*/ 44 w 48"/>
                <a:gd name="T23" fmla="*/ 18 h 23"/>
                <a:gd name="T24" fmla="*/ 48 w 48"/>
                <a:gd name="T25" fmla="*/ 13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3" y="23"/>
                    <a:pt x="5" y="23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3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3" name="Freeform 129"/>
            <p:cNvSpPr/>
            <p:nvPr/>
          </p:nvSpPr>
          <p:spPr bwMode="auto">
            <a:xfrm>
              <a:off x="2550318" y="1917103"/>
              <a:ext cx="157163" cy="154781"/>
            </a:xfrm>
            <a:custGeom>
              <a:avLst/>
              <a:gdLst>
                <a:gd name="T0" fmla="*/ 59 w 61"/>
                <a:gd name="T1" fmla="*/ 27 h 60"/>
                <a:gd name="T2" fmla="*/ 37 w 61"/>
                <a:gd name="T3" fmla="*/ 3 h 60"/>
                <a:gd name="T4" fmla="*/ 29 w 61"/>
                <a:gd name="T5" fmla="*/ 3 h 60"/>
                <a:gd name="T6" fmla="*/ 22 w 61"/>
                <a:gd name="T7" fmla="*/ 10 h 60"/>
                <a:gd name="T8" fmla="*/ 21 w 61"/>
                <a:gd name="T9" fmla="*/ 17 h 60"/>
                <a:gd name="T10" fmla="*/ 29 w 61"/>
                <a:gd name="T11" fmla="*/ 26 h 60"/>
                <a:gd name="T12" fmla="*/ 1 w 61"/>
                <a:gd name="T13" fmla="*/ 51 h 60"/>
                <a:gd name="T14" fmla="*/ 1 w 61"/>
                <a:gd name="T15" fmla="*/ 57 h 60"/>
                <a:gd name="T16" fmla="*/ 2 w 61"/>
                <a:gd name="T17" fmla="*/ 58 h 60"/>
                <a:gd name="T18" fmla="*/ 8 w 61"/>
                <a:gd name="T19" fmla="*/ 58 h 60"/>
                <a:gd name="T20" fmla="*/ 36 w 61"/>
                <a:gd name="T21" fmla="*/ 33 h 60"/>
                <a:gd name="T22" fmla="*/ 43 w 61"/>
                <a:gd name="T23" fmla="*/ 41 h 60"/>
                <a:gd name="T24" fmla="*/ 51 w 61"/>
                <a:gd name="T25" fmla="*/ 42 h 60"/>
                <a:gd name="T26" fmla="*/ 59 w 61"/>
                <a:gd name="T27" fmla="*/ 35 h 60"/>
                <a:gd name="T28" fmla="*/ 59 w 61"/>
                <a:gd name="T29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0">
                  <a:moveTo>
                    <a:pt x="59" y="27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5" y="1"/>
                    <a:pt x="32" y="0"/>
                    <a:pt x="29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2"/>
                    <a:pt x="19" y="15"/>
                    <a:pt x="21" y="17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0" y="55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4" y="60"/>
                    <a:pt x="6" y="60"/>
                    <a:pt x="8" y="58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5" y="44"/>
                    <a:pt x="49" y="44"/>
                    <a:pt x="51" y="42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1" y="33"/>
                    <a:pt x="61" y="29"/>
                    <a:pt x="59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4" name="Freeform 130"/>
            <p:cNvSpPr/>
            <p:nvPr/>
          </p:nvSpPr>
          <p:spPr bwMode="auto">
            <a:xfrm>
              <a:off x="2647949" y="2043310"/>
              <a:ext cx="123825" cy="5953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8 h 23"/>
                <a:gd name="T20" fmla="*/ 5 w 48"/>
                <a:gd name="T21" fmla="*/ 22 h 23"/>
                <a:gd name="T22" fmla="*/ 44 w 48"/>
                <a:gd name="T23" fmla="*/ 18 h 23"/>
                <a:gd name="T24" fmla="*/ 48 w 48"/>
                <a:gd name="T25" fmla="*/ 12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3" y="23"/>
                    <a:pt x="5" y="22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2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5" name="Freeform 131"/>
            <p:cNvSpPr/>
            <p:nvPr/>
          </p:nvSpPr>
          <p:spPr bwMode="auto">
            <a:xfrm>
              <a:off x="2393156" y="2381447"/>
              <a:ext cx="54769" cy="55960"/>
            </a:xfrm>
            <a:custGeom>
              <a:avLst/>
              <a:gdLst>
                <a:gd name="T0" fmla="*/ 12 w 21"/>
                <a:gd name="T1" fmla="*/ 21 h 22"/>
                <a:gd name="T2" fmla="*/ 20 w 21"/>
                <a:gd name="T3" fmla="*/ 10 h 22"/>
                <a:gd name="T4" fmla="*/ 9 w 21"/>
                <a:gd name="T5" fmla="*/ 1 h 22"/>
                <a:gd name="T6" fmla="*/ 0 w 21"/>
                <a:gd name="T7" fmla="*/ 12 h 22"/>
                <a:gd name="T8" fmla="*/ 12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2" y="21"/>
                  </a:moveTo>
                  <a:cubicBezTo>
                    <a:pt x="17" y="20"/>
                    <a:pt x="21" y="15"/>
                    <a:pt x="20" y="10"/>
                  </a:cubicBezTo>
                  <a:cubicBezTo>
                    <a:pt x="20" y="4"/>
                    <a:pt x="15" y="0"/>
                    <a:pt x="9" y="1"/>
                  </a:cubicBezTo>
                  <a:cubicBezTo>
                    <a:pt x="4" y="1"/>
                    <a:pt x="0" y="7"/>
                    <a:pt x="0" y="12"/>
                  </a:cubicBezTo>
                  <a:cubicBezTo>
                    <a:pt x="1" y="18"/>
                    <a:pt x="6" y="22"/>
                    <a:pt x="12" y="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6" name="Freeform 132"/>
            <p:cNvSpPr/>
            <p:nvPr/>
          </p:nvSpPr>
          <p:spPr bwMode="auto">
            <a:xfrm>
              <a:off x="2364581" y="2437406"/>
              <a:ext cx="123825" cy="72629"/>
            </a:xfrm>
            <a:custGeom>
              <a:avLst/>
              <a:gdLst>
                <a:gd name="T0" fmla="*/ 46 w 48"/>
                <a:gd name="T1" fmla="*/ 8 h 28"/>
                <a:gd name="T2" fmla="*/ 46 w 48"/>
                <a:gd name="T3" fmla="*/ 8 h 28"/>
                <a:gd name="T4" fmla="*/ 28 w 48"/>
                <a:gd name="T5" fmla="*/ 0 h 28"/>
                <a:gd name="T6" fmla="*/ 27 w 48"/>
                <a:gd name="T7" fmla="*/ 0 h 28"/>
                <a:gd name="T8" fmla="*/ 20 w 48"/>
                <a:gd name="T9" fmla="*/ 1 h 28"/>
                <a:gd name="T10" fmla="*/ 2 w 48"/>
                <a:gd name="T11" fmla="*/ 14 h 28"/>
                <a:gd name="T12" fmla="*/ 3 w 48"/>
                <a:gd name="T13" fmla="*/ 28 h 28"/>
                <a:gd name="T14" fmla="*/ 13 w 48"/>
                <a:gd name="T15" fmla="*/ 27 h 28"/>
                <a:gd name="T16" fmla="*/ 12 w 48"/>
                <a:gd name="T17" fmla="*/ 20 h 28"/>
                <a:gd name="T18" fmla="*/ 13 w 48"/>
                <a:gd name="T19" fmla="*/ 19 h 28"/>
                <a:gd name="T20" fmla="*/ 14 w 48"/>
                <a:gd name="T21" fmla="*/ 27 h 28"/>
                <a:gd name="T22" fmla="*/ 37 w 48"/>
                <a:gd name="T23" fmla="*/ 24 h 28"/>
                <a:gd name="T24" fmla="*/ 37 w 48"/>
                <a:gd name="T25" fmla="*/ 17 h 28"/>
                <a:gd name="T26" fmla="*/ 38 w 48"/>
                <a:gd name="T27" fmla="*/ 16 h 28"/>
                <a:gd name="T28" fmla="*/ 39 w 48"/>
                <a:gd name="T29" fmla="*/ 24 h 28"/>
                <a:gd name="T30" fmla="*/ 48 w 48"/>
                <a:gd name="T31" fmla="*/ 23 h 28"/>
                <a:gd name="T32" fmla="*/ 46 w 48"/>
                <a:gd name="T33" fmla="*/ 9 h 28"/>
                <a:gd name="T34" fmla="*/ 46 w 48"/>
                <a:gd name="T35" fmla="*/ 8 h 28"/>
                <a:gd name="T36" fmla="*/ 46 w 48"/>
                <a:gd name="T3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28"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4" y="0"/>
                    <a:pt x="33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0" y="2"/>
                    <a:pt x="2" y="1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7" name="Freeform 133"/>
            <p:cNvSpPr/>
            <p:nvPr/>
          </p:nvSpPr>
          <p:spPr bwMode="auto">
            <a:xfrm>
              <a:off x="2486024" y="2311201"/>
              <a:ext cx="8334" cy="13097"/>
            </a:xfrm>
            <a:custGeom>
              <a:avLst/>
              <a:gdLst>
                <a:gd name="T0" fmla="*/ 1 w 3"/>
                <a:gd name="T1" fmla="*/ 4 h 5"/>
                <a:gd name="T2" fmla="*/ 3 w 3"/>
                <a:gd name="T3" fmla="*/ 5 h 5"/>
                <a:gd name="T4" fmla="*/ 2 w 3"/>
                <a:gd name="T5" fmla="*/ 0 h 5"/>
                <a:gd name="T6" fmla="*/ 0 w 3"/>
                <a:gd name="T7" fmla="*/ 1 h 5"/>
                <a:gd name="T8" fmla="*/ 1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4"/>
                  </a:moveTo>
                  <a:cubicBezTo>
                    <a:pt x="1" y="5"/>
                    <a:pt x="2" y="5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8" name="Freeform 134"/>
            <p:cNvSpPr/>
            <p:nvPr/>
          </p:nvSpPr>
          <p:spPr bwMode="auto">
            <a:xfrm>
              <a:off x="2488406" y="2331441"/>
              <a:ext cx="5953" cy="13097"/>
            </a:xfrm>
            <a:custGeom>
              <a:avLst/>
              <a:gdLst>
                <a:gd name="T0" fmla="*/ 1 w 2"/>
                <a:gd name="T1" fmla="*/ 5 h 5"/>
                <a:gd name="T2" fmla="*/ 2 w 2"/>
                <a:gd name="T3" fmla="*/ 5 h 5"/>
                <a:gd name="T4" fmla="*/ 2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2" y="5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9" name="Freeform 135"/>
            <p:cNvSpPr>
              <a:spLocks noEditPoints="1"/>
            </p:cNvSpPr>
            <p:nvPr/>
          </p:nvSpPr>
          <p:spPr bwMode="auto">
            <a:xfrm>
              <a:off x="2337196" y="2262384"/>
              <a:ext cx="213122" cy="157163"/>
            </a:xfrm>
            <a:custGeom>
              <a:avLst/>
              <a:gdLst>
                <a:gd name="T0" fmla="*/ 9 w 83"/>
                <a:gd name="T1" fmla="*/ 8 h 61"/>
                <a:gd name="T2" fmla="*/ 4 w 83"/>
                <a:gd name="T3" fmla="*/ 46 h 61"/>
                <a:gd name="T4" fmla="*/ 18 w 83"/>
                <a:gd name="T5" fmla="*/ 54 h 61"/>
                <a:gd name="T6" fmla="*/ 46 w 83"/>
                <a:gd name="T7" fmla="*/ 51 h 61"/>
                <a:gd name="T8" fmla="*/ 48 w 83"/>
                <a:gd name="T9" fmla="*/ 61 h 61"/>
                <a:gd name="T10" fmla="*/ 74 w 83"/>
                <a:gd name="T11" fmla="*/ 47 h 61"/>
                <a:gd name="T12" fmla="*/ 79 w 83"/>
                <a:gd name="T13" fmla="*/ 9 h 61"/>
                <a:gd name="T14" fmla="*/ 39 w 83"/>
                <a:gd name="T15" fmla="*/ 31 h 61"/>
                <a:gd name="T16" fmla="*/ 22 w 83"/>
                <a:gd name="T17" fmla="*/ 29 h 61"/>
                <a:gd name="T18" fmla="*/ 32 w 83"/>
                <a:gd name="T19" fmla="*/ 19 h 61"/>
                <a:gd name="T20" fmla="*/ 39 w 83"/>
                <a:gd name="T21" fmla="*/ 31 h 61"/>
                <a:gd name="T22" fmla="*/ 65 w 83"/>
                <a:gd name="T23" fmla="*/ 34 h 61"/>
                <a:gd name="T24" fmla="*/ 64 w 83"/>
                <a:gd name="T25" fmla="*/ 38 h 61"/>
                <a:gd name="T26" fmla="*/ 62 w 83"/>
                <a:gd name="T27" fmla="*/ 38 h 61"/>
                <a:gd name="T28" fmla="*/ 60 w 83"/>
                <a:gd name="T29" fmla="*/ 35 h 61"/>
                <a:gd name="T30" fmla="*/ 60 w 83"/>
                <a:gd name="T31" fmla="*/ 39 h 61"/>
                <a:gd name="T32" fmla="*/ 59 w 83"/>
                <a:gd name="T33" fmla="*/ 36 h 61"/>
                <a:gd name="T34" fmla="*/ 54 w 83"/>
                <a:gd name="T35" fmla="*/ 35 h 61"/>
                <a:gd name="T36" fmla="*/ 54 w 83"/>
                <a:gd name="T37" fmla="*/ 33 h 61"/>
                <a:gd name="T38" fmla="*/ 55 w 83"/>
                <a:gd name="T39" fmla="*/ 32 h 61"/>
                <a:gd name="T40" fmla="*/ 58 w 83"/>
                <a:gd name="T41" fmla="*/ 32 h 61"/>
                <a:gd name="T42" fmla="*/ 57 w 83"/>
                <a:gd name="T43" fmla="*/ 26 h 61"/>
                <a:gd name="T44" fmla="*/ 54 w 83"/>
                <a:gd name="T45" fmla="*/ 24 h 61"/>
                <a:gd name="T46" fmla="*/ 53 w 83"/>
                <a:gd name="T47" fmla="*/ 20 h 61"/>
                <a:gd name="T48" fmla="*/ 56 w 83"/>
                <a:gd name="T49" fmla="*/ 17 h 61"/>
                <a:gd name="T50" fmla="*/ 57 w 83"/>
                <a:gd name="T51" fmla="*/ 13 h 61"/>
                <a:gd name="T52" fmla="*/ 58 w 83"/>
                <a:gd name="T53" fmla="*/ 17 h 61"/>
                <a:gd name="T54" fmla="*/ 60 w 83"/>
                <a:gd name="T55" fmla="*/ 16 h 61"/>
                <a:gd name="T56" fmla="*/ 60 w 83"/>
                <a:gd name="T57" fmla="*/ 13 h 61"/>
                <a:gd name="T58" fmla="*/ 61 w 83"/>
                <a:gd name="T59" fmla="*/ 16 h 61"/>
                <a:gd name="T60" fmla="*/ 63 w 83"/>
                <a:gd name="T61" fmla="*/ 16 h 61"/>
                <a:gd name="T62" fmla="*/ 64 w 83"/>
                <a:gd name="T63" fmla="*/ 17 h 61"/>
                <a:gd name="T64" fmla="*/ 64 w 83"/>
                <a:gd name="T65" fmla="*/ 19 h 61"/>
                <a:gd name="T66" fmla="*/ 62 w 83"/>
                <a:gd name="T67" fmla="*/ 19 h 61"/>
                <a:gd name="T68" fmla="*/ 62 w 83"/>
                <a:gd name="T69" fmla="*/ 24 h 61"/>
                <a:gd name="T70" fmla="*/ 67 w 83"/>
                <a:gd name="T71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61">
                  <a:moveTo>
                    <a:pt x="68" y="1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4" y="9"/>
                    <a:pt x="0" y="14"/>
                    <a:pt x="1" y="1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51"/>
                    <a:pt x="10" y="55"/>
                    <a:pt x="15" y="5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49"/>
                    <a:pt x="24" y="43"/>
                    <a:pt x="31" y="42"/>
                  </a:cubicBezTo>
                  <a:cubicBezTo>
                    <a:pt x="38" y="41"/>
                    <a:pt x="43" y="46"/>
                    <a:pt x="46" y="51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5" y="57"/>
                    <a:pt x="48" y="61"/>
                    <a:pt x="48" y="61"/>
                  </a:cubicBezTo>
                  <a:cubicBezTo>
                    <a:pt x="59" y="60"/>
                    <a:pt x="66" y="53"/>
                    <a:pt x="68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9" y="47"/>
                    <a:pt x="83" y="42"/>
                    <a:pt x="83" y="36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1"/>
                  </a:cubicBezTo>
                  <a:close/>
                  <a:moveTo>
                    <a:pt x="39" y="31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3" y="33"/>
                    <a:pt x="21" y="31"/>
                    <a:pt x="22" y="2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7"/>
                    <a:pt x="31" y="17"/>
                    <a:pt x="32" y="19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9"/>
                    <a:pt x="41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3"/>
                    <a:pt x="65" y="33"/>
                    <a:pt x="65" y="34"/>
                  </a:cubicBezTo>
                  <a:cubicBezTo>
                    <a:pt x="64" y="34"/>
                    <a:pt x="64" y="34"/>
                    <a:pt x="64" y="35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63" y="39"/>
                    <a:pt x="62" y="39"/>
                    <a:pt x="62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9"/>
                    <a:pt x="60" y="39"/>
                    <a:pt x="60" y="39"/>
                  </a:cubicBezTo>
                  <a:cubicBezTo>
                    <a:pt x="59" y="39"/>
                    <a:pt x="59" y="39"/>
                    <a:pt x="59" y="3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8" y="36"/>
                    <a:pt x="57" y="36"/>
                    <a:pt x="56" y="36"/>
                  </a:cubicBezTo>
                  <a:cubicBezTo>
                    <a:pt x="55" y="35"/>
                    <a:pt x="55" y="35"/>
                    <a:pt x="54" y="35"/>
                  </a:cubicBezTo>
                  <a:cubicBezTo>
                    <a:pt x="54" y="35"/>
                    <a:pt x="54" y="35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3"/>
                    <a:pt x="54" y="33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6" y="32"/>
                    <a:pt x="57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7"/>
                    <a:pt x="57" y="26"/>
                    <a:pt x="57" y="26"/>
                  </a:cubicBezTo>
                  <a:cubicBezTo>
                    <a:pt x="56" y="26"/>
                    <a:pt x="56" y="26"/>
                    <a:pt x="55" y="26"/>
                  </a:cubicBezTo>
                  <a:cubicBezTo>
                    <a:pt x="55" y="25"/>
                    <a:pt x="54" y="25"/>
                    <a:pt x="54" y="24"/>
                  </a:cubicBezTo>
                  <a:cubicBezTo>
                    <a:pt x="54" y="24"/>
                    <a:pt x="53" y="23"/>
                    <a:pt x="53" y="22"/>
                  </a:cubicBezTo>
                  <a:cubicBezTo>
                    <a:pt x="53" y="21"/>
                    <a:pt x="53" y="21"/>
                    <a:pt x="53" y="20"/>
                  </a:cubicBezTo>
                  <a:cubicBezTo>
                    <a:pt x="54" y="19"/>
                    <a:pt x="54" y="19"/>
                    <a:pt x="54" y="18"/>
                  </a:cubicBezTo>
                  <a:cubicBezTo>
                    <a:pt x="55" y="18"/>
                    <a:pt x="56" y="17"/>
                    <a:pt x="56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3"/>
                    <a:pt x="57" y="13"/>
                  </a:cubicBezTo>
                  <a:cubicBezTo>
                    <a:pt x="57" y="13"/>
                    <a:pt x="58" y="14"/>
                    <a:pt x="58" y="14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6"/>
                    <a:pt x="59" y="16"/>
                    <a:pt x="59" y="16"/>
                  </a:cubicBezTo>
                  <a:cubicBezTo>
                    <a:pt x="59" y="16"/>
                    <a:pt x="60" y="16"/>
                    <a:pt x="60" y="1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3"/>
                    <a:pt x="60" y="13"/>
                    <a:pt x="60" y="13"/>
                  </a:cubicBezTo>
                  <a:cubicBezTo>
                    <a:pt x="60" y="13"/>
                    <a:pt x="61" y="13"/>
                    <a:pt x="61" y="1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2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7"/>
                  </a:cubicBezTo>
                  <a:cubicBezTo>
                    <a:pt x="64" y="17"/>
                    <a:pt x="64" y="17"/>
                    <a:pt x="64" y="18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3" y="25"/>
                    <a:pt x="64" y="25"/>
                    <a:pt x="65" y="26"/>
                  </a:cubicBezTo>
                  <a:cubicBezTo>
                    <a:pt x="66" y="27"/>
                    <a:pt x="66" y="28"/>
                    <a:pt x="67" y="29"/>
                  </a:cubicBezTo>
                  <a:cubicBezTo>
                    <a:pt x="67" y="30"/>
                    <a:pt x="67" y="31"/>
                    <a:pt x="66" y="3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0" name="Freeform 136"/>
            <p:cNvSpPr/>
            <p:nvPr/>
          </p:nvSpPr>
          <p:spPr bwMode="auto">
            <a:xfrm>
              <a:off x="1278732" y="2335013"/>
              <a:ext cx="105965" cy="102394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1" name="Freeform 137"/>
            <p:cNvSpPr>
              <a:spLocks noEditPoints="1"/>
            </p:cNvSpPr>
            <p:nvPr/>
          </p:nvSpPr>
          <p:spPr bwMode="auto">
            <a:xfrm>
              <a:off x="1227534" y="2437406"/>
              <a:ext cx="234553" cy="139304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2" name="Freeform 138"/>
            <p:cNvSpPr/>
            <p:nvPr/>
          </p:nvSpPr>
          <p:spPr bwMode="auto">
            <a:xfrm>
              <a:off x="3121818" y="1615876"/>
              <a:ext cx="100013" cy="97631"/>
            </a:xfrm>
            <a:custGeom>
              <a:avLst/>
              <a:gdLst>
                <a:gd name="T0" fmla="*/ 22 w 39"/>
                <a:gd name="T1" fmla="*/ 37 h 38"/>
                <a:gd name="T2" fmla="*/ 38 w 39"/>
                <a:gd name="T3" fmla="*/ 17 h 38"/>
                <a:gd name="T4" fmla="*/ 17 w 39"/>
                <a:gd name="T5" fmla="*/ 1 h 38"/>
                <a:gd name="T6" fmla="*/ 2 w 39"/>
                <a:gd name="T7" fmla="*/ 21 h 38"/>
                <a:gd name="T8" fmla="*/ 22 w 39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2" y="37"/>
                  </a:move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ubicBezTo>
                    <a:pt x="7" y="2"/>
                    <a:pt x="0" y="11"/>
                    <a:pt x="2" y="21"/>
                  </a:cubicBezTo>
                  <a:cubicBezTo>
                    <a:pt x="3" y="31"/>
                    <a:pt x="12" y="38"/>
                    <a:pt x="22" y="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3" name="Freeform 139"/>
            <p:cNvSpPr>
              <a:spLocks noEditPoints="1"/>
            </p:cNvSpPr>
            <p:nvPr/>
          </p:nvSpPr>
          <p:spPr bwMode="auto">
            <a:xfrm>
              <a:off x="3073003" y="1717078"/>
              <a:ext cx="221456" cy="130969"/>
            </a:xfrm>
            <a:custGeom>
              <a:avLst/>
              <a:gdLst>
                <a:gd name="T0" fmla="*/ 83 w 86"/>
                <a:gd name="T1" fmla="*/ 15 h 51"/>
                <a:gd name="T2" fmla="*/ 83 w 86"/>
                <a:gd name="T3" fmla="*/ 14 h 51"/>
                <a:gd name="T4" fmla="*/ 83 w 86"/>
                <a:gd name="T5" fmla="*/ 14 h 51"/>
                <a:gd name="T6" fmla="*/ 50 w 86"/>
                <a:gd name="T7" fmla="*/ 0 h 51"/>
                <a:gd name="T8" fmla="*/ 48 w 86"/>
                <a:gd name="T9" fmla="*/ 0 h 51"/>
                <a:gd name="T10" fmla="*/ 36 w 86"/>
                <a:gd name="T11" fmla="*/ 1 h 51"/>
                <a:gd name="T12" fmla="*/ 3 w 86"/>
                <a:gd name="T13" fmla="*/ 26 h 51"/>
                <a:gd name="T14" fmla="*/ 6 w 86"/>
                <a:gd name="T15" fmla="*/ 51 h 51"/>
                <a:gd name="T16" fmla="*/ 23 w 86"/>
                <a:gd name="T17" fmla="*/ 49 h 51"/>
                <a:gd name="T18" fmla="*/ 21 w 86"/>
                <a:gd name="T19" fmla="*/ 35 h 51"/>
                <a:gd name="T20" fmla="*/ 24 w 86"/>
                <a:gd name="T21" fmla="*/ 35 h 51"/>
                <a:gd name="T22" fmla="*/ 26 w 86"/>
                <a:gd name="T23" fmla="*/ 49 h 51"/>
                <a:gd name="T24" fmla="*/ 67 w 86"/>
                <a:gd name="T25" fmla="*/ 43 h 51"/>
                <a:gd name="T26" fmla="*/ 66 w 86"/>
                <a:gd name="T27" fmla="*/ 30 h 51"/>
                <a:gd name="T28" fmla="*/ 68 w 86"/>
                <a:gd name="T29" fmla="*/ 30 h 51"/>
                <a:gd name="T30" fmla="*/ 70 w 86"/>
                <a:gd name="T31" fmla="*/ 43 h 51"/>
                <a:gd name="T32" fmla="*/ 86 w 86"/>
                <a:gd name="T33" fmla="*/ 41 h 51"/>
                <a:gd name="T34" fmla="*/ 83 w 86"/>
                <a:gd name="T35" fmla="*/ 16 h 51"/>
                <a:gd name="T36" fmla="*/ 83 w 86"/>
                <a:gd name="T37" fmla="*/ 15 h 51"/>
                <a:gd name="T38" fmla="*/ 50 w 86"/>
                <a:gd name="T39" fmla="*/ 37 h 51"/>
                <a:gd name="T40" fmla="*/ 46 w 86"/>
                <a:gd name="T41" fmla="*/ 42 h 51"/>
                <a:gd name="T42" fmla="*/ 40 w 86"/>
                <a:gd name="T43" fmla="*/ 39 h 51"/>
                <a:gd name="T44" fmla="*/ 40 w 86"/>
                <a:gd name="T45" fmla="*/ 19 h 51"/>
                <a:gd name="T46" fmla="*/ 36 w 86"/>
                <a:gd name="T47" fmla="*/ 15 h 51"/>
                <a:gd name="T48" fmla="*/ 42 w 86"/>
                <a:gd name="T49" fmla="*/ 8 h 51"/>
                <a:gd name="T50" fmla="*/ 48 w 86"/>
                <a:gd name="T51" fmla="*/ 13 h 51"/>
                <a:gd name="T52" fmla="*/ 46 w 86"/>
                <a:gd name="T53" fmla="*/ 19 h 51"/>
                <a:gd name="T54" fmla="*/ 50 w 86"/>
                <a:gd name="T55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51">
                  <a:moveTo>
                    <a:pt x="83" y="15"/>
                  </a:moveTo>
                  <a:cubicBezTo>
                    <a:pt x="83" y="15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79" y="0"/>
                    <a:pt x="5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0" y="3"/>
                    <a:pt x="3" y="2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5"/>
                    <a:pt x="83" y="15"/>
                    <a:pt x="83" y="15"/>
                  </a:cubicBezTo>
                  <a:close/>
                  <a:moveTo>
                    <a:pt x="50" y="37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17"/>
                    <a:pt x="36" y="15"/>
                  </a:cubicBezTo>
                  <a:cubicBezTo>
                    <a:pt x="36" y="11"/>
                    <a:pt x="38" y="8"/>
                    <a:pt x="42" y="8"/>
                  </a:cubicBezTo>
                  <a:cubicBezTo>
                    <a:pt x="45" y="8"/>
                    <a:pt x="48" y="10"/>
                    <a:pt x="48" y="13"/>
                  </a:cubicBezTo>
                  <a:cubicBezTo>
                    <a:pt x="49" y="15"/>
                    <a:pt x="48" y="17"/>
                    <a:pt x="46" y="19"/>
                  </a:cubicBezTo>
                  <a:lnTo>
                    <a:pt x="50" y="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4" name="Freeform 140"/>
            <p:cNvSpPr/>
            <p:nvPr/>
          </p:nvSpPr>
          <p:spPr bwMode="auto">
            <a:xfrm>
              <a:off x="2887265" y="2419547"/>
              <a:ext cx="103584" cy="105966"/>
            </a:xfrm>
            <a:custGeom>
              <a:avLst/>
              <a:gdLst>
                <a:gd name="T0" fmla="*/ 23 w 40"/>
                <a:gd name="T1" fmla="*/ 39 h 41"/>
                <a:gd name="T2" fmla="*/ 39 w 40"/>
                <a:gd name="T3" fmla="*/ 18 h 41"/>
                <a:gd name="T4" fmla="*/ 18 w 40"/>
                <a:gd name="T5" fmla="*/ 2 h 41"/>
                <a:gd name="T6" fmla="*/ 1 w 40"/>
                <a:gd name="T7" fmla="*/ 23 h 41"/>
                <a:gd name="T8" fmla="*/ 23 w 40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3" y="39"/>
                  </a:moveTo>
                  <a:cubicBezTo>
                    <a:pt x="33" y="38"/>
                    <a:pt x="40" y="29"/>
                    <a:pt x="39" y="18"/>
                  </a:cubicBezTo>
                  <a:cubicBezTo>
                    <a:pt x="38" y="8"/>
                    <a:pt x="28" y="0"/>
                    <a:pt x="18" y="2"/>
                  </a:cubicBezTo>
                  <a:cubicBezTo>
                    <a:pt x="8" y="3"/>
                    <a:pt x="0" y="12"/>
                    <a:pt x="1" y="23"/>
                  </a:cubicBezTo>
                  <a:cubicBezTo>
                    <a:pt x="3" y="33"/>
                    <a:pt x="12" y="41"/>
                    <a:pt x="23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5" name="Freeform 141"/>
            <p:cNvSpPr>
              <a:spLocks noEditPoints="1"/>
            </p:cNvSpPr>
            <p:nvPr/>
          </p:nvSpPr>
          <p:spPr bwMode="auto">
            <a:xfrm>
              <a:off x="2836068" y="2525512"/>
              <a:ext cx="234553" cy="138113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2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6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1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3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8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8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6"/>
                    <a:pt x="50" y="19"/>
                    <a:pt x="48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6" name="Freeform 142"/>
            <p:cNvSpPr/>
            <p:nvPr/>
          </p:nvSpPr>
          <p:spPr bwMode="auto">
            <a:xfrm>
              <a:off x="1996678" y="1832569"/>
              <a:ext cx="54769" cy="108347"/>
            </a:xfrm>
            <a:custGeom>
              <a:avLst/>
              <a:gdLst>
                <a:gd name="T0" fmla="*/ 5 w 21"/>
                <a:gd name="T1" fmla="*/ 1 h 42"/>
                <a:gd name="T2" fmla="*/ 5 w 21"/>
                <a:gd name="T3" fmla="*/ 3 h 42"/>
                <a:gd name="T4" fmla="*/ 6 w 21"/>
                <a:gd name="T5" fmla="*/ 4 h 42"/>
                <a:gd name="T6" fmla="*/ 6 w 21"/>
                <a:gd name="T7" fmla="*/ 4 h 42"/>
                <a:gd name="T8" fmla="*/ 6 w 21"/>
                <a:gd name="T9" fmla="*/ 7 h 42"/>
                <a:gd name="T10" fmla="*/ 6 w 21"/>
                <a:gd name="T11" fmla="*/ 7 h 42"/>
                <a:gd name="T12" fmla="*/ 0 w 21"/>
                <a:gd name="T13" fmla="*/ 16 h 42"/>
                <a:gd name="T14" fmla="*/ 2 w 21"/>
                <a:gd name="T15" fmla="*/ 42 h 42"/>
                <a:gd name="T16" fmla="*/ 7 w 21"/>
                <a:gd name="T17" fmla="*/ 31 h 42"/>
                <a:gd name="T18" fmla="*/ 15 w 21"/>
                <a:gd name="T19" fmla="*/ 24 h 42"/>
                <a:gd name="T20" fmla="*/ 15 w 21"/>
                <a:gd name="T21" fmla="*/ 24 h 42"/>
                <a:gd name="T22" fmla="*/ 15 w 21"/>
                <a:gd name="T23" fmla="*/ 24 h 42"/>
                <a:gd name="T24" fmla="*/ 17 w 21"/>
                <a:gd name="T25" fmla="*/ 24 h 42"/>
                <a:gd name="T26" fmla="*/ 17 w 21"/>
                <a:gd name="T27" fmla="*/ 24 h 42"/>
                <a:gd name="T28" fmla="*/ 18 w 21"/>
                <a:gd name="T29" fmla="*/ 27 h 42"/>
                <a:gd name="T30" fmla="*/ 18 w 21"/>
                <a:gd name="T31" fmla="*/ 27 h 42"/>
                <a:gd name="T32" fmla="*/ 18 w 21"/>
                <a:gd name="T33" fmla="*/ 27 h 42"/>
                <a:gd name="T34" fmla="*/ 19 w 21"/>
                <a:gd name="T35" fmla="*/ 27 h 42"/>
                <a:gd name="T36" fmla="*/ 20 w 21"/>
                <a:gd name="T37" fmla="*/ 28 h 42"/>
                <a:gd name="T38" fmla="*/ 21 w 21"/>
                <a:gd name="T39" fmla="*/ 26 h 42"/>
                <a:gd name="T40" fmla="*/ 19 w 21"/>
                <a:gd name="T41" fmla="*/ 10 h 42"/>
                <a:gd name="T42" fmla="*/ 6 w 21"/>
                <a:gd name="T43" fmla="*/ 1 h 42"/>
                <a:gd name="T44" fmla="*/ 6 w 21"/>
                <a:gd name="T45" fmla="*/ 1 h 42"/>
                <a:gd name="T46" fmla="*/ 5 w 21"/>
                <a:gd name="T4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2">
                  <a:moveTo>
                    <a:pt x="5" y="1"/>
                  </a:move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9"/>
                    <a:pt x="1" y="12"/>
                    <a:pt x="0" y="1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3" y="34"/>
                    <a:pt x="7" y="31"/>
                  </a:cubicBezTo>
                  <a:cubicBezTo>
                    <a:pt x="10" y="28"/>
                    <a:pt x="13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20" y="28"/>
                  </a:cubicBezTo>
                  <a:cubicBezTo>
                    <a:pt x="20" y="27"/>
                    <a:pt x="21" y="27"/>
                    <a:pt x="21" y="26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7" name="Freeform 143"/>
            <p:cNvSpPr/>
            <p:nvPr/>
          </p:nvSpPr>
          <p:spPr bwMode="auto">
            <a:xfrm>
              <a:off x="2005012" y="1923056"/>
              <a:ext cx="55959" cy="82154"/>
            </a:xfrm>
            <a:custGeom>
              <a:avLst/>
              <a:gdLst>
                <a:gd name="T0" fmla="*/ 19 w 22"/>
                <a:gd name="T1" fmla="*/ 31 h 32"/>
                <a:gd name="T2" fmla="*/ 22 w 22"/>
                <a:gd name="T3" fmla="*/ 30 h 32"/>
                <a:gd name="T4" fmla="*/ 20 w 22"/>
                <a:gd name="T5" fmla="*/ 11 h 32"/>
                <a:gd name="T6" fmla="*/ 20 w 22"/>
                <a:gd name="T7" fmla="*/ 11 h 32"/>
                <a:gd name="T8" fmla="*/ 19 w 22"/>
                <a:gd name="T9" fmla="*/ 8 h 32"/>
                <a:gd name="T10" fmla="*/ 7 w 22"/>
                <a:gd name="T11" fmla="*/ 0 h 32"/>
                <a:gd name="T12" fmla="*/ 2 w 22"/>
                <a:gd name="T13" fmla="*/ 8 h 32"/>
                <a:gd name="T14" fmla="*/ 7 w 22"/>
                <a:gd name="T15" fmla="*/ 23 h 32"/>
                <a:gd name="T16" fmla="*/ 19 w 22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2">
                  <a:moveTo>
                    <a:pt x="19" y="31"/>
                  </a:moveTo>
                  <a:cubicBezTo>
                    <a:pt x="19" y="31"/>
                    <a:pt x="22" y="32"/>
                    <a:pt x="22" y="3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8"/>
                    <a:pt x="19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2" y="8"/>
                    <a:pt x="2" y="8"/>
                  </a:cubicBezTo>
                  <a:cubicBezTo>
                    <a:pt x="0" y="18"/>
                    <a:pt x="7" y="23"/>
                    <a:pt x="7" y="23"/>
                  </a:cubicBezTo>
                  <a:cubicBezTo>
                    <a:pt x="19" y="31"/>
                    <a:pt x="19" y="31"/>
                    <a:pt x="19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8" name="Freeform 144"/>
            <p:cNvSpPr/>
            <p:nvPr/>
          </p:nvSpPr>
          <p:spPr bwMode="auto">
            <a:xfrm>
              <a:off x="2171700" y="1879003"/>
              <a:ext cx="54769" cy="104775"/>
            </a:xfrm>
            <a:custGeom>
              <a:avLst/>
              <a:gdLst>
                <a:gd name="T0" fmla="*/ 15 w 21"/>
                <a:gd name="T1" fmla="*/ 41 h 41"/>
                <a:gd name="T2" fmla="*/ 15 w 21"/>
                <a:gd name="T3" fmla="*/ 39 h 41"/>
                <a:gd name="T4" fmla="*/ 14 w 21"/>
                <a:gd name="T5" fmla="*/ 37 h 41"/>
                <a:gd name="T6" fmla="*/ 14 w 21"/>
                <a:gd name="T7" fmla="*/ 37 h 41"/>
                <a:gd name="T8" fmla="*/ 15 w 21"/>
                <a:gd name="T9" fmla="*/ 34 h 41"/>
                <a:gd name="T10" fmla="*/ 15 w 21"/>
                <a:gd name="T11" fmla="*/ 34 h 41"/>
                <a:gd name="T12" fmla="*/ 21 w 21"/>
                <a:gd name="T13" fmla="*/ 25 h 41"/>
                <a:gd name="T14" fmla="*/ 18 w 21"/>
                <a:gd name="T15" fmla="*/ 0 h 41"/>
                <a:gd name="T16" fmla="*/ 13 w 21"/>
                <a:gd name="T17" fmla="*/ 11 h 41"/>
                <a:gd name="T18" fmla="*/ 6 w 21"/>
                <a:gd name="T19" fmla="*/ 18 h 41"/>
                <a:gd name="T20" fmla="*/ 6 w 21"/>
                <a:gd name="T21" fmla="*/ 18 h 41"/>
                <a:gd name="T22" fmla="*/ 6 w 21"/>
                <a:gd name="T23" fmla="*/ 18 h 41"/>
                <a:gd name="T24" fmla="*/ 3 w 21"/>
                <a:gd name="T25" fmla="*/ 17 h 41"/>
                <a:gd name="T26" fmla="*/ 3 w 21"/>
                <a:gd name="T27" fmla="*/ 17 h 41"/>
                <a:gd name="T28" fmla="*/ 2 w 21"/>
                <a:gd name="T29" fmla="*/ 15 h 41"/>
                <a:gd name="T30" fmla="*/ 2 w 21"/>
                <a:gd name="T31" fmla="*/ 15 h 41"/>
                <a:gd name="T32" fmla="*/ 2 w 21"/>
                <a:gd name="T33" fmla="*/ 15 h 41"/>
                <a:gd name="T34" fmla="*/ 2 w 21"/>
                <a:gd name="T35" fmla="*/ 15 h 41"/>
                <a:gd name="T36" fmla="*/ 1 w 21"/>
                <a:gd name="T37" fmla="*/ 14 h 41"/>
                <a:gd name="T38" fmla="*/ 0 w 21"/>
                <a:gd name="T39" fmla="*/ 16 h 41"/>
                <a:gd name="T40" fmla="*/ 1 w 21"/>
                <a:gd name="T41" fmla="*/ 32 h 41"/>
                <a:gd name="T42" fmla="*/ 14 w 21"/>
                <a:gd name="T43" fmla="*/ 41 h 41"/>
                <a:gd name="T44" fmla="*/ 14 w 21"/>
                <a:gd name="T45" fmla="*/ 41 h 41"/>
                <a:gd name="T46" fmla="*/ 15 w 21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1">
                  <a:moveTo>
                    <a:pt x="15" y="41"/>
                  </a:moveTo>
                  <a:cubicBezTo>
                    <a:pt x="16" y="40"/>
                    <a:pt x="15" y="39"/>
                    <a:pt x="15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7" y="33"/>
                    <a:pt x="20" y="30"/>
                    <a:pt x="21" y="2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7"/>
                    <a:pt x="13" y="11"/>
                  </a:cubicBezTo>
                  <a:cubicBezTo>
                    <a:pt x="10" y="14"/>
                    <a:pt x="7" y="16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9" name="Freeform 145"/>
            <p:cNvSpPr/>
            <p:nvPr/>
          </p:nvSpPr>
          <p:spPr bwMode="auto">
            <a:xfrm>
              <a:off x="2159793" y="1812328"/>
              <a:ext cx="55959" cy="84535"/>
            </a:xfrm>
            <a:custGeom>
              <a:avLst/>
              <a:gdLst>
                <a:gd name="T0" fmla="*/ 3 w 22"/>
                <a:gd name="T1" fmla="*/ 2 h 33"/>
                <a:gd name="T2" fmla="*/ 0 w 22"/>
                <a:gd name="T3" fmla="*/ 3 h 33"/>
                <a:gd name="T4" fmla="*/ 2 w 22"/>
                <a:gd name="T5" fmla="*/ 22 h 33"/>
                <a:gd name="T6" fmla="*/ 2 w 22"/>
                <a:gd name="T7" fmla="*/ 22 h 33"/>
                <a:gd name="T8" fmla="*/ 4 w 22"/>
                <a:gd name="T9" fmla="*/ 25 h 33"/>
                <a:gd name="T10" fmla="*/ 16 w 22"/>
                <a:gd name="T11" fmla="*/ 33 h 33"/>
                <a:gd name="T12" fmla="*/ 20 w 22"/>
                <a:gd name="T13" fmla="*/ 25 h 33"/>
                <a:gd name="T14" fmla="*/ 16 w 22"/>
                <a:gd name="T15" fmla="*/ 9 h 33"/>
                <a:gd name="T16" fmla="*/ 3 w 22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3">
                  <a:moveTo>
                    <a:pt x="3" y="2"/>
                  </a:moveTo>
                  <a:cubicBezTo>
                    <a:pt x="3" y="2"/>
                    <a:pt x="0" y="0"/>
                    <a:pt x="0" y="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4"/>
                    <a:pt x="4" y="25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0" y="28"/>
                    <a:pt x="20" y="25"/>
                    <a:pt x="20" y="25"/>
                  </a:cubicBezTo>
                  <a:cubicBezTo>
                    <a:pt x="22" y="15"/>
                    <a:pt x="16" y="9"/>
                    <a:pt x="16" y="9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0" name="Freeform 146"/>
            <p:cNvSpPr>
              <a:spLocks noEditPoints="1"/>
            </p:cNvSpPr>
            <p:nvPr/>
          </p:nvSpPr>
          <p:spPr bwMode="auto">
            <a:xfrm>
              <a:off x="2053828" y="1790896"/>
              <a:ext cx="97631" cy="101204"/>
            </a:xfrm>
            <a:custGeom>
              <a:avLst/>
              <a:gdLst>
                <a:gd name="T0" fmla="*/ 17 w 38"/>
                <a:gd name="T1" fmla="*/ 1 h 39"/>
                <a:gd name="T2" fmla="*/ 1 w 38"/>
                <a:gd name="T3" fmla="*/ 22 h 39"/>
                <a:gd name="T4" fmla="*/ 21 w 38"/>
                <a:gd name="T5" fmla="*/ 38 h 39"/>
                <a:gd name="T6" fmla="*/ 37 w 38"/>
                <a:gd name="T7" fmla="*/ 17 h 39"/>
                <a:gd name="T8" fmla="*/ 17 w 38"/>
                <a:gd name="T9" fmla="*/ 1 h 39"/>
                <a:gd name="T10" fmla="*/ 21 w 38"/>
                <a:gd name="T11" fmla="*/ 34 h 39"/>
                <a:gd name="T12" fmla="*/ 5 w 38"/>
                <a:gd name="T13" fmla="*/ 21 h 39"/>
                <a:gd name="T14" fmla="*/ 17 w 38"/>
                <a:gd name="T15" fmla="*/ 5 h 39"/>
                <a:gd name="T16" fmla="*/ 33 w 38"/>
                <a:gd name="T17" fmla="*/ 18 h 39"/>
                <a:gd name="T18" fmla="*/ 21 w 38"/>
                <a:gd name="T1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7" y="1"/>
                  </a:moveTo>
                  <a:cubicBezTo>
                    <a:pt x="7" y="3"/>
                    <a:pt x="0" y="12"/>
                    <a:pt x="1" y="22"/>
                  </a:cubicBezTo>
                  <a:cubicBezTo>
                    <a:pt x="2" y="32"/>
                    <a:pt x="11" y="39"/>
                    <a:pt x="21" y="38"/>
                  </a:cubicBezTo>
                  <a:cubicBezTo>
                    <a:pt x="31" y="36"/>
                    <a:pt x="38" y="27"/>
                    <a:pt x="37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5" y="29"/>
                    <a:pt x="5" y="21"/>
                  </a:cubicBezTo>
                  <a:cubicBezTo>
                    <a:pt x="4" y="13"/>
                    <a:pt x="9" y="6"/>
                    <a:pt x="17" y="5"/>
                  </a:cubicBezTo>
                  <a:cubicBezTo>
                    <a:pt x="25" y="4"/>
                    <a:pt x="33" y="10"/>
                    <a:pt x="33" y="18"/>
                  </a:cubicBezTo>
                  <a:cubicBezTo>
                    <a:pt x="34" y="26"/>
                    <a:pt x="29" y="33"/>
                    <a:pt x="21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1" name="Freeform 147"/>
            <p:cNvSpPr>
              <a:spLocks noEditPoints="1"/>
            </p:cNvSpPr>
            <p:nvPr/>
          </p:nvSpPr>
          <p:spPr bwMode="auto">
            <a:xfrm>
              <a:off x="2087165" y="1808757"/>
              <a:ext cx="33338" cy="64294"/>
            </a:xfrm>
            <a:custGeom>
              <a:avLst/>
              <a:gdLst>
                <a:gd name="T0" fmla="*/ 9 w 13"/>
                <a:gd name="T1" fmla="*/ 11 h 25"/>
                <a:gd name="T2" fmla="*/ 8 w 13"/>
                <a:gd name="T3" fmla="*/ 6 h 25"/>
                <a:gd name="T4" fmla="*/ 8 w 13"/>
                <a:gd name="T5" fmla="*/ 6 h 25"/>
                <a:gd name="T6" fmla="*/ 10 w 13"/>
                <a:gd name="T7" fmla="*/ 6 h 25"/>
                <a:gd name="T8" fmla="*/ 10 w 13"/>
                <a:gd name="T9" fmla="*/ 6 h 25"/>
                <a:gd name="T10" fmla="*/ 10 w 13"/>
                <a:gd name="T11" fmla="*/ 5 h 25"/>
                <a:gd name="T12" fmla="*/ 10 w 13"/>
                <a:gd name="T13" fmla="*/ 4 h 25"/>
                <a:gd name="T14" fmla="*/ 10 w 13"/>
                <a:gd name="T15" fmla="*/ 3 h 25"/>
                <a:gd name="T16" fmla="*/ 10 w 13"/>
                <a:gd name="T17" fmla="*/ 3 h 25"/>
                <a:gd name="T18" fmla="*/ 9 w 13"/>
                <a:gd name="T19" fmla="*/ 3 h 25"/>
                <a:gd name="T20" fmla="*/ 8 w 13"/>
                <a:gd name="T21" fmla="*/ 3 h 25"/>
                <a:gd name="T22" fmla="*/ 7 w 13"/>
                <a:gd name="T23" fmla="*/ 1 h 25"/>
                <a:gd name="T24" fmla="*/ 7 w 13"/>
                <a:gd name="T25" fmla="*/ 0 h 25"/>
                <a:gd name="T26" fmla="*/ 6 w 13"/>
                <a:gd name="T27" fmla="*/ 1 h 25"/>
                <a:gd name="T28" fmla="*/ 6 w 13"/>
                <a:gd name="T29" fmla="*/ 3 h 25"/>
                <a:gd name="T30" fmla="*/ 6 w 13"/>
                <a:gd name="T31" fmla="*/ 3 h 25"/>
                <a:gd name="T32" fmla="*/ 5 w 13"/>
                <a:gd name="T33" fmla="*/ 4 h 25"/>
                <a:gd name="T34" fmla="*/ 4 w 13"/>
                <a:gd name="T35" fmla="*/ 1 h 25"/>
                <a:gd name="T36" fmla="*/ 3 w 13"/>
                <a:gd name="T37" fmla="*/ 1 h 25"/>
                <a:gd name="T38" fmla="*/ 3 w 13"/>
                <a:gd name="T39" fmla="*/ 2 h 25"/>
                <a:gd name="T40" fmla="*/ 3 w 13"/>
                <a:gd name="T41" fmla="*/ 4 h 25"/>
                <a:gd name="T42" fmla="*/ 1 w 13"/>
                <a:gd name="T43" fmla="*/ 5 h 25"/>
                <a:gd name="T44" fmla="*/ 0 w 13"/>
                <a:gd name="T45" fmla="*/ 7 h 25"/>
                <a:gd name="T46" fmla="*/ 0 w 13"/>
                <a:gd name="T47" fmla="*/ 9 h 25"/>
                <a:gd name="T48" fmla="*/ 1 w 13"/>
                <a:gd name="T49" fmla="*/ 11 h 25"/>
                <a:gd name="T50" fmla="*/ 2 w 13"/>
                <a:gd name="T51" fmla="*/ 12 h 25"/>
                <a:gd name="T52" fmla="*/ 4 w 13"/>
                <a:gd name="T53" fmla="*/ 13 h 25"/>
                <a:gd name="T54" fmla="*/ 4 w 13"/>
                <a:gd name="T55" fmla="*/ 13 h 25"/>
                <a:gd name="T56" fmla="*/ 5 w 13"/>
                <a:gd name="T57" fmla="*/ 18 h 25"/>
                <a:gd name="T58" fmla="*/ 3 w 13"/>
                <a:gd name="T59" fmla="*/ 18 h 25"/>
                <a:gd name="T60" fmla="*/ 2 w 13"/>
                <a:gd name="T61" fmla="*/ 18 h 25"/>
                <a:gd name="T62" fmla="*/ 1 w 13"/>
                <a:gd name="T63" fmla="*/ 18 h 25"/>
                <a:gd name="T64" fmla="*/ 1 w 13"/>
                <a:gd name="T65" fmla="*/ 19 h 25"/>
                <a:gd name="T66" fmla="*/ 1 w 13"/>
                <a:gd name="T67" fmla="*/ 20 h 25"/>
                <a:gd name="T68" fmla="*/ 1 w 13"/>
                <a:gd name="T69" fmla="*/ 21 h 25"/>
                <a:gd name="T70" fmla="*/ 3 w 13"/>
                <a:gd name="T71" fmla="*/ 21 h 25"/>
                <a:gd name="T72" fmla="*/ 5 w 13"/>
                <a:gd name="T73" fmla="*/ 21 h 25"/>
                <a:gd name="T74" fmla="*/ 6 w 13"/>
                <a:gd name="T75" fmla="*/ 24 h 25"/>
                <a:gd name="T76" fmla="*/ 6 w 13"/>
                <a:gd name="T77" fmla="*/ 25 h 25"/>
                <a:gd name="T78" fmla="*/ 7 w 13"/>
                <a:gd name="T79" fmla="*/ 24 h 25"/>
                <a:gd name="T80" fmla="*/ 7 w 13"/>
                <a:gd name="T81" fmla="*/ 21 h 25"/>
                <a:gd name="T82" fmla="*/ 8 w 13"/>
                <a:gd name="T83" fmla="*/ 21 h 25"/>
                <a:gd name="T84" fmla="*/ 9 w 13"/>
                <a:gd name="T85" fmla="*/ 24 h 25"/>
                <a:gd name="T86" fmla="*/ 10 w 13"/>
                <a:gd name="T87" fmla="*/ 24 h 25"/>
                <a:gd name="T88" fmla="*/ 10 w 13"/>
                <a:gd name="T89" fmla="*/ 23 h 25"/>
                <a:gd name="T90" fmla="*/ 10 w 13"/>
                <a:gd name="T91" fmla="*/ 20 h 25"/>
                <a:gd name="T92" fmla="*/ 11 w 13"/>
                <a:gd name="T93" fmla="*/ 20 h 25"/>
                <a:gd name="T94" fmla="*/ 12 w 13"/>
                <a:gd name="T95" fmla="*/ 18 h 25"/>
                <a:gd name="T96" fmla="*/ 13 w 13"/>
                <a:gd name="T97" fmla="*/ 15 h 25"/>
                <a:gd name="T98" fmla="*/ 11 w 13"/>
                <a:gd name="T99" fmla="*/ 12 h 25"/>
                <a:gd name="T100" fmla="*/ 9 w 13"/>
                <a:gd name="T101" fmla="*/ 11 h 25"/>
                <a:gd name="T102" fmla="*/ 8 w 13"/>
                <a:gd name="T103" fmla="*/ 18 h 25"/>
                <a:gd name="T104" fmla="*/ 6 w 13"/>
                <a:gd name="T105" fmla="*/ 18 h 25"/>
                <a:gd name="T106" fmla="*/ 6 w 13"/>
                <a:gd name="T107" fmla="*/ 13 h 25"/>
                <a:gd name="T108" fmla="*/ 7 w 13"/>
                <a:gd name="T109" fmla="*/ 14 h 25"/>
                <a:gd name="T110" fmla="*/ 8 w 13"/>
                <a:gd name="T111" fmla="*/ 18 h 25"/>
                <a:gd name="T112" fmla="*/ 7 w 13"/>
                <a:gd name="T113" fmla="*/ 10 h 25"/>
                <a:gd name="T114" fmla="*/ 5 w 13"/>
                <a:gd name="T115" fmla="*/ 10 h 25"/>
                <a:gd name="T116" fmla="*/ 5 w 13"/>
                <a:gd name="T117" fmla="*/ 6 h 25"/>
                <a:gd name="T118" fmla="*/ 6 w 13"/>
                <a:gd name="T119" fmla="*/ 6 h 25"/>
                <a:gd name="T120" fmla="*/ 7 w 13"/>
                <a:gd name="T12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" h="25">
                  <a:moveTo>
                    <a:pt x="9" y="11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2" y="14"/>
                    <a:pt x="12" y="13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lose/>
                  <a:moveTo>
                    <a:pt x="8" y="18"/>
                  </a:moveTo>
                  <a:cubicBezTo>
                    <a:pt x="7" y="18"/>
                    <a:pt x="7" y="18"/>
                    <a:pt x="6" y="1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4"/>
                    <a:pt x="7" y="14"/>
                  </a:cubicBezTo>
                  <a:lnTo>
                    <a:pt x="8" y="18"/>
                  </a:lnTo>
                  <a:close/>
                  <a:moveTo>
                    <a:pt x="7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lnTo>
                    <a:pt x="7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2" name="Freeform 148"/>
            <p:cNvSpPr>
              <a:spLocks noEditPoints="1"/>
            </p:cNvSpPr>
            <p:nvPr/>
          </p:nvSpPr>
          <p:spPr bwMode="auto">
            <a:xfrm>
              <a:off x="2069305" y="1927819"/>
              <a:ext cx="100013" cy="97631"/>
            </a:xfrm>
            <a:custGeom>
              <a:avLst/>
              <a:gdLst>
                <a:gd name="T0" fmla="*/ 17 w 39"/>
                <a:gd name="T1" fmla="*/ 1 h 38"/>
                <a:gd name="T2" fmla="*/ 1 w 39"/>
                <a:gd name="T3" fmla="*/ 21 h 38"/>
                <a:gd name="T4" fmla="*/ 22 w 39"/>
                <a:gd name="T5" fmla="*/ 37 h 38"/>
                <a:gd name="T6" fmla="*/ 38 w 39"/>
                <a:gd name="T7" fmla="*/ 17 h 38"/>
                <a:gd name="T8" fmla="*/ 17 w 39"/>
                <a:gd name="T9" fmla="*/ 1 h 38"/>
                <a:gd name="T10" fmla="*/ 21 w 39"/>
                <a:gd name="T11" fmla="*/ 34 h 38"/>
                <a:gd name="T12" fmla="*/ 5 w 39"/>
                <a:gd name="T13" fmla="*/ 21 h 38"/>
                <a:gd name="T14" fmla="*/ 18 w 39"/>
                <a:gd name="T15" fmla="*/ 5 h 38"/>
                <a:gd name="T16" fmla="*/ 34 w 39"/>
                <a:gd name="T17" fmla="*/ 17 h 38"/>
                <a:gd name="T18" fmla="*/ 21 w 39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17" y="1"/>
                  </a:moveTo>
                  <a:cubicBezTo>
                    <a:pt x="7" y="2"/>
                    <a:pt x="0" y="11"/>
                    <a:pt x="1" y="21"/>
                  </a:cubicBezTo>
                  <a:cubicBezTo>
                    <a:pt x="3" y="31"/>
                    <a:pt x="12" y="38"/>
                    <a:pt x="22" y="37"/>
                  </a:cubicBez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6" y="29"/>
                    <a:pt x="5" y="21"/>
                  </a:cubicBezTo>
                  <a:cubicBezTo>
                    <a:pt x="4" y="13"/>
                    <a:pt x="10" y="6"/>
                    <a:pt x="18" y="5"/>
                  </a:cubicBezTo>
                  <a:cubicBezTo>
                    <a:pt x="26" y="4"/>
                    <a:pt x="33" y="9"/>
                    <a:pt x="34" y="17"/>
                  </a:cubicBezTo>
                  <a:cubicBezTo>
                    <a:pt x="35" y="25"/>
                    <a:pt x="29" y="33"/>
                    <a:pt x="21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3" name="Freeform 149"/>
            <p:cNvSpPr/>
            <p:nvPr/>
          </p:nvSpPr>
          <p:spPr bwMode="auto">
            <a:xfrm>
              <a:off x="2094309" y="1952822"/>
              <a:ext cx="52388" cy="46435"/>
            </a:xfrm>
            <a:custGeom>
              <a:avLst/>
              <a:gdLst>
                <a:gd name="T0" fmla="*/ 13 w 20"/>
                <a:gd name="T1" fmla="*/ 15 h 18"/>
                <a:gd name="T2" fmla="*/ 7 w 20"/>
                <a:gd name="T3" fmla="*/ 13 h 18"/>
                <a:gd name="T4" fmla="*/ 11 w 20"/>
                <a:gd name="T5" fmla="*/ 12 h 18"/>
                <a:gd name="T6" fmla="*/ 13 w 20"/>
                <a:gd name="T7" fmla="*/ 11 h 18"/>
                <a:gd name="T8" fmla="*/ 11 w 20"/>
                <a:gd name="T9" fmla="*/ 10 h 18"/>
                <a:gd name="T10" fmla="*/ 6 w 20"/>
                <a:gd name="T11" fmla="*/ 10 h 18"/>
                <a:gd name="T12" fmla="*/ 6 w 20"/>
                <a:gd name="T13" fmla="*/ 9 h 18"/>
                <a:gd name="T14" fmla="*/ 6 w 20"/>
                <a:gd name="T15" fmla="*/ 9 h 18"/>
                <a:gd name="T16" fmla="*/ 11 w 20"/>
                <a:gd name="T17" fmla="*/ 8 h 18"/>
                <a:gd name="T18" fmla="*/ 12 w 20"/>
                <a:gd name="T19" fmla="*/ 7 h 18"/>
                <a:gd name="T20" fmla="*/ 11 w 20"/>
                <a:gd name="T21" fmla="*/ 6 h 18"/>
                <a:gd name="T22" fmla="*/ 7 w 20"/>
                <a:gd name="T23" fmla="*/ 6 h 18"/>
                <a:gd name="T24" fmla="*/ 11 w 20"/>
                <a:gd name="T25" fmla="*/ 3 h 18"/>
                <a:gd name="T26" fmla="*/ 15 w 20"/>
                <a:gd name="T27" fmla="*/ 4 h 18"/>
                <a:gd name="T28" fmla="*/ 19 w 20"/>
                <a:gd name="T29" fmla="*/ 3 h 18"/>
                <a:gd name="T30" fmla="*/ 11 w 20"/>
                <a:gd name="T31" fmla="*/ 0 h 18"/>
                <a:gd name="T32" fmla="*/ 4 w 20"/>
                <a:gd name="T33" fmla="*/ 7 h 18"/>
                <a:gd name="T34" fmla="*/ 1 w 20"/>
                <a:gd name="T35" fmla="*/ 7 h 18"/>
                <a:gd name="T36" fmla="*/ 0 w 20"/>
                <a:gd name="T37" fmla="*/ 8 h 18"/>
                <a:gd name="T38" fmla="*/ 1 w 20"/>
                <a:gd name="T39" fmla="*/ 9 h 18"/>
                <a:gd name="T40" fmla="*/ 3 w 20"/>
                <a:gd name="T41" fmla="*/ 9 h 18"/>
                <a:gd name="T42" fmla="*/ 3 w 20"/>
                <a:gd name="T43" fmla="*/ 10 h 18"/>
                <a:gd name="T44" fmla="*/ 4 w 20"/>
                <a:gd name="T45" fmla="*/ 11 h 18"/>
                <a:gd name="T46" fmla="*/ 1 w 20"/>
                <a:gd name="T47" fmla="*/ 11 h 18"/>
                <a:gd name="T48" fmla="*/ 0 w 20"/>
                <a:gd name="T49" fmla="*/ 12 h 18"/>
                <a:gd name="T50" fmla="*/ 1 w 20"/>
                <a:gd name="T51" fmla="*/ 13 h 18"/>
                <a:gd name="T52" fmla="*/ 4 w 20"/>
                <a:gd name="T53" fmla="*/ 13 h 18"/>
                <a:gd name="T54" fmla="*/ 13 w 20"/>
                <a:gd name="T55" fmla="*/ 17 h 18"/>
                <a:gd name="T56" fmla="*/ 20 w 20"/>
                <a:gd name="T57" fmla="*/ 12 h 18"/>
                <a:gd name="T58" fmla="*/ 16 w 20"/>
                <a:gd name="T59" fmla="*/ 13 h 18"/>
                <a:gd name="T60" fmla="*/ 13 w 20"/>
                <a:gd name="T6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18">
                  <a:moveTo>
                    <a:pt x="13" y="15"/>
                  </a:moveTo>
                  <a:cubicBezTo>
                    <a:pt x="11" y="15"/>
                    <a:pt x="9" y="14"/>
                    <a:pt x="7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1"/>
                    <a:pt x="13" y="11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9" y="3"/>
                    <a:pt x="11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7" y="0"/>
                    <a:pt x="4" y="3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4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6"/>
                    <a:pt x="9" y="18"/>
                    <a:pt x="13" y="17"/>
                  </a:cubicBezTo>
                  <a:cubicBezTo>
                    <a:pt x="16" y="17"/>
                    <a:pt x="18" y="15"/>
                    <a:pt x="20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3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4" name="Freeform 150"/>
            <p:cNvSpPr>
              <a:spLocks noEditPoints="1"/>
            </p:cNvSpPr>
            <p:nvPr/>
          </p:nvSpPr>
          <p:spPr bwMode="auto">
            <a:xfrm>
              <a:off x="1245394" y="2620763"/>
              <a:ext cx="236934" cy="210741"/>
            </a:xfrm>
            <a:custGeom>
              <a:avLst/>
              <a:gdLst>
                <a:gd name="T0" fmla="*/ 69 w 92"/>
                <a:gd name="T1" fmla="*/ 12 h 82"/>
                <a:gd name="T2" fmla="*/ 68 w 92"/>
                <a:gd name="T3" fmla="*/ 12 h 82"/>
                <a:gd name="T4" fmla="*/ 67 w 92"/>
                <a:gd name="T5" fmla="*/ 4 h 82"/>
                <a:gd name="T6" fmla="*/ 62 w 92"/>
                <a:gd name="T7" fmla="*/ 0 h 82"/>
                <a:gd name="T8" fmla="*/ 61 w 92"/>
                <a:gd name="T9" fmla="*/ 0 h 82"/>
                <a:gd name="T10" fmla="*/ 57 w 92"/>
                <a:gd name="T11" fmla="*/ 5 h 82"/>
                <a:gd name="T12" fmla="*/ 58 w 92"/>
                <a:gd name="T13" fmla="*/ 13 h 82"/>
                <a:gd name="T14" fmla="*/ 26 w 92"/>
                <a:gd name="T15" fmla="*/ 17 h 82"/>
                <a:gd name="T16" fmla="*/ 25 w 92"/>
                <a:gd name="T17" fmla="*/ 9 h 82"/>
                <a:gd name="T18" fmla="*/ 20 w 92"/>
                <a:gd name="T19" fmla="*/ 5 h 82"/>
                <a:gd name="T20" fmla="*/ 18 w 92"/>
                <a:gd name="T21" fmla="*/ 5 h 82"/>
                <a:gd name="T22" fmla="*/ 15 w 92"/>
                <a:gd name="T23" fmla="*/ 10 h 82"/>
                <a:gd name="T24" fmla="*/ 16 w 92"/>
                <a:gd name="T25" fmla="*/ 18 h 82"/>
                <a:gd name="T26" fmla="*/ 14 w 92"/>
                <a:gd name="T27" fmla="*/ 19 h 82"/>
                <a:gd name="T28" fmla="*/ 1 w 92"/>
                <a:gd name="T29" fmla="*/ 36 h 82"/>
                <a:gd name="T30" fmla="*/ 5 w 92"/>
                <a:gd name="T31" fmla="*/ 68 h 82"/>
                <a:gd name="T32" fmla="*/ 22 w 92"/>
                <a:gd name="T33" fmla="*/ 81 h 82"/>
                <a:gd name="T34" fmla="*/ 77 w 92"/>
                <a:gd name="T35" fmla="*/ 74 h 82"/>
                <a:gd name="T36" fmla="*/ 91 w 92"/>
                <a:gd name="T37" fmla="*/ 57 h 82"/>
                <a:gd name="T38" fmla="*/ 87 w 92"/>
                <a:gd name="T39" fmla="*/ 25 h 82"/>
                <a:gd name="T40" fmla="*/ 69 w 92"/>
                <a:gd name="T41" fmla="*/ 12 h 82"/>
                <a:gd name="T42" fmla="*/ 84 w 92"/>
                <a:gd name="T43" fmla="*/ 58 h 82"/>
                <a:gd name="T44" fmla="*/ 76 w 92"/>
                <a:gd name="T45" fmla="*/ 68 h 82"/>
                <a:gd name="T46" fmla="*/ 21 w 92"/>
                <a:gd name="T47" fmla="*/ 74 h 82"/>
                <a:gd name="T48" fmla="*/ 11 w 92"/>
                <a:gd name="T49" fmla="*/ 67 h 82"/>
                <a:gd name="T50" fmla="*/ 8 w 92"/>
                <a:gd name="T51" fmla="*/ 35 h 82"/>
                <a:gd name="T52" fmla="*/ 15 w 92"/>
                <a:gd name="T53" fmla="*/ 25 h 82"/>
                <a:gd name="T54" fmla="*/ 17 w 92"/>
                <a:gd name="T55" fmla="*/ 25 h 82"/>
                <a:gd name="T56" fmla="*/ 17 w 92"/>
                <a:gd name="T57" fmla="*/ 29 h 82"/>
                <a:gd name="T58" fmla="*/ 22 w 92"/>
                <a:gd name="T59" fmla="*/ 33 h 82"/>
                <a:gd name="T60" fmla="*/ 23 w 92"/>
                <a:gd name="T61" fmla="*/ 33 h 82"/>
                <a:gd name="T62" fmla="*/ 27 w 92"/>
                <a:gd name="T63" fmla="*/ 28 h 82"/>
                <a:gd name="T64" fmla="*/ 27 w 92"/>
                <a:gd name="T65" fmla="*/ 24 h 82"/>
                <a:gd name="T66" fmla="*/ 59 w 92"/>
                <a:gd name="T67" fmla="*/ 20 h 82"/>
                <a:gd name="T68" fmla="*/ 59 w 92"/>
                <a:gd name="T69" fmla="*/ 24 h 82"/>
                <a:gd name="T70" fmla="*/ 64 w 92"/>
                <a:gd name="T71" fmla="*/ 28 h 82"/>
                <a:gd name="T72" fmla="*/ 66 w 92"/>
                <a:gd name="T73" fmla="*/ 27 h 82"/>
                <a:gd name="T74" fmla="*/ 69 w 92"/>
                <a:gd name="T75" fmla="*/ 23 h 82"/>
                <a:gd name="T76" fmla="*/ 69 w 92"/>
                <a:gd name="T77" fmla="*/ 19 h 82"/>
                <a:gd name="T78" fmla="*/ 70 w 92"/>
                <a:gd name="T79" fmla="*/ 18 h 82"/>
                <a:gd name="T80" fmla="*/ 80 w 92"/>
                <a:gd name="T81" fmla="*/ 26 h 82"/>
                <a:gd name="T82" fmla="*/ 84 w 92"/>
                <a:gd name="T8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2">
                  <a:moveTo>
                    <a:pt x="69" y="12"/>
                  </a:moveTo>
                  <a:cubicBezTo>
                    <a:pt x="68" y="12"/>
                    <a:pt x="68" y="12"/>
                    <a:pt x="68" y="12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1"/>
                    <a:pt x="65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7" y="3"/>
                    <a:pt x="57" y="5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7"/>
                    <a:pt x="22" y="5"/>
                    <a:pt x="2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5" y="8"/>
                    <a:pt x="15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6" y="20"/>
                    <a:pt x="0" y="27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6"/>
                    <a:pt x="14" y="82"/>
                    <a:pt x="22" y="8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73"/>
                    <a:pt x="92" y="65"/>
                    <a:pt x="91" y="57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17"/>
                    <a:pt x="78" y="11"/>
                    <a:pt x="69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1" y="67"/>
                    <a:pt x="76" y="68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6" y="75"/>
                    <a:pt x="12" y="72"/>
                    <a:pt x="11" y="6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0"/>
                    <a:pt x="10" y="26"/>
                    <a:pt x="1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1"/>
                    <a:pt x="20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6" y="32"/>
                    <a:pt x="27" y="30"/>
                    <a:pt x="27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0" y="26"/>
                    <a:pt x="62" y="28"/>
                    <a:pt x="64" y="28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8" y="27"/>
                    <a:pt x="70" y="25"/>
                    <a:pt x="69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5" y="18"/>
                    <a:pt x="79" y="21"/>
                    <a:pt x="80" y="26"/>
                  </a:cubicBezTo>
                  <a:lnTo>
                    <a:pt x="84" y="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5" name="Freeform 151"/>
            <p:cNvSpPr>
              <a:spLocks noEditPoints="1"/>
            </p:cNvSpPr>
            <p:nvPr/>
          </p:nvSpPr>
          <p:spPr bwMode="auto">
            <a:xfrm>
              <a:off x="1287066" y="2720776"/>
              <a:ext cx="48815" cy="69056"/>
            </a:xfrm>
            <a:custGeom>
              <a:avLst/>
              <a:gdLst>
                <a:gd name="T0" fmla="*/ 11 w 19"/>
                <a:gd name="T1" fmla="*/ 27 h 27"/>
                <a:gd name="T2" fmla="*/ 8 w 19"/>
                <a:gd name="T3" fmla="*/ 27 h 27"/>
                <a:gd name="T4" fmla="*/ 5 w 19"/>
                <a:gd name="T5" fmla="*/ 26 h 27"/>
                <a:gd name="T6" fmla="*/ 3 w 19"/>
                <a:gd name="T7" fmla="*/ 24 h 27"/>
                <a:gd name="T8" fmla="*/ 1 w 19"/>
                <a:gd name="T9" fmla="*/ 20 h 27"/>
                <a:gd name="T10" fmla="*/ 0 w 19"/>
                <a:gd name="T11" fmla="*/ 10 h 27"/>
                <a:gd name="T12" fmla="*/ 0 w 19"/>
                <a:gd name="T13" fmla="*/ 6 h 27"/>
                <a:gd name="T14" fmla="*/ 2 w 19"/>
                <a:gd name="T15" fmla="*/ 3 h 27"/>
                <a:gd name="T16" fmla="*/ 4 w 19"/>
                <a:gd name="T17" fmla="*/ 1 h 27"/>
                <a:gd name="T18" fmla="*/ 8 w 19"/>
                <a:gd name="T19" fmla="*/ 0 h 27"/>
                <a:gd name="T20" fmla="*/ 11 w 19"/>
                <a:gd name="T21" fmla="*/ 0 h 27"/>
                <a:gd name="T22" fmla="*/ 14 w 19"/>
                <a:gd name="T23" fmla="*/ 1 h 27"/>
                <a:gd name="T24" fmla="*/ 17 w 19"/>
                <a:gd name="T25" fmla="*/ 3 h 27"/>
                <a:gd name="T26" fmla="*/ 18 w 19"/>
                <a:gd name="T27" fmla="*/ 7 h 27"/>
                <a:gd name="T28" fmla="*/ 19 w 19"/>
                <a:gd name="T29" fmla="*/ 17 h 27"/>
                <a:gd name="T30" fmla="*/ 19 w 19"/>
                <a:gd name="T31" fmla="*/ 22 h 27"/>
                <a:gd name="T32" fmla="*/ 17 w 19"/>
                <a:gd name="T33" fmla="*/ 24 h 27"/>
                <a:gd name="T34" fmla="*/ 15 w 19"/>
                <a:gd name="T35" fmla="*/ 26 h 27"/>
                <a:gd name="T36" fmla="*/ 11 w 19"/>
                <a:gd name="T37" fmla="*/ 27 h 27"/>
                <a:gd name="T38" fmla="*/ 14 w 19"/>
                <a:gd name="T39" fmla="*/ 9 h 27"/>
                <a:gd name="T40" fmla="*/ 12 w 19"/>
                <a:gd name="T41" fmla="*/ 5 h 27"/>
                <a:gd name="T42" fmla="*/ 9 w 19"/>
                <a:gd name="T43" fmla="*/ 4 h 27"/>
                <a:gd name="T44" fmla="*/ 6 w 19"/>
                <a:gd name="T45" fmla="*/ 4 h 27"/>
                <a:gd name="T46" fmla="*/ 5 w 19"/>
                <a:gd name="T47" fmla="*/ 6 h 27"/>
                <a:gd name="T48" fmla="*/ 4 w 19"/>
                <a:gd name="T49" fmla="*/ 8 h 27"/>
                <a:gd name="T50" fmla="*/ 4 w 19"/>
                <a:gd name="T51" fmla="*/ 10 h 27"/>
                <a:gd name="T52" fmla="*/ 5 w 19"/>
                <a:gd name="T53" fmla="*/ 19 h 27"/>
                <a:gd name="T54" fmla="*/ 7 w 19"/>
                <a:gd name="T55" fmla="*/ 23 h 27"/>
                <a:gd name="T56" fmla="*/ 11 w 19"/>
                <a:gd name="T57" fmla="*/ 23 h 27"/>
                <a:gd name="T58" fmla="*/ 13 w 19"/>
                <a:gd name="T59" fmla="*/ 23 h 27"/>
                <a:gd name="T60" fmla="*/ 14 w 19"/>
                <a:gd name="T61" fmla="*/ 22 h 27"/>
                <a:gd name="T62" fmla="*/ 15 w 19"/>
                <a:gd name="T63" fmla="*/ 20 h 27"/>
                <a:gd name="T64" fmla="*/ 15 w 19"/>
                <a:gd name="T65" fmla="*/ 17 h 27"/>
                <a:gd name="T66" fmla="*/ 14 w 19"/>
                <a:gd name="T6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7">
                  <a:moveTo>
                    <a:pt x="11" y="27"/>
                  </a:moveTo>
                  <a:cubicBezTo>
                    <a:pt x="10" y="27"/>
                    <a:pt x="9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2" y="23"/>
                    <a:pt x="2" y="22"/>
                    <a:pt x="1" y="2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17" y="4"/>
                    <a:pt x="18" y="6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9" y="20"/>
                    <a:pt x="19" y="22"/>
                  </a:cubicBezTo>
                  <a:cubicBezTo>
                    <a:pt x="18" y="23"/>
                    <a:pt x="18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4" y="26"/>
                    <a:pt x="13" y="26"/>
                    <a:pt x="11" y="27"/>
                  </a:cubicBezTo>
                  <a:close/>
                  <a:moveTo>
                    <a:pt x="14" y="9"/>
                  </a:moveTo>
                  <a:cubicBezTo>
                    <a:pt x="14" y="7"/>
                    <a:pt x="13" y="5"/>
                    <a:pt x="12" y="5"/>
                  </a:cubicBezTo>
                  <a:cubicBezTo>
                    <a:pt x="12" y="4"/>
                    <a:pt x="10" y="3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1"/>
                    <a:pt x="6" y="22"/>
                    <a:pt x="7" y="23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19"/>
                    <a:pt x="15" y="19"/>
                    <a:pt x="15" y="17"/>
                  </a:cubicBezTo>
                  <a:lnTo>
                    <a:pt x="14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6" name="Freeform 152"/>
            <p:cNvSpPr/>
            <p:nvPr/>
          </p:nvSpPr>
          <p:spPr bwMode="auto">
            <a:xfrm>
              <a:off x="1338263" y="2716012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4 w 11"/>
                <a:gd name="T9" fmla="*/ 6 h 26"/>
                <a:gd name="T10" fmla="*/ 4 w 11"/>
                <a:gd name="T11" fmla="*/ 6 h 26"/>
                <a:gd name="T12" fmla="*/ 3 w 11"/>
                <a:gd name="T13" fmla="*/ 5 h 26"/>
                <a:gd name="T14" fmla="*/ 1 w 11"/>
                <a:gd name="T15" fmla="*/ 6 h 26"/>
                <a:gd name="T16" fmla="*/ 0 w 11"/>
                <a:gd name="T17" fmla="*/ 6 h 26"/>
                <a:gd name="T18" fmla="*/ 0 w 11"/>
                <a:gd name="T19" fmla="*/ 5 h 26"/>
                <a:gd name="T20" fmla="*/ 0 w 11"/>
                <a:gd name="T21" fmla="*/ 4 h 26"/>
                <a:gd name="T22" fmla="*/ 0 w 11"/>
                <a:gd name="T23" fmla="*/ 3 h 26"/>
                <a:gd name="T24" fmla="*/ 1 w 11"/>
                <a:gd name="T25" fmla="*/ 3 h 26"/>
                <a:gd name="T26" fmla="*/ 3 w 11"/>
                <a:gd name="T27" fmla="*/ 1 h 26"/>
                <a:gd name="T28" fmla="*/ 4 w 11"/>
                <a:gd name="T29" fmla="*/ 1 h 26"/>
                <a:gd name="T30" fmla="*/ 5 w 11"/>
                <a:gd name="T31" fmla="*/ 1 h 26"/>
                <a:gd name="T32" fmla="*/ 7 w 11"/>
                <a:gd name="T33" fmla="*/ 0 h 26"/>
                <a:gd name="T34" fmla="*/ 8 w 11"/>
                <a:gd name="T35" fmla="*/ 1 h 26"/>
                <a:gd name="T36" fmla="*/ 8 w 11"/>
                <a:gd name="T37" fmla="*/ 2 h 26"/>
                <a:gd name="T38" fmla="*/ 11 w 11"/>
                <a:gd name="T39" fmla="*/ 25 h 26"/>
                <a:gd name="T40" fmla="*/ 11 w 11"/>
                <a:gd name="T41" fmla="*/ 26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7" name="Freeform 153"/>
            <p:cNvSpPr/>
            <p:nvPr/>
          </p:nvSpPr>
          <p:spPr bwMode="auto">
            <a:xfrm>
              <a:off x="1371601" y="2713631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8" name="Freeform 154"/>
            <p:cNvSpPr/>
            <p:nvPr/>
          </p:nvSpPr>
          <p:spPr bwMode="auto">
            <a:xfrm>
              <a:off x="1397794" y="27100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9" name="Freeform 155"/>
            <p:cNvSpPr/>
            <p:nvPr/>
          </p:nvSpPr>
          <p:spPr bwMode="auto">
            <a:xfrm>
              <a:off x="1422797" y="27076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0" name="Freeform 156"/>
            <p:cNvSpPr/>
            <p:nvPr/>
          </p:nvSpPr>
          <p:spPr bwMode="auto">
            <a:xfrm>
              <a:off x="1376363" y="2736253"/>
              <a:ext cx="21431" cy="20241"/>
            </a:xfrm>
            <a:custGeom>
              <a:avLst/>
              <a:gdLst>
                <a:gd name="T0" fmla="*/ 7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0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7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1" name="Freeform 157"/>
            <p:cNvSpPr/>
            <p:nvPr/>
          </p:nvSpPr>
          <p:spPr bwMode="auto">
            <a:xfrm>
              <a:off x="1400176" y="27338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2" name="Freeform 158"/>
            <p:cNvSpPr/>
            <p:nvPr/>
          </p:nvSpPr>
          <p:spPr bwMode="auto">
            <a:xfrm>
              <a:off x="1425178" y="2731490"/>
              <a:ext cx="21431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3" name="Freeform 159"/>
            <p:cNvSpPr/>
            <p:nvPr/>
          </p:nvSpPr>
          <p:spPr bwMode="auto">
            <a:xfrm>
              <a:off x="1378744" y="2758876"/>
              <a:ext cx="21431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1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4" name="Freeform 160"/>
            <p:cNvSpPr/>
            <p:nvPr/>
          </p:nvSpPr>
          <p:spPr bwMode="auto">
            <a:xfrm>
              <a:off x="1404938" y="2756494"/>
              <a:ext cx="17859" cy="21431"/>
            </a:xfrm>
            <a:custGeom>
              <a:avLst/>
              <a:gdLst>
                <a:gd name="T0" fmla="*/ 7 w 7"/>
                <a:gd name="T1" fmla="*/ 6 h 8"/>
                <a:gd name="T2" fmla="*/ 7 w 7"/>
                <a:gd name="T3" fmla="*/ 7 h 8"/>
                <a:gd name="T4" fmla="*/ 1 w 7"/>
                <a:gd name="T5" fmla="*/ 8 h 8"/>
                <a:gd name="T6" fmla="*/ 0 w 7"/>
                <a:gd name="T7" fmla="*/ 7 h 8"/>
                <a:gd name="T8" fmla="*/ 0 w 7"/>
                <a:gd name="T9" fmla="*/ 2 h 8"/>
                <a:gd name="T10" fmla="*/ 0 w 7"/>
                <a:gd name="T11" fmla="*/ 1 h 8"/>
                <a:gd name="T12" fmla="*/ 6 w 7"/>
                <a:gd name="T13" fmla="*/ 0 h 8"/>
                <a:gd name="T14" fmla="*/ 7 w 7"/>
                <a:gd name="T15" fmla="*/ 1 h 8"/>
                <a:gd name="T16" fmla="*/ 7 w 7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7" y="6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5" name="Freeform 161"/>
            <p:cNvSpPr/>
            <p:nvPr/>
          </p:nvSpPr>
          <p:spPr bwMode="auto">
            <a:xfrm>
              <a:off x="1428751" y="2754113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6" name="Freeform 162"/>
            <p:cNvSpPr>
              <a:spLocks noEditPoints="1"/>
            </p:cNvSpPr>
            <p:nvPr/>
          </p:nvSpPr>
          <p:spPr bwMode="auto">
            <a:xfrm>
              <a:off x="2303859" y="2020688"/>
              <a:ext cx="235744" cy="213122"/>
            </a:xfrm>
            <a:custGeom>
              <a:avLst/>
              <a:gdLst>
                <a:gd name="T0" fmla="*/ 70 w 92"/>
                <a:gd name="T1" fmla="*/ 12 h 83"/>
                <a:gd name="T2" fmla="*/ 68 w 92"/>
                <a:gd name="T3" fmla="*/ 13 h 83"/>
                <a:gd name="T4" fmla="*/ 67 w 92"/>
                <a:gd name="T5" fmla="*/ 4 h 83"/>
                <a:gd name="T6" fmla="*/ 63 w 92"/>
                <a:gd name="T7" fmla="*/ 1 h 83"/>
                <a:gd name="T8" fmla="*/ 61 w 92"/>
                <a:gd name="T9" fmla="*/ 1 h 83"/>
                <a:gd name="T10" fmla="*/ 58 w 92"/>
                <a:gd name="T11" fmla="*/ 6 h 83"/>
                <a:gd name="T12" fmla="*/ 59 w 92"/>
                <a:gd name="T13" fmla="*/ 14 h 83"/>
                <a:gd name="T14" fmla="*/ 26 w 92"/>
                <a:gd name="T15" fmla="*/ 18 h 83"/>
                <a:gd name="T16" fmla="*/ 25 w 92"/>
                <a:gd name="T17" fmla="*/ 10 h 83"/>
                <a:gd name="T18" fmla="*/ 20 w 92"/>
                <a:gd name="T19" fmla="*/ 6 h 83"/>
                <a:gd name="T20" fmla="*/ 19 w 92"/>
                <a:gd name="T21" fmla="*/ 6 h 83"/>
                <a:gd name="T22" fmla="*/ 15 w 92"/>
                <a:gd name="T23" fmla="*/ 11 h 83"/>
                <a:gd name="T24" fmla="*/ 16 w 92"/>
                <a:gd name="T25" fmla="*/ 19 h 83"/>
                <a:gd name="T26" fmla="*/ 15 w 92"/>
                <a:gd name="T27" fmla="*/ 19 h 83"/>
                <a:gd name="T28" fmla="*/ 1 w 92"/>
                <a:gd name="T29" fmla="*/ 36 h 83"/>
                <a:gd name="T30" fmla="*/ 5 w 92"/>
                <a:gd name="T31" fmla="*/ 68 h 83"/>
                <a:gd name="T32" fmla="*/ 23 w 92"/>
                <a:gd name="T33" fmla="*/ 82 h 83"/>
                <a:gd name="T34" fmla="*/ 78 w 92"/>
                <a:gd name="T35" fmla="*/ 75 h 83"/>
                <a:gd name="T36" fmla="*/ 91 w 92"/>
                <a:gd name="T37" fmla="*/ 58 h 83"/>
                <a:gd name="T38" fmla="*/ 87 w 92"/>
                <a:gd name="T39" fmla="*/ 26 h 83"/>
                <a:gd name="T40" fmla="*/ 70 w 92"/>
                <a:gd name="T41" fmla="*/ 12 h 83"/>
                <a:gd name="T42" fmla="*/ 84 w 92"/>
                <a:gd name="T43" fmla="*/ 58 h 83"/>
                <a:gd name="T44" fmla="*/ 77 w 92"/>
                <a:gd name="T45" fmla="*/ 68 h 83"/>
                <a:gd name="T46" fmla="*/ 22 w 92"/>
                <a:gd name="T47" fmla="*/ 75 h 83"/>
                <a:gd name="T48" fmla="*/ 12 w 92"/>
                <a:gd name="T49" fmla="*/ 67 h 83"/>
                <a:gd name="T50" fmla="*/ 8 w 92"/>
                <a:gd name="T51" fmla="*/ 36 h 83"/>
                <a:gd name="T52" fmla="*/ 16 w 92"/>
                <a:gd name="T53" fmla="*/ 26 h 83"/>
                <a:gd name="T54" fmla="*/ 17 w 92"/>
                <a:gd name="T55" fmla="*/ 26 h 83"/>
                <a:gd name="T56" fmla="*/ 18 w 92"/>
                <a:gd name="T57" fmla="*/ 30 h 83"/>
                <a:gd name="T58" fmla="*/ 22 w 92"/>
                <a:gd name="T59" fmla="*/ 33 h 83"/>
                <a:gd name="T60" fmla="*/ 24 w 92"/>
                <a:gd name="T61" fmla="*/ 33 h 83"/>
                <a:gd name="T62" fmla="*/ 28 w 92"/>
                <a:gd name="T63" fmla="*/ 28 h 83"/>
                <a:gd name="T64" fmla="*/ 27 w 92"/>
                <a:gd name="T65" fmla="*/ 24 h 83"/>
                <a:gd name="T66" fmla="*/ 59 w 92"/>
                <a:gd name="T67" fmla="*/ 20 h 83"/>
                <a:gd name="T68" fmla="*/ 60 w 92"/>
                <a:gd name="T69" fmla="*/ 25 h 83"/>
                <a:gd name="T70" fmla="*/ 65 w 92"/>
                <a:gd name="T71" fmla="*/ 28 h 83"/>
                <a:gd name="T72" fmla="*/ 66 w 92"/>
                <a:gd name="T73" fmla="*/ 28 h 83"/>
                <a:gd name="T74" fmla="*/ 70 w 92"/>
                <a:gd name="T75" fmla="*/ 23 h 83"/>
                <a:gd name="T76" fmla="*/ 69 w 92"/>
                <a:gd name="T77" fmla="*/ 19 h 83"/>
                <a:gd name="T78" fmla="*/ 71 w 92"/>
                <a:gd name="T79" fmla="*/ 19 h 83"/>
                <a:gd name="T80" fmla="*/ 80 w 92"/>
                <a:gd name="T81" fmla="*/ 27 h 83"/>
                <a:gd name="T82" fmla="*/ 84 w 92"/>
                <a:gd name="T8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3">
                  <a:moveTo>
                    <a:pt x="70" y="12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5" y="0"/>
                    <a:pt x="63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7" y="3"/>
                    <a:pt x="58" y="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3" y="6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5" y="8"/>
                    <a:pt x="15" y="1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6" y="20"/>
                    <a:pt x="0" y="28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7"/>
                    <a:pt x="14" y="83"/>
                    <a:pt x="23" y="82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86" y="74"/>
                    <a:pt x="92" y="66"/>
                    <a:pt x="91" y="5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17"/>
                    <a:pt x="78" y="11"/>
                    <a:pt x="70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2" y="68"/>
                    <a:pt x="77" y="68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17" y="76"/>
                    <a:pt x="13" y="72"/>
                    <a:pt x="12" y="6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1"/>
                    <a:pt x="11" y="26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2"/>
                    <a:pt x="20" y="34"/>
                    <a:pt x="22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8" y="31"/>
                    <a:pt x="28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7"/>
                    <a:pt x="62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8"/>
                    <a:pt x="70" y="26"/>
                    <a:pt x="70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6" y="18"/>
                    <a:pt x="80" y="22"/>
                    <a:pt x="80" y="27"/>
                  </a:cubicBezTo>
                  <a:lnTo>
                    <a:pt x="84" y="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7" name="Freeform 163"/>
            <p:cNvSpPr>
              <a:spLocks noEditPoints="1"/>
            </p:cNvSpPr>
            <p:nvPr/>
          </p:nvSpPr>
          <p:spPr bwMode="auto">
            <a:xfrm>
              <a:off x="2344340" y="2123081"/>
              <a:ext cx="51197" cy="66675"/>
            </a:xfrm>
            <a:custGeom>
              <a:avLst/>
              <a:gdLst>
                <a:gd name="T0" fmla="*/ 12 w 20"/>
                <a:gd name="T1" fmla="*/ 26 h 26"/>
                <a:gd name="T2" fmla="*/ 9 w 20"/>
                <a:gd name="T3" fmla="*/ 26 h 26"/>
                <a:gd name="T4" fmla="*/ 5 w 20"/>
                <a:gd name="T5" fmla="*/ 26 h 26"/>
                <a:gd name="T6" fmla="*/ 3 w 20"/>
                <a:gd name="T7" fmla="*/ 23 h 26"/>
                <a:gd name="T8" fmla="*/ 2 w 20"/>
                <a:gd name="T9" fmla="*/ 20 h 26"/>
                <a:gd name="T10" fmla="*/ 1 w 20"/>
                <a:gd name="T11" fmla="*/ 10 h 26"/>
                <a:gd name="T12" fmla="*/ 1 w 20"/>
                <a:gd name="T13" fmla="*/ 5 h 26"/>
                <a:gd name="T14" fmla="*/ 2 w 20"/>
                <a:gd name="T15" fmla="*/ 2 h 26"/>
                <a:gd name="T16" fmla="*/ 5 w 20"/>
                <a:gd name="T17" fmla="*/ 1 h 26"/>
                <a:gd name="T18" fmla="*/ 9 w 20"/>
                <a:gd name="T19" fmla="*/ 0 h 26"/>
                <a:gd name="T20" fmla="*/ 12 w 20"/>
                <a:gd name="T21" fmla="*/ 0 h 26"/>
                <a:gd name="T22" fmla="*/ 15 w 20"/>
                <a:gd name="T23" fmla="*/ 1 h 26"/>
                <a:gd name="T24" fmla="*/ 17 w 20"/>
                <a:gd name="T25" fmla="*/ 3 h 26"/>
                <a:gd name="T26" fmla="*/ 18 w 20"/>
                <a:gd name="T27" fmla="*/ 7 h 26"/>
                <a:gd name="T28" fmla="*/ 19 w 20"/>
                <a:gd name="T29" fmla="*/ 17 h 26"/>
                <a:gd name="T30" fmla="*/ 19 w 20"/>
                <a:gd name="T31" fmla="*/ 21 h 26"/>
                <a:gd name="T32" fmla="*/ 18 w 20"/>
                <a:gd name="T33" fmla="*/ 24 h 26"/>
                <a:gd name="T34" fmla="*/ 15 w 20"/>
                <a:gd name="T35" fmla="*/ 26 h 26"/>
                <a:gd name="T36" fmla="*/ 12 w 20"/>
                <a:gd name="T37" fmla="*/ 26 h 26"/>
                <a:gd name="T38" fmla="*/ 14 w 20"/>
                <a:gd name="T39" fmla="*/ 8 h 26"/>
                <a:gd name="T40" fmla="*/ 13 w 20"/>
                <a:gd name="T41" fmla="*/ 4 h 26"/>
                <a:gd name="T42" fmla="*/ 9 w 20"/>
                <a:gd name="T43" fmla="*/ 3 h 26"/>
                <a:gd name="T44" fmla="*/ 6 w 20"/>
                <a:gd name="T45" fmla="*/ 4 h 26"/>
                <a:gd name="T46" fmla="*/ 5 w 20"/>
                <a:gd name="T47" fmla="*/ 5 h 26"/>
                <a:gd name="T48" fmla="*/ 5 w 20"/>
                <a:gd name="T49" fmla="*/ 7 h 26"/>
                <a:gd name="T50" fmla="*/ 5 w 20"/>
                <a:gd name="T51" fmla="*/ 10 h 26"/>
                <a:gd name="T52" fmla="*/ 6 w 20"/>
                <a:gd name="T53" fmla="*/ 19 h 26"/>
                <a:gd name="T54" fmla="*/ 8 w 20"/>
                <a:gd name="T55" fmla="*/ 22 h 26"/>
                <a:gd name="T56" fmla="*/ 11 w 20"/>
                <a:gd name="T57" fmla="*/ 23 h 26"/>
                <a:gd name="T58" fmla="*/ 13 w 20"/>
                <a:gd name="T59" fmla="*/ 22 h 26"/>
                <a:gd name="T60" fmla="*/ 15 w 20"/>
                <a:gd name="T61" fmla="*/ 21 h 26"/>
                <a:gd name="T62" fmla="*/ 15 w 20"/>
                <a:gd name="T63" fmla="*/ 20 h 26"/>
                <a:gd name="T64" fmla="*/ 15 w 20"/>
                <a:gd name="T65" fmla="*/ 17 h 26"/>
                <a:gd name="T66" fmla="*/ 14 w 20"/>
                <a:gd name="T6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6">
                  <a:moveTo>
                    <a:pt x="12" y="26"/>
                  </a:move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2" y="2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6" y="1"/>
                    <a:pt x="16" y="2"/>
                    <a:pt x="17" y="3"/>
                  </a:cubicBezTo>
                  <a:cubicBezTo>
                    <a:pt x="18" y="4"/>
                    <a:pt x="18" y="5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20"/>
                    <a:pt x="19" y="21"/>
                  </a:cubicBezTo>
                  <a:cubicBezTo>
                    <a:pt x="19" y="22"/>
                    <a:pt x="18" y="23"/>
                    <a:pt x="18" y="24"/>
                  </a:cubicBezTo>
                  <a:cubicBezTo>
                    <a:pt x="17" y="25"/>
                    <a:pt x="16" y="25"/>
                    <a:pt x="15" y="26"/>
                  </a:cubicBezTo>
                  <a:cubicBezTo>
                    <a:pt x="14" y="26"/>
                    <a:pt x="13" y="26"/>
                    <a:pt x="12" y="26"/>
                  </a:cubicBezTo>
                  <a:close/>
                  <a:moveTo>
                    <a:pt x="14" y="8"/>
                  </a:move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9"/>
                    <a:pt x="5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1"/>
                    <a:pt x="7" y="22"/>
                    <a:pt x="8" y="22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6" y="19"/>
                    <a:pt x="16" y="18"/>
                    <a:pt x="15" y="17"/>
                  </a:cubicBezTo>
                  <a:lnTo>
                    <a:pt x="14" y="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8" name="Freeform 164"/>
            <p:cNvSpPr/>
            <p:nvPr/>
          </p:nvSpPr>
          <p:spPr bwMode="auto">
            <a:xfrm>
              <a:off x="2395537" y="2118319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5 w 11"/>
                <a:gd name="T9" fmla="*/ 6 h 26"/>
                <a:gd name="T10" fmla="*/ 4 w 11"/>
                <a:gd name="T11" fmla="*/ 5 h 26"/>
                <a:gd name="T12" fmla="*/ 4 w 11"/>
                <a:gd name="T13" fmla="*/ 5 h 26"/>
                <a:gd name="T14" fmla="*/ 1 w 11"/>
                <a:gd name="T15" fmla="*/ 5 h 26"/>
                <a:gd name="T16" fmla="*/ 0 w 11"/>
                <a:gd name="T17" fmla="*/ 5 h 26"/>
                <a:gd name="T18" fmla="*/ 0 w 11"/>
                <a:gd name="T19" fmla="*/ 5 h 26"/>
                <a:gd name="T20" fmla="*/ 0 w 11"/>
                <a:gd name="T21" fmla="*/ 3 h 26"/>
                <a:gd name="T22" fmla="*/ 0 w 11"/>
                <a:gd name="T23" fmla="*/ 3 h 26"/>
                <a:gd name="T24" fmla="*/ 1 w 11"/>
                <a:gd name="T25" fmla="*/ 2 h 26"/>
                <a:gd name="T26" fmla="*/ 4 w 11"/>
                <a:gd name="T27" fmla="*/ 1 h 26"/>
                <a:gd name="T28" fmla="*/ 4 w 11"/>
                <a:gd name="T29" fmla="*/ 1 h 26"/>
                <a:gd name="T30" fmla="*/ 5 w 11"/>
                <a:gd name="T31" fmla="*/ 0 h 26"/>
                <a:gd name="T32" fmla="*/ 7 w 11"/>
                <a:gd name="T33" fmla="*/ 0 h 26"/>
                <a:gd name="T34" fmla="*/ 8 w 11"/>
                <a:gd name="T35" fmla="*/ 0 h 26"/>
                <a:gd name="T36" fmla="*/ 8 w 11"/>
                <a:gd name="T37" fmla="*/ 1 h 26"/>
                <a:gd name="T38" fmla="*/ 11 w 11"/>
                <a:gd name="T39" fmla="*/ 24 h 26"/>
                <a:gd name="T40" fmla="*/ 11 w 11"/>
                <a:gd name="T41" fmla="*/ 25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6"/>
                    <a:pt x="10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9" name="Freeform 165"/>
            <p:cNvSpPr/>
            <p:nvPr/>
          </p:nvSpPr>
          <p:spPr bwMode="auto">
            <a:xfrm>
              <a:off x="2432447" y="2115938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0" name="Freeform 166"/>
            <p:cNvSpPr/>
            <p:nvPr/>
          </p:nvSpPr>
          <p:spPr bwMode="auto">
            <a:xfrm>
              <a:off x="2457450" y="2113557"/>
              <a:ext cx="21431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1" name="Freeform 167"/>
            <p:cNvSpPr/>
            <p:nvPr/>
          </p:nvSpPr>
          <p:spPr bwMode="auto">
            <a:xfrm>
              <a:off x="2481262" y="2107603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2" name="Freeform 168"/>
            <p:cNvSpPr/>
            <p:nvPr/>
          </p:nvSpPr>
          <p:spPr bwMode="auto">
            <a:xfrm>
              <a:off x="2434828" y="21385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3" name="Freeform 169"/>
            <p:cNvSpPr/>
            <p:nvPr/>
          </p:nvSpPr>
          <p:spPr bwMode="auto">
            <a:xfrm>
              <a:off x="2459831" y="21361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0 w 8"/>
                <a:gd name="T7" fmla="*/ 6 h 7"/>
                <a:gd name="T8" fmla="*/ 0 w 8"/>
                <a:gd name="T9" fmla="*/ 2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7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4" name="Freeform 170"/>
            <p:cNvSpPr/>
            <p:nvPr/>
          </p:nvSpPr>
          <p:spPr bwMode="auto">
            <a:xfrm>
              <a:off x="2486025" y="2133797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6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0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5" name="Freeform 171"/>
            <p:cNvSpPr/>
            <p:nvPr/>
          </p:nvSpPr>
          <p:spPr bwMode="auto">
            <a:xfrm>
              <a:off x="2437210" y="21623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6" name="Freeform 172"/>
            <p:cNvSpPr/>
            <p:nvPr/>
          </p:nvSpPr>
          <p:spPr bwMode="auto">
            <a:xfrm>
              <a:off x="2463403" y="2159991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7" name="Freeform 173"/>
            <p:cNvSpPr/>
            <p:nvPr/>
          </p:nvSpPr>
          <p:spPr bwMode="auto">
            <a:xfrm>
              <a:off x="2488406" y="2156419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8" name="Freeform 174"/>
            <p:cNvSpPr>
              <a:spLocks noEditPoints="1"/>
            </p:cNvSpPr>
            <p:nvPr/>
          </p:nvSpPr>
          <p:spPr bwMode="auto">
            <a:xfrm>
              <a:off x="1528763" y="2614810"/>
              <a:ext cx="135731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69 h 75"/>
                <a:gd name="T24" fmla="*/ 12 w 53"/>
                <a:gd name="T25" fmla="*/ 64 h 75"/>
                <a:gd name="T26" fmla="*/ 6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8" y="71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9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8" y="63"/>
                    <a:pt x="45" y="66"/>
                    <a:pt x="42" y="6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2" y="64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2"/>
                    <a:pt x="8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5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9" name="Freeform 175"/>
            <p:cNvSpPr/>
            <p:nvPr/>
          </p:nvSpPr>
          <p:spPr bwMode="auto">
            <a:xfrm>
              <a:off x="1557337" y="2705297"/>
              <a:ext cx="22622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0" name="Freeform 176"/>
            <p:cNvSpPr/>
            <p:nvPr/>
          </p:nvSpPr>
          <p:spPr bwMode="auto">
            <a:xfrm>
              <a:off x="1584721" y="2702916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1" name="Freeform 177"/>
            <p:cNvSpPr/>
            <p:nvPr/>
          </p:nvSpPr>
          <p:spPr bwMode="auto">
            <a:xfrm>
              <a:off x="1613296" y="2698153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2" name="Freeform 178"/>
            <p:cNvSpPr/>
            <p:nvPr/>
          </p:nvSpPr>
          <p:spPr bwMode="auto">
            <a:xfrm>
              <a:off x="1559719" y="2731490"/>
              <a:ext cx="22622" cy="25004"/>
            </a:xfrm>
            <a:custGeom>
              <a:avLst/>
              <a:gdLst>
                <a:gd name="T0" fmla="*/ 7 w 9"/>
                <a:gd name="T1" fmla="*/ 1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8 w 9"/>
                <a:gd name="T11" fmla="*/ 9 h 10"/>
                <a:gd name="T12" fmla="*/ 9 w 9"/>
                <a:gd name="T13" fmla="*/ 7 h 10"/>
                <a:gd name="T14" fmla="*/ 9 w 9"/>
                <a:gd name="T15" fmla="*/ 2 h 10"/>
                <a:gd name="T16" fmla="*/ 7 w 9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3" name="Freeform 179"/>
            <p:cNvSpPr/>
            <p:nvPr/>
          </p:nvSpPr>
          <p:spPr bwMode="auto">
            <a:xfrm>
              <a:off x="1588294" y="2727919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4" name="Freeform 180"/>
            <p:cNvSpPr/>
            <p:nvPr/>
          </p:nvSpPr>
          <p:spPr bwMode="auto">
            <a:xfrm>
              <a:off x="1615678" y="2725537"/>
              <a:ext cx="23813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5" name="Freeform 181"/>
            <p:cNvSpPr/>
            <p:nvPr/>
          </p:nvSpPr>
          <p:spPr bwMode="auto">
            <a:xfrm>
              <a:off x="1562100" y="2758875"/>
              <a:ext cx="26194" cy="23813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10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6" name="Freeform 182"/>
            <p:cNvSpPr/>
            <p:nvPr/>
          </p:nvSpPr>
          <p:spPr bwMode="auto">
            <a:xfrm>
              <a:off x="1590675" y="2754113"/>
              <a:ext cx="25003" cy="26194"/>
            </a:xfrm>
            <a:custGeom>
              <a:avLst/>
              <a:gdLst>
                <a:gd name="T0" fmla="*/ 7 w 10"/>
                <a:gd name="T1" fmla="*/ 1 h 10"/>
                <a:gd name="T2" fmla="*/ 2 w 10"/>
                <a:gd name="T3" fmla="*/ 1 h 10"/>
                <a:gd name="T4" fmla="*/ 1 w 10"/>
                <a:gd name="T5" fmla="*/ 3 h 10"/>
                <a:gd name="T6" fmla="*/ 1 w 10"/>
                <a:gd name="T7" fmla="*/ 8 h 10"/>
                <a:gd name="T8" fmla="*/ 3 w 10"/>
                <a:gd name="T9" fmla="*/ 9 h 10"/>
                <a:gd name="T10" fmla="*/ 8 w 10"/>
                <a:gd name="T11" fmla="*/ 9 h 10"/>
                <a:gd name="T12" fmla="*/ 10 w 10"/>
                <a:gd name="T13" fmla="*/ 7 h 10"/>
                <a:gd name="T14" fmla="*/ 9 w 10"/>
                <a:gd name="T15" fmla="*/ 2 h 10"/>
                <a:gd name="T16" fmla="*/ 7 w 10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7" name="Freeform 183"/>
            <p:cNvSpPr/>
            <p:nvPr/>
          </p:nvSpPr>
          <p:spPr bwMode="auto">
            <a:xfrm>
              <a:off x="1619250" y="2751732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8 h 9"/>
                <a:gd name="T8" fmla="*/ 3 w 10"/>
                <a:gd name="T9" fmla="*/ 9 h 9"/>
                <a:gd name="T10" fmla="*/ 8 w 10"/>
                <a:gd name="T11" fmla="*/ 9 h 9"/>
                <a:gd name="T12" fmla="*/ 10 w 10"/>
                <a:gd name="T13" fmla="*/ 7 h 9"/>
                <a:gd name="T14" fmla="*/ 9 w 10"/>
                <a:gd name="T15" fmla="*/ 2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8" name="Freeform 184"/>
            <p:cNvSpPr/>
            <p:nvPr/>
          </p:nvSpPr>
          <p:spPr bwMode="auto">
            <a:xfrm>
              <a:off x="1549003" y="2641003"/>
              <a:ext cx="85725" cy="59531"/>
            </a:xfrm>
            <a:custGeom>
              <a:avLst/>
              <a:gdLst>
                <a:gd name="T0" fmla="*/ 4 w 33"/>
                <a:gd name="T1" fmla="*/ 23 h 23"/>
                <a:gd name="T2" fmla="*/ 31 w 33"/>
                <a:gd name="T3" fmla="*/ 19 h 23"/>
                <a:gd name="T4" fmla="*/ 32 w 33"/>
                <a:gd name="T5" fmla="*/ 17 h 23"/>
                <a:gd name="T6" fmla="*/ 30 w 33"/>
                <a:gd name="T7" fmla="*/ 2 h 23"/>
                <a:gd name="T8" fmla="*/ 28 w 33"/>
                <a:gd name="T9" fmla="*/ 0 h 23"/>
                <a:gd name="T10" fmla="*/ 2 w 33"/>
                <a:gd name="T11" fmla="*/ 3 h 23"/>
                <a:gd name="T12" fmla="*/ 0 w 33"/>
                <a:gd name="T13" fmla="*/ 5 h 23"/>
                <a:gd name="T14" fmla="*/ 2 w 33"/>
                <a:gd name="T15" fmla="*/ 21 h 23"/>
                <a:gd name="T16" fmla="*/ 4 w 33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3">
                  <a:moveTo>
                    <a:pt x="4" y="23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2" y="1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9" name="Freeform 185"/>
            <p:cNvSpPr>
              <a:spLocks noEditPoints="1"/>
            </p:cNvSpPr>
            <p:nvPr/>
          </p:nvSpPr>
          <p:spPr bwMode="auto">
            <a:xfrm>
              <a:off x="1662112" y="2599332"/>
              <a:ext cx="136922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3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3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9 w 53"/>
                <a:gd name="T23" fmla="*/ 69 h 75"/>
                <a:gd name="T24" fmla="*/ 12 w 53"/>
                <a:gd name="T25" fmla="*/ 64 h 75"/>
                <a:gd name="T26" fmla="*/ 6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70"/>
                    <a:pt x="13" y="75"/>
                    <a:pt x="19" y="74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9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8" y="63"/>
                    <a:pt x="45" y="66"/>
                    <a:pt x="42" y="66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5" y="69"/>
                    <a:pt x="12" y="67"/>
                    <a:pt x="12" y="6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2"/>
                    <a:pt x="8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0" name="Freeform 186"/>
            <p:cNvSpPr/>
            <p:nvPr/>
          </p:nvSpPr>
          <p:spPr bwMode="auto">
            <a:xfrm>
              <a:off x="1726406" y="2741015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1" name="Freeform 187"/>
            <p:cNvSpPr/>
            <p:nvPr/>
          </p:nvSpPr>
          <p:spPr bwMode="auto">
            <a:xfrm>
              <a:off x="1683544" y="2625525"/>
              <a:ext cx="89297" cy="113110"/>
            </a:xfrm>
            <a:custGeom>
              <a:avLst/>
              <a:gdLst>
                <a:gd name="T0" fmla="*/ 28 w 35"/>
                <a:gd name="T1" fmla="*/ 0 h 44"/>
                <a:gd name="T2" fmla="*/ 2 w 35"/>
                <a:gd name="T3" fmla="*/ 3 h 44"/>
                <a:gd name="T4" fmla="*/ 0 w 35"/>
                <a:gd name="T5" fmla="*/ 5 h 44"/>
                <a:gd name="T6" fmla="*/ 5 w 35"/>
                <a:gd name="T7" fmla="*/ 42 h 44"/>
                <a:gd name="T8" fmla="*/ 7 w 35"/>
                <a:gd name="T9" fmla="*/ 44 h 44"/>
                <a:gd name="T10" fmla="*/ 34 w 35"/>
                <a:gd name="T11" fmla="*/ 41 h 44"/>
                <a:gd name="T12" fmla="*/ 35 w 35"/>
                <a:gd name="T13" fmla="*/ 39 h 44"/>
                <a:gd name="T14" fmla="*/ 31 w 35"/>
                <a:gd name="T15" fmla="*/ 1 h 44"/>
                <a:gd name="T16" fmla="*/ 28 w 3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4">
                  <a:moveTo>
                    <a:pt x="28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39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2" name="Freeform 188"/>
            <p:cNvSpPr>
              <a:spLocks noEditPoints="1"/>
            </p:cNvSpPr>
            <p:nvPr/>
          </p:nvSpPr>
          <p:spPr bwMode="auto">
            <a:xfrm>
              <a:off x="2570559" y="2370732"/>
              <a:ext cx="136922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8 w 53"/>
                <a:gd name="T23" fmla="*/ 69 h 75"/>
                <a:gd name="T24" fmla="*/ 11 w 53"/>
                <a:gd name="T25" fmla="*/ 64 h 75"/>
                <a:gd name="T26" fmla="*/ 5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0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8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7" y="63"/>
                    <a:pt x="45" y="66"/>
                    <a:pt x="42" y="66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1" y="6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7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3" name="Freeform 189"/>
            <p:cNvSpPr/>
            <p:nvPr/>
          </p:nvSpPr>
          <p:spPr bwMode="auto">
            <a:xfrm>
              <a:off x="2599134" y="2461219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0 h 9"/>
                <a:gd name="T4" fmla="*/ 0 w 9"/>
                <a:gd name="T5" fmla="*/ 2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4" name="Freeform 190"/>
            <p:cNvSpPr/>
            <p:nvPr/>
          </p:nvSpPr>
          <p:spPr bwMode="auto">
            <a:xfrm>
              <a:off x="2627709" y="2455265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5" name="Freeform 191"/>
            <p:cNvSpPr/>
            <p:nvPr/>
          </p:nvSpPr>
          <p:spPr bwMode="auto">
            <a:xfrm>
              <a:off x="2656284" y="2452884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6" name="Freeform 192"/>
            <p:cNvSpPr/>
            <p:nvPr/>
          </p:nvSpPr>
          <p:spPr bwMode="auto">
            <a:xfrm>
              <a:off x="2601515" y="2486221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7" name="Freeform 193"/>
            <p:cNvSpPr/>
            <p:nvPr/>
          </p:nvSpPr>
          <p:spPr bwMode="auto">
            <a:xfrm>
              <a:off x="2630090" y="2483841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8" name="Freeform 194"/>
            <p:cNvSpPr/>
            <p:nvPr/>
          </p:nvSpPr>
          <p:spPr bwMode="auto">
            <a:xfrm>
              <a:off x="2658665" y="2479078"/>
              <a:ext cx="22622" cy="25004"/>
            </a:xfrm>
            <a:custGeom>
              <a:avLst/>
              <a:gdLst>
                <a:gd name="T0" fmla="*/ 6 w 9"/>
                <a:gd name="T1" fmla="*/ 0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7 w 9"/>
                <a:gd name="T11" fmla="*/ 9 h 10"/>
                <a:gd name="T12" fmla="*/ 9 w 9"/>
                <a:gd name="T13" fmla="*/ 7 h 10"/>
                <a:gd name="T14" fmla="*/ 8 w 9"/>
                <a:gd name="T15" fmla="*/ 2 h 10"/>
                <a:gd name="T16" fmla="*/ 6 w 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9" name="Freeform 195"/>
            <p:cNvSpPr/>
            <p:nvPr/>
          </p:nvSpPr>
          <p:spPr bwMode="auto">
            <a:xfrm>
              <a:off x="2603896" y="2514797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0" name="Freeform 196"/>
            <p:cNvSpPr/>
            <p:nvPr/>
          </p:nvSpPr>
          <p:spPr bwMode="auto">
            <a:xfrm>
              <a:off x="2632471" y="2510035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8 w 9"/>
                <a:gd name="T11" fmla="*/ 9 h 9"/>
                <a:gd name="T12" fmla="*/ 9 w 9"/>
                <a:gd name="T13" fmla="*/ 7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1" name="Freeform 197"/>
            <p:cNvSpPr/>
            <p:nvPr/>
          </p:nvSpPr>
          <p:spPr bwMode="auto">
            <a:xfrm>
              <a:off x="2661046" y="2506462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2" name="Freeform 198"/>
            <p:cNvSpPr/>
            <p:nvPr/>
          </p:nvSpPr>
          <p:spPr bwMode="auto">
            <a:xfrm>
              <a:off x="2591991" y="2395734"/>
              <a:ext cx="82153" cy="57150"/>
            </a:xfrm>
            <a:custGeom>
              <a:avLst/>
              <a:gdLst>
                <a:gd name="T0" fmla="*/ 4 w 32"/>
                <a:gd name="T1" fmla="*/ 22 h 22"/>
                <a:gd name="T2" fmla="*/ 31 w 32"/>
                <a:gd name="T3" fmla="*/ 19 h 22"/>
                <a:gd name="T4" fmla="*/ 32 w 32"/>
                <a:gd name="T5" fmla="*/ 17 h 22"/>
                <a:gd name="T6" fmla="*/ 30 w 32"/>
                <a:gd name="T7" fmla="*/ 1 h 22"/>
                <a:gd name="T8" fmla="*/ 28 w 32"/>
                <a:gd name="T9" fmla="*/ 0 h 22"/>
                <a:gd name="T10" fmla="*/ 2 w 32"/>
                <a:gd name="T11" fmla="*/ 3 h 22"/>
                <a:gd name="T12" fmla="*/ 0 w 32"/>
                <a:gd name="T13" fmla="*/ 5 h 22"/>
                <a:gd name="T14" fmla="*/ 2 w 32"/>
                <a:gd name="T15" fmla="*/ 21 h 22"/>
                <a:gd name="T16" fmla="*/ 4 w 32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4" y="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3" name="Freeform 199"/>
            <p:cNvSpPr>
              <a:spLocks noEditPoints="1"/>
            </p:cNvSpPr>
            <p:nvPr/>
          </p:nvSpPr>
          <p:spPr bwMode="auto">
            <a:xfrm>
              <a:off x="2705100" y="2352872"/>
              <a:ext cx="135731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2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70 h 75"/>
                <a:gd name="T24" fmla="*/ 11 w 53"/>
                <a:gd name="T25" fmla="*/ 64 h 75"/>
                <a:gd name="T26" fmla="*/ 5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1"/>
                    <a:pt x="13" y="75"/>
                    <a:pt x="19" y="74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8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5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7" y="63"/>
                    <a:pt x="45" y="66"/>
                    <a:pt x="42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7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6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4" name="Freeform 200"/>
            <p:cNvSpPr/>
            <p:nvPr/>
          </p:nvSpPr>
          <p:spPr bwMode="auto">
            <a:xfrm>
              <a:off x="2767012" y="2496938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0 h 9"/>
                <a:gd name="T4" fmla="*/ 0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9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5" name="Freeform 201"/>
            <p:cNvSpPr/>
            <p:nvPr/>
          </p:nvSpPr>
          <p:spPr bwMode="auto">
            <a:xfrm>
              <a:off x="2725340" y="2377876"/>
              <a:ext cx="90488" cy="116681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6" name="Freeform 202"/>
            <p:cNvSpPr/>
            <p:nvPr/>
          </p:nvSpPr>
          <p:spPr bwMode="auto">
            <a:xfrm>
              <a:off x="363141" y="2277863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7" name="Freeform 203"/>
            <p:cNvSpPr/>
            <p:nvPr/>
          </p:nvSpPr>
          <p:spPr bwMode="auto">
            <a:xfrm>
              <a:off x="425053" y="2306437"/>
              <a:ext cx="60722" cy="44054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8" name="Freeform 204"/>
            <p:cNvSpPr/>
            <p:nvPr/>
          </p:nvSpPr>
          <p:spPr bwMode="auto">
            <a:xfrm>
              <a:off x="403622" y="2390972"/>
              <a:ext cx="10715" cy="20241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9" name="Freeform 206"/>
            <p:cNvSpPr/>
            <p:nvPr/>
          </p:nvSpPr>
          <p:spPr bwMode="auto">
            <a:xfrm>
              <a:off x="409575" y="2421928"/>
              <a:ext cx="7144" cy="20241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0" name="Freeform 207"/>
            <p:cNvSpPr>
              <a:spLocks noEditPoints="1"/>
            </p:cNvSpPr>
            <p:nvPr/>
          </p:nvSpPr>
          <p:spPr bwMode="auto">
            <a:xfrm>
              <a:off x="334565" y="2326678"/>
              <a:ext cx="157163" cy="179785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1" name="Freeform 208"/>
            <p:cNvSpPr/>
            <p:nvPr/>
          </p:nvSpPr>
          <p:spPr bwMode="auto">
            <a:xfrm>
              <a:off x="3458766" y="1848047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2" name="Freeform 209"/>
            <p:cNvSpPr/>
            <p:nvPr/>
          </p:nvSpPr>
          <p:spPr bwMode="auto">
            <a:xfrm>
              <a:off x="3520678" y="1876621"/>
              <a:ext cx="64294" cy="42863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3" name="Freeform 210"/>
            <p:cNvSpPr/>
            <p:nvPr/>
          </p:nvSpPr>
          <p:spPr bwMode="auto">
            <a:xfrm>
              <a:off x="3502819" y="1961156"/>
              <a:ext cx="7144" cy="1786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4" name="Freeform 211"/>
            <p:cNvSpPr/>
            <p:nvPr/>
          </p:nvSpPr>
          <p:spPr bwMode="auto">
            <a:xfrm>
              <a:off x="3505201" y="1992112"/>
              <a:ext cx="10715" cy="20241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5" name="Freeform 212"/>
            <p:cNvSpPr>
              <a:spLocks noEditPoints="1"/>
            </p:cNvSpPr>
            <p:nvPr/>
          </p:nvSpPr>
          <p:spPr bwMode="auto">
            <a:xfrm>
              <a:off x="3430190" y="1894481"/>
              <a:ext cx="157163" cy="182166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6" name="Freeform 213"/>
            <p:cNvSpPr>
              <a:spLocks noEditPoints="1"/>
            </p:cNvSpPr>
            <p:nvPr/>
          </p:nvSpPr>
          <p:spPr bwMode="auto">
            <a:xfrm>
              <a:off x="483394" y="2725537"/>
              <a:ext cx="92869" cy="95250"/>
            </a:xfrm>
            <a:custGeom>
              <a:avLst/>
              <a:gdLst>
                <a:gd name="T0" fmla="*/ 15 w 36"/>
                <a:gd name="T1" fmla="*/ 2 h 37"/>
                <a:gd name="T2" fmla="*/ 1 w 36"/>
                <a:gd name="T3" fmla="*/ 21 h 37"/>
                <a:gd name="T4" fmla="*/ 20 w 36"/>
                <a:gd name="T5" fmla="*/ 36 h 37"/>
                <a:gd name="T6" fmla="*/ 35 w 36"/>
                <a:gd name="T7" fmla="*/ 16 h 37"/>
                <a:gd name="T8" fmla="*/ 15 w 36"/>
                <a:gd name="T9" fmla="*/ 2 h 37"/>
                <a:gd name="T10" fmla="*/ 20 w 36"/>
                <a:gd name="T11" fmla="*/ 32 h 37"/>
                <a:gd name="T12" fmla="*/ 4 w 36"/>
                <a:gd name="T13" fmla="*/ 21 h 37"/>
                <a:gd name="T14" fmla="*/ 16 w 36"/>
                <a:gd name="T15" fmla="*/ 5 h 37"/>
                <a:gd name="T16" fmla="*/ 32 w 36"/>
                <a:gd name="T17" fmla="*/ 17 h 37"/>
                <a:gd name="T18" fmla="*/ 20 w 36"/>
                <a:gd name="T1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7">
                  <a:moveTo>
                    <a:pt x="15" y="2"/>
                  </a:moveTo>
                  <a:cubicBezTo>
                    <a:pt x="6" y="3"/>
                    <a:pt x="0" y="12"/>
                    <a:pt x="1" y="21"/>
                  </a:cubicBezTo>
                  <a:cubicBezTo>
                    <a:pt x="2" y="31"/>
                    <a:pt x="11" y="37"/>
                    <a:pt x="20" y="36"/>
                  </a:cubicBezTo>
                  <a:cubicBezTo>
                    <a:pt x="30" y="34"/>
                    <a:pt x="36" y="26"/>
                    <a:pt x="35" y="16"/>
                  </a:cubicBezTo>
                  <a:cubicBezTo>
                    <a:pt x="34" y="7"/>
                    <a:pt x="25" y="0"/>
                    <a:pt x="15" y="2"/>
                  </a:cubicBezTo>
                  <a:close/>
                  <a:moveTo>
                    <a:pt x="20" y="32"/>
                  </a:moveTo>
                  <a:cubicBezTo>
                    <a:pt x="12" y="34"/>
                    <a:pt x="5" y="28"/>
                    <a:pt x="4" y="21"/>
                  </a:cubicBezTo>
                  <a:cubicBezTo>
                    <a:pt x="3" y="13"/>
                    <a:pt x="8" y="6"/>
                    <a:pt x="16" y="5"/>
                  </a:cubicBezTo>
                  <a:cubicBezTo>
                    <a:pt x="23" y="4"/>
                    <a:pt x="30" y="9"/>
                    <a:pt x="32" y="17"/>
                  </a:cubicBezTo>
                  <a:cubicBezTo>
                    <a:pt x="33" y="24"/>
                    <a:pt x="27" y="31"/>
                    <a:pt x="2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7" name="Freeform 214"/>
            <p:cNvSpPr>
              <a:spLocks noEditPoints="1"/>
            </p:cNvSpPr>
            <p:nvPr/>
          </p:nvSpPr>
          <p:spPr bwMode="auto">
            <a:xfrm>
              <a:off x="514351" y="2743397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6 h 23"/>
                <a:gd name="T4" fmla="*/ 8 w 12"/>
                <a:gd name="T5" fmla="*/ 6 h 23"/>
                <a:gd name="T6" fmla="*/ 9 w 12"/>
                <a:gd name="T7" fmla="*/ 6 h 23"/>
                <a:gd name="T8" fmla="*/ 10 w 12"/>
                <a:gd name="T9" fmla="*/ 5 h 23"/>
                <a:gd name="T10" fmla="*/ 10 w 12"/>
                <a:gd name="T11" fmla="*/ 5 h 23"/>
                <a:gd name="T12" fmla="*/ 10 w 12"/>
                <a:gd name="T13" fmla="*/ 4 h 23"/>
                <a:gd name="T14" fmla="*/ 10 w 12"/>
                <a:gd name="T15" fmla="*/ 3 h 23"/>
                <a:gd name="T16" fmla="*/ 9 w 12"/>
                <a:gd name="T17" fmla="*/ 3 h 23"/>
                <a:gd name="T18" fmla="*/ 8 w 12"/>
                <a:gd name="T19" fmla="*/ 3 h 23"/>
                <a:gd name="T20" fmla="*/ 7 w 12"/>
                <a:gd name="T21" fmla="*/ 3 h 23"/>
                <a:gd name="T22" fmla="*/ 7 w 12"/>
                <a:gd name="T23" fmla="*/ 1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4 w 12"/>
                <a:gd name="T33" fmla="*/ 4 h 23"/>
                <a:gd name="T34" fmla="*/ 4 w 12"/>
                <a:gd name="T35" fmla="*/ 1 h 23"/>
                <a:gd name="T36" fmla="*/ 3 w 12"/>
                <a:gd name="T37" fmla="*/ 1 h 23"/>
                <a:gd name="T38" fmla="*/ 3 w 12"/>
                <a:gd name="T39" fmla="*/ 2 h 23"/>
                <a:gd name="T40" fmla="*/ 3 w 12"/>
                <a:gd name="T41" fmla="*/ 4 h 23"/>
                <a:gd name="T42" fmla="*/ 1 w 12"/>
                <a:gd name="T43" fmla="*/ 5 h 23"/>
                <a:gd name="T44" fmla="*/ 1 w 12"/>
                <a:gd name="T45" fmla="*/ 7 h 23"/>
                <a:gd name="T46" fmla="*/ 0 w 12"/>
                <a:gd name="T47" fmla="*/ 8 h 23"/>
                <a:gd name="T48" fmla="*/ 1 w 12"/>
                <a:gd name="T49" fmla="*/ 10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4 w 12"/>
                <a:gd name="T59" fmla="*/ 17 h 23"/>
                <a:gd name="T60" fmla="*/ 2 w 12"/>
                <a:gd name="T61" fmla="*/ 17 h 23"/>
                <a:gd name="T62" fmla="*/ 2 w 12"/>
                <a:gd name="T63" fmla="*/ 18 h 23"/>
                <a:gd name="T64" fmla="*/ 2 w 12"/>
                <a:gd name="T65" fmla="*/ 18 h 23"/>
                <a:gd name="T66" fmla="*/ 2 w 12"/>
                <a:gd name="T67" fmla="*/ 19 h 23"/>
                <a:gd name="T68" fmla="*/ 2 w 12"/>
                <a:gd name="T69" fmla="*/ 20 h 23"/>
                <a:gd name="T70" fmla="*/ 3 w 12"/>
                <a:gd name="T71" fmla="*/ 20 h 23"/>
                <a:gd name="T72" fmla="*/ 5 w 12"/>
                <a:gd name="T73" fmla="*/ 20 h 23"/>
                <a:gd name="T74" fmla="*/ 6 w 12"/>
                <a:gd name="T75" fmla="*/ 23 h 23"/>
                <a:gd name="T76" fmla="*/ 7 w 12"/>
                <a:gd name="T77" fmla="*/ 23 h 23"/>
                <a:gd name="T78" fmla="*/ 7 w 12"/>
                <a:gd name="T79" fmla="*/ 23 h 23"/>
                <a:gd name="T80" fmla="*/ 7 w 12"/>
                <a:gd name="T81" fmla="*/ 20 h 23"/>
                <a:gd name="T82" fmla="*/ 8 w 12"/>
                <a:gd name="T83" fmla="*/ 20 h 23"/>
                <a:gd name="T84" fmla="*/ 9 w 12"/>
                <a:gd name="T85" fmla="*/ 22 h 23"/>
                <a:gd name="T86" fmla="*/ 10 w 12"/>
                <a:gd name="T87" fmla="*/ 23 h 23"/>
                <a:gd name="T88" fmla="*/ 10 w 12"/>
                <a:gd name="T89" fmla="*/ 22 h 23"/>
                <a:gd name="T90" fmla="*/ 10 w 12"/>
                <a:gd name="T91" fmla="*/ 19 h 23"/>
                <a:gd name="T92" fmla="*/ 11 w 12"/>
                <a:gd name="T93" fmla="*/ 18 h 23"/>
                <a:gd name="T94" fmla="*/ 12 w 12"/>
                <a:gd name="T95" fmla="*/ 17 h 23"/>
                <a:gd name="T96" fmla="*/ 12 w 12"/>
                <a:gd name="T97" fmla="*/ 14 h 23"/>
                <a:gd name="T98" fmla="*/ 11 w 12"/>
                <a:gd name="T99" fmla="*/ 12 h 23"/>
                <a:gd name="T100" fmla="*/ 8 w 12"/>
                <a:gd name="T101" fmla="*/ 10 h 23"/>
                <a:gd name="T102" fmla="*/ 5 w 12"/>
                <a:gd name="T103" fmla="*/ 6 h 23"/>
                <a:gd name="T104" fmla="*/ 6 w 12"/>
                <a:gd name="T105" fmla="*/ 6 h 23"/>
                <a:gd name="T106" fmla="*/ 7 w 12"/>
                <a:gd name="T107" fmla="*/ 10 h 23"/>
                <a:gd name="T108" fmla="*/ 5 w 12"/>
                <a:gd name="T109" fmla="*/ 9 h 23"/>
                <a:gd name="T110" fmla="*/ 5 w 12"/>
                <a:gd name="T111" fmla="*/ 6 h 23"/>
                <a:gd name="T112" fmla="*/ 6 w 12"/>
                <a:gd name="T113" fmla="*/ 17 h 23"/>
                <a:gd name="T114" fmla="*/ 6 w 12"/>
                <a:gd name="T115" fmla="*/ 13 h 23"/>
                <a:gd name="T116" fmla="*/ 7 w 12"/>
                <a:gd name="T117" fmla="*/ 13 h 23"/>
                <a:gd name="T118" fmla="*/ 8 w 12"/>
                <a:gd name="T119" fmla="*/ 17 h 23"/>
                <a:gd name="T120" fmla="*/ 6 w 12"/>
                <a:gd name="T1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5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0" y="11"/>
                    <a:pt x="9" y="11"/>
                    <a:pt x="8" y="10"/>
                  </a:cubicBezTo>
                  <a:close/>
                  <a:moveTo>
                    <a:pt x="5" y="6"/>
                  </a:moveTo>
                  <a:cubicBezTo>
                    <a:pt x="5" y="6"/>
                    <a:pt x="6" y="6"/>
                    <a:pt x="6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9"/>
                  </a:cubicBezTo>
                  <a:lnTo>
                    <a:pt x="5" y="6"/>
                  </a:lnTo>
                  <a:close/>
                  <a:moveTo>
                    <a:pt x="6" y="17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8" name="Freeform 215"/>
            <p:cNvSpPr>
              <a:spLocks noEditPoints="1"/>
            </p:cNvSpPr>
            <p:nvPr/>
          </p:nvSpPr>
          <p:spPr bwMode="auto">
            <a:xfrm>
              <a:off x="3232547" y="1196774"/>
              <a:ext cx="164306" cy="166688"/>
            </a:xfrm>
            <a:custGeom>
              <a:avLst/>
              <a:gdLst>
                <a:gd name="T0" fmla="*/ 28 w 64"/>
                <a:gd name="T1" fmla="*/ 3 h 65"/>
                <a:gd name="T2" fmla="*/ 2 w 64"/>
                <a:gd name="T3" fmla="*/ 37 h 65"/>
                <a:gd name="T4" fmla="*/ 37 w 64"/>
                <a:gd name="T5" fmla="*/ 62 h 65"/>
                <a:gd name="T6" fmla="*/ 62 w 64"/>
                <a:gd name="T7" fmla="*/ 28 h 65"/>
                <a:gd name="T8" fmla="*/ 28 w 64"/>
                <a:gd name="T9" fmla="*/ 3 h 65"/>
                <a:gd name="T10" fmla="*/ 36 w 64"/>
                <a:gd name="T11" fmla="*/ 56 h 65"/>
                <a:gd name="T12" fmla="*/ 8 w 64"/>
                <a:gd name="T13" fmla="*/ 36 h 65"/>
                <a:gd name="T14" fmla="*/ 28 w 64"/>
                <a:gd name="T15" fmla="*/ 8 h 65"/>
                <a:gd name="T16" fmla="*/ 56 w 64"/>
                <a:gd name="T17" fmla="*/ 29 h 65"/>
                <a:gd name="T18" fmla="*/ 36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28" y="3"/>
                  </a:moveTo>
                  <a:cubicBezTo>
                    <a:pt x="11" y="5"/>
                    <a:pt x="0" y="20"/>
                    <a:pt x="2" y="37"/>
                  </a:cubicBezTo>
                  <a:cubicBezTo>
                    <a:pt x="5" y="53"/>
                    <a:pt x="20" y="65"/>
                    <a:pt x="37" y="62"/>
                  </a:cubicBezTo>
                  <a:cubicBezTo>
                    <a:pt x="53" y="60"/>
                    <a:pt x="64" y="44"/>
                    <a:pt x="62" y="28"/>
                  </a:cubicBezTo>
                  <a:cubicBezTo>
                    <a:pt x="59" y="11"/>
                    <a:pt x="44" y="0"/>
                    <a:pt x="28" y="3"/>
                  </a:cubicBezTo>
                  <a:close/>
                  <a:moveTo>
                    <a:pt x="36" y="56"/>
                  </a:moveTo>
                  <a:cubicBezTo>
                    <a:pt x="22" y="58"/>
                    <a:pt x="10" y="49"/>
                    <a:pt x="8" y="36"/>
                  </a:cubicBezTo>
                  <a:cubicBezTo>
                    <a:pt x="6" y="23"/>
                    <a:pt x="15" y="10"/>
                    <a:pt x="28" y="8"/>
                  </a:cubicBezTo>
                  <a:cubicBezTo>
                    <a:pt x="42" y="6"/>
                    <a:pt x="54" y="16"/>
                    <a:pt x="56" y="29"/>
                  </a:cubicBezTo>
                  <a:cubicBezTo>
                    <a:pt x="58" y="42"/>
                    <a:pt x="49" y="54"/>
                    <a:pt x="36" y="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9" name="Freeform 216"/>
            <p:cNvSpPr>
              <a:spLocks noEditPoints="1"/>
            </p:cNvSpPr>
            <p:nvPr/>
          </p:nvSpPr>
          <p:spPr bwMode="auto">
            <a:xfrm>
              <a:off x="3288507" y="1227731"/>
              <a:ext cx="54769" cy="104775"/>
            </a:xfrm>
            <a:custGeom>
              <a:avLst/>
              <a:gdLst>
                <a:gd name="T0" fmla="*/ 14 w 21"/>
                <a:gd name="T1" fmla="*/ 18 h 41"/>
                <a:gd name="T2" fmla="*/ 13 w 21"/>
                <a:gd name="T3" fmla="*/ 10 h 41"/>
                <a:gd name="T4" fmla="*/ 14 w 21"/>
                <a:gd name="T5" fmla="*/ 10 h 41"/>
                <a:gd name="T6" fmla="*/ 16 w 21"/>
                <a:gd name="T7" fmla="*/ 10 h 41"/>
                <a:gd name="T8" fmla="*/ 17 w 21"/>
                <a:gd name="T9" fmla="*/ 9 h 41"/>
                <a:gd name="T10" fmla="*/ 17 w 21"/>
                <a:gd name="T11" fmla="*/ 8 h 41"/>
                <a:gd name="T12" fmla="*/ 17 w 21"/>
                <a:gd name="T13" fmla="*/ 6 h 41"/>
                <a:gd name="T14" fmla="*/ 17 w 21"/>
                <a:gd name="T15" fmla="*/ 5 h 41"/>
                <a:gd name="T16" fmla="*/ 16 w 21"/>
                <a:gd name="T17" fmla="*/ 5 h 41"/>
                <a:gd name="T18" fmla="*/ 14 w 21"/>
                <a:gd name="T19" fmla="*/ 5 h 41"/>
                <a:gd name="T20" fmla="*/ 12 w 21"/>
                <a:gd name="T21" fmla="*/ 5 h 41"/>
                <a:gd name="T22" fmla="*/ 12 w 21"/>
                <a:gd name="T23" fmla="*/ 1 h 41"/>
                <a:gd name="T24" fmla="*/ 10 w 21"/>
                <a:gd name="T25" fmla="*/ 0 h 41"/>
                <a:gd name="T26" fmla="*/ 9 w 21"/>
                <a:gd name="T27" fmla="*/ 2 h 41"/>
                <a:gd name="T28" fmla="*/ 10 w 21"/>
                <a:gd name="T29" fmla="*/ 5 h 41"/>
                <a:gd name="T30" fmla="*/ 10 w 21"/>
                <a:gd name="T31" fmla="*/ 5 h 41"/>
                <a:gd name="T32" fmla="*/ 7 w 21"/>
                <a:gd name="T33" fmla="*/ 6 h 41"/>
                <a:gd name="T34" fmla="*/ 7 w 21"/>
                <a:gd name="T35" fmla="*/ 2 h 41"/>
                <a:gd name="T36" fmla="*/ 5 w 21"/>
                <a:gd name="T37" fmla="*/ 1 h 41"/>
                <a:gd name="T38" fmla="*/ 4 w 21"/>
                <a:gd name="T39" fmla="*/ 2 h 41"/>
                <a:gd name="T40" fmla="*/ 5 w 21"/>
                <a:gd name="T41" fmla="*/ 7 h 41"/>
                <a:gd name="T42" fmla="*/ 2 w 21"/>
                <a:gd name="T43" fmla="*/ 9 h 41"/>
                <a:gd name="T44" fmla="*/ 1 w 21"/>
                <a:gd name="T45" fmla="*/ 11 h 41"/>
                <a:gd name="T46" fmla="*/ 0 w 21"/>
                <a:gd name="T47" fmla="*/ 14 h 41"/>
                <a:gd name="T48" fmla="*/ 2 w 21"/>
                <a:gd name="T49" fmla="*/ 18 h 41"/>
                <a:gd name="T50" fmla="*/ 4 w 21"/>
                <a:gd name="T51" fmla="*/ 20 h 41"/>
                <a:gd name="T52" fmla="*/ 6 w 21"/>
                <a:gd name="T53" fmla="*/ 21 h 41"/>
                <a:gd name="T54" fmla="*/ 7 w 21"/>
                <a:gd name="T55" fmla="*/ 21 h 41"/>
                <a:gd name="T56" fmla="*/ 8 w 21"/>
                <a:gd name="T57" fmla="*/ 30 h 41"/>
                <a:gd name="T58" fmla="*/ 6 w 21"/>
                <a:gd name="T59" fmla="*/ 30 h 41"/>
                <a:gd name="T60" fmla="*/ 3 w 21"/>
                <a:gd name="T61" fmla="*/ 30 h 41"/>
                <a:gd name="T62" fmla="*/ 3 w 21"/>
                <a:gd name="T63" fmla="*/ 31 h 41"/>
                <a:gd name="T64" fmla="*/ 2 w 21"/>
                <a:gd name="T65" fmla="*/ 32 h 41"/>
                <a:gd name="T66" fmla="*/ 2 w 21"/>
                <a:gd name="T67" fmla="*/ 34 h 41"/>
                <a:gd name="T68" fmla="*/ 3 w 21"/>
                <a:gd name="T69" fmla="*/ 35 h 41"/>
                <a:gd name="T70" fmla="*/ 6 w 21"/>
                <a:gd name="T71" fmla="*/ 35 h 41"/>
                <a:gd name="T72" fmla="*/ 9 w 21"/>
                <a:gd name="T73" fmla="*/ 35 h 41"/>
                <a:gd name="T74" fmla="*/ 10 w 21"/>
                <a:gd name="T75" fmla="*/ 40 h 41"/>
                <a:gd name="T76" fmla="*/ 11 w 21"/>
                <a:gd name="T77" fmla="*/ 41 h 41"/>
                <a:gd name="T78" fmla="*/ 12 w 21"/>
                <a:gd name="T79" fmla="*/ 39 h 41"/>
                <a:gd name="T80" fmla="*/ 12 w 21"/>
                <a:gd name="T81" fmla="*/ 35 h 41"/>
                <a:gd name="T82" fmla="*/ 14 w 21"/>
                <a:gd name="T83" fmla="*/ 34 h 41"/>
                <a:gd name="T84" fmla="*/ 15 w 21"/>
                <a:gd name="T85" fmla="*/ 39 h 41"/>
                <a:gd name="T86" fmla="*/ 16 w 21"/>
                <a:gd name="T87" fmla="*/ 40 h 41"/>
                <a:gd name="T88" fmla="*/ 18 w 21"/>
                <a:gd name="T89" fmla="*/ 38 h 41"/>
                <a:gd name="T90" fmla="*/ 17 w 21"/>
                <a:gd name="T91" fmla="*/ 33 h 41"/>
                <a:gd name="T92" fmla="*/ 19 w 21"/>
                <a:gd name="T93" fmla="*/ 32 h 41"/>
                <a:gd name="T94" fmla="*/ 21 w 21"/>
                <a:gd name="T95" fmla="*/ 29 h 41"/>
                <a:gd name="T96" fmla="*/ 21 w 21"/>
                <a:gd name="T97" fmla="*/ 25 h 41"/>
                <a:gd name="T98" fmla="*/ 18 w 21"/>
                <a:gd name="T99" fmla="*/ 20 h 41"/>
                <a:gd name="T100" fmla="*/ 14 w 21"/>
                <a:gd name="T101" fmla="*/ 18 h 41"/>
                <a:gd name="T102" fmla="*/ 8 w 21"/>
                <a:gd name="T103" fmla="*/ 10 h 41"/>
                <a:gd name="T104" fmla="*/ 11 w 21"/>
                <a:gd name="T105" fmla="*/ 10 h 41"/>
                <a:gd name="T106" fmla="*/ 12 w 21"/>
                <a:gd name="T107" fmla="*/ 17 h 41"/>
                <a:gd name="T108" fmla="*/ 9 w 21"/>
                <a:gd name="T109" fmla="*/ 16 h 41"/>
                <a:gd name="T110" fmla="*/ 8 w 21"/>
                <a:gd name="T111" fmla="*/ 10 h 41"/>
                <a:gd name="T112" fmla="*/ 11 w 21"/>
                <a:gd name="T113" fmla="*/ 30 h 41"/>
                <a:gd name="T114" fmla="*/ 10 w 21"/>
                <a:gd name="T115" fmla="*/ 22 h 41"/>
                <a:gd name="T116" fmla="*/ 13 w 21"/>
                <a:gd name="T117" fmla="*/ 23 h 41"/>
                <a:gd name="T118" fmla="*/ 13 w 21"/>
                <a:gd name="T119" fmla="*/ 29 h 41"/>
                <a:gd name="T120" fmla="*/ 11 w 21"/>
                <a:gd name="T121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1">
                  <a:moveTo>
                    <a:pt x="14" y="18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6"/>
                    <a:pt x="1" y="17"/>
                    <a:pt x="2" y="18"/>
                  </a:cubicBezTo>
                  <a:cubicBezTo>
                    <a:pt x="2" y="18"/>
                    <a:pt x="3" y="19"/>
                    <a:pt x="4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6" y="30"/>
                  </a:cubicBezTo>
                  <a:cubicBezTo>
                    <a:pt x="5" y="30"/>
                    <a:pt x="4" y="30"/>
                    <a:pt x="3" y="30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4"/>
                    <a:pt x="2" y="34"/>
                    <a:pt x="3" y="35"/>
                  </a:cubicBezTo>
                  <a:cubicBezTo>
                    <a:pt x="3" y="35"/>
                    <a:pt x="4" y="35"/>
                    <a:pt x="6" y="35"/>
                  </a:cubicBezTo>
                  <a:cubicBezTo>
                    <a:pt x="7" y="35"/>
                    <a:pt x="8" y="35"/>
                    <a:pt x="9" y="35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2" y="41"/>
                    <a:pt x="12" y="40"/>
                    <a:pt x="12" y="3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4"/>
                    <a:pt x="14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6" y="40"/>
                    <a:pt x="16" y="40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3"/>
                    <a:pt x="19" y="32"/>
                  </a:cubicBezTo>
                  <a:cubicBezTo>
                    <a:pt x="20" y="31"/>
                    <a:pt x="20" y="30"/>
                    <a:pt x="21" y="29"/>
                  </a:cubicBezTo>
                  <a:cubicBezTo>
                    <a:pt x="21" y="28"/>
                    <a:pt x="21" y="27"/>
                    <a:pt x="21" y="25"/>
                  </a:cubicBezTo>
                  <a:cubicBezTo>
                    <a:pt x="21" y="23"/>
                    <a:pt x="20" y="21"/>
                    <a:pt x="18" y="20"/>
                  </a:cubicBezTo>
                  <a:cubicBezTo>
                    <a:pt x="17" y="19"/>
                    <a:pt x="16" y="18"/>
                    <a:pt x="14" y="18"/>
                  </a:cubicBezTo>
                  <a:close/>
                  <a:moveTo>
                    <a:pt x="8" y="10"/>
                  </a:moveTo>
                  <a:cubicBezTo>
                    <a:pt x="9" y="10"/>
                    <a:pt x="10" y="10"/>
                    <a:pt x="11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lnTo>
                    <a:pt x="8" y="10"/>
                  </a:lnTo>
                  <a:close/>
                  <a:moveTo>
                    <a:pt x="11" y="30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3"/>
                    <a:pt x="13" y="2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2" y="30"/>
                    <a:pt x="11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0" name="Freeform 217"/>
            <p:cNvSpPr>
              <a:spLocks noEditPoints="1"/>
            </p:cNvSpPr>
            <p:nvPr/>
          </p:nvSpPr>
          <p:spPr bwMode="auto">
            <a:xfrm>
              <a:off x="642937" y="2406450"/>
              <a:ext cx="260747" cy="260747"/>
            </a:xfrm>
            <a:custGeom>
              <a:avLst/>
              <a:gdLst>
                <a:gd name="T0" fmla="*/ 95 w 101"/>
                <a:gd name="T1" fmla="*/ 46 h 101"/>
                <a:gd name="T2" fmla="*/ 88 w 101"/>
                <a:gd name="T3" fmla="*/ 45 h 101"/>
                <a:gd name="T4" fmla="*/ 86 w 101"/>
                <a:gd name="T5" fmla="*/ 38 h 101"/>
                <a:gd name="T6" fmla="*/ 92 w 101"/>
                <a:gd name="T7" fmla="*/ 34 h 101"/>
                <a:gd name="T8" fmla="*/ 94 w 101"/>
                <a:gd name="T9" fmla="*/ 24 h 101"/>
                <a:gd name="T10" fmla="*/ 89 w 101"/>
                <a:gd name="T11" fmla="*/ 18 h 101"/>
                <a:gd name="T12" fmla="*/ 79 w 101"/>
                <a:gd name="T13" fmla="*/ 16 h 101"/>
                <a:gd name="T14" fmla="*/ 73 w 101"/>
                <a:gd name="T15" fmla="*/ 20 h 101"/>
                <a:gd name="T16" fmla="*/ 67 w 101"/>
                <a:gd name="T17" fmla="*/ 17 h 101"/>
                <a:gd name="T18" fmla="*/ 68 w 101"/>
                <a:gd name="T19" fmla="*/ 9 h 101"/>
                <a:gd name="T20" fmla="*/ 62 w 101"/>
                <a:gd name="T21" fmla="*/ 1 h 101"/>
                <a:gd name="T22" fmla="*/ 55 w 101"/>
                <a:gd name="T23" fmla="*/ 0 h 101"/>
                <a:gd name="T24" fmla="*/ 47 w 101"/>
                <a:gd name="T25" fmla="*/ 6 h 101"/>
                <a:gd name="T26" fmla="*/ 46 w 101"/>
                <a:gd name="T27" fmla="*/ 13 h 101"/>
                <a:gd name="T28" fmla="*/ 38 w 101"/>
                <a:gd name="T29" fmla="*/ 15 h 101"/>
                <a:gd name="T30" fmla="*/ 34 w 101"/>
                <a:gd name="T31" fmla="*/ 9 h 101"/>
                <a:gd name="T32" fmla="*/ 25 w 101"/>
                <a:gd name="T33" fmla="*/ 8 h 101"/>
                <a:gd name="T34" fmla="*/ 18 w 101"/>
                <a:gd name="T35" fmla="*/ 12 h 101"/>
                <a:gd name="T36" fmla="*/ 17 w 101"/>
                <a:gd name="T37" fmla="*/ 22 h 101"/>
                <a:gd name="T38" fmla="*/ 20 w 101"/>
                <a:gd name="T39" fmla="*/ 27 h 101"/>
                <a:gd name="T40" fmla="*/ 16 w 101"/>
                <a:gd name="T41" fmla="*/ 34 h 101"/>
                <a:gd name="T42" fmla="*/ 10 w 101"/>
                <a:gd name="T43" fmla="*/ 33 h 101"/>
                <a:gd name="T44" fmla="*/ 2 w 101"/>
                <a:gd name="T45" fmla="*/ 39 h 101"/>
                <a:gd name="T46" fmla="*/ 1 w 101"/>
                <a:gd name="T47" fmla="*/ 47 h 101"/>
                <a:gd name="T48" fmla="*/ 7 w 101"/>
                <a:gd name="T49" fmla="*/ 55 h 101"/>
                <a:gd name="T50" fmla="*/ 13 w 101"/>
                <a:gd name="T51" fmla="*/ 55 h 101"/>
                <a:gd name="T52" fmla="*/ 14 w 101"/>
                <a:gd name="T53" fmla="*/ 63 h 101"/>
                <a:gd name="T54" fmla="*/ 10 w 101"/>
                <a:gd name="T55" fmla="*/ 67 h 101"/>
                <a:gd name="T56" fmla="*/ 8 w 101"/>
                <a:gd name="T57" fmla="*/ 77 h 101"/>
                <a:gd name="T58" fmla="*/ 13 w 101"/>
                <a:gd name="T59" fmla="*/ 83 h 101"/>
                <a:gd name="T60" fmla="*/ 23 w 101"/>
                <a:gd name="T61" fmla="*/ 84 h 101"/>
                <a:gd name="T62" fmla="*/ 27 w 101"/>
                <a:gd name="T63" fmla="*/ 81 h 101"/>
                <a:gd name="T64" fmla="*/ 34 w 101"/>
                <a:gd name="T65" fmla="*/ 85 h 101"/>
                <a:gd name="T66" fmla="*/ 34 w 101"/>
                <a:gd name="T67" fmla="*/ 91 h 101"/>
                <a:gd name="T68" fmla="*/ 39 w 101"/>
                <a:gd name="T69" fmla="*/ 99 h 101"/>
                <a:gd name="T70" fmla="*/ 47 w 101"/>
                <a:gd name="T71" fmla="*/ 100 h 101"/>
                <a:gd name="T72" fmla="*/ 55 w 101"/>
                <a:gd name="T73" fmla="*/ 94 h 101"/>
                <a:gd name="T74" fmla="*/ 56 w 101"/>
                <a:gd name="T75" fmla="*/ 88 h 101"/>
                <a:gd name="T76" fmla="*/ 64 w 101"/>
                <a:gd name="T77" fmla="*/ 86 h 101"/>
                <a:gd name="T78" fmla="*/ 67 w 101"/>
                <a:gd name="T79" fmla="*/ 91 h 101"/>
                <a:gd name="T80" fmla="*/ 77 w 101"/>
                <a:gd name="T81" fmla="*/ 93 h 101"/>
                <a:gd name="T82" fmla="*/ 84 w 101"/>
                <a:gd name="T83" fmla="*/ 88 h 101"/>
                <a:gd name="T84" fmla="*/ 85 w 101"/>
                <a:gd name="T85" fmla="*/ 78 h 101"/>
                <a:gd name="T86" fmla="*/ 81 w 101"/>
                <a:gd name="T87" fmla="*/ 73 h 101"/>
                <a:gd name="T88" fmla="*/ 85 w 101"/>
                <a:gd name="T89" fmla="*/ 67 h 101"/>
                <a:gd name="T90" fmla="*/ 92 w 101"/>
                <a:gd name="T91" fmla="*/ 68 h 101"/>
                <a:gd name="T92" fmla="*/ 100 w 101"/>
                <a:gd name="T93" fmla="*/ 62 h 101"/>
                <a:gd name="T94" fmla="*/ 101 w 101"/>
                <a:gd name="T95" fmla="*/ 54 h 101"/>
                <a:gd name="T96" fmla="*/ 95 w 101"/>
                <a:gd name="T97" fmla="*/ 46 h 101"/>
                <a:gd name="T98" fmla="*/ 61 w 101"/>
                <a:gd name="T99" fmla="*/ 66 h 101"/>
                <a:gd name="T100" fmla="*/ 35 w 101"/>
                <a:gd name="T101" fmla="*/ 62 h 101"/>
                <a:gd name="T102" fmla="*/ 39 w 101"/>
                <a:gd name="T103" fmla="*/ 35 h 101"/>
                <a:gd name="T104" fmla="*/ 65 w 101"/>
                <a:gd name="T105" fmla="*/ 40 h 101"/>
                <a:gd name="T106" fmla="*/ 61 w 101"/>
                <a:gd name="T107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" h="101">
                  <a:moveTo>
                    <a:pt x="95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87" y="43"/>
                    <a:pt x="87" y="40"/>
                    <a:pt x="86" y="38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5" y="31"/>
                    <a:pt x="96" y="27"/>
                    <a:pt x="94" y="24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7" y="14"/>
                    <a:pt x="82" y="14"/>
                    <a:pt x="79" y="16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1" y="19"/>
                    <a:pt x="69" y="18"/>
                    <a:pt x="67" y="17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6"/>
                    <a:pt x="66" y="2"/>
                    <a:pt x="62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1" y="0"/>
                    <a:pt x="47" y="2"/>
                    <a:pt x="47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3" y="13"/>
                    <a:pt x="41" y="14"/>
                    <a:pt x="38" y="1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28" y="5"/>
                    <a:pt x="25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5"/>
                    <a:pt x="14" y="19"/>
                    <a:pt x="17" y="22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9"/>
                    <a:pt x="17" y="32"/>
                    <a:pt x="16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2"/>
                    <a:pt x="3" y="35"/>
                    <a:pt x="2" y="39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50"/>
                    <a:pt x="3" y="54"/>
                    <a:pt x="7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8"/>
                    <a:pt x="14" y="61"/>
                    <a:pt x="14" y="63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7" y="69"/>
                    <a:pt x="6" y="73"/>
                    <a:pt x="8" y="77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6"/>
                    <a:pt x="20" y="87"/>
                    <a:pt x="23" y="84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30" y="83"/>
                    <a:pt x="32" y="84"/>
                    <a:pt x="34" y="85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95"/>
                    <a:pt x="36" y="98"/>
                    <a:pt x="39" y="99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51" y="101"/>
                    <a:pt x="55" y="98"/>
                    <a:pt x="55" y="9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9" y="88"/>
                    <a:pt x="61" y="87"/>
                    <a:pt x="64" y="86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70" y="94"/>
                    <a:pt x="74" y="95"/>
                    <a:pt x="77" y="93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7" y="86"/>
                    <a:pt x="87" y="82"/>
                    <a:pt x="85" y="78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1"/>
                    <a:pt x="84" y="69"/>
                    <a:pt x="85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5" y="68"/>
                    <a:pt x="99" y="66"/>
                    <a:pt x="100" y="62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0"/>
                    <a:pt x="99" y="47"/>
                    <a:pt x="95" y="46"/>
                  </a:cubicBezTo>
                  <a:close/>
                  <a:moveTo>
                    <a:pt x="61" y="66"/>
                  </a:moveTo>
                  <a:cubicBezTo>
                    <a:pt x="53" y="72"/>
                    <a:pt x="41" y="70"/>
                    <a:pt x="35" y="62"/>
                  </a:cubicBezTo>
                  <a:cubicBezTo>
                    <a:pt x="29" y="53"/>
                    <a:pt x="31" y="42"/>
                    <a:pt x="39" y="35"/>
                  </a:cubicBezTo>
                  <a:cubicBezTo>
                    <a:pt x="47" y="29"/>
                    <a:pt x="59" y="31"/>
                    <a:pt x="65" y="40"/>
                  </a:cubicBezTo>
                  <a:cubicBezTo>
                    <a:pt x="72" y="48"/>
                    <a:pt x="70" y="60"/>
                    <a:pt x="61" y="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1" name="Freeform 218"/>
            <p:cNvSpPr>
              <a:spLocks noEditPoints="1"/>
            </p:cNvSpPr>
            <p:nvPr/>
          </p:nvSpPr>
          <p:spPr bwMode="auto">
            <a:xfrm>
              <a:off x="589359" y="2718393"/>
              <a:ext cx="92869" cy="90488"/>
            </a:xfrm>
            <a:custGeom>
              <a:avLst/>
              <a:gdLst>
                <a:gd name="T0" fmla="*/ 35 w 36"/>
                <a:gd name="T1" fmla="*/ 12 h 35"/>
                <a:gd name="T2" fmla="*/ 32 w 36"/>
                <a:gd name="T3" fmla="*/ 10 h 35"/>
                <a:gd name="T4" fmla="*/ 29 w 36"/>
                <a:gd name="T5" fmla="*/ 11 h 35"/>
                <a:gd name="T6" fmla="*/ 28 w 36"/>
                <a:gd name="T7" fmla="*/ 9 h 35"/>
                <a:gd name="T8" fmla="*/ 29 w 36"/>
                <a:gd name="T9" fmla="*/ 7 h 35"/>
                <a:gd name="T10" fmla="*/ 28 w 36"/>
                <a:gd name="T11" fmla="*/ 3 h 35"/>
                <a:gd name="T12" fmla="*/ 26 w 36"/>
                <a:gd name="T13" fmla="*/ 2 h 35"/>
                <a:gd name="T14" fmla="*/ 22 w 36"/>
                <a:gd name="T15" fmla="*/ 3 h 35"/>
                <a:gd name="T16" fmla="*/ 21 w 36"/>
                <a:gd name="T17" fmla="*/ 5 h 35"/>
                <a:gd name="T18" fmla="*/ 19 w 36"/>
                <a:gd name="T19" fmla="*/ 4 h 35"/>
                <a:gd name="T20" fmla="*/ 18 w 36"/>
                <a:gd name="T21" fmla="*/ 2 h 35"/>
                <a:gd name="T22" fmla="*/ 15 w 36"/>
                <a:gd name="T23" fmla="*/ 0 h 35"/>
                <a:gd name="T24" fmla="*/ 12 w 36"/>
                <a:gd name="T25" fmla="*/ 1 h 35"/>
                <a:gd name="T26" fmla="*/ 11 w 36"/>
                <a:gd name="T27" fmla="*/ 4 h 35"/>
                <a:gd name="T28" fmla="*/ 11 w 36"/>
                <a:gd name="T29" fmla="*/ 6 h 35"/>
                <a:gd name="T30" fmla="*/ 9 w 36"/>
                <a:gd name="T31" fmla="*/ 8 h 35"/>
                <a:gd name="T32" fmla="*/ 7 w 36"/>
                <a:gd name="T33" fmla="*/ 6 h 35"/>
                <a:gd name="T34" fmla="*/ 4 w 36"/>
                <a:gd name="T35" fmla="*/ 7 h 35"/>
                <a:gd name="T36" fmla="*/ 2 w 36"/>
                <a:gd name="T37" fmla="*/ 10 h 35"/>
                <a:gd name="T38" fmla="*/ 3 w 36"/>
                <a:gd name="T39" fmla="*/ 13 h 35"/>
                <a:gd name="T40" fmla="*/ 5 w 36"/>
                <a:gd name="T41" fmla="*/ 14 h 35"/>
                <a:gd name="T42" fmla="*/ 4 w 36"/>
                <a:gd name="T43" fmla="*/ 17 h 35"/>
                <a:gd name="T44" fmla="*/ 2 w 36"/>
                <a:gd name="T45" fmla="*/ 17 h 35"/>
                <a:gd name="T46" fmla="*/ 1 w 36"/>
                <a:gd name="T47" fmla="*/ 20 h 35"/>
                <a:gd name="T48" fmla="*/ 1 w 36"/>
                <a:gd name="T49" fmla="*/ 23 h 35"/>
                <a:gd name="T50" fmla="*/ 4 w 36"/>
                <a:gd name="T51" fmla="*/ 25 h 35"/>
                <a:gd name="T52" fmla="*/ 6 w 36"/>
                <a:gd name="T53" fmla="*/ 24 h 35"/>
                <a:gd name="T54" fmla="*/ 8 w 36"/>
                <a:gd name="T55" fmla="*/ 27 h 35"/>
                <a:gd name="T56" fmla="*/ 7 w 36"/>
                <a:gd name="T57" fmla="*/ 28 h 35"/>
                <a:gd name="T58" fmla="*/ 8 w 36"/>
                <a:gd name="T59" fmla="*/ 32 h 35"/>
                <a:gd name="T60" fmla="*/ 10 w 36"/>
                <a:gd name="T61" fmla="*/ 33 h 35"/>
                <a:gd name="T62" fmla="*/ 14 w 36"/>
                <a:gd name="T63" fmla="*/ 32 h 35"/>
                <a:gd name="T64" fmla="*/ 15 w 36"/>
                <a:gd name="T65" fmla="*/ 30 h 35"/>
                <a:gd name="T66" fmla="*/ 17 w 36"/>
                <a:gd name="T67" fmla="*/ 31 h 35"/>
                <a:gd name="T68" fmla="*/ 18 w 36"/>
                <a:gd name="T69" fmla="*/ 33 h 35"/>
                <a:gd name="T70" fmla="*/ 21 w 36"/>
                <a:gd name="T71" fmla="*/ 35 h 35"/>
                <a:gd name="T72" fmla="*/ 24 w 36"/>
                <a:gd name="T73" fmla="*/ 34 h 35"/>
                <a:gd name="T74" fmla="*/ 25 w 36"/>
                <a:gd name="T75" fmla="*/ 31 h 35"/>
                <a:gd name="T76" fmla="*/ 25 w 36"/>
                <a:gd name="T77" fmla="*/ 29 h 35"/>
                <a:gd name="T78" fmla="*/ 27 w 36"/>
                <a:gd name="T79" fmla="*/ 27 h 35"/>
                <a:gd name="T80" fmla="*/ 29 w 36"/>
                <a:gd name="T81" fmla="*/ 29 h 35"/>
                <a:gd name="T82" fmla="*/ 32 w 36"/>
                <a:gd name="T83" fmla="*/ 28 h 35"/>
                <a:gd name="T84" fmla="*/ 34 w 36"/>
                <a:gd name="T85" fmla="*/ 25 h 35"/>
                <a:gd name="T86" fmla="*/ 33 w 36"/>
                <a:gd name="T87" fmla="*/ 22 h 35"/>
                <a:gd name="T88" fmla="*/ 31 w 36"/>
                <a:gd name="T89" fmla="*/ 21 h 35"/>
                <a:gd name="T90" fmla="*/ 31 w 36"/>
                <a:gd name="T91" fmla="*/ 18 h 35"/>
                <a:gd name="T92" fmla="*/ 34 w 36"/>
                <a:gd name="T93" fmla="*/ 18 h 35"/>
                <a:gd name="T94" fmla="*/ 35 w 36"/>
                <a:gd name="T95" fmla="*/ 15 h 35"/>
                <a:gd name="T96" fmla="*/ 35 w 36"/>
                <a:gd name="T97" fmla="*/ 12 h 35"/>
                <a:gd name="T98" fmla="*/ 19 w 36"/>
                <a:gd name="T99" fmla="*/ 24 h 35"/>
                <a:gd name="T100" fmla="*/ 11 w 36"/>
                <a:gd name="T101" fmla="*/ 19 h 35"/>
                <a:gd name="T102" fmla="*/ 16 w 36"/>
                <a:gd name="T103" fmla="*/ 11 h 35"/>
                <a:gd name="T104" fmla="*/ 24 w 36"/>
                <a:gd name="T105" fmla="*/ 16 h 35"/>
                <a:gd name="T106" fmla="*/ 19 w 36"/>
                <a:gd name="T10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5">
                  <a:moveTo>
                    <a:pt x="35" y="12"/>
                  </a:moveTo>
                  <a:cubicBezTo>
                    <a:pt x="34" y="11"/>
                    <a:pt x="33" y="10"/>
                    <a:pt x="32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8" y="9"/>
                    <a:pt x="28" y="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5"/>
                    <a:pt x="29" y="4"/>
                    <a:pt x="28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3" y="1"/>
                    <a:pt x="22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4" y="6"/>
                    <a:pt x="4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6"/>
                    <a:pt x="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5"/>
                    <a:pt x="4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7" y="31"/>
                    <a:pt x="8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4"/>
                    <a:pt x="13" y="34"/>
                    <a:pt x="14" y="32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4"/>
                    <a:pt x="20" y="35"/>
                    <a:pt x="21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2"/>
                    <a:pt x="25" y="31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8"/>
                    <a:pt x="26" y="28"/>
                    <a:pt x="27" y="2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2" y="29"/>
                    <a:pt x="32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3"/>
                    <a:pt x="33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19"/>
                    <a:pt x="31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7"/>
                    <a:pt x="36" y="16"/>
                    <a:pt x="35" y="15"/>
                  </a:cubicBezTo>
                  <a:lnTo>
                    <a:pt x="35" y="12"/>
                  </a:lnTo>
                  <a:close/>
                  <a:moveTo>
                    <a:pt x="19" y="24"/>
                  </a:moveTo>
                  <a:cubicBezTo>
                    <a:pt x="16" y="25"/>
                    <a:pt x="12" y="23"/>
                    <a:pt x="11" y="19"/>
                  </a:cubicBezTo>
                  <a:cubicBezTo>
                    <a:pt x="10" y="16"/>
                    <a:pt x="13" y="12"/>
                    <a:pt x="16" y="11"/>
                  </a:cubicBezTo>
                  <a:cubicBezTo>
                    <a:pt x="20" y="10"/>
                    <a:pt x="23" y="12"/>
                    <a:pt x="24" y="16"/>
                  </a:cubicBezTo>
                  <a:cubicBezTo>
                    <a:pt x="25" y="19"/>
                    <a:pt x="23" y="23"/>
                    <a:pt x="19" y="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2" name="Freeform 219"/>
            <p:cNvSpPr>
              <a:spLocks noEditPoints="1"/>
            </p:cNvSpPr>
            <p:nvPr/>
          </p:nvSpPr>
          <p:spPr bwMode="auto">
            <a:xfrm>
              <a:off x="638175" y="230881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7 h 39"/>
                <a:gd name="T10" fmla="*/ 31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5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19 w 39"/>
                <a:gd name="T69" fmla="*/ 36 h 39"/>
                <a:gd name="T70" fmla="*/ 23 w 39"/>
                <a:gd name="T71" fmla="*/ 38 h 39"/>
                <a:gd name="T72" fmla="*/ 26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0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1"/>
                    <a:pt x="31" y="10"/>
                    <a:pt x="3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4"/>
                    <a:pt x="31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4" y="37"/>
                    <a:pt x="14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8"/>
                    <a:pt x="21" y="39"/>
                    <a:pt x="23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3" y="32"/>
                    <a:pt x="34" y="32"/>
                    <a:pt x="35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3" name="Freeform 220"/>
            <p:cNvSpPr>
              <a:spLocks noEditPoints="1"/>
            </p:cNvSpPr>
            <p:nvPr/>
          </p:nvSpPr>
          <p:spPr bwMode="auto">
            <a:xfrm>
              <a:off x="1909762" y="2164753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6 h 39"/>
                <a:gd name="T18" fmla="*/ 20 w 39"/>
                <a:gd name="T19" fmla="*/ 5 h 39"/>
                <a:gd name="T20" fmla="*/ 20 w 39"/>
                <a:gd name="T21" fmla="*/ 3 h 39"/>
                <a:gd name="T22" fmla="*/ 16 w 39"/>
                <a:gd name="T23" fmla="*/ 1 h 39"/>
                <a:gd name="T24" fmla="*/ 13 w 39"/>
                <a:gd name="T25" fmla="*/ 1 h 39"/>
                <a:gd name="T26" fmla="*/ 11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7 w 39"/>
                <a:gd name="T33" fmla="*/ 8 h 39"/>
                <a:gd name="T34" fmla="*/ 4 w 39"/>
                <a:gd name="T35" fmla="*/ 9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2 w 39"/>
                <a:gd name="T45" fmla="*/ 20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7 w 39"/>
                <a:gd name="T57" fmla="*/ 32 h 39"/>
                <a:gd name="T58" fmla="*/ 8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19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29 w 39"/>
                <a:gd name="T79" fmla="*/ 31 h 39"/>
                <a:gd name="T80" fmla="*/ 32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2 w 39"/>
                <a:gd name="T101" fmla="*/ 22 h 39"/>
                <a:gd name="T102" fmla="*/ 17 w 39"/>
                <a:gd name="T103" fmla="*/ 13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1"/>
                    <a:pt x="30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5" y="2"/>
                    <a:pt x="24" y="3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1"/>
                    <a:pt x="18" y="0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1" y="3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5" y="7"/>
                    <a:pt x="4" y="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2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5"/>
                    <a:pt x="8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8"/>
                    <a:pt x="21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29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7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3" y="26"/>
                    <a:pt x="12" y="22"/>
                  </a:cubicBezTo>
                  <a:cubicBezTo>
                    <a:pt x="11" y="18"/>
                    <a:pt x="14" y="14"/>
                    <a:pt x="17" y="13"/>
                  </a:cubicBezTo>
                  <a:cubicBezTo>
                    <a:pt x="21" y="12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4" name="Freeform 221"/>
            <p:cNvSpPr>
              <a:spLocks noEditPoints="1"/>
            </p:cNvSpPr>
            <p:nvPr/>
          </p:nvSpPr>
          <p:spPr bwMode="auto">
            <a:xfrm>
              <a:off x="2357437" y="190757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5 w 39"/>
                <a:gd name="T3" fmla="*/ 11 h 39"/>
                <a:gd name="T4" fmla="*/ 32 w 39"/>
                <a:gd name="T5" fmla="*/ 12 h 39"/>
                <a:gd name="T6" fmla="*/ 31 w 39"/>
                <a:gd name="T7" fmla="*/ 10 h 39"/>
                <a:gd name="T8" fmla="*/ 32 w 39"/>
                <a:gd name="T9" fmla="*/ 7 h 39"/>
                <a:gd name="T10" fmla="*/ 31 w 39"/>
                <a:gd name="T11" fmla="*/ 4 h 39"/>
                <a:gd name="T12" fmla="*/ 28 w 39"/>
                <a:gd name="T13" fmla="*/ 2 h 39"/>
                <a:gd name="T14" fmla="*/ 25 w 39"/>
                <a:gd name="T15" fmla="*/ 3 h 39"/>
                <a:gd name="T16" fmla="*/ 23 w 39"/>
                <a:gd name="T17" fmla="*/ 5 h 39"/>
                <a:gd name="T18" fmla="*/ 21 w 39"/>
                <a:gd name="T19" fmla="*/ 5 h 39"/>
                <a:gd name="T20" fmla="*/ 20 w 39"/>
                <a:gd name="T21" fmla="*/ 2 h 39"/>
                <a:gd name="T22" fmla="*/ 17 w 39"/>
                <a:gd name="T23" fmla="*/ 0 h 39"/>
                <a:gd name="T24" fmla="*/ 14 w 39"/>
                <a:gd name="T25" fmla="*/ 1 h 39"/>
                <a:gd name="T26" fmla="*/ 12 w 39"/>
                <a:gd name="T27" fmla="*/ 4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19 h 39"/>
                <a:gd name="T46" fmla="*/ 1 w 39"/>
                <a:gd name="T47" fmla="*/ 23 h 39"/>
                <a:gd name="T48" fmla="*/ 1 w 39"/>
                <a:gd name="T49" fmla="*/ 26 h 39"/>
                <a:gd name="T50" fmla="*/ 5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5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0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4 w 39"/>
                <a:gd name="T89" fmla="*/ 23 h 39"/>
                <a:gd name="T90" fmla="*/ 34 w 39"/>
                <a:gd name="T91" fmla="*/ 20 h 39"/>
                <a:gd name="T92" fmla="*/ 37 w 39"/>
                <a:gd name="T93" fmla="*/ 20 h 39"/>
                <a:gd name="T94" fmla="*/ 39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8 w 39"/>
                <a:gd name="T103" fmla="*/ 12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8" y="12"/>
                    <a:pt x="36" y="11"/>
                    <a:pt x="35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1" y="11"/>
                    <a:pt x="31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5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1" y="3"/>
                    <a:pt x="12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5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20"/>
                    <a:pt x="0" y="21"/>
                    <a:pt x="1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5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7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2"/>
                    <a:pt x="36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5"/>
                    <a:pt x="36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19"/>
                    <a:pt x="39" y="18"/>
                    <a:pt x="39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4" y="13"/>
                    <a:pt x="18" y="12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5" name="Freeform 222"/>
            <p:cNvSpPr>
              <a:spLocks noEditPoints="1"/>
            </p:cNvSpPr>
            <p:nvPr/>
          </p:nvSpPr>
          <p:spPr bwMode="auto">
            <a:xfrm>
              <a:off x="3549253" y="2605285"/>
              <a:ext cx="100013" cy="97631"/>
            </a:xfrm>
            <a:custGeom>
              <a:avLst/>
              <a:gdLst>
                <a:gd name="T0" fmla="*/ 37 w 39"/>
                <a:gd name="T1" fmla="*/ 13 h 38"/>
                <a:gd name="T2" fmla="*/ 34 w 39"/>
                <a:gd name="T3" fmla="*/ 11 h 38"/>
                <a:gd name="T4" fmla="*/ 31 w 39"/>
                <a:gd name="T5" fmla="*/ 12 h 38"/>
                <a:gd name="T6" fmla="*/ 30 w 39"/>
                <a:gd name="T7" fmla="*/ 9 h 38"/>
                <a:gd name="T8" fmla="*/ 31 w 39"/>
                <a:gd name="T9" fmla="*/ 7 h 38"/>
                <a:gd name="T10" fmla="*/ 30 w 39"/>
                <a:gd name="T11" fmla="*/ 3 h 38"/>
                <a:gd name="T12" fmla="*/ 28 w 39"/>
                <a:gd name="T13" fmla="*/ 2 h 38"/>
                <a:gd name="T14" fmla="*/ 24 w 39"/>
                <a:gd name="T15" fmla="*/ 3 h 38"/>
                <a:gd name="T16" fmla="*/ 23 w 39"/>
                <a:gd name="T17" fmla="*/ 5 h 38"/>
                <a:gd name="T18" fmla="*/ 20 w 39"/>
                <a:gd name="T19" fmla="*/ 4 h 38"/>
                <a:gd name="T20" fmla="*/ 19 w 39"/>
                <a:gd name="T21" fmla="*/ 2 h 38"/>
                <a:gd name="T22" fmla="*/ 16 w 39"/>
                <a:gd name="T23" fmla="*/ 0 h 38"/>
                <a:gd name="T24" fmla="*/ 13 w 39"/>
                <a:gd name="T25" fmla="*/ 1 h 38"/>
                <a:gd name="T26" fmla="*/ 11 w 39"/>
                <a:gd name="T27" fmla="*/ 4 h 38"/>
                <a:gd name="T28" fmla="*/ 11 w 39"/>
                <a:gd name="T29" fmla="*/ 6 h 38"/>
                <a:gd name="T30" fmla="*/ 9 w 39"/>
                <a:gd name="T31" fmla="*/ 8 h 38"/>
                <a:gd name="T32" fmla="*/ 7 w 39"/>
                <a:gd name="T33" fmla="*/ 7 h 38"/>
                <a:gd name="T34" fmla="*/ 3 w 39"/>
                <a:gd name="T35" fmla="*/ 8 h 38"/>
                <a:gd name="T36" fmla="*/ 2 w 39"/>
                <a:gd name="T37" fmla="*/ 10 h 38"/>
                <a:gd name="T38" fmla="*/ 3 w 39"/>
                <a:gd name="T39" fmla="*/ 14 h 38"/>
                <a:gd name="T40" fmla="*/ 5 w 39"/>
                <a:gd name="T41" fmla="*/ 15 h 38"/>
                <a:gd name="T42" fmla="*/ 4 w 39"/>
                <a:gd name="T43" fmla="*/ 18 h 38"/>
                <a:gd name="T44" fmla="*/ 2 w 39"/>
                <a:gd name="T45" fmla="*/ 19 h 38"/>
                <a:gd name="T46" fmla="*/ 0 w 39"/>
                <a:gd name="T47" fmla="*/ 22 h 38"/>
                <a:gd name="T48" fmla="*/ 1 w 39"/>
                <a:gd name="T49" fmla="*/ 25 h 38"/>
                <a:gd name="T50" fmla="*/ 4 w 39"/>
                <a:gd name="T51" fmla="*/ 27 h 38"/>
                <a:gd name="T52" fmla="*/ 6 w 39"/>
                <a:gd name="T53" fmla="*/ 27 h 38"/>
                <a:gd name="T54" fmla="*/ 8 w 39"/>
                <a:gd name="T55" fmla="*/ 29 h 38"/>
                <a:gd name="T56" fmla="*/ 7 w 39"/>
                <a:gd name="T57" fmla="*/ 31 h 38"/>
                <a:gd name="T58" fmla="*/ 8 w 39"/>
                <a:gd name="T59" fmla="*/ 35 h 38"/>
                <a:gd name="T60" fmla="*/ 10 w 39"/>
                <a:gd name="T61" fmla="*/ 36 h 38"/>
                <a:gd name="T62" fmla="*/ 14 w 39"/>
                <a:gd name="T63" fmla="*/ 35 h 38"/>
                <a:gd name="T64" fmla="*/ 15 w 39"/>
                <a:gd name="T65" fmla="*/ 33 h 38"/>
                <a:gd name="T66" fmla="*/ 18 w 39"/>
                <a:gd name="T67" fmla="*/ 34 h 38"/>
                <a:gd name="T68" fmla="*/ 19 w 39"/>
                <a:gd name="T69" fmla="*/ 36 h 38"/>
                <a:gd name="T70" fmla="*/ 22 w 39"/>
                <a:gd name="T71" fmla="*/ 38 h 38"/>
                <a:gd name="T72" fmla="*/ 25 w 39"/>
                <a:gd name="T73" fmla="*/ 37 h 38"/>
                <a:gd name="T74" fmla="*/ 27 w 39"/>
                <a:gd name="T75" fmla="*/ 34 h 38"/>
                <a:gd name="T76" fmla="*/ 27 w 39"/>
                <a:gd name="T77" fmla="*/ 32 h 38"/>
                <a:gd name="T78" fmla="*/ 29 w 39"/>
                <a:gd name="T79" fmla="*/ 30 h 38"/>
                <a:gd name="T80" fmla="*/ 31 w 39"/>
                <a:gd name="T81" fmla="*/ 31 h 38"/>
                <a:gd name="T82" fmla="*/ 35 w 39"/>
                <a:gd name="T83" fmla="*/ 30 h 38"/>
                <a:gd name="T84" fmla="*/ 36 w 39"/>
                <a:gd name="T85" fmla="*/ 28 h 38"/>
                <a:gd name="T86" fmla="*/ 35 w 39"/>
                <a:gd name="T87" fmla="*/ 24 h 38"/>
                <a:gd name="T88" fmla="*/ 33 w 39"/>
                <a:gd name="T89" fmla="*/ 22 h 38"/>
                <a:gd name="T90" fmla="*/ 33 w 39"/>
                <a:gd name="T91" fmla="*/ 20 h 38"/>
                <a:gd name="T92" fmla="*/ 36 w 39"/>
                <a:gd name="T93" fmla="*/ 19 h 38"/>
                <a:gd name="T94" fmla="*/ 38 w 39"/>
                <a:gd name="T95" fmla="*/ 16 h 38"/>
                <a:gd name="T96" fmla="*/ 37 w 39"/>
                <a:gd name="T97" fmla="*/ 13 h 38"/>
                <a:gd name="T98" fmla="*/ 20 w 39"/>
                <a:gd name="T99" fmla="*/ 26 h 38"/>
                <a:gd name="T100" fmla="*/ 12 w 39"/>
                <a:gd name="T101" fmla="*/ 21 h 38"/>
                <a:gd name="T102" fmla="*/ 17 w 39"/>
                <a:gd name="T103" fmla="*/ 12 h 38"/>
                <a:gd name="T104" fmla="*/ 26 w 39"/>
                <a:gd name="T105" fmla="*/ 17 h 38"/>
                <a:gd name="T106" fmla="*/ 20 w 39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8">
                  <a:moveTo>
                    <a:pt x="37" y="13"/>
                  </a:moveTo>
                  <a:cubicBezTo>
                    <a:pt x="37" y="11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1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6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2"/>
                    <a:pt x="1" y="13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4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2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2"/>
                    <a:pt x="6" y="34"/>
                    <a:pt x="8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7"/>
                    <a:pt x="13" y="37"/>
                    <a:pt x="14" y="3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0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6"/>
                    <a:pt x="37" y="25"/>
                    <a:pt x="35" y="2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7" y="13"/>
                  </a:lnTo>
                  <a:close/>
                  <a:moveTo>
                    <a:pt x="20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3"/>
                    <a:pt x="26" y="17"/>
                  </a:cubicBezTo>
                  <a:cubicBezTo>
                    <a:pt x="27" y="21"/>
                    <a:pt x="24" y="25"/>
                    <a:pt x="20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6" name="Freeform 223"/>
            <p:cNvSpPr>
              <a:spLocks noEditPoints="1"/>
            </p:cNvSpPr>
            <p:nvPr/>
          </p:nvSpPr>
          <p:spPr bwMode="auto">
            <a:xfrm>
              <a:off x="3159919" y="2324296"/>
              <a:ext cx="10120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6 w 39"/>
                <a:gd name="T53" fmla="*/ 27 h 39"/>
                <a:gd name="T54" fmla="*/ 8 w 39"/>
                <a:gd name="T55" fmla="*/ 30 h 39"/>
                <a:gd name="T56" fmla="*/ 7 w 39"/>
                <a:gd name="T57" fmla="*/ 32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7 h 39"/>
                <a:gd name="T70" fmla="*/ 22 w 39"/>
                <a:gd name="T71" fmla="*/ 39 h 39"/>
                <a:gd name="T72" fmla="*/ 25 w 39"/>
                <a:gd name="T73" fmla="*/ 38 h 39"/>
                <a:gd name="T74" fmla="*/ 27 w 39"/>
                <a:gd name="T75" fmla="*/ 35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20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1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3" y="28"/>
                    <a:pt x="4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21" y="39"/>
                    <a:pt x="22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32"/>
                    <a:pt x="34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4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7" name="Freeform 224"/>
            <p:cNvSpPr>
              <a:spLocks noEditPoints="1"/>
            </p:cNvSpPr>
            <p:nvPr/>
          </p:nvSpPr>
          <p:spPr bwMode="auto">
            <a:xfrm>
              <a:off x="3221832" y="1845666"/>
              <a:ext cx="72628" cy="69056"/>
            </a:xfrm>
            <a:custGeom>
              <a:avLst/>
              <a:gdLst>
                <a:gd name="T0" fmla="*/ 27 w 28"/>
                <a:gd name="T1" fmla="*/ 9 h 27"/>
                <a:gd name="T2" fmla="*/ 25 w 28"/>
                <a:gd name="T3" fmla="*/ 8 h 27"/>
                <a:gd name="T4" fmla="*/ 23 w 28"/>
                <a:gd name="T5" fmla="*/ 9 h 27"/>
                <a:gd name="T6" fmla="*/ 21 w 28"/>
                <a:gd name="T7" fmla="*/ 7 h 27"/>
                <a:gd name="T8" fmla="*/ 23 w 28"/>
                <a:gd name="T9" fmla="*/ 5 h 27"/>
                <a:gd name="T10" fmla="*/ 22 w 28"/>
                <a:gd name="T11" fmla="*/ 3 h 27"/>
                <a:gd name="T12" fmla="*/ 20 w 28"/>
                <a:gd name="T13" fmla="*/ 2 h 27"/>
                <a:gd name="T14" fmla="*/ 17 w 28"/>
                <a:gd name="T15" fmla="*/ 2 h 27"/>
                <a:gd name="T16" fmla="*/ 16 w 28"/>
                <a:gd name="T17" fmla="*/ 4 h 27"/>
                <a:gd name="T18" fmla="*/ 14 w 28"/>
                <a:gd name="T19" fmla="*/ 4 h 27"/>
                <a:gd name="T20" fmla="*/ 14 w 28"/>
                <a:gd name="T21" fmla="*/ 2 h 27"/>
                <a:gd name="T22" fmla="*/ 12 w 28"/>
                <a:gd name="T23" fmla="*/ 0 h 27"/>
                <a:gd name="T24" fmla="*/ 10 w 28"/>
                <a:gd name="T25" fmla="*/ 1 h 27"/>
                <a:gd name="T26" fmla="*/ 8 w 28"/>
                <a:gd name="T27" fmla="*/ 3 h 27"/>
                <a:gd name="T28" fmla="*/ 9 w 28"/>
                <a:gd name="T29" fmla="*/ 5 h 27"/>
                <a:gd name="T30" fmla="*/ 7 w 28"/>
                <a:gd name="T31" fmla="*/ 6 h 27"/>
                <a:gd name="T32" fmla="*/ 6 w 28"/>
                <a:gd name="T33" fmla="*/ 5 h 27"/>
                <a:gd name="T34" fmla="*/ 3 w 28"/>
                <a:gd name="T35" fmla="*/ 6 h 27"/>
                <a:gd name="T36" fmla="*/ 2 w 28"/>
                <a:gd name="T37" fmla="*/ 8 h 27"/>
                <a:gd name="T38" fmla="*/ 2 w 28"/>
                <a:gd name="T39" fmla="*/ 10 h 27"/>
                <a:gd name="T40" fmla="*/ 4 w 28"/>
                <a:gd name="T41" fmla="*/ 11 h 27"/>
                <a:gd name="T42" fmla="*/ 4 w 28"/>
                <a:gd name="T43" fmla="*/ 13 h 27"/>
                <a:gd name="T44" fmla="*/ 2 w 28"/>
                <a:gd name="T45" fmla="*/ 14 h 27"/>
                <a:gd name="T46" fmla="*/ 1 w 28"/>
                <a:gd name="T47" fmla="*/ 16 h 27"/>
                <a:gd name="T48" fmla="*/ 1 w 28"/>
                <a:gd name="T49" fmla="*/ 18 h 27"/>
                <a:gd name="T50" fmla="*/ 3 w 28"/>
                <a:gd name="T51" fmla="*/ 19 h 27"/>
                <a:gd name="T52" fmla="*/ 5 w 28"/>
                <a:gd name="T53" fmla="*/ 19 h 27"/>
                <a:gd name="T54" fmla="*/ 6 w 28"/>
                <a:gd name="T55" fmla="*/ 21 h 27"/>
                <a:gd name="T56" fmla="*/ 5 w 28"/>
                <a:gd name="T57" fmla="*/ 22 h 27"/>
                <a:gd name="T58" fmla="*/ 6 w 28"/>
                <a:gd name="T59" fmla="*/ 25 h 27"/>
                <a:gd name="T60" fmla="*/ 8 w 28"/>
                <a:gd name="T61" fmla="*/ 26 h 27"/>
                <a:gd name="T62" fmla="*/ 11 w 28"/>
                <a:gd name="T63" fmla="*/ 25 h 27"/>
                <a:gd name="T64" fmla="*/ 11 w 28"/>
                <a:gd name="T65" fmla="*/ 24 h 27"/>
                <a:gd name="T66" fmla="*/ 13 w 28"/>
                <a:gd name="T67" fmla="*/ 24 h 27"/>
                <a:gd name="T68" fmla="*/ 14 w 28"/>
                <a:gd name="T69" fmla="*/ 26 h 27"/>
                <a:gd name="T70" fmla="*/ 16 w 28"/>
                <a:gd name="T71" fmla="*/ 27 h 27"/>
                <a:gd name="T72" fmla="*/ 18 w 28"/>
                <a:gd name="T73" fmla="*/ 27 h 27"/>
                <a:gd name="T74" fmla="*/ 20 w 28"/>
                <a:gd name="T75" fmla="*/ 24 h 27"/>
                <a:gd name="T76" fmla="*/ 19 w 28"/>
                <a:gd name="T77" fmla="*/ 22 h 27"/>
                <a:gd name="T78" fmla="*/ 21 w 28"/>
                <a:gd name="T79" fmla="*/ 21 h 27"/>
                <a:gd name="T80" fmla="*/ 22 w 28"/>
                <a:gd name="T81" fmla="*/ 22 h 27"/>
                <a:gd name="T82" fmla="*/ 25 w 28"/>
                <a:gd name="T83" fmla="*/ 22 h 27"/>
                <a:gd name="T84" fmla="*/ 26 w 28"/>
                <a:gd name="T85" fmla="*/ 20 h 27"/>
                <a:gd name="T86" fmla="*/ 25 w 28"/>
                <a:gd name="T87" fmla="*/ 17 h 27"/>
                <a:gd name="T88" fmla="*/ 24 w 28"/>
                <a:gd name="T89" fmla="*/ 16 h 27"/>
                <a:gd name="T90" fmla="*/ 24 w 28"/>
                <a:gd name="T91" fmla="*/ 14 h 27"/>
                <a:gd name="T92" fmla="*/ 26 w 28"/>
                <a:gd name="T93" fmla="*/ 14 h 27"/>
                <a:gd name="T94" fmla="*/ 27 w 28"/>
                <a:gd name="T95" fmla="*/ 11 h 27"/>
                <a:gd name="T96" fmla="*/ 27 w 28"/>
                <a:gd name="T97" fmla="*/ 9 h 27"/>
                <a:gd name="T98" fmla="*/ 15 w 28"/>
                <a:gd name="T99" fmla="*/ 19 h 27"/>
                <a:gd name="T100" fmla="*/ 9 w 28"/>
                <a:gd name="T101" fmla="*/ 15 h 27"/>
                <a:gd name="T102" fmla="*/ 13 w 28"/>
                <a:gd name="T103" fmla="*/ 9 h 27"/>
                <a:gd name="T104" fmla="*/ 19 w 28"/>
                <a:gd name="T105" fmla="*/ 13 h 27"/>
                <a:gd name="T106" fmla="*/ 15 w 28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7">
                  <a:moveTo>
                    <a:pt x="27" y="9"/>
                  </a:moveTo>
                  <a:cubicBezTo>
                    <a:pt x="27" y="8"/>
                    <a:pt x="26" y="8"/>
                    <a:pt x="25" y="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2"/>
                    <a:pt x="8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3" y="5"/>
                    <a:pt x="3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10" y="26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0" y="25"/>
                    <a:pt x="20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19"/>
                    <a:pt x="26" y="18"/>
                    <a:pt x="25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8" y="13"/>
                    <a:pt x="27" y="11"/>
                  </a:cubicBezTo>
                  <a:lnTo>
                    <a:pt x="27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9" y="15"/>
                  </a:cubicBezTo>
                  <a:cubicBezTo>
                    <a:pt x="8" y="12"/>
                    <a:pt x="10" y="9"/>
                    <a:pt x="13" y="9"/>
                  </a:cubicBezTo>
                  <a:cubicBezTo>
                    <a:pt x="15" y="8"/>
                    <a:pt x="18" y="10"/>
                    <a:pt x="19" y="13"/>
                  </a:cubicBezTo>
                  <a:cubicBezTo>
                    <a:pt x="19" y="15"/>
                    <a:pt x="18" y="18"/>
                    <a:pt x="15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8" name="Freeform 225"/>
            <p:cNvSpPr>
              <a:spLocks noEditPoints="1"/>
            </p:cNvSpPr>
            <p:nvPr/>
          </p:nvSpPr>
          <p:spPr bwMode="auto">
            <a:xfrm>
              <a:off x="3567113" y="2885081"/>
              <a:ext cx="69056" cy="70247"/>
            </a:xfrm>
            <a:custGeom>
              <a:avLst/>
              <a:gdLst>
                <a:gd name="T0" fmla="*/ 26 w 27"/>
                <a:gd name="T1" fmla="*/ 9 h 27"/>
                <a:gd name="T2" fmla="*/ 24 w 27"/>
                <a:gd name="T3" fmla="*/ 8 h 27"/>
                <a:gd name="T4" fmla="*/ 22 w 27"/>
                <a:gd name="T5" fmla="*/ 8 h 27"/>
                <a:gd name="T6" fmla="*/ 21 w 27"/>
                <a:gd name="T7" fmla="*/ 7 h 27"/>
                <a:gd name="T8" fmla="*/ 22 w 27"/>
                <a:gd name="T9" fmla="*/ 5 h 27"/>
                <a:gd name="T10" fmla="*/ 21 w 27"/>
                <a:gd name="T11" fmla="*/ 2 h 27"/>
                <a:gd name="T12" fmla="*/ 20 w 27"/>
                <a:gd name="T13" fmla="*/ 1 h 27"/>
                <a:gd name="T14" fmla="*/ 17 w 27"/>
                <a:gd name="T15" fmla="*/ 2 h 27"/>
                <a:gd name="T16" fmla="*/ 16 w 27"/>
                <a:gd name="T17" fmla="*/ 4 h 27"/>
                <a:gd name="T18" fmla="*/ 14 w 27"/>
                <a:gd name="T19" fmla="*/ 3 h 27"/>
                <a:gd name="T20" fmla="*/ 14 w 27"/>
                <a:gd name="T21" fmla="*/ 2 h 27"/>
                <a:gd name="T22" fmla="*/ 11 w 27"/>
                <a:gd name="T23" fmla="*/ 0 h 27"/>
                <a:gd name="T24" fmla="*/ 9 w 27"/>
                <a:gd name="T25" fmla="*/ 1 h 27"/>
                <a:gd name="T26" fmla="*/ 8 w 27"/>
                <a:gd name="T27" fmla="*/ 3 h 27"/>
                <a:gd name="T28" fmla="*/ 8 w 27"/>
                <a:gd name="T29" fmla="*/ 5 h 27"/>
                <a:gd name="T30" fmla="*/ 7 w 27"/>
                <a:gd name="T31" fmla="*/ 6 h 27"/>
                <a:gd name="T32" fmla="*/ 5 w 27"/>
                <a:gd name="T33" fmla="*/ 5 h 27"/>
                <a:gd name="T34" fmla="*/ 2 w 27"/>
                <a:gd name="T35" fmla="*/ 6 h 27"/>
                <a:gd name="T36" fmla="*/ 1 w 27"/>
                <a:gd name="T37" fmla="*/ 7 h 27"/>
                <a:gd name="T38" fmla="*/ 2 w 27"/>
                <a:gd name="T39" fmla="*/ 10 h 27"/>
                <a:gd name="T40" fmla="*/ 3 w 27"/>
                <a:gd name="T41" fmla="*/ 11 h 27"/>
                <a:gd name="T42" fmla="*/ 3 w 27"/>
                <a:gd name="T43" fmla="*/ 13 h 27"/>
                <a:gd name="T44" fmla="*/ 2 w 27"/>
                <a:gd name="T45" fmla="*/ 13 h 27"/>
                <a:gd name="T46" fmla="*/ 0 w 27"/>
                <a:gd name="T47" fmla="*/ 16 h 27"/>
                <a:gd name="T48" fmla="*/ 1 w 27"/>
                <a:gd name="T49" fmla="*/ 18 h 27"/>
                <a:gd name="T50" fmla="*/ 3 w 27"/>
                <a:gd name="T51" fmla="*/ 19 h 27"/>
                <a:gd name="T52" fmla="*/ 4 w 27"/>
                <a:gd name="T53" fmla="*/ 19 h 27"/>
                <a:gd name="T54" fmla="*/ 6 w 27"/>
                <a:gd name="T55" fmla="*/ 21 h 27"/>
                <a:gd name="T56" fmla="*/ 5 w 27"/>
                <a:gd name="T57" fmla="*/ 22 h 27"/>
                <a:gd name="T58" fmla="*/ 6 w 27"/>
                <a:gd name="T59" fmla="*/ 25 h 27"/>
                <a:gd name="T60" fmla="*/ 7 w 27"/>
                <a:gd name="T61" fmla="*/ 26 h 27"/>
                <a:gd name="T62" fmla="*/ 10 w 27"/>
                <a:gd name="T63" fmla="*/ 25 h 27"/>
                <a:gd name="T64" fmla="*/ 11 w 27"/>
                <a:gd name="T65" fmla="*/ 24 h 27"/>
                <a:gd name="T66" fmla="*/ 13 w 27"/>
                <a:gd name="T67" fmla="*/ 24 h 27"/>
                <a:gd name="T68" fmla="*/ 13 w 27"/>
                <a:gd name="T69" fmla="*/ 26 h 27"/>
                <a:gd name="T70" fmla="*/ 16 w 27"/>
                <a:gd name="T71" fmla="*/ 27 h 27"/>
                <a:gd name="T72" fmla="*/ 18 w 27"/>
                <a:gd name="T73" fmla="*/ 26 h 27"/>
                <a:gd name="T74" fmla="*/ 19 w 27"/>
                <a:gd name="T75" fmla="*/ 24 h 27"/>
                <a:gd name="T76" fmla="*/ 19 w 27"/>
                <a:gd name="T77" fmla="*/ 22 h 27"/>
                <a:gd name="T78" fmla="*/ 20 w 27"/>
                <a:gd name="T79" fmla="*/ 21 h 27"/>
                <a:gd name="T80" fmla="*/ 22 w 27"/>
                <a:gd name="T81" fmla="*/ 22 h 27"/>
                <a:gd name="T82" fmla="*/ 25 w 27"/>
                <a:gd name="T83" fmla="*/ 21 h 27"/>
                <a:gd name="T84" fmla="*/ 26 w 27"/>
                <a:gd name="T85" fmla="*/ 20 h 27"/>
                <a:gd name="T86" fmla="*/ 25 w 27"/>
                <a:gd name="T87" fmla="*/ 17 h 27"/>
                <a:gd name="T88" fmla="*/ 23 w 27"/>
                <a:gd name="T89" fmla="*/ 16 h 27"/>
                <a:gd name="T90" fmla="*/ 24 w 27"/>
                <a:gd name="T91" fmla="*/ 14 h 27"/>
                <a:gd name="T92" fmla="*/ 26 w 27"/>
                <a:gd name="T93" fmla="*/ 14 h 27"/>
                <a:gd name="T94" fmla="*/ 27 w 27"/>
                <a:gd name="T95" fmla="*/ 11 h 27"/>
                <a:gd name="T96" fmla="*/ 26 w 27"/>
                <a:gd name="T97" fmla="*/ 9 h 27"/>
                <a:gd name="T98" fmla="*/ 15 w 27"/>
                <a:gd name="T99" fmla="*/ 19 h 27"/>
                <a:gd name="T100" fmla="*/ 8 w 27"/>
                <a:gd name="T101" fmla="*/ 15 h 27"/>
                <a:gd name="T102" fmla="*/ 12 w 27"/>
                <a:gd name="T103" fmla="*/ 9 h 27"/>
                <a:gd name="T104" fmla="*/ 18 w 27"/>
                <a:gd name="T105" fmla="*/ 12 h 27"/>
                <a:gd name="T106" fmla="*/ 15 w 27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7">
                  <a:moveTo>
                    <a:pt x="26" y="9"/>
                  </a:moveTo>
                  <a:cubicBezTo>
                    <a:pt x="26" y="8"/>
                    <a:pt x="25" y="8"/>
                    <a:pt x="24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7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5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10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5"/>
                    <a:pt x="19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2"/>
                    <a:pt x="27" y="11"/>
                  </a:cubicBezTo>
                  <a:lnTo>
                    <a:pt x="26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8" y="15"/>
                  </a:cubicBezTo>
                  <a:cubicBezTo>
                    <a:pt x="8" y="12"/>
                    <a:pt x="9" y="9"/>
                    <a:pt x="12" y="9"/>
                  </a:cubicBezTo>
                  <a:cubicBezTo>
                    <a:pt x="15" y="8"/>
                    <a:pt x="18" y="10"/>
                    <a:pt x="18" y="12"/>
                  </a:cubicBezTo>
                  <a:cubicBezTo>
                    <a:pt x="19" y="15"/>
                    <a:pt x="17" y="18"/>
                    <a:pt x="15" y="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9" name="Freeform 226"/>
            <p:cNvSpPr>
              <a:spLocks noEditPoints="1"/>
            </p:cNvSpPr>
            <p:nvPr/>
          </p:nvSpPr>
          <p:spPr bwMode="auto">
            <a:xfrm>
              <a:off x="3243263" y="1613493"/>
              <a:ext cx="69056" cy="72629"/>
            </a:xfrm>
            <a:custGeom>
              <a:avLst/>
              <a:gdLst>
                <a:gd name="T0" fmla="*/ 26 w 27"/>
                <a:gd name="T1" fmla="*/ 10 h 28"/>
                <a:gd name="T2" fmla="*/ 24 w 27"/>
                <a:gd name="T3" fmla="*/ 8 h 28"/>
                <a:gd name="T4" fmla="*/ 22 w 27"/>
                <a:gd name="T5" fmla="*/ 9 h 28"/>
                <a:gd name="T6" fmla="*/ 21 w 27"/>
                <a:gd name="T7" fmla="*/ 7 h 28"/>
                <a:gd name="T8" fmla="*/ 22 w 27"/>
                <a:gd name="T9" fmla="*/ 6 h 28"/>
                <a:gd name="T10" fmla="*/ 21 w 27"/>
                <a:gd name="T11" fmla="*/ 3 h 28"/>
                <a:gd name="T12" fmla="*/ 19 w 27"/>
                <a:gd name="T13" fmla="*/ 2 h 28"/>
                <a:gd name="T14" fmla="*/ 17 w 27"/>
                <a:gd name="T15" fmla="*/ 3 h 28"/>
                <a:gd name="T16" fmla="*/ 16 w 27"/>
                <a:gd name="T17" fmla="*/ 4 h 28"/>
                <a:gd name="T18" fmla="*/ 14 w 27"/>
                <a:gd name="T19" fmla="*/ 4 h 28"/>
                <a:gd name="T20" fmla="*/ 13 w 27"/>
                <a:gd name="T21" fmla="*/ 2 h 28"/>
                <a:gd name="T22" fmla="*/ 11 w 27"/>
                <a:gd name="T23" fmla="*/ 1 h 28"/>
                <a:gd name="T24" fmla="*/ 9 w 27"/>
                <a:gd name="T25" fmla="*/ 1 h 28"/>
                <a:gd name="T26" fmla="*/ 8 w 27"/>
                <a:gd name="T27" fmla="*/ 3 h 28"/>
                <a:gd name="T28" fmla="*/ 8 w 27"/>
                <a:gd name="T29" fmla="*/ 5 h 28"/>
                <a:gd name="T30" fmla="*/ 6 w 27"/>
                <a:gd name="T31" fmla="*/ 6 h 28"/>
                <a:gd name="T32" fmla="*/ 5 w 27"/>
                <a:gd name="T33" fmla="*/ 5 h 28"/>
                <a:gd name="T34" fmla="*/ 2 w 27"/>
                <a:gd name="T35" fmla="*/ 6 h 28"/>
                <a:gd name="T36" fmla="*/ 1 w 27"/>
                <a:gd name="T37" fmla="*/ 8 h 28"/>
                <a:gd name="T38" fmla="*/ 2 w 27"/>
                <a:gd name="T39" fmla="*/ 11 h 28"/>
                <a:gd name="T40" fmla="*/ 3 w 27"/>
                <a:gd name="T41" fmla="*/ 11 h 28"/>
                <a:gd name="T42" fmla="*/ 3 w 27"/>
                <a:gd name="T43" fmla="*/ 14 h 28"/>
                <a:gd name="T44" fmla="*/ 1 w 27"/>
                <a:gd name="T45" fmla="*/ 14 h 28"/>
                <a:gd name="T46" fmla="*/ 0 w 27"/>
                <a:gd name="T47" fmla="*/ 16 h 28"/>
                <a:gd name="T48" fmla="*/ 0 w 27"/>
                <a:gd name="T49" fmla="*/ 18 h 28"/>
                <a:gd name="T50" fmla="*/ 3 w 27"/>
                <a:gd name="T51" fmla="*/ 20 h 28"/>
                <a:gd name="T52" fmla="*/ 4 w 27"/>
                <a:gd name="T53" fmla="*/ 19 h 28"/>
                <a:gd name="T54" fmla="*/ 6 w 27"/>
                <a:gd name="T55" fmla="*/ 21 h 28"/>
                <a:gd name="T56" fmla="*/ 5 w 27"/>
                <a:gd name="T57" fmla="*/ 22 h 28"/>
                <a:gd name="T58" fmla="*/ 5 w 27"/>
                <a:gd name="T59" fmla="*/ 25 h 28"/>
                <a:gd name="T60" fmla="*/ 7 w 27"/>
                <a:gd name="T61" fmla="*/ 26 h 28"/>
                <a:gd name="T62" fmla="*/ 10 w 27"/>
                <a:gd name="T63" fmla="*/ 25 h 28"/>
                <a:gd name="T64" fmla="*/ 11 w 27"/>
                <a:gd name="T65" fmla="*/ 24 h 28"/>
                <a:gd name="T66" fmla="*/ 13 w 27"/>
                <a:gd name="T67" fmla="*/ 24 h 28"/>
                <a:gd name="T68" fmla="*/ 13 w 27"/>
                <a:gd name="T69" fmla="*/ 26 h 28"/>
                <a:gd name="T70" fmla="*/ 15 w 27"/>
                <a:gd name="T71" fmla="*/ 27 h 28"/>
                <a:gd name="T72" fmla="*/ 18 w 27"/>
                <a:gd name="T73" fmla="*/ 27 h 28"/>
                <a:gd name="T74" fmla="*/ 19 w 27"/>
                <a:gd name="T75" fmla="*/ 25 h 28"/>
                <a:gd name="T76" fmla="*/ 18 w 27"/>
                <a:gd name="T77" fmla="*/ 23 h 28"/>
                <a:gd name="T78" fmla="*/ 20 w 27"/>
                <a:gd name="T79" fmla="*/ 22 h 28"/>
                <a:gd name="T80" fmla="*/ 22 w 27"/>
                <a:gd name="T81" fmla="*/ 23 h 28"/>
                <a:gd name="T82" fmla="*/ 24 w 27"/>
                <a:gd name="T83" fmla="*/ 22 h 28"/>
                <a:gd name="T84" fmla="*/ 25 w 27"/>
                <a:gd name="T85" fmla="*/ 20 h 28"/>
                <a:gd name="T86" fmla="*/ 25 w 27"/>
                <a:gd name="T87" fmla="*/ 17 h 28"/>
                <a:gd name="T88" fmla="*/ 23 w 27"/>
                <a:gd name="T89" fmla="*/ 16 h 28"/>
                <a:gd name="T90" fmla="*/ 23 w 27"/>
                <a:gd name="T91" fmla="*/ 15 h 28"/>
                <a:gd name="T92" fmla="*/ 25 w 27"/>
                <a:gd name="T93" fmla="*/ 14 h 28"/>
                <a:gd name="T94" fmla="*/ 27 w 27"/>
                <a:gd name="T95" fmla="*/ 12 h 28"/>
                <a:gd name="T96" fmla="*/ 26 w 27"/>
                <a:gd name="T97" fmla="*/ 10 h 28"/>
                <a:gd name="T98" fmla="*/ 14 w 27"/>
                <a:gd name="T99" fmla="*/ 19 h 28"/>
                <a:gd name="T100" fmla="*/ 8 w 27"/>
                <a:gd name="T101" fmla="*/ 15 h 28"/>
                <a:gd name="T102" fmla="*/ 12 w 27"/>
                <a:gd name="T103" fmla="*/ 9 h 28"/>
                <a:gd name="T104" fmla="*/ 18 w 27"/>
                <a:gd name="T105" fmla="*/ 13 h 28"/>
                <a:gd name="T106" fmla="*/ 14 w 27"/>
                <a:gd name="T10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8">
                  <a:moveTo>
                    <a:pt x="26" y="10"/>
                  </a:moveTo>
                  <a:cubicBezTo>
                    <a:pt x="26" y="9"/>
                    <a:pt x="25" y="8"/>
                    <a:pt x="24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4"/>
                    <a:pt x="21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20"/>
                    <a:pt x="3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1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5"/>
                    <a:pt x="5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9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8"/>
                    <a:pt x="15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6"/>
                    <a:pt x="19" y="25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4" y="23"/>
                    <a:pt x="24" y="2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3"/>
                    <a:pt x="27" y="12"/>
                  </a:cubicBezTo>
                  <a:lnTo>
                    <a:pt x="26" y="10"/>
                  </a:lnTo>
                  <a:close/>
                  <a:moveTo>
                    <a:pt x="14" y="19"/>
                  </a:moveTo>
                  <a:cubicBezTo>
                    <a:pt x="12" y="20"/>
                    <a:pt x="9" y="18"/>
                    <a:pt x="8" y="15"/>
                  </a:cubicBezTo>
                  <a:cubicBezTo>
                    <a:pt x="7" y="13"/>
                    <a:pt x="9" y="10"/>
                    <a:pt x="12" y="9"/>
                  </a:cubicBezTo>
                  <a:cubicBezTo>
                    <a:pt x="15" y="8"/>
                    <a:pt x="17" y="10"/>
                    <a:pt x="18" y="13"/>
                  </a:cubicBezTo>
                  <a:cubicBezTo>
                    <a:pt x="19" y="16"/>
                    <a:pt x="17" y="18"/>
                    <a:pt x="14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0" name="Freeform 227"/>
            <p:cNvSpPr>
              <a:spLocks noEditPoints="1"/>
            </p:cNvSpPr>
            <p:nvPr/>
          </p:nvSpPr>
          <p:spPr bwMode="auto">
            <a:xfrm>
              <a:off x="3011090" y="2357634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3 h 39"/>
                <a:gd name="T6" fmla="*/ 31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9 w 39"/>
                <a:gd name="T13" fmla="*/ 3 h 39"/>
                <a:gd name="T14" fmla="*/ 25 w 39"/>
                <a:gd name="T15" fmla="*/ 4 h 39"/>
                <a:gd name="T16" fmla="*/ 23 w 39"/>
                <a:gd name="T17" fmla="*/ 6 h 39"/>
                <a:gd name="T18" fmla="*/ 21 w 39"/>
                <a:gd name="T19" fmla="*/ 5 h 39"/>
                <a:gd name="T20" fmla="*/ 20 w 39"/>
                <a:gd name="T21" fmla="*/ 3 h 39"/>
                <a:gd name="T22" fmla="*/ 17 w 39"/>
                <a:gd name="T23" fmla="*/ 1 h 39"/>
                <a:gd name="T24" fmla="*/ 14 w 39"/>
                <a:gd name="T25" fmla="*/ 2 h 39"/>
                <a:gd name="T26" fmla="*/ 12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8 h 39"/>
                <a:gd name="T34" fmla="*/ 4 w 39"/>
                <a:gd name="T35" fmla="*/ 9 h 39"/>
                <a:gd name="T36" fmla="*/ 3 w 39"/>
                <a:gd name="T37" fmla="*/ 11 h 39"/>
                <a:gd name="T38" fmla="*/ 4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20 h 39"/>
                <a:gd name="T46" fmla="*/ 1 w 39"/>
                <a:gd name="T47" fmla="*/ 23 h 39"/>
                <a:gd name="T48" fmla="*/ 2 w 39"/>
                <a:gd name="T49" fmla="*/ 26 h 39"/>
                <a:gd name="T50" fmla="*/ 5 w 39"/>
                <a:gd name="T51" fmla="*/ 28 h 39"/>
                <a:gd name="T52" fmla="*/ 7 w 39"/>
                <a:gd name="T53" fmla="*/ 28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1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9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3 w 39"/>
                <a:gd name="T101" fmla="*/ 22 h 39"/>
                <a:gd name="T102" fmla="*/ 18 w 39"/>
                <a:gd name="T103" fmla="*/ 13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2"/>
                    <a:pt x="31" y="11"/>
                    <a:pt x="31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7"/>
                    <a:pt x="32" y="5"/>
                    <a:pt x="31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7" y="2"/>
                    <a:pt x="26" y="2"/>
                    <a:pt x="25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8" y="0"/>
                    <a:pt x="17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2"/>
                    <a:pt x="11" y="3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1" y="8"/>
                    <a:pt x="10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5" y="7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3"/>
                    <a:pt x="2" y="14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22"/>
                    <a:pt x="1" y="23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8"/>
                    <a:pt x="3" y="28"/>
                    <a:pt x="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3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9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8"/>
                    <a:pt x="28" y="37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6" y="31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7"/>
                    <a:pt x="38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9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4" y="26"/>
                    <a:pt x="13" y="22"/>
                  </a:cubicBezTo>
                  <a:cubicBezTo>
                    <a:pt x="12" y="18"/>
                    <a:pt x="14" y="14"/>
                    <a:pt x="18" y="13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1" name="Freeform 228"/>
            <p:cNvSpPr>
              <a:spLocks noEditPoints="1"/>
            </p:cNvSpPr>
            <p:nvPr/>
          </p:nvSpPr>
          <p:spPr bwMode="auto">
            <a:xfrm>
              <a:off x="2650331" y="1746843"/>
              <a:ext cx="141684" cy="141685"/>
            </a:xfrm>
            <a:custGeom>
              <a:avLst/>
              <a:gdLst>
                <a:gd name="T0" fmla="*/ 54 w 55"/>
                <a:gd name="T1" fmla="*/ 18 h 55"/>
                <a:gd name="T2" fmla="*/ 49 w 55"/>
                <a:gd name="T3" fmla="*/ 16 h 55"/>
                <a:gd name="T4" fmla="*/ 45 w 55"/>
                <a:gd name="T5" fmla="*/ 17 h 55"/>
                <a:gd name="T6" fmla="*/ 43 w 55"/>
                <a:gd name="T7" fmla="*/ 14 h 55"/>
                <a:gd name="T8" fmla="*/ 45 w 55"/>
                <a:gd name="T9" fmla="*/ 10 h 55"/>
                <a:gd name="T10" fmla="*/ 44 w 55"/>
                <a:gd name="T11" fmla="*/ 5 h 55"/>
                <a:gd name="T12" fmla="*/ 40 w 55"/>
                <a:gd name="T13" fmla="*/ 3 h 55"/>
                <a:gd name="T14" fmla="*/ 35 w 55"/>
                <a:gd name="T15" fmla="*/ 4 h 55"/>
                <a:gd name="T16" fmla="*/ 33 w 55"/>
                <a:gd name="T17" fmla="*/ 7 h 55"/>
                <a:gd name="T18" fmla="*/ 29 w 55"/>
                <a:gd name="T19" fmla="*/ 7 h 55"/>
                <a:gd name="T20" fmla="*/ 28 w 55"/>
                <a:gd name="T21" fmla="*/ 3 h 55"/>
                <a:gd name="T22" fmla="*/ 23 w 55"/>
                <a:gd name="T23" fmla="*/ 0 h 55"/>
                <a:gd name="T24" fmla="*/ 19 w 55"/>
                <a:gd name="T25" fmla="*/ 1 h 55"/>
                <a:gd name="T26" fmla="*/ 16 w 55"/>
                <a:gd name="T27" fmla="*/ 6 h 55"/>
                <a:gd name="T28" fmla="*/ 17 w 55"/>
                <a:gd name="T29" fmla="*/ 9 h 55"/>
                <a:gd name="T30" fmla="*/ 14 w 55"/>
                <a:gd name="T31" fmla="*/ 12 h 55"/>
                <a:gd name="T32" fmla="*/ 11 w 55"/>
                <a:gd name="T33" fmla="*/ 10 h 55"/>
                <a:gd name="T34" fmla="*/ 5 w 55"/>
                <a:gd name="T35" fmla="*/ 11 h 55"/>
                <a:gd name="T36" fmla="*/ 3 w 55"/>
                <a:gd name="T37" fmla="*/ 15 h 55"/>
                <a:gd name="T38" fmla="*/ 5 w 55"/>
                <a:gd name="T39" fmla="*/ 20 h 55"/>
                <a:gd name="T40" fmla="*/ 7 w 55"/>
                <a:gd name="T41" fmla="*/ 22 h 55"/>
                <a:gd name="T42" fmla="*/ 7 w 55"/>
                <a:gd name="T43" fmla="*/ 26 h 55"/>
                <a:gd name="T44" fmla="*/ 4 w 55"/>
                <a:gd name="T45" fmla="*/ 27 h 55"/>
                <a:gd name="T46" fmla="*/ 1 w 55"/>
                <a:gd name="T47" fmla="*/ 32 h 55"/>
                <a:gd name="T48" fmla="*/ 2 w 55"/>
                <a:gd name="T49" fmla="*/ 36 h 55"/>
                <a:gd name="T50" fmla="*/ 6 w 55"/>
                <a:gd name="T51" fmla="*/ 39 h 55"/>
                <a:gd name="T52" fmla="*/ 9 w 55"/>
                <a:gd name="T53" fmla="*/ 38 h 55"/>
                <a:gd name="T54" fmla="*/ 12 w 55"/>
                <a:gd name="T55" fmla="*/ 41 h 55"/>
                <a:gd name="T56" fmla="*/ 10 w 55"/>
                <a:gd name="T57" fmla="*/ 44 h 55"/>
                <a:gd name="T58" fmla="*/ 12 w 55"/>
                <a:gd name="T59" fmla="*/ 49 h 55"/>
                <a:gd name="T60" fmla="*/ 16 w 55"/>
                <a:gd name="T61" fmla="*/ 52 h 55"/>
                <a:gd name="T62" fmla="*/ 21 w 55"/>
                <a:gd name="T63" fmla="*/ 50 h 55"/>
                <a:gd name="T64" fmla="*/ 23 w 55"/>
                <a:gd name="T65" fmla="*/ 47 h 55"/>
                <a:gd name="T66" fmla="*/ 27 w 55"/>
                <a:gd name="T67" fmla="*/ 48 h 55"/>
                <a:gd name="T68" fmla="*/ 28 w 55"/>
                <a:gd name="T69" fmla="*/ 51 h 55"/>
                <a:gd name="T70" fmla="*/ 32 w 55"/>
                <a:gd name="T71" fmla="*/ 54 h 55"/>
                <a:gd name="T72" fmla="*/ 36 w 55"/>
                <a:gd name="T73" fmla="*/ 53 h 55"/>
                <a:gd name="T74" fmla="*/ 39 w 55"/>
                <a:gd name="T75" fmla="*/ 49 h 55"/>
                <a:gd name="T76" fmla="*/ 38 w 55"/>
                <a:gd name="T77" fmla="*/ 45 h 55"/>
                <a:gd name="T78" fmla="*/ 41 w 55"/>
                <a:gd name="T79" fmla="*/ 42 h 55"/>
                <a:gd name="T80" fmla="*/ 45 w 55"/>
                <a:gd name="T81" fmla="*/ 44 h 55"/>
                <a:gd name="T82" fmla="*/ 50 w 55"/>
                <a:gd name="T83" fmla="*/ 43 h 55"/>
                <a:gd name="T84" fmla="*/ 52 w 55"/>
                <a:gd name="T85" fmla="*/ 39 h 55"/>
                <a:gd name="T86" fmla="*/ 51 w 55"/>
                <a:gd name="T87" fmla="*/ 34 h 55"/>
                <a:gd name="T88" fmla="*/ 47 w 55"/>
                <a:gd name="T89" fmla="*/ 32 h 55"/>
                <a:gd name="T90" fmla="*/ 48 w 55"/>
                <a:gd name="T91" fmla="*/ 28 h 55"/>
                <a:gd name="T92" fmla="*/ 52 w 55"/>
                <a:gd name="T93" fmla="*/ 27 h 55"/>
                <a:gd name="T94" fmla="*/ 55 w 55"/>
                <a:gd name="T95" fmla="*/ 23 h 55"/>
                <a:gd name="T96" fmla="*/ 54 w 55"/>
                <a:gd name="T97" fmla="*/ 18 h 55"/>
                <a:gd name="T98" fmla="*/ 30 w 55"/>
                <a:gd name="T99" fmla="*/ 37 h 55"/>
                <a:gd name="T100" fmla="*/ 17 w 55"/>
                <a:gd name="T101" fmla="*/ 30 h 55"/>
                <a:gd name="T102" fmla="*/ 25 w 55"/>
                <a:gd name="T103" fmla="*/ 17 h 55"/>
                <a:gd name="T104" fmla="*/ 37 w 55"/>
                <a:gd name="T105" fmla="*/ 25 h 55"/>
                <a:gd name="T106" fmla="*/ 30 w 55"/>
                <a:gd name="T107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55">
                  <a:moveTo>
                    <a:pt x="54" y="18"/>
                  </a:moveTo>
                  <a:cubicBezTo>
                    <a:pt x="53" y="16"/>
                    <a:pt x="51" y="15"/>
                    <a:pt x="49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4" y="16"/>
                    <a:pt x="44" y="15"/>
                    <a:pt x="43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8"/>
                    <a:pt x="45" y="6"/>
                    <a:pt x="44" y="5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8" y="2"/>
                    <a:pt x="36" y="2"/>
                    <a:pt x="35" y="4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7"/>
                    <a:pt x="30" y="7"/>
                    <a:pt x="29" y="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2"/>
                    <a:pt x="16" y="4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5" y="11"/>
                    <a:pt x="14" y="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7" y="9"/>
                    <a:pt x="5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7"/>
                    <a:pt x="3" y="19"/>
                    <a:pt x="5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7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8"/>
                    <a:pt x="0" y="30"/>
                    <a:pt x="1" y="32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8"/>
                    <a:pt x="4" y="39"/>
                    <a:pt x="6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9"/>
                    <a:pt x="11" y="40"/>
                    <a:pt x="12" y="41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6"/>
                    <a:pt x="10" y="48"/>
                    <a:pt x="12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3"/>
                    <a:pt x="20" y="52"/>
                    <a:pt x="21" y="50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7" y="48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3"/>
                    <a:pt x="30" y="55"/>
                    <a:pt x="32" y="5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8" y="53"/>
                    <a:pt x="40" y="51"/>
                    <a:pt x="39" y="49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9" y="44"/>
                    <a:pt x="41" y="43"/>
                    <a:pt x="41" y="4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49" y="45"/>
                    <a:pt x="50" y="43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3" y="38"/>
                    <a:pt x="53" y="35"/>
                    <a:pt x="51" y="3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1"/>
                    <a:pt x="48" y="30"/>
                    <a:pt x="48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7"/>
                    <a:pt x="55" y="25"/>
                    <a:pt x="55" y="23"/>
                  </a:cubicBezTo>
                  <a:lnTo>
                    <a:pt x="54" y="18"/>
                  </a:lnTo>
                  <a:close/>
                  <a:moveTo>
                    <a:pt x="30" y="37"/>
                  </a:moveTo>
                  <a:cubicBezTo>
                    <a:pt x="24" y="39"/>
                    <a:pt x="19" y="35"/>
                    <a:pt x="17" y="30"/>
                  </a:cubicBezTo>
                  <a:cubicBezTo>
                    <a:pt x="16" y="24"/>
                    <a:pt x="19" y="19"/>
                    <a:pt x="25" y="17"/>
                  </a:cubicBezTo>
                  <a:cubicBezTo>
                    <a:pt x="30" y="16"/>
                    <a:pt x="36" y="19"/>
                    <a:pt x="37" y="25"/>
                  </a:cubicBezTo>
                  <a:cubicBezTo>
                    <a:pt x="39" y="30"/>
                    <a:pt x="35" y="36"/>
                    <a:pt x="30" y="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2" name="Freeform 229"/>
            <p:cNvSpPr>
              <a:spLocks noEditPoints="1"/>
            </p:cNvSpPr>
            <p:nvPr/>
          </p:nvSpPr>
          <p:spPr bwMode="auto">
            <a:xfrm>
              <a:off x="2995612" y="1338459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0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6 h 39"/>
                <a:gd name="T70" fmla="*/ 22 w 39"/>
                <a:gd name="T71" fmla="*/ 38 h 39"/>
                <a:gd name="T72" fmla="*/ 25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1 h 39"/>
                <a:gd name="T84" fmla="*/ 36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3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2" y="37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9"/>
                    <a:pt x="22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1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3" name="Freeform 230"/>
            <p:cNvSpPr>
              <a:spLocks noEditPoints="1"/>
            </p:cNvSpPr>
            <p:nvPr/>
          </p:nvSpPr>
          <p:spPr bwMode="auto">
            <a:xfrm>
              <a:off x="586978" y="2002828"/>
              <a:ext cx="53578" cy="51197"/>
            </a:xfrm>
            <a:custGeom>
              <a:avLst/>
              <a:gdLst>
                <a:gd name="T0" fmla="*/ 20 w 21"/>
                <a:gd name="T1" fmla="*/ 7 h 20"/>
                <a:gd name="T2" fmla="*/ 18 w 21"/>
                <a:gd name="T3" fmla="*/ 6 h 20"/>
                <a:gd name="T4" fmla="*/ 17 w 21"/>
                <a:gd name="T5" fmla="*/ 6 h 20"/>
                <a:gd name="T6" fmla="*/ 16 w 21"/>
                <a:gd name="T7" fmla="*/ 5 h 20"/>
                <a:gd name="T8" fmla="*/ 17 w 21"/>
                <a:gd name="T9" fmla="*/ 4 h 20"/>
                <a:gd name="T10" fmla="*/ 16 w 21"/>
                <a:gd name="T11" fmla="*/ 2 h 20"/>
                <a:gd name="T12" fmla="*/ 15 w 21"/>
                <a:gd name="T13" fmla="*/ 1 h 20"/>
                <a:gd name="T14" fmla="*/ 13 w 21"/>
                <a:gd name="T15" fmla="*/ 1 h 20"/>
                <a:gd name="T16" fmla="*/ 12 w 21"/>
                <a:gd name="T17" fmla="*/ 3 h 20"/>
                <a:gd name="T18" fmla="*/ 10 w 21"/>
                <a:gd name="T19" fmla="*/ 2 h 20"/>
                <a:gd name="T20" fmla="*/ 10 w 21"/>
                <a:gd name="T21" fmla="*/ 1 h 20"/>
                <a:gd name="T22" fmla="*/ 8 w 21"/>
                <a:gd name="T23" fmla="*/ 0 h 20"/>
                <a:gd name="T24" fmla="*/ 7 w 21"/>
                <a:gd name="T25" fmla="*/ 0 h 20"/>
                <a:gd name="T26" fmla="*/ 6 w 21"/>
                <a:gd name="T27" fmla="*/ 2 h 20"/>
                <a:gd name="T28" fmla="*/ 6 w 21"/>
                <a:gd name="T29" fmla="*/ 3 h 20"/>
                <a:gd name="T30" fmla="*/ 5 w 21"/>
                <a:gd name="T31" fmla="*/ 4 h 20"/>
                <a:gd name="T32" fmla="*/ 4 w 21"/>
                <a:gd name="T33" fmla="*/ 4 h 20"/>
                <a:gd name="T34" fmla="*/ 2 w 21"/>
                <a:gd name="T35" fmla="*/ 4 h 20"/>
                <a:gd name="T36" fmla="*/ 1 w 21"/>
                <a:gd name="T37" fmla="*/ 5 h 20"/>
                <a:gd name="T38" fmla="*/ 1 w 21"/>
                <a:gd name="T39" fmla="*/ 7 h 20"/>
                <a:gd name="T40" fmla="*/ 2 w 21"/>
                <a:gd name="T41" fmla="*/ 8 h 20"/>
                <a:gd name="T42" fmla="*/ 2 w 21"/>
                <a:gd name="T43" fmla="*/ 10 h 20"/>
                <a:gd name="T44" fmla="*/ 1 w 21"/>
                <a:gd name="T45" fmla="*/ 10 h 20"/>
                <a:gd name="T46" fmla="*/ 0 w 21"/>
                <a:gd name="T47" fmla="*/ 12 h 20"/>
                <a:gd name="T48" fmla="*/ 0 w 21"/>
                <a:gd name="T49" fmla="*/ 13 h 20"/>
                <a:gd name="T50" fmla="*/ 2 w 21"/>
                <a:gd name="T51" fmla="*/ 14 h 20"/>
                <a:gd name="T52" fmla="*/ 3 w 21"/>
                <a:gd name="T53" fmla="*/ 14 h 20"/>
                <a:gd name="T54" fmla="*/ 4 w 21"/>
                <a:gd name="T55" fmla="*/ 15 h 20"/>
                <a:gd name="T56" fmla="*/ 4 w 21"/>
                <a:gd name="T57" fmla="*/ 17 h 20"/>
                <a:gd name="T58" fmla="*/ 4 w 21"/>
                <a:gd name="T59" fmla="*/ 19 h 20"/>
                <a:gd name="T60" fmla="*/ 5 w 21"/>
                <a:gd name="T61" fmla="*/ 19 h 20"/>
                <a:gd name="T62" fmla="*/ 7 w 21"/>
                <a:gd name="T63" fmla="*/ 19 h 20"/>
                <a:gd name="T64" fmla="*/ 8 w 21"/>
                <a:gd name="T65" fmla="*/ 18 h 20"/>
                <a:gd name="T66" fmla="*/ 10 w 21"/>
                <a:gd name="T67" fmla="*/ 18 h 20"/>
                <a:gd name="T68" fmla="*/ 10 w 21"/>
                <a:gd name="T69" fmla="*/ 19 h 20"/>
                <a:gd name="T70" fmla="*/ 12 w 21"/>
                <a:gd name="T71" fmla="*/ 20 h 20"/>
                <a:gd name="T72" fmla="*/ 13 w 21"/>
                <a:gd name="T73" fmla="*/ 20 h 20"/>
                <a:gd name="T74" fmla="*/ 14 w 21"/>
                <a:gd name="T75" fmla="*/ 18 h 20"/>
                <a:gd name="T76" fmla="*/ 14 w 21"/>
                <a:gd name="T77" fmla="*/ 17 h 20"/>
                <a:gd name="T78" fmla="*/ 15 w 21"/>
                <a:gd name="T79" fmla="*/ 16 h 20"/>
                <a:gd name="T80" fmla="*/ 17 w 21"/>
                <a:gd name="T81" fmla="*/ 17 h 20"/>
                <a:gd name="T82" fmla="*/ 19 w 21"/>
                <a:gd name="T83" fmla="*/ 16 h 20"/>
                <a:gd name="T84" fmla="*/ 19 w 21"/>
                <a:gd name="T85" fmla="*/ 15 h 20"/>
                <a:gd name="T86" fmla="*/ 19 w 21"/>
                <a:gd name="T87" fmla="*/ 13 h 20"/>
                <a:gd name="T88" fmla="*/ 18 w 21"/>
                <a:gd name="T89" fmla="*/ 12 h 20"/>
                <a:gd name="T90" fmla="*/ 18 w 21"/>
                <a:gd name="T91" fmla="*/ 10 h 20"/>
                <a:gd name="T92" fmla="*/ 19 w 21"/>
                <a:gd name="T93" fmla="*/ 10 h 20"/>
                <a:gd name="T94" fmla="*/ 20 w 21"/>
                <a:gd name="T95" fmla="*/ 8 h 20"/>
                <a:gd name="T96" fmla="*/ 20 w 21"/>
                <a:gd name="T97" fmla="*/ 7 h 20"/>
                <a:gd name="T98" fmla="*/ 11 w 21"/>
                <a:gd name="T99" fmla="*/ 14 h 20"/>
                <a:gd name="T100" fmla="*/ 6 w 21"/>
                <a:gd name="T101" fmla="*/ 11 h 20"/>
                <a:gd name="T102" fmla="*/ 9 w 21"/>
                <a:gd name="T103" fmla="*/ 6 h 20"/>
                <a:gd name="T104" fmla="*/ 14 w 21"/>
                <a:gd name="T105" fmla="*/ 9 h 20"/>
                <a:gd name="T106" fmla="*/ 11 w 21"/>
                <a:gd name="T10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" h="20">
                  <a:moveTo>
                    <a:pt x="20" y="7"/>
                  </a:move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0"/>
                    <a:pt x="7" y="20"/>
                    <a:pt x="7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5" y="19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1" y="9"/>
                    <a:pt x="20" y="8"/>
                  </a:cubicBezTo>
                  <a:lnTo>
                    <a:pt x="20" y="7"/>
                  </a:lnTo>
                  <a:close/>
                  <a:moveTo>
                    <a:pt x="11" y="14"/>
                  </a:moveTo>
                  <a:cubicBezTo>
                    <a:pt x="9" y="14"/>
                    <a:pt x="7" y="13"/>
                    <a:pt x="6" y="11"/>
                  </a:cubicBezTo>
                  <a:cubicBezTo>
                    <a:pt x="6" y="9"/>
                    <a:pt x="7" y="7"/>
                    <a:pt x="9" y="6"/>
                  </a:cubicBezTo>
                  <a:cubicBezTo>
                    <a:pt x="11" y="6"/>
                    <a:pt x="13" y="7"/>
                    <a:pt x="14" y="9"/>
                  </a:cubicBezTo>
                  <a:cubicBezTo>
                    <a:pt x="14" y="11"/>
                    <a:pt x="13" y="13"/>
                    <a:pt x="11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4" name="Freeform 231"/>
            <p:cNvSpPr/>
            <p:nvPr/>
          </p:nvSpPr>
          <p:spPr bwMode="auto">
            <a:xfrm>
              <a:off x="1160860" y="2329060"/>
              <a:ext cx="86915" cy="88106"/>
            </a:xfrm>
            <a:custGeom>
              <a:avLst/>
              <a:gdLst>
                <a:gd name="T0" fmla="*/ 0 w 73"/>
                <a:gd name="T1" fmla="*/ 28 h 74"/>
                <a:gd name="T2" fmla="*/ 2 w 73"/>
                <a:gd name="T3" fmla="*/ 56 h 74"/>
                <a:gd name="T4" fmla="*/ 26 w 73"/>
                <a:gd name="T5" fmla="*/ 74 h 74"/>
                <a:gd name="T6" fmla="*/ 54 w 73"/>
                <a:gd name="T7" fmla="*/ 72 h 74"/>
                <a:gd name="T8" fmla="*/ 73 w 73"/>
                <a:gd name="T9" fmla="*/ 48 h 74"/>
                <a:gd name="T10" fmla="*/ 69 w 73"/>
                <a:gd name="T11" fmla="*/ 20 h 74"/>
                <a:gd name="T12" fmla="*/ 45 w 73"/>
                <a:gd name="T13" fmla="*/ 0 h 74"/>
                <a:gd name="T14" fmla="*/ 17 w 73"/>
                <a:gd name="T15" fmla="*/ 5 h 74"/>
                <a:gd name="T16" fmla="*/ 0 w 73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4">
                  <a:moveTo>
                    <a:pt x="0" y="28"/>
                  </a:moveTo>
                  <a:lnTo>
                    <a:pt x="2" y="56"/>
                  </a:lnTo>
                  <a:lnTo>
                    <a:pt x="26" y="74"/>
                  </a:lnTo>
                  <a:lnTo>
                    <a:pt x="54" y="72"/>
                  </a:lnTo>
                  <a:lnTo>
                    <a:pt x="73" y="48"/>
                  </a:lnTo>
                  <a:lnTo>
                    <a:pt x="69" y="20"/>
                  </a:lnTo>
                  <a:lnTo>
                    <a:pt x="45" y="0"/>
                  </a:lnTo>
                  <a:lnTo>
                    <a:pt x="17" y="5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5" name="Freeform 232"/>
            <p:cNvSpPr/>
            <p:nvPr/>
          </p:nvSpPr>
          <p:spPr bwMode="auto">
            <a:xfrm>
              <a:off x="1008459" y="2213568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9 w 99"/>
                <a:gd name="T3" fmla="*/ 89 h 89"/>
                <a:gd name="T4" fmla="*/ 70 w 99"/>
                <a:gd name="T5" fmla="*/ 87 h 89"/>
                <a:gd name="T6" fmla="*/ 54 w 99"/>
                <a:gd name="T7" fmla="*/ 75 h 89"/>
                <a:gd name="T8" fmla="*/ 52 w 99"/>
                <a:gd name="T9" fmla="*/ 56 h 89"/>
                <a:gd name="T10" fmla="*/ 56 w 99"/>
                <a:gd name="T11" fmla="*/ 50 h 89"/>
                <a:gd name="T12" fmla="*/ 59 w 99"/>
                <a:gd name="T13" fmla="*/ 46 h 89"/>
                <a:gd name="T14" fmla="*/ 63 w 99"/>
                <a:gd name="T15" fmla="*/ 41 h 89"/>
                <a:gd name="T16" fmla="*/ 82 w 99"/>
                <a:gd name="T17" fmla="*/ 39 h 89"/>
                <a:gd name="T18" fmla="*/ 98 w 99"/>
                <a:gd name="T19" fmla="*/ 51 h 89"/>
                <a:gd name="T20" fmla="*/ 99 w 99"/>
                <a:gd name="T21" fmla="*/ 49 h 89"/>
                <a:gd name="T22" fmla="*/ 89 w 99"/>
                <a:gd name="T23" fmla="*/ 29 h 89"/>
                <a:gd name="T24" fmla="*/ 44 w 99"/>
                <a:gd name="T25" fmla="*/ 20 h 89"/>
                <a:gd name="T26" fmla="*/ 20 w 99"/>
                <a:gd name="T27" fmla="*/ 2 h 89"/>
                <a:gd name="T28" fmla="*/ 12 w 99"/>
                <a:gd name="T29" fmla="*/ 4 h 89"/>
                <a:gd name="T30" fmla="*/ 2 w 99"/>
                <a:gd name="T31" fmla="*/ 16 h 89"/>
                <a:gd name="T32" fmla="*/ 3 w 99"/>
                <a:gd name="T33" fmla="*/ 24 h 89"/>
                <a:gd name="T34" fmla="*/ 27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73" y="3"/>
                    <a:pt x="44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1"/>
                    <a:pt x="12" y="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1" y="22"/>
                    <a:pt x="3" y="24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18" y="75"/>
                    <a:pt x="46" y="84"/>
                    <a:pt x="46" y="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6" name="Freeform 233"/>
            <p:cNvSpPr/>
            <p:nvPr/>
          </p:nvSpPr>
          <p:spPr bwMode="auto">
            <a:xfrm>
              <a:off x="3013472" y="1536103"/>
              <a:ext cx="88106" cy="88106"/>
            </a:xfrm>
            <a:custGeom>
              <a:avLst/>
              <a:gdLst>
                <a:gd name="T0" fmla="*/ 0 w 74"/>
                <a:gd name="T1" fmla="*/ 28 h 74"/>
                <a:gd name="T2" fmla="*/ 5 w 74"/>
                <a:gd name="T3" fmla="*/ 56 h 74"/>
                <a:gd name="T4" fmla="*/ 26 w 74"/>
                <a:gd name="T5" fmla="*/ 74 h 74"/>
                <a:gd name="T6" fmla="*/ 56 w 74"/>
                <a:gd name="T7" fmla="*/ 71 h 74"/>
                <a:gd name="T8" fmla="*/ 74 w 74"/>
                <a:gd name="T9" fmla="*/ 48 h 74"/>
                <a:gd name="T10" fmla="*/ 69 w 74"/>
                <a:gd name="T11" fmla="*/ 20 h 74"/>
                <a:gd name="T12" fmla="*/ 46 w 74"/>
                <a:gd name="T13" fmla="*/ 0 h 74"/>
                <a:gd name="T14" fmla="*/ 17 w 74"/>
                <a:gd name="T15" fmla="*/ 4 h 74"/>
                <a:gd name="T16" fmla="*/ 0 w 74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4">
                  <a:moveTo>
                    <a:pt x="0" y="28"/>
                  </a:moveTo>
                  <a:lnTo>
                    <a:pt x="5" y="56"/>
                  </a:lnTo>
                  <a:lnTo>
                    <a:pt x="26" y="74"/>
                  </a:lnTo>
                  <a:lnTo>
                    <a:pt x="56" y="71"/>
                  </a:lnTo>
                  <a:lnTo>
                    <a:pt x="74" y="48"/>
                  </a:lnTo>
                  <a:lnTo>
                    <a:pt x="69" y="20"/>
                  </a:lnTo>
                  <a:lnTo>
                    <a:pt x="46" y="0"/>
                  </a:lnTo>
                  <a:lnTo>
                    <a:pt x="17" y="4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7" name="Freeform 234"/>
            <p:cNvSpPr/>
            <p:nvPr/>
          </p:nvSpPr>
          <p:spPr bwMode="auto">
            <a:xfrm>
              <a:off x="2864644" y="1420612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8 w 99"/>
                <a:gd name="T3" fmla="*/ 89 h 89"/>
                <a:gd name="T4" fmla="*/ 69 w 99"/>
                <a:gd name="T5" fmla="*/ 87 h 89"/>
                <a:gd name="T6" fmla="*/ 53 w 99"/>
                <a:gd name="T7" fmla="*/ 75 h 89"/>
                <a:gd name="T8" fmla="*/ 51 w 99"/>
                <a:gd name="T9" fmla="*/ 56 h 89"/>
                <a:gd name="T10" fmla="*/ 55 w 99"/>
                <a:gd name="T11" fmla="*/ 50 h 89"/>
                <a:gd name="T12" fmla="*/ 58 w 99"/>
                <a:gd name="T13" fmla="*/ 46 h 89"/>
                <a:gd name="T14" fmla="*/ 62 w 99"/>
                <a:gd name="T15" fmla="*/ 41 h 89"/>
                <a:gd name="T16" fmla="*/ 81 w 99"/>
                <a:gd name="T17" fmla="*/ 39 h 89"/>
                <a:gd name="T18" fmla="*/ 97 w 99"/>
                <a:gd name="T19" fmla="*/ 51 h 89"/>
                <a:gd name="T20" fmla="*/ 99 w 99"/>
                <a:gd name="T21" fmla="*/ 49 h 89"/>
                <a:gd name="T22" fmla="*/ 88 w 99"/>
                <a:gd name="T23" fmla="*/ 29 h 89"/>
                <a:gd name="T24" fmla="*/ 43 w 99"/>
                <a:gd name="T25" fmla="*/ 20 h 89"/>
                <a:gd name="T26" fmla="*/ 19 w 99"/>
                <a:gd name="T27" fmla="*/ 2 h 89"/>
                <a:gd name="T28" fmla="*/ 11 w 99"/>
                <a:gd name="T29" fmla="*/ 3 h 89"/>
                <a:gd name="T30" fmla="*/ 2 w 99"/>
                <a:gd name="T31" fmla="*/ 16 h 89"/>
                <a:gd name="T32" fmla="*/ 3 w 99"/>
                <a:gd name="T33" fmla="*/ 24 h 89"/>
                <a:gd name="T34" fmla="*/ 26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73" y="3"/>
                    <a:pt x="43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3" y="1"/>
                    <a:pt x="11" y="3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3" y="2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7" y="75"/>
                    <a:pt x="46" y="84"/>
                    <a:pt x="4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8" name="Freeform 235"/>
            <p:cNvSpPr>
              <a:spLocks noEditPoints="1"/>
            </p:cNvSpPr>
            <p:nvPr/>
          </p:nvSpPr>
          <p:spPr bwMode="auto">
            <a:xfrm>
              <a:off x="2647950" y="2632668"/>
              <a:ext cx="177403" cy="17859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2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6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5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8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8 h 69"/>
                <a:gd name="T78" fmla="*/ 61 w 69"/>
                <a:gd name="T79" fmla="*/ 41 h 69"/>
                <a:gd name="T80" fmla="*/ 56 w 69"/>
                <a:gd name="T81" fmla="*/ 46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8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2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2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7"/>
                  </a:cubicBezTo>
                  <a:cubicBezTo>
                    <a:pt x="39" y="57"/>
                    <a:pt x="39" y="58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6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5"/>
                    <a:pt x="23" y="54"/>
                  </a:cubicBezTo>
                  <a:cubicBezTo>
                    <a:pt x="22" y="54"/>
                    <a:pt x="21" y="54"/>
                    <a:pt x="21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6"/>
                    <a:pt x="15" y="55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50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3"/>
                    <a:pt x="15" y="22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2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3"/>
                    <a:pt x="54" y="15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20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9"/>
                    <a:pt x="56" y="29"/>
                  </a:cubicBezTo>
                  <a:cubicBezTo>
                    <a:pt x="57" y="30"/>
                    <a:pt x="57" y="31"/>
                    <a:pt x="58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6"/>
                    <a:pt x="56" y="36"/>
                    <a:pt x="56" y="38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9" name="Freeform 236"/>
            <p:cNvSpPr/>
            <p:nvPr/>
          </p:nvSpPr>
          <p:spPr bwMode="auto">
            <a:xfrm>
              <a:off x="2722959" y="2671959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5 h 24"/>
                <a:gd name="T10" fmla="*/ 1 w 10"/>
                <a:gd name="T11" fmla="*/ 19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1" y="17"/>
                    <a:pt x="1" y="19"/>
                  </a:cubicBezTo>
                  <a:cubicBezTo>
                    <a:pt x="0" y="21"/>
                    <a:pt x="2" y="24"/>
                    <a:pt x="5" y="24"/>
                  </a:cubicBezTo>
                  <a:cubicBezTo>
                    <a:pt x="7" y="24"/>
                    <a:pt x="10" y="23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0" name="Freeform 237"/>
            <p:cNvSpPr/>
            <p:nvPr/>
          </p:nvSpPr>
          <p:spPr bwMode="auto">
            <a:xfrm>
              <a:off x="2722959" y="2736253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2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1" name="Freeform 238"/>
            <p:cNvSpPr/>
            <p:nvPr/>
          </p:nvSpPr>
          <p:spPr bwMode="auto">
            <a:xfrm>
              <a:off x="2740819" y="2612428"/>
              <a:ext cx="17859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1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2" name="Freeform 239"/>
            <p:cNvSpPr>
              <a:spLocks noEditPoints="1"/>
            </p:cNvSpPr>
            <p:nvPr/>
          </p:nvSpPr>
          <p:spPr bwMode="auto">
            <a:xfrm>
              <a:off x="2722959" y="2583853"/>
              <a:ext cx="61913" cy="5476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10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8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3" name="Freeform 240"/>
            <p:cNvSpPr>
              <a:spLocks noEditPoints="1"/>
            </p:cNvSpPr>
            <p:nvPr/>
          </p:nvSpPr>
          <p:spPr bwMode="auto">
            <a:xfrm>
              <a:off x="3323034" y="2592187"/>
              <a:ext cx="177403" cy="17740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1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5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4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7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7 h 69"/>
                <a:gd name="T78" fmla="*/ 61 w 69"/>
                <a:gd name="T79" fmla="*/ 41 h 69"/>
                <a:gd name="T80" fmla="*/ 56 w 69"/>
                <a:gd name="T81" fmla="*/ 45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7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1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1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6"/>
                  </a:cubicBezTo>
                  <a:cubicBezTo>
                    <a:pt x="39" y="57"/>
                    <a:pt x="39" y="57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4"/>
                    <a:pt x="23" y="54"/>
                  </a:cubicBezTo>
                  <a:cubicBezTo>
                    <a:pt x="22" y="54"/>
                    <a:pt x="21" y="54"/>
                    <a:pt x="21" y="54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6"/>
                    <a:pt x="15" y="54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49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7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2" y="13"/>
                    <a:pt x="54" y="14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19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8"/>
                    <a:pt x="56" y="29"/>
                  </a:cubicBezTo>
                  <a:cubicBezTo>
                    <a:pt x="57" y="30"/>
                    <a:pt x="57" y="30"/>
                    <a:pt x="58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5"/>
                    <a:pt x="56" y="36"/>
                    <a:pt x="56" y="37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4" name="Freeform 241"/>
            <p:cNvSpPr/>
            <p:nvPr/>
          </p:nvSpPr>
          <p:spPr bwMode="auto">
            <a:xfrm>
              <a:off x="3396853" y="2630287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4 h 24"/>
                <a:gd name="T10" fmla="*/ 1 w 10"/>
                <a:gd name="T11" fmla="*/ 18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5"/>
                    <a:pt x="1" y="16"/>
                    <a:pt x="1" y="18"/>
                  </a:cubicBezTo>
                  <a:cubicBezTo>
                    <a:pt x="0" y="21"/>
                    <a:pt x="2" y="23"/>
                    <a:pt x="5" y="24"/>
                  </a:cubicBezTo>
                  <a:cubicBezTo>
                    <a:pt x="7" y="24"/>
                    <a:pt x="10" y="22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5" name="Freeform 242"/>
            <p:cNvSpPr/>
            <p:nvPr/>
          </p:nvSpPr>
          <p:spPr bwMode="auto">
            <a:xfrm>
              <a:off x="3396853" y="2694581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1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6" name="Freeform 243"/>
            <p:cNvSpPr/>
            <p:nvPr/>
          </p:nvSpPr>
          <p:spPr bwMode="auto">
            <a:xfrm>
              <a:off x="3414712" y="2571946"/>
              <a:ext cx="19050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0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7" name="Freeform 244"/>
            <p:cNvSpPr>
              <a:spLocks noEditPoints="1"/>
            </p:cNvSpPr>
            <p:nvPr/>
          </p:nvSpPr>
          <p:spPr bwMode="auto">
            <a:xfrm>
              <a:off x="3396853" y="2543371"/>
              <a:ext cx="61913" cy="5357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9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7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9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8" name="Freeform 245"/>
            <p:cNvSpPr>
              <a:spLocks noEditPoints="1"/>
            </p:cNvSpPr>
            <p:nvPr/>
          </p:nvSpPr>
          <p:spPr bwMode="auto">
            <a:xfrm>
              <a:off x="2259807" y="1686122"/>
              <a:ext cx="197644" cy="202406"/>
            </a:xfrm>
            <a:custGeom>
              <a:avLst/>
              <a:gdLst>
                <a:gd name="T0" fmla="*/ 74 w 77"/>
                <a:gd name="T1" fmla="*/ 36 h 79"/>
                <a:gd name="T2" fmla="*/ 72 w 77"/>
                <a:gd name="T3" fmla="*/ 33 h 79"/>
                <a:gd name="T4" fmla="*/ 76 w 77"/>
                <a:gd name="T5" fmla="*/ 10 h 79"/>
                <a:gd name="T6" fmla="*/ 72 w 77"/>
                <a:gd name="T7" fmla="*/ 5 h 79"/>
                <a:gd name="T8" fmla="*/ 60 w 77"/>
                <a:gd name="T9" fmla="*/ 3 h 79"/>
                <a:gd name="T10" fmla="*/ 56 w 77"/>
                <a:gd name="T11" fmla="*/ 7 h 79"/>
                <a:gd name="T12" fmla="*/ 55 w 77"/>
                <a:gd name="T13" fmla="*/ 12 h 79"/>
                <a:gd name="T14" fmla="*/ 50 w 77"/>
                <a:gd name="T15" fmla="*/ 5 h 79"/>
                <a:gd name="T16" fmla="*/ 36 w 77"/>
                <a:gd name="T17" fmla="*/ 3 h 79"/>
                <a:gd name="T18" fmla="*/ 4 w 77"/>
                <a:gd name="T19" fmla="*/ 25 h 79"/>
                <a:gd name="T20" fmla="*/ 5 w 77"/>
                <a:gd name="T21" fmla="*/ 32 h 79"/>
                <a:gd name="T22" fmla="*/ 0 w 77"/>
                <a:gd name="T23" fmla="*/ 66 h 79"/>
                <a:gd name="T24" fmla="*/ 3 w 77"/>
                <a:gd name="T25" fmla="*/ 70 h 79"/>
                <a:gd name="T26" fmla="*/ 62 w 77"/>
                <a:gd name="T27" fmla="*/ 78 h 79"/>
                <a:gd name="T28" fmla="*/ 66 w 77"/>
                <a:gd name="T29" fmla="*/ 76 h 79"/>
                <a:gd name="T30" fmla="*/ 71 w 77"/>
                <a:gd name="T31" fmla="*/ 42 h 79"/>
                <a:gd name="T32" fmla="*/ 74 w 77"/>
                <a:gd name="T33" fmla="*/ 36 h 79"/>
                <a:gd name="T34" fmla="*/ 28 w 77"/>
                <a:gd name="T35" fmla="*/ 68 h 79"/>
                <a:gd name="T36" fmla="*/ 9 w 77"/>
                <a:gd name="T37" fmla="*/ 65 h 79"/>
                <a:gd name="T38" fmla="*/ 12 w 77"/>
                <a:gd name="T39" fmla="*/ 43 h 79"/>
                <a:gd name="T40" fmla="*/ 16 w 77"/>
                <a:gd name="T41" fmla="*/ 40 h 79"/>
                <a:gd name="T42" fmla="*/ 28 w 77"/>
                <a:gd name="T43" fmla="*/ 41 h 79"/>
                <a:gd name="T44" fmla="*/ 31 w 77"/>
                <a:gd name="T45" fmla="*/ 46 h 79"/>
                <a:gd name="T46" fmla="*/ 28 w 77"/>
                <a:gd name="T47" fmla="*/ 68 h 79"/>
                <a:gd name="T48" fmla="*/ 47 w 77"/>
                <a:gd name="T49" fmla="*/ 63 h 79"/>
                <a:gd name="T50" fmla="*/ 43 w 77"/>
                <a:gd name="T51" fmla="*/ 62 h 79"/>
                <a:gd name="T52" fmla="*/ 40 w 77"/>
                <a:gd name="T53" fmla="*/ 58 h 79"/>
                <a:gd name="T54" fmla="*/ 41 w 77"/>
                <a:gd name="T55" fmla="*/ 54 h 79"/>
                <a:gd name="T56" fmla="*/ 49 w 77"/>
                <a:gd name="T57" fmla="*/ 56 h 79"/>
                <a:gd name="T58" fmla="*/ 47 w 77"/>
                <a:gd name="T59" fmla="*/ 63 h 79"/>
                <a:gd name="T60" fmla="*/ 49 w 77"/>
                <a:gd name="T61" fmla="*/ 52 h 79"/>
                <a:gd name="T62" fmla="*/ 41 w 77"/>
                <a:gd name="T63" fmla="*/ 51 h 79"/>
                <a:gd name="T64" fmla="*/ 42 w 77"/>
                <a:gd name="T65" fmla="*/ 47 h 79"/>
                <a:gd name="T66" fmla="*/ 46 w 77"/>
                <a:gd name="T67" fmla="*/ 44 h 79"/>
                <a:gd name="T68" fmla="*/ 50 w 77"/>
                <a:gd name="T69" fmla="*/ 44 h 79"/>
                <a:gd name="T70" fmla="*/ 49 w 77"/>
                <a:gd name="T71" fmla="*/ 52 h 79"/>
                <a:gd name="T72" fmla="*/ 60 w 77"/>
                <a:gd name="T73" fmla="*/ 61 h 79"/>
                <a:gd name="T74" fmla="*/ 55 w 77"/>
                <a:gd name="T75" fmla="*/ 64 h 79"/>
                <a:gd name="T76" fmla="*/ 51 w 77"/>
                <a:gd name="T77" fmla="*/ 63 h 79"/>
                <a:gd name="T78" fmla="*/ 52 w 77"/>
                <a:gd name="T79" fmla="*/ 56 h 79"/>
                <a:gd name="T80" fmla="*/ 60 w 77"/>
                <a:gd name="T81" fmla="*/ 57 h 79"/>
                <a:gd name="T82" fmla="*/ 60 w 77"/>
                <a:gd name="T83" fmla="*/ 61 h 79"/>
                <a:gd name="T84" fmla="*/ 61 w 77"/>
                <a:gd name="T85" fmla="*/ 54 h 79"/>
                <a:gd name="T86" fmla="*/ 53 w 77"/>
                <a:gd name="T87" fmla="*/ 52 h 79"/>
                <a:gd name="T88" fmla="*/ 54 w 77"/>
                <a:gd name="T89" fmla="*/ 45 h 79"/>
                <a:gd name="T90" fmla="*/ 58 w 77"/>
                <a:gd name="T91" fmla="*/ 46 h 79"/>
                <a:gd name="T92" fmla="*/ 61 w 77"/>
                <a:gd name="T93" fmla="*/ 50 h 79"/>
                <a:gd name="T94" fmla="*/ 61 w 77"/>
                <a:gd name="T95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79">
                  <a:moveTo>
                    <a:pt x="74" y="36"/>
                  </a:moveTo>
                  <a:cubicBezTo>
                    <a:pt x="72" y="33"/>
                    <a:pt x="72" y="33"/>
                    <a:pt x="72" y="33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7"/>
                    <a:pt x="75" y="5"/>
                    <a:pt x="72" y="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3"/>
                    <a:pt x="56" y="5"/>
                    <a:pt x="56" y="7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1"/>
                    <a:pt x="40" y="0"/>
                    <a:pt x="36" y="3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8"/>
                    <a:pt x="1" y="31"/>
                    <a:pt x="5" y="3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70"/>
                    <a:pt x="3" y="7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4" y="79"/>
                    <a:pt x="66" y="78"/>
                    <a:pt x="66" y="76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6" y="42"/>
                    <a:pt x="77" y="40"/>
                    <a:pt x="74" y="36"/>
                  </a:cubicBezTo>
                  <a:close/>
                  <a:moveTo>
                    <a:pt x="28" y="68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1"/>
                    <a:pt x="14" y="39"/>
                    <a:pt x="16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2" y="44"/>
                    <a:pt x="31" y="46"/>
                  </a:cubicBezTo>
                  <a:lnTo>
                    <a:pt x="28" y="68"/>
                  </a:lnTo>
                  <a:close/>
                  <a:moveTo>
                    <a:pt x="47" y="63"/>
                  </a:moveTo>
                  <a:cubicBezTo>
                    <a:pt x="43" y="62"/>
                    <a:pt x="43" y="62"/>
                    <a:pt x="43" y="62"/>
                  </a:cubicBezTo>
                  <a:cubicBezTo>
                    <a:pt x="41" y="62"/>
                    <a:pt x="40" y="60"/>
                    <a:pt x="40" y="5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9" y="56"/>
                    <a:pt x="49" y="56"/>
                    <a:pt x="49" y="56"/>
                  </a:cubicBezTo>
                  <a:lnTo>
                    <a:pt x="47" y="63"/>
                  </a:lnTo>
                  <a:close/>
                  <a:moveTo>
                    <a:pt x="49" y="52"/>
                  </a:moveTo>
                  <a:cubicBezTo>
                    <a:pt x="41" y="51"/>
                    <a:pt x="41" y="51"/>
                    <a:pt x="41" y="51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4" y="44"/>
                    <a:pt x="46" y="44"/>
                  </a:cubicBezTo>
                  <a:cubicBezTo>
                    <a:pt x="50" y="44"/>
                    <a:pt x="50" y="44"/>
                    <a:pt x="50" y="44"/>
                  </a:cubicBezTo>
                  <a:lnTo>
                    <a:pt x="49" y="52"/>
                  </a:lnTo>
                  <a:close/>
                  <a:moveTo>
                    <a:pt x="60" y="61"/>
                  </a:moveTo>
                  <a:cubicBezTo>
                    <a:pt x="59" y="63"/>
                    <a:pt x="57" y="64"/>
                    <a:pt x="55" y="64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60" y="57"/>
                    <a:pt x="60" y="57"/>
                    <a:pt x="60" y="57"/>
                  </a:cubicBezTo>
                  <a:lnTo>
                    <a:pt x="60" y="61"/>
                  </a:lnTo>
                  <a:close/>
                  <a:moveTo>
                    <a:pt x="61" y="54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6"/>
                    <a:pt x="62" y="48"/>
                    <a:pt x="61" y="50"/>
                  </a:cubicBezTo>
                  <a:lnTo>
                    <a:pt x="61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9" name="Freeform 246"/>
            <p:cNvSpPr>
              <a:spLocks noEditPoints="1"/>
            </p:cNvSpPr>
            <p:nvPr/>
          </p:nvSpPr>
          <p:spPr bwMode="auto">
            <a:xfrm>
              <a:off x="1418034" y="2146893"/>
              <a:ext cx="102394" cy="197644"/>
            </a:xfrm>
            <a:custGeom>
              <a:avLst/>
              <a:gdLst>
                <a:gd name="T0" fmla="*/ 34 w 40"/>
                <a:gd name="T1" fmla="*/ 38 h 77"/>
                <a:gd name="T2" fmla="*/ 27 w 40"/>
                <a:gd name="T3" fmla="*/ 33 h 77"/>
                <a:gd name="T4" fmla="*/ 25 w 40"/>
                <a:gd name="T5" fmla="*/ 18 h 77"/>
                <a:gd name="T6" fmla="*/ 26 w 40"/>
                <a:gd name="T7" fmla="*/ 18 h 77"/>
                <a:gd name="T8" fmla="*/ 30 w 40"/>
                <a:gd name="T9" fmla="*/ 18 h 77"/>
                <a:gd name="T10" fmla="*/ 31 w 40"/>
                <a:gd name="T11" fmla="*/ 17 h 77"/>
                <a:gd name="T12" fmla="*/ 32 w 40"/>
                <a:gd name="T13" fmla="*/ 14 h 77"/>
                <a:gd name="T14" fmla="*/ 32 w 40"/>
                <a:gd name="T15" fmla="*/ 11 h 77"/>
                <a:gd name="T16" fmla="*/ 31 w 40"/>
                <a:gd name="T17" fmla="*/ 10 h 77"/>
                <a:gd name="T18" fmla="*/ 30 w 40"/>
                <a:gd name="T19" fmla="*/ 9 h 77"/>
                <a:gd name="T20" fmla="*/ 27 w 40"/>
                <a:gd name="T21" fmla="*/ 9 h 77"/>
                <a:gd name="T22" fmla="*/ 23 w 40"/>
                <a:gd name="T23" fmla="*/ 9 h 77"/>
                <a:gd name="T24" fmla="*/ 23 w 40"/>
                <a:gd name="T25" fmla="*/ 2 h 77"/>
                <a:gd name="T26" fmla="*/ 20 w 40"/>
                <a:gd name="T27" fmla="*/ 0 h 77"/>
                <a:gd name="T28" fmla="*/ 18 w 40"/>
                <a:gd name="T29" fmla="*/ 3 h 77"/>
                <a:gd name="T30" fmla="*/ 19 w 40"/>
                <a:gd name="T31" fmla="*/ 10 h 77"/>
                <a:gd name="T32" fmla="*/ 18 w 40"/>
                <a:gd name="T33" fmla="*/ 10 h 77"/>
                <a:gd name="T34" fmla="*/ 14 w 40"/>
                <a:gd name="T35" fmla="*/ 10 h 77"/>
                <a:gd name="T36" fmla="*/ 13 w 40"/>
                <a:gd name="T37" fmla="*/ 3 h 77"/>
                <a:gd name="T38" fmla="*/ 10 w 40"/>
                <a:gd name="T39" fmla="*/ 1 h 77"/>
                <a:gd name="T40" fmla="*/ 8 w 40"/>
                <a:gd name="T41" fmla="*/ 4 h 77"/>
                <a:gd name="T42" fmla="*/ 9 w 40"/>
                <a:gd name="T43" fmla="*/ 12 h 77"/>
                <a:gd name="T44" fmla="*/ 4 w 40"/>
                <a:gd name="T45" fmla="*/ 16 h 77"/>
                <a:gd name="T46" fmla="*/ 1 w 40"/>
                <a:gd name="T47" fmla="*/ 21 h 77"/>
                <a:gd name="T48" fmla="*/ 0 w 40"/>
                <a:gd name="T49" fmla="*/ 26 h 77"/>
                <a:gd name="T50" fmla="*/ 2 w 40"/>
                <a:gd name="T51" fmla="*/ 33 h 77"/>
                <a:gd name="T52" fmla="*/ 6 w 40"/>
                <a:gd name="T53" fmla="*/ 37 h 77"/>
                <a:gd name="T54" fmla="*/ 11 w 40"/>
                <a:gd name="T55" fmla="*/ 39 h 77"/>
                <a:gd name="T56" fmla="*/ 12 w 40"/>
                <a:gd name="T57" fmla="*/ 40 h 77"/>
                <a:gd name="T58" fmla="*/ 15 w 40"/>
                <a:gd name="T59" fmla="*/ 57 h 77"/>
                <a:gd name="T60" fmla="*/ 10 w 40"/>
                <a:gd name="T61" fmla="*/ 57 h 77"/>
                <a:gd name="T62" fmla="*/ 5 w 40"/>
                <a:gd name="T63" fmla="*/ 56 h 77"/>
                <a:gd name="T64" fmla="*/ 4 w 40"/>
                <a:gd name="T65" fmla="*/ 57 h 77"/>
                <a:gd name="T66" fmla="*/ 3 w 40"/>
                <a:gd name="T67" fmla="*/ 60 h 77"/>
                <a:gd name="T68" fmla="*/ 3 w 40"/>
                <a:gd name="T69" fmla="*/ 63 h 77"/>
                <a:gd name="T70" fmla="*/ 4 w 40"/>
                <a:gd name="T71" fmla="*/ 65 h 77"/>
                <a:gd name="T72" fmla="*/ 9 w 40"/>
                <a:gd name="T73" fmla="*/ 66 h 77"/>
                <a:gd name="T74" fmla="*/ 16 w 40"/>
                <a:gd name="T75" fmla="*/ 66 h 77"/>
                <a:gd name="T76" fmla="*/ 17 w 40"/>
                <a:gd name="T77" fmla="*/ 75 h 77"/>
                <a:gd name="T78" fmla="*/ 20 w 40"/>
                <a:gd name="T79" fmla="*/ 77 h 77"/>
                <a:gd name="T80" fmla="*/ 22 w 40"/>
                <a:gd name="T81" fmla="*/ 74 h 77"/>
                <a:gd name="T82" fmla="*/ 21 w 40"/>
                <a:gd name="T83" fmla="*/ 66 h 77"/>
                <a:gd name="T84" fmla="*/ 26 w 40"/>
                <a:gd name="T85" fmla="*/ 65 h 77"/>
                <a:gd name="T86" fmla="*/ 27 w 40"/>
                <a:gd name="T87" fmla="*/ 73 h 77"/>
                <a:gd name="T88" fmla="*/ 29 w 40"/>
                <a:gd name="T89" fmla="*/ 76 h 77"/>
                <a:gd name="T90" fmla="*/ 32 w 40"/>
                <a:gd name="T91" fmla="*/ 73 h 77"/>
                <a:gd name="T92" fmla="*/ 30 w 40"/>
                <a:gd name="T93" fmla="*/ 63 h 77"/>
                <a:gd name="T94" fmla="*/ 34 w 40"/>
                <a:gd name="T95" fmla="*/ 61 h 77"/>
                <a:gd name="T96" fmla="*/ 38 w 40"/>
                <a:gd name="T97" fmla="*/ 55 h 77"/>
                <a:gd name="T98" fmla="*/ 39 w 40"/>
                <a:gd name="T99" fmla="*/ 47 h 77"/>
                <a:gd name="T100" fmla="*/ 34 w 40"/>
                <a:gd name="T101" fmla="*/ 38 h 77"/>
                <a:gd name="T102" fmla="*/ 15 w 40"/>
                <a:gd name="T103" fmla="*/ 19 h 77"/>
                <a:gd name="T104" fmla="*/ 20 w 40"/>
                <a:gd name="T105" fmla="*/ 18 h 77"/>
                <a:gd name="T106" fmla="*/ 21 w 40"/>
                <a:gd name="T107" fmla="*/ 32 h 77"/>
                <a:gd name="T108" fmla="*/ 16 w 40"/>
                <a:gd name="T109" fmla="*/ 30 h 77"/>
                <a:gd name="T110" fmla="*/ 15 w 40"/>
                <a:gd name="T111" fmla="*/ 19 h 77"/>
                <a:gd name="T112" fmla="*/ 20 w 40"/>
                <a:gd name="T113" fmla="*/ 56 h 77"/>
                <a:gd name="T114" fmla="*/ 18 w 40"/>
                <a:gd name="T115" fmla="*/ 41 h 77"/>
                <a:gd name="T116" fmla="*/ 23 w 40"/>
                <a:gd name="T117" fmla="*/ 43 h 77"/>
                <a:gd name="T118" fmla="*/ 24 w 40"/>
                <a:gd name="T119" fmla="*/ 55 h 77"/>
                <a:gd name="T120" fmla="*/ 20 w 40"/>
                <a:gd name="T121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77">
                  <a:moveTo>
                    <a:pt x="34" y="38"/>
                  </a:moveTo>
                  <a:cubicBezTo>
                    <a:pt x="32" y="36"/>
                    <a:pt x="30" y="35"/>
                    <a:pt x="27" y="3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7" y="18"/>
                    <a:pt x="29" y="18"/>
                    <a:pt x="30" y="18"/>
                  </a:cubicBezTo>
                  <a:cubicBezTo>
                    <a:pt x="31" y="19"/>
                    <a:pt x="31" y="18"/>
                    <a:pt x="31" y="17"/>
                  </a:cubicBezTo>
                  <a:cubicBezTo>
                    <a:pt x="32" y="16"/>
                    <a:pt x="32" y="15"/>
                    <a:pt x="32" y="14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6" y="9"/>
                    <a:pt x="25" y="9"/>
                    <a:pt x="23" y="9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8" y="0"/>
                    <a:pt x="18" y="1"/>
                    <a:pt x="18" y="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6" y="10"/>
                    <a:pt x="15" y="10"/>
                    <a:pt x="14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1" y="1"/>
                    <a:pt x="10" y="1"/>
                  </a:cubicBezTo>
                  <a:cubicBezTo>
                    <a:pt x="9" y="1"/>
                    <a:pt x="8" y="3"/>
                    <a:pt x="8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5" y="14"/>
                    <a:pt x="4" y="16"/>
                  </a:cubicBezTo>
                  <a:cubicBezTo>
                    <a:pt x="2" y="17"/>
                    <a:pt x="1" y="19"/>
                    <a:pt x="1" y="21"/>
                  </a:cubicBezTo>
                  <a:cubicBezTo>
                    <a:pt x="0" y="23"/>
                    <a:pt x="0" y="24"/>
                    <a:pt x="0" y="26"/>
                  </a:cubicBezTo>
                  <a:cubicBezTo>
                    <a:pt x="1" y="29"/>
                    <a:pt x="1" y="31"/>
                    <a:pt x="2" y="33"/>
                  </a:cubicBezTo>
                  <a:cubicBezTo>
                    <a:pt x="3" y="34"/>
                    <a:pt x="5" y="36"/>
                    <a:pt x="6" y="37"/>
                  </a:cubicBezTo>
                  <a:cubicBezTo>
                    <a:pt x="8" y="38"/>
                    <a:pt x="9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57"/>
                    <a:pt x="12" y="57"/>
                    <a:pt x="10" y="57"/>
                  </a:cubicBezTo>
                  <a:cubicBezTo>
                    <a:pt x="8" y="57"/>
                    <a:pt x="6" y="56"/>
                    <a:pt x="5" y="56"/>
                  </a:cubicBezTo>
                  <a:cubicBezTo>
                    <a:pt x="4" y="56"/>
                    <a:pt x="4" y="56"/>
                    <a:pt x="4" y="57"/>
                  </a:cubicBezTo>
                  <a:cubicBezTo>
                    <a:pt x="3" y="58"/>
                    <a:pt x="3" y="59"/>
                    <a:pt x="3" y="60"/>
                  </a:cubicBezTo>
                  <a:cubicBezTo>
                    <a:pt x="3" y="61"/>
                    <a:pt x="3" y="62"/>
                    <a:pt x="3" y="63"/>
                  </a:cubicBezTo>
                  <a:cubicBezTo>
                    <a:pt x="3" y="64"/>
                    <a:pt x="3" y="64"/>
                    <a:pt x="4" y="65"/>
                  </a:cubicBezTo>
                  <a:cubicBezTo>
                    <a:pt x="5" y="65"/>
                    <a:pt x="7" y="66"/>
                    <a:pt x="9" y="66"/>
                  </a:cubicBezTo>
                  <a:cubicBezTo>
                    <a:pt x="11" y="66"/>
                    <a:pt x="13" y="66"/>
                    <a:pt x="16" y="66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6"/>
                    <a:pt x="18" y="77"/>
                    <a:pt x="20" y="77"/>
                  </a:cubicBezTo>
                  <a:cubicBezTo>
                    <a:pt x="21" y="77"/>
                    <a:pt x="22" y="75"/>
                    <a:pt x="22" y="74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5"/>
                    <a:pt x="24" y="65"/>
                    <a:pt x="26" y="65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5"/>
                    <a:pt x="28" y="76"/>
                    <a:pt x="29" y="76"/>
                  </a:cubicBezTo>
                  <a:cubicBezTo>
                    <a:pt x="31" y="75"/>
                    <a:pt x="32" y="74"/>
                    <a:pt x="32" y="7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2" y="62"/>
                    <a:pt x="33" y="62"/>
                    <a:pt x="34" y="61"/>
                  </a:cubicBezTo>
                  <a:cubicBezTo>
                    <a:pt x="36" y="59"/>
                    <a:pt x="37" y="57"/>
                    <a:pt x="38" y="55"/>
                  </a:cubicBezTo>
                  <a:cubicBezTo>
                    <a:pt x="39" y="53"/>
                    <a:pt x="40" y="50"/>
                    <a:pt x="39" y="47"/>
                  </a:cubicBezTo>
                  <a:cubicBezTo>
                    <a:pt x="39" y="43"/>
                    <a:pt x="37" y="40"/>
                    <a:pt x="34" y="38"/>
                  </a:cubicBezTo>
                  <a:close/>
                  <a:moveTo>
                    <a:pt x="15" y="19"/>
                  </a:moveTo>
                  <a:cubicBezTo>
                    <a:pt x="16" y="19"/>
                    <a:pt x="18" y="18"/>
                    <a:pt x="20" y="18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9" y="31"/>
                    <a:pt x="18" y="31"/>
                    <a:pt x="16" y="30"/>
                  </a:cubicBezTo>
                  <a:lnTo>
                    <a:pt x="15" y="19"/>
                  </a:lnTo>
                  <a:close/>
                  <a:moveTo>
                    <a:pt x="20" y="56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20" y="42"/>
                    <a:pt x="21" y="42"/>
                    <a:pt x="23" y="4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1" y="56"/>
                    <a:pt x="2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0" name="Freeform 247"/>
            <p:cNvSpPr>
              <a:spLocks noEditPoints="1"/>
            </p:cNvSpPr>
            <p:nvPr/>
          </p:nvSpPr>
          <p:spPr bwMode="auto">
            <a:xfrm>
              <a:off x="3500437" y="2105222"/>
              <a:ext cx="117872" cy="232172"/>
            </a:xfrm>
            <a:custGeom>
              <a:avLst/>
              <a:gdLst>
                <a:gd name="T0" fmla="*/ 39 w 46"/>
                <a:gd name="T1" fmla="*/ 44 h 90"/>
                <a:gd name="T2" fmla="*/ 31 w 46"/>
                <a:gd name="T3" fmla="*/ 39 h 90"/>
                <a:gd name="T4" fmla="*/ 28 w 46"/>
                <a:gd name="T5" fmla="*/ 21 h 90"/>
                <a:gd name="T6" fmla="*/ 30 w 46"/>
                <a:gd name="T7" fmla="*/ 21 h 90"/>
                <a:gd name="T8" fmla="*/ 35 w 46"/>
                <a:gd name="T9" fmla="*/ 22 h 90"/>
                <a:gd name="T10" fmla="*/ 36 w 46"/>
                <a:gd name="T11" fmla="*/ 20 h 90"/>
                <a:gd name="T12" fmla="*/ 37 w 46"/>
                <a:gd name="T13" fmla="*/ 17 h 90"/>
                <a:gd name="T14" fmla="*/ 37 w 46"/>
                <a:gd name="T15" fmla="*/ 13 h 90"/>
                <a:gd name="T16" fmla="*/ 36 w 46"/>
                <a:gd name="T17" fmla="*/ 12 h 90"/>
                <a:gd name="T18" fmla="*/ 34 w 46"/>
                <a:gd name="T19" fmla="*/ 11 h 90"/>
                <a:gd name="T20" fmla="*/ 31 w 46"/>
                <a:gd name="T21" fmla="*/ 11 h 90"/>
                <a:gd name="T22" fmla="*/ 27 w 46"/>
                <a:gd name="T23" fmla="*/ 11 h 90"/>
                <a:gd name="T24" fmla="*/ 26 w 46"/>
                <a:gd name="T25" fmla="*/ 3 h 90"/>
                <a:gd name="T26" fmla="*/ 23 w 46"/>
                <a:gd name="T27" fmla="*/ 0 h 90"/>
                <a:gd name="T28" fmla="*/ 20 w 46"/>
                <a:gd name="T29" fmla="*/ 4 h 90"/>
                <a:gd name="T30" fmla="*/ 21 w 46"/>
                <a:gd name="T31" fmla="*/ 12 h 90"/>
                <a:gd name="T32" fmla="*/ 21 w 46"/>
                <a:gd name="T33" fmla="*/ 12 h 90"/>
                <a:gd name="T34" fmla="*/ 16 w 46"/>
                <a:gd name="T35" fmla="*/ 13 h 90"/>
                <a:gd name="T36" fmla="*/ 15 w 46"/>
                <a:gd name="T37" fmla="*/ 4 h 90"/>
                <a:gd name="T38" fmla="*/ 12 w 46"/>
                <a:gd name="T39" fmla="*/ 2 h 90"/>
                <a:gd name="T40" fmla="*/ 9 w 46"/>
                <a:gd name="T41" fmla="*/ 5 h 90"/>
                <a:gd name="T42" fmla="*/ 10 w 46"/>
                <a:gd name="T43" fmla="*/ 15 h 90"/>
                <a:gd name="T44" fmla="*/ 4 w 46"/>
                <a:gd name="T45" fmla="*/ 19 h 90"/>
                <a:gd name="T46" fmla="*/ 1 w 46"/>
                <a:gd name="T47" fmla="*/ 25 h 90"/>
                <a:gd name="T48" fmla="*/ 0 w 46"/>
                <a:gd name="T49" fmla="*/ 31 h 90"/>
                <a:gd name="T50" fmla="*/ 3 w 46"/>
                <a:gd name="T51" fmla="*/ 38 h 90"/>
                <a:gd name="T52" fmla="*/ 7 w 46"/>
                <a:gd name="T53" fmla="*/ 43 h 90"/>
                <a:gd name="T54" fmla="*/ 13 w 46"/>
                <a:gd name="T55" fmla="*/ 46 h 90"/>
                <a:gd name="T56" fmla="*/ 14 w 46"/>
                <a:gd name="T57" fmla="*/ 47 h 90"/>
                <a:gd name="T58" fmla="*/ 17 w 46"/>
                <a:gd name="T59" fmla="*/ 67 h 90"/>
                <a:gd name="T60" fmla="*/ 12 w 46"/>
                <a:gd name="T61" fmla="*/ 66 h 90"/>
                <a:gd name="T62" fmla="*/ 5 w 46"/>
                <a:gd name="T63" fmla="*/ 65 h 90"/>
                <a:gd name="T64" fmla="*/ 4 w 46"/>
                <a:gd name="T65" fmla="*/ 67 h 90"/>
                <a:gd name="T66" fmla="*/ 4 w 46"/>
                <a:gd name="T67" fmla="*/ 70 h 90"/>
                <a:gd name="T68" fmla="*/ 3 w 46"/>
                <a:gd name="T69" fmla="*/ 73 h 90"/>
                <a:gd name="T70" fmla="*/ 4 w 46"/>
                <a:gd name="T71" fmla="*/ 75 h 90"/>
                <a:gd name="T72" fmla="*/ 11 w 46"/>
                <a:gd name="T73" fmla="*/ 77 h 90"/>
                <a:gd name="T74" fmla="*/ 18 w 46"/>
                <a:gd name="T75" fmla="*/ 77 h 90"/>
                <a:gd name="T76" fmla="*/ 20 w 46"/>
                <a:gd name="T77" fmla="*/ 87 h 90"/>
                <a:gd name="T78" fmla="*/ 23 w 46"/>
                <a:gd name="T79" fmla="*/ 89 h 90"/>
                <a:gd name="T80" fmla="*/ 25 w 46"/>
                <a:gd name="T81" fmla="*/ 86 h 90"/>
                <a:gd name="T82" fmla="*/ 24 w 46"/>
                <a:gd name="T83" fmla="*/ 77 h 90"/>
                <a:gd name="T84" fmla="*/ 30 w 46"/>
                <a:gd name="T85" fmla="*/ 75 h 90"/>
                <a:gd name="T86" fmla="*/ 31 w 46"/>
                <a:gd name="T87" fmla="*/ 86 h 90"/>
                <a:gd name="T88" fmla="*/ 34 w 46"/>
                <a:gd name="T89" fmla="*/ 88 h 90"/>
                <a:gd name="T90" fmla="*/ 37 w 46"/>
                <a:gd name="T91" fmla="*/ 85 h 90"/>
                <a:gd name="T92" fmla="*/ 35 w 46"/>
                <a:gd name="T93" fmla="*/ 73 h 90"/>
                <a:gd name="T94" fmla="*/ 40 w 46"/>
                <a:gd name="T95" fmla="*/ 71 h 90"/>
                <a:gd name="T96" fmla="*/ 44 w 46"/>
                <a:gd name="T97" fmla="*/ 64 h 90"/>
                <a:gd name="T98" fmla="*/ 45 w 46"/>
                <a:gd name="T99" fmla="*/ 55 h 90"/>
                <a:gd name="T100" fmla="*/ 39 w 46"/>
                <a:gd name="T101" fmla="*/ 44 h 90"/>
                <a:gd name="T102" fmla="*/ 17 w 46"/>
                <a:gd name="T103" fmla="*/ 23 h 90"/>
                <a:gd name="T104" fmla="*/ 23 w 46"/>
                <a:gd name="T105" fmla="*/ 21 h 90"/>
                <a:gd name="T106" fmla="*/ 25 w 46"/>
                <a:gd name="T107" fmla="*/ 37 h 90"/>
                <a:gd name="T108" fmla="*/ 19 w 46"/>
                <a:gd name="T109" fmla="*/ 36 h 90"/>
                <a:gd name="T110" fmla="*/ 17 w 46"/>
                <a:gd name="T111" fmla="*/ 23 h 90"/>
                <a:gd name="T112" fmla="*/ 23 w 46"/>
                <a:gd name="T113" fmla="*/ 66 h 90"/>
                <a:gd name="T114" fmla="*/ 20 w 46"/>
                <a:gd name="T115" fmla="*/ 48 h 90"/>
                <a:gd name="T116" fmla="*/ 26 w 46"/>
                <a:gd name="T117" fmla="*/ 50 h 90"/>
                <a:gd name="T118" fmla="*/ 28 w 46"/>
                <a:gd name="T119" fmla="*/ 64 h 90"/>
                <a:gd name="T120" fmla="*/ 23 w 46"/>
                <a:gd name="T12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90">
                  <a:moveTo>
                    <a:pt x="39" y="44"/>
                  </a:moveTo>
                  <a:cubicBezTo>
                    <a:pt x="37" y="42"/>
                    <a:pt x="34" y="41"/>
                    <a:pt x="31" y="39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2" y="21"/>
                    <a:pt x="34" y="22"/>
                    <a:pt x="35" y="22"/>
                  </a:cubicBezTo>
                  <a:cubicBezTo>
                    <a:pt x="35" y="22"/>
                    <a:pt x="36" y="22"/>
                    <a:pt x="36" y="20"/>
                  </a:cubicBezTo>
                  <a:cubicBezTo>
                    <a:pt x="37" y="19"/>
                    <a:pt x="37" y="18"/>
                    <a:pt x="37" y="17"/>
                  </a:cubicBezTo>
                  <a:cubicBezTo>
                    <a:pt x="37" y="16"/>
                    <a:pt x="37" y="15"/>
                    <a:pt x="37" y="13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33" y="11"/>
                    <a:pt x="33" y="11"/>
                    <a:pt x="31" y="11"/>
                  </a:cubicBezTo>
                  <a:cubicBezTo>
                    <a:pt x="30" y="11"/>
                    <a:pt x="29" y="11"/>
                    <a:pt x="27" y="11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21" y="1"/>
                    <a:pt x="20" y="2"/>
                    <a:pt x="20" y="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2"/>
                    <a:pt x="17" y="12"/>
                    <a:pt x="16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3" y="2"/>
                    <a:pt x="12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6" y="17"/>
                    <a:pt x="4" y="19"/>
                  </a:cubicBezTo>
                  <a:cubicBezTo>
                    <a:pt x="3" y="20"/>
                    <a:pt x="1" y="22"/>
                    <a:pt x="1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4"/>
                    <a:pt x="2" y="36"/>
                    <a:pt x="3" y="38"/>
                  </a:cubicBezTo>
                  <a:cubicBezTo>
                    <a:pt x="4" y="40"/>
                    <a:pt x="5" y="42"/>
                    <a:pt x="7" y="43"/>
                  </a:cubicBezTo>
                  <a:cubicBezTo>
                    <a:pt x="9" y="44"/>
                    <a:pt x="11" y="45"/>
                    <a:pt x="13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5" y="67"/>
                    <a:pt x="13" y="67"/>
                    <a:pt x="12" y="66"/>
                  </a:cubicBezTo>
                  <a:cubicBezTo>
                    <a:pt x="9" y="66"/>
                    <a:pt x="7" y="66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4" y="74"/>
                    <a:pt x="4" y="75"/>
                    <a:pt x="4" y="75"/>
                  </a:cubicBezTo>
                  <a:cubicBezTo>
                    <a:pt x="5" y="76"/>
                    <a:pt x="8" y="77"/>
                    <a:pt x="11" y="77"/>
                  </a:cubicBezTo>
                  <a:cubicBezTo>
                    <a:pt x="13" y="77"/>
                    <a:pt x="15" y="77"/>
                    <a:pt x="18" y="7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21" y="90"/>
                    <a:pt x="23" y="89"/>
                  </a:cubicBezTo>
                  <a:cubicBezTo>
                    <a:pt x="24" y="89"/>
                    <a:pt x="25" y="88"/>
                    <a:pt x="25" y="86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6"/>
                    <a:pt x="28" y="76"/>
                    <a:pt x="30" y="7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7"/>
                    <a:pt x="33" y="88"/>
                    <a:pt x="34" y="88"/>
                  </a:cubicBezTo>
                  <a:cubicBezTo>
                    <a:pt x="36" y="88"/>
                    <a:pt x="37" y="86"/>
                    <a:pt x="37" y="8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73"/>
                    <a:pt x="38" y="72"/>
                    <a:pt x="40" y="71"/>
                  </a:cubicBezTo>
                  <a:cubicBezTo>
                    <a:pt x="42" y="69"/>
                    <a:pt x="43" y="67"/>
                    <a:pt x="44" y="64"/>
                  </a:cubicBezTo>
                  <a:cubicBezTo>
                    <a:pt x="45" y="62"/>
                    <a:pt x="46" y="59"/>
                    <a:pt x="45" y="55"/>
                  </a:cubicBezTo>
                  <a:cubicBezTo>
                    <a:pt x="45" y="51"/>
                    <a:pt x="43" y="47"/>
                    <a:pt x="39" y="44"/>
                  </a:cubicBezTo>
                  <a:close/>
                  <a:moveTo>
                    <a:pt x="17" y="23"/>
                  </a:moveTo>
                  <a:cubicBezTo>
                    <a:pt x="19" y="22"/>
                    <a:pt x="20" y="22"/>
                    <a:pt x="23" y="21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0" y="36"/>
                    <a:pt x="19" y="36"/>
                  </a:cubicBezTo>
                  <a:lnTo>
                    <a:pt x="17" y="23"/>
                  </a:lnTo>
                  <a:close/>
                  <a:moveTo>
                    <a:pt x="23" y="66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5"/>
                    <a:pt x="25" y="66"/>
                    <a:pt x="23" y="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1" name="Freeform 248"/>
            <p:cNvSpPr/>
            <p:nvPr/>
          </p:nvSpPr>
          <p:spPr bwMode="auto">
            <a:xfrm>
              <a:off x="2846784" y="2725537"/>
              <a:ext cx="61913" cy="105966"/>
            </a:xfrm>
            <a:custGeom>
              <a:avLst/>
              <a:gdLst>
                <a:gd name="T0" fmla="*/ 17 w 24"/>
                <a:gd name="T1" fmla="*/ 36 h 41"/>
                <a:gd name="T2" fmla="*/ 11 w 24"/>
                <a:gd name="T3" fmla="*/ 40 h 41"/>
                <a:gd name="T4" fmla="*/ 5 w 24"/>
                <a:gd name="T5" fmla="*/ 39 h 41"/>
                <a:gd name="T6" fmla="*/ 1 w 24"/>
                <a:gd name="T7" fmla="*/ 32 h 41"/>
                <a:gd name="T8" fmla="*/ 6 w 24"/>
                <a:gd name="T9" fmla="*/ 5 h 41"/>
                <a:gd name="T10" fmla="*/ 13 w 24"/>
                <a:gd name="T11" fmla="*/ 0 h 41"/>
                <a:gd name="T12" fmla="*/ 19 w 24"/>
                <a:gd name="T13" fmla="*/ 2 h 41"/>
                <a:gd name="T14" fmla="*/ 23 w 24"/>
                <a:gd name="T15" fmla="*/ 8 h 41"/>
                <a:gd name="T16" fmla="*/ 17 w 24"/>
                <a:gd name="T1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1">
                  <a:moveTo>
                    <a:pt x="17" y="36"/>
                  </a:moveTo>
                  <a:cubicBezTo>
                    <a:pt x="17" y="39"/>
                    <a:pt x="14" y="41"/>
                    <a:pt x="11" y="40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8"/>
                    <a:pt x="0" y="35"/>
                    <a:pt x="1" y="3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2"/>
                    <a:pt x="24" y="5"/>
                    <a:pt x="23" y="8"/>
                  </a:cubicBezTo>
                  <a:lnTo>
                    <a:pt x="17" y="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2" name="Freeform 249"/>
            <p:cNvSpPr/>
            <p:nvPr/>
          </p:nvSpPr>
          <p:spPr bwMode="auto">
            <a:xfrm>
              <a:off x="2905126" y="2710059"/>
              <a:ext cx="67865" cy="132160"/>
            </a:xfrm>
            <a:custGeom>
              <a:avLst/>
              <a:gdLst>
                <a:gd name="T0" fmla="*/ 18 w 26"/>
                <a:gd name="T1" fmla="*/ 47 h 51"/>
                <a:gd name="T2" fmla="*/ 11 w 26"/>
                <a:gd name="T3" fmla="*/ 51 h 51"/>
                <a:gd name="T4" fmla="*/ 5 w 26"/>
                <a:gd name="T5" fmla="*/ 50 h 51"/>
                <a:gd name="T6" fmla="*/ 1 w 26"/>
                <a:gd name="T7" fmla="*/ 43 h 51"/>
                <a:gd name="T8" fmla="*/ 9 w 26"/>
                <a:gd name="T9" fmla="*/ 5 h 51"/>
                <a:gd name="T10" fmla="*/ 16 w 26"/>
                <a:gd name="T11" fmla="*/ 0 h 51"/>
                <a:gd name="T12" fmla="*/ 21 w 26"/>
                <a:gd name="T13" fmla="*/ 2 h 51"/>
                <a:gd name="T14" fmla="*/ 26 w 26"/>
                <a:gd name="T15" fmla="*/ 8 h 51"/>
                <a:gd name="T16" fmla="*/ 18 w 26"/>
                <a:gd name="T17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8" y="47"/>
                  </a:moveTo>
                  <a:cubicBezTo>
                    <a:pt x="17" y="50"/>
                    <a:pt x="14" y="51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49"/>
                    <a:pt x="0" y="46"/>
                    <a:pt x="1" y="4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6" y="5"/>
                    <a:pt x="26" y="8"/>
                  </a:cubicBezTo>
                  <a:lnTo>
                    <a:pt x="18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3" name="Freeform 250"/>
            <p:cNvSpPr/>
            <p:nvPr/>
          </p:nvSpPr>
          <p:spPr bwMode="auto">
            <a:xfrm>
              <a:off x="2967038" y="2687436"/>
              <a:ext cx="75009" cy="166688"/>
            </a:xfrm>
            <a:custGeom>
              <a:avLst/>
              <a:gdLst>
                <a:gd name="T0" fmla="*/ 17 w 29"/>
                <a:gd name="T1" fmla="*/ 61 h 65"/>
                <a:gd name="T2" fmla="*/ 11 w 29"/>
                <a:gd name="T3" fmla="*/ 65 h 65"/>
                <a:gd name="T4" fmla="*/ 5 w 29"/>
                <a:gd name="T5" fmla="*/ 64 h 65"/>
                <a:gd name="T6" fmla="*/ 1 w 29"/>
                <a:gd name="T7" fmla="*/ 57 h 65"/>
                <a:gd name="T8" fmla="*/ 12 w 29"/>
                <a:gd name="T9" fmla="*/ 5 h 65"/>
                <a:gd name="T10" fmla="*/ 18 w 29"/>
                <a:gd name="T11" fmla="*/ 0 h 65"/>
                <a:gd name="T12" fmla="*/ 24 w 29"/>
                <a:gd name="T13" fmla="*/ 2 h 65"/>
                <a:gd name="T14" fmla="*/ 28 w 29"/>
                <a:gd name="T15" fmla="*/ 8 h 65"/>
                <a:gd name="T16" fmla="*/ 17 w 29"/>
                <a:gd name="T17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5">
                  <a:moveTo>
                    <a:pt x="17" y="61"/>
                  </a:moveTo>
                  <a:cubicBezTo>
                    <a:pt x="17" y="64"/>
                    <a:pt x="14" y="65"/>
                    <a:pt x="11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3"/>
                    <a:pt x="0" y="60"/>
                    <a:pt x="1" y="5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15" y="0"/>
                    <a:pt x="18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7" y="2"/>
                    <a:pt x="29" y="5"/>
                    <a:pt x="28" y="8"/>
                  </a:cubicBezTo>
                  <a:lnTo>
                    <a:pt x="17" y="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4" name="Freeform 251"/>
            <p:cNvSpPr/>
            <p:nvPr/>
          </p:nvSpPr>
          <p:spPr bwMode="auto">
            <a:xfrm>
              <a:off x="3024188" y="2733872"/>
              <a:ext cx="66675" cy="133350"/>
            </a:xfrm>
            <a:custGeom>
              <a:avLst/>
              <a:gdLst>
                <a:gd name="T0" fmla="*/ 17 w 26"/>
                <a:gd name="T1" fmla="*/ 47 h 52"/>
                <a:gd name="T2" fmla="*/ 11 w 26"/>
                <a:gd name="T3" fmla="*/ 51 h 52"/>
                <a:gd name="T4" fmla="*/ 5 w 26"/>
                <a:gd name="T5" fmla="*/ 50 h 52"/>
                <a:gd name="T6" fmla="*/ 1 w 26"/>
                <a:gd name="T7" fmla="*/ 44 h 52"/>
                <a:gd name="T8" fmla="*/ 9 w 26"/>
                <a:gd name="T9" fmla="*/ 5 h 52"/>
                <a:gd name="T10" fmla="*/ 15 w 26"/>
                <a:gd name="T11" fmla="*/ 1 h 52"/>
                <a:gd name="T12" fmla="*/ 21 w 26"/>
                <a:gd name="T13" fmla="*/ 2 h 52"/>
                <a:gd name="T14" fmla="*/ 25 w 26"/>
                <a:gd name="T15" fmla="*/ 9 h 52"/>
                <a:gd name="T16" fmla="*/ 17 w 26"/>
                <a:gd name="T1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2">
                  <a:moveTo>
                    <a:pt x="17" y="47"/>
                  </a:moveTo>
                  <a:cubicBezTo>
                    <a:pt x="17" y="50"/>
                    <a:pt x="14" y="52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1" y="4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2" y="0"/>
                    <a:pt x="15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3"/>
                    <a:pt x="26" y="6"/>
                    <a:pt x="25" y="9"/>
                  </a:cubicBezTo>
                  <a:lnTo>
                    <a:pt x="17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5" name="Freeform 252"/>
            <p:cNvSpPr>
              <a:spLocks noEditPoints="1"/>
            </p:cNvSpPr>
            <p:nvPr/>
          </p:nvSpPr>
          <p:spPr bwMode="auto">
            <a:xfrm>
              <a:off x="1269207" y="2171897"/>
              <a:ext cx="120253" cy="121444"/>
            </a:xfrm>
            <a:custGeom>
              <a:avLst/>
              <a:gdLst>
                <a:gd name="T0" fmla="*/ 26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6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6" y="2"/>
                  </a:moveTo>
                  <a:cubicBezTo>
                    <a:pt x="15" y="0"/>
                    <a:pt x="3" y="9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9"/>
                    <a:pt x="45" y="27"/>
                  </a:cubicBezTo>
                  <a:cubicBezTo>
                    <a:pt x="47" y="15"/>
                    <a:pt x="38" y="4"/>
                    <a:pt x="26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1"/>
                    <a:pt x="6" y="21"/>
                  </a:cubicBezTo>
                  <a:cubicBezTo>
                    <a:pt x="7" y="11"/>
                    <a:pt x="16" y="5"/>
                    <a:pt x="26" y="6"/>
                  </a:cubicBezTo>
                  <a:cubicBezTo>
                    <a:pt x="35" y="8"/>
                    <a:pt x="42" y="17"/>
                    <a:pt x="41" y="26"/>
                  </a:cubicBezTo>
                  <a:cubicBezTo>
                    <a:pt x="39" y="36"/>
                    <a:pt x="30" y="42"/>
                    <a:pt x="21" y="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6" name="Freeform 253"/>
            <p:cNvSpPr/>
            <p:nvPr/>
          </p:nvSpPr>
          <p:spPr bwMode="auto">
            <a:xfrm>
              <a:off x="1296591" y="2205234"/>
              <a:ext cx="64294" cy="5715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5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9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1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0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8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8"/>
                    <a:pt x="10" y="16"/>
                    <a:pt x="9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5" y="13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4" y="4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4"/>
                    <a:pt x="20" y="1"/>
                    <a:pt x="17" y="1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7" name="Freeform 254"/>
            <p:cNvSpPr>
              <a:spLocks noEditPoints="1"/>
            </p:cNvSpPr>
            <p:nvPr/>
          </p:nvSpPr>
          <p:spPr bwMode="auto">
            <a:xfrm>
              <a:off x="2472928" y="1762322"/>
              <a:ext cx="121444" cy="121444"/>
            </a:xfrm>
            <a:custGeom>
              <a:avLst/>
              <a:gdLst>
                <a:gd name="T0" fmla="*/ 27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7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7" y="2"/>
                  </a:moveTo>
                  <a:cubicBezTo>
                    <a:pt x="15" y="0"/>
                    <a:pt x="4" y="8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8"/>
                    <a:pt x="45" y="27"/>
                  </a:cubicBezTo>
                  <a:cubicBezTo>
                    <a:pt x="47" y="15"/>
                    <a:pt x="38" y="4"/>
                    <a:pt x="27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0"/>
                    <a:pt x="6" y="21"/>
                  </a:cubicBezTo>
                  <a:cubicBezTo>
                    <a:pt x="8" y="11"/>
                    <a:pt x="16" y="5"/>
                    <a:pt x="26" y="6"/>
                  </a:cubicBezTo>
                  <a:cubicBezTo>
                    <a:pt x="35" y="7"/>
                    <a:pt x="42" y="16"/>
                    <a:pt x="41" y="26"/>
                  </a:cubicBezTo>
                  <a:cubicBezTo>
                    <a:pt x="39" y="35"/>
                    <a:pt x="30" y="42"/>
                    <a:pt x="21" y="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8" name="Freeform 255"/>
            <p:cNvSpPr/>
            <p:nvPr/>
          </p:nvSpPr>
          <p:spPr bwMode="auto">
            <a:xfrm>
              <a:off x="2501503" y="1796850"/>
              <a:ext cx="64294" cy="5596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4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8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0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1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7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7"/>
                    <a:pt x="10" y="16"/>
                    <a:pt x="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4" y="3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9" name="Freeform 256"/>
            <p:cNvSpPr>
              <a:spLocks noEditPoints="1"/>
            </p:cNvSpPr>
            <p:nvPr/>
          </p:nvSpPr>
          <p:spPr bwMode="auto">
            <a:xfrm>
              <a:off x="365522" y="2129034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8" y="41"/>
                    <a:pt x="15" y="40"/>
                  </a:cubicBezTo>
                  <a:cubicBezTo>
                    <a:pt x="21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2" y="34"/>
                    <a:pt x="14" y="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0" name="Freeform 257"/>
            <p:cNvSpPr>
              <a:spLocks noEditPoints="1"/>
            </p:cNvSpPr>
            <p:nvPr/>
          </p:nvSpPr>
          <p:spPr bwMode="auto">
            <a:xfrm>
              <a:off x="2259806" y="1909959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9" y="41"/>
                    <a:pt x="15" y="40"/>
                  </a:cubicBezTo>
                  <a:cubicBezTo>
                    <a:pt x="22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3" y="34"/>
                    <a:pt x="14" y="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1" name="Freeform 258"/>
            <p:cNvSpPr>
              <a:spLocks noEditPoints="1"/>
            </p:cNvSpPr>
            <p:nvPr/>
          </p:nvSpPr>
          <p:spPr bwMode="auto">
            <a:xfrm>
              <a:off x="3489721" y="2913656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2" name="Freeform 259"/>
            <p:cNvSpPr>
              <a:spLocks noEditPoints="1"/>
            </p:cNvSpPr>
            <p:nvPr/>
          </p:nvSpPr>
          <p:spPr bwMode="auto">
            <a:xfrm>
              <a:off x="3314700" y="2084981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6 w 46"/>
                <a:gd name="T11" fmla="*/ 65 h 75"/>
                <a:gd name="T12" fmla="*/ 36 w 46"/>
                <a:gd name="T13" fmla="*/ 46 h 75"/>
                <a:gd name="T14" fmla="*/ 26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6" y="75"/>
                    <a:pt x="27" y="73"/>
                  </a:cubicBezTo>
                  <a:cubicBezTo>
                    <a:pt x="39" y="71"/>
                    <a:pt x="46" y="61"/>
                    <a:pt x="45" y="49"/>
                  </a:cubicBezTo>
                  <a:cubicBezTo>
                    <a:pt x="41" y="27"/>
                    <a:pt x="16" y="0"/>
                    <a:pt x="16" y="0"/>
                  </a:cubicBezTo>
                  <a:close/>
                  <a:moveTo>
                    <a:pt x="26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6" y="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3" name="Freeform 260"/>
            <p:cNvSpPr/>
            <p:nvPr/>
          </p:nvSpPr>
          <p:spPr bwMode="auto">
            <a:xfrm>
              <a:off x="2521744" y="2596950"/>
              <a:ext cx="95250" cy="192881"/>
            </a:xfrm>
            <a:custGeom>
              <a:avLst/>
              <a:gdLst>
                <a:gd name="T0" fmla="*/ 37 w 37"/>
                <a:gd name="T1" fmla="*/ 14 h 75"/>
                <a:gd name="T2" fmla="*/ 37 w 37"/>
                <a:gd name="T3" fmla="*/ 14 h 75"/>
                <a:gd name="T4" fmla="*/ 37 w 37"/>
                <a:gd name="T5" fmla="*/ 14 h 75"/>
                <a:gd name="T6" fmla="*/ 26 w 37"/>
                <a:gd name="T7" fmla="*/ 4 h 75"/>
                <a:gd name="T8" fmla="*/ 25 w 37"/>
                <a:gd name="T9" fmla="*/ 4 h 75"/>
                <a:gd name="T10" fmla="*/ 20 w 37"/>
                <a:gd name="T11" fmla="*/ 3 h 75"/>
                <a:gd name="T12" fmla="*/ 4 w 37"/>
                <a:gd name="T13" fmla="*/ 10 h 75"/>
                <a:gd name="T14" fmla="*/ 1 w 37"/>
                <a:gd name="T15" fmla="*/ 31 h 75"/>
                <a:gd name="T16" fmla="*/ 4 w 37"/>
                <a:gd name="T17" fmla="*/ 35 h 75"/>
                <a:gd name="T18" fmla="*/ 8 w 37"/>
                <a:gd name="T19" fmla="*/ 32 h 75"/>
                <a:gd name="T20" fmla="*/ 10 w 37"/>
                <a:gd name="T21" fmla="*/ 15 h 75"/>
                <a:gd name="T22" fmla="*/ 11 w 37"/>
                <a:gd name="T23" fmla="*/ 16 h 75"/>
                <a:gd name="T24" fmla="*/ 10 w 37"/>
                <a:gd name="T25" fmla="*/ 26 h 75"/>
                <a:gd name="T26" fmla="*/ 9 w 37"/>
                <a:gd name="T27" fmla="*/ 35 h 75"/>
                <a:gd name="T28" fmla="*/ 4 w 37"/>
                <a:gd name="T29" fmla="*/ 68 h 75"/>
                <a:gd name="T30" fmla="*/ 7 w 37"/>
                <a:gd name="T31" fmla="*/ 73 h 75"/>
                <a:gd name="T32" fmla="*/ 12 w 37"/>
                <a:gd name="T33" fmla="*/ 70 h 75"/>
                <a:gd name="T34" fmla="*/ 16 w 37"/>
                <a:gd name="T35" fmla="*/ 39 h 75"/>
                <a:gd name="T36" fmla="*/ 17 w 37"/>
                <a:gd name="T37" fmla="*/ 39 h 75"/>
                <a:gd name="T38" fmla="*/ 13 w 37"/>
                <a:gd name="T39" fmla="*/ 70 h 75"/>
                <a:gd name="T40" fmla="*/ 16 w 37"/>
                <a:gd name="T41" fmla="*/ 74 h 75"/>
                <a:gd name="T42" fmla="*/ 21 w 37"/>
                <a:gd name="T43" fmla="*/ 71 h 75"/>
                <a:gd name="T44" fmla="*/ 26 w 37"/>
                <a:gd name="T45" fmla="*/ 37 h 75"/>
                <a:gd name="T46" fmla="*/ 27 w 37"/>
                <a:gd name="T47" fmla="*/ 28 h 75"/>
                <a:gd name="T48" fmla="*/ 29 w 37"/>
                <a:gd name="T49" fmla="*/ 18 h 75"/>
                <a:gd name="T50" fmla="*/ 30 w 37"/>
                <a:gd name="T51" fmla="*/ 18 h 75"/>
                <a:gd name="T52" fmla="*/ 27 w 37"/>
                <a:gd name="T53" fmla="*/ 35 h 75"/>
                <a:gd name="T54" fmla="*/ 30 w 37"/>
                <a:gd name="T55" fmla="*/ 39 h 75"/>
                <a:gd name="T56" fmla="*/ 34 w 37"/>
                <a:gd name="T57" fmla="*/ 36 h 75"/>
                <a:gd name="T58" fmla="*/ 37 w 37"/>
                <a:gd name="T59" fmla="*/ 14 h 75"/>
                <a:gd name="T60" fmla="*/ 37 w 37"/>
                <a:gd name="T61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75"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8"/>
                    <a:pt x="30" y="5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5" y="0"/>
                    <a:pt x="4" y="1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6" y="35"/>
                    <a:pt x="7" y="34"/>
                    <a:pt x="8" y="3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71"/>
                    <a:pt x="5" y="73"/>
                    <a:pt x="7" y="73"/>
                  </a:cubicBezTo>
                  <a:cubicBezTo>
                    <a:pt x="9" y="73"/>
                    <a:pt x="11" y="72"/>
                    <a:pt x="12" y="7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2"/>
                    <a:pt x="14" y="74"/>
                    <a:pt x="16" y="74"/>
                  </a:cubicBezTo>
                  <a:cubicBezTo>
                    <a:pt x="19" y="75"/>
                    <a:pt x="21" y="73"/>
                    <a:pt x="21" y="71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7"/>
                    <a:pt x="28" y="39"/>
                    <a:pt x="30" y="39"/>
                  </a:cubicBezTo>
                  <a:cubicBezTo>
                    <a:pt x="32" y="39"/>
                    <a:pt x="34" y="38"/>
                    <a:pt x="34" y="3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4" name="Freeform 261"/>
            <p:cNvSpPr/>
            <p:nvPr/>
          </p:nvSpPr>
          <p:spPr bwMode="auto">
            <a:xfrm>
              <a:off x="2561035" y="2563612"/>
              <a:ext cx="40481" cy="41672"/>
            </a:xfrm>
            <a:custGeom>
              <a:avLst/>
              <a:gdLst>
                <a:gd name="T0" fmla="*/ 7 w 16"/>
                <a:gd name="T1" fmla="*/ 15 h 16"/>
                <a:gd name="T2" fmla="*/ 16 w 16"/>
                <a:gd name="T3" fmla="*/ 9 h 16"/>
                <a:gd name="T4" fmla="*/ 9 w 16"/>
                <a:gd name="T5" fmla="*/ 0 h 16"/>
                <a:gd name="T6" fmla="*/ 1 w 16"/>
                <a:gd name="T7" fmla="*/ 7 h 16"/>
                <a:gd name="T8" fmla="*/ 7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7" y="15"/>
                  </a:moveTo>
                  <a:cubicBezTo>
                    <a:pt x="11" y="16"/>
                    <a:pt x="15" y="13"/>
                    <a:pt x="16" y="9"/>
                  </a:cubicBezTo>
                  <a:cubicBezTo>
                    <a:pt x="16" y="5"/>
                    <a:pt x="14" y="1"/>
                    <a:pt x="9" y="0"/>
                  </a:cubicBezTo>
                  <a:cubicBezTo>
                    <a:pt x="5" y="0"/>
                    <a:pt x="1" y="3"/>
                    <a:pt x="1" y="7"/>
                  </a:cubicBezTo>
                  <a:cubicBezTo>
                    <a:pt x="0" y="11"/>
                    <a:pt x="3" y="15"/>
                    <a:pt x="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5" name="Freeform 262"/>
            <p:cNvSpPr/>
            <p:nvPr/>
          </p:nvSpPr>
          <p:spPr bwMode="auto">
            <a:xfrm>
              <a:off x="3363515" y="1387275"/>
              <a:ext cx="121444" cy="188119"/>
            </a:xfrm>
            <a:custGeom>
              <a:avLst/>
              <a:gdLst>
                <a:gd name="T0" fmla="*/ 35 w 47"/>
                <a:gd name="T1" fmla="*/ 5 h 73"/>
                <a:gd name="T2" fmla="*/ 35 w 47"/>
                <a:gd name="T3" fmla="*/ 5 h 73"/>
                <a:gd name="T4" fmla="*/ 35 w 47"/>
                <a:gd name="T5" fmla="*/ 5 h 73"/>
                <a:gd name="T6" fmla="*/ 20 w 47"/>
                <a:gd name="T7" fmla="*/ 2 h 73"/>
                <a:gd name="T8" fmla="*/ 20 w 47"/>
                <a:gd name="T9" fmla="*/ 2 h 73"/>
                <a:gd name="T10" fmla="*/ 15 w 47"/>
                <a:gd name="T11" fmla="*/ 4 h 73"/>
                <a:gd name="T12" fmla="*/ 3 w 47"/>
                <a:gd name="T13" fmla="*/ 17 h 73"/>
                <a:gd name="T14" fmla="*/ 10 w 47"/>
                <a:gd name="T15" fmla="*/ 38 h 73"/>
                <a:gd name="T16" fmla="*/ 15 w 47"/>
                <a:gd name="T17" fmla="*/ 40 h 73"/>
                <a:gd name="T18" fmla="*/ 17 w 47"/>
                <a:gd name="T19" fmla="*/ 35 h 73"/>
                <a:gd name="T20" fmla="*/ 11 w 47"/>
                <a:gd name="T21" fmla="*/ 19 h 73"/>
                <a:gd name="T22" fmla="*/ 13 w 47"/>
                <a:gd name="T23" fmla="*/ 19 h 73"/>
                <a:gd name="T24" fmla="*/ 16 w 47"/>
                <a:gd name="T25" fmla="*/ 29 h 73"/>
                <a:gd name="T26" fmla="*/ 19 w 47"/>
                <a:gd name="T27" fmla="*/ 37 h 73"/>
                <a:gd name="T28" fmla="*/ 30 w 47"/>
                <a:gd name="T29" fmla="*/ 69 h 73"/>
                <a:gd name="T30" fmla="*/ 35 w 47"/>
                <a:gd name="T31" fmla="*/ 72 h 73"/>
                <a:gd name="T32" fmla="*/ 37 w 47"/>
                <a:gd name="T33" fmla="*/ 67 h 73"/>
                <a:gd name="T34" fmla="*/ 27 w 47"/>
                <a:gd name="T35" fmla="*/ 37 h 73"/>
                <a:gd name="T36" fmla="*/ 29 w 47"/>
                <a:gd name="T37" fmla="*/ 37 h 73"/>
                <a:gd name="T38" fmla="*/ 39 w 47"/>
                <a:gd name="T39" fmla="*/ 66 h 73"/>
                <a:gd name="T40" fmla="*/ 44 w 47"/>
                <a:gd name="T41" fmla="*/ 69 h 73"/>
                <a:gd name="T42" fmla="*/ 46 w 47"/>
                <a:gd name="T43" fmla="*/ 64 h 73"/>
                <a:gd name="T44" fmla="*/ 35 w 47"/>
                <a:gd name="T45" fmla="*/ 32 h 73"/>
                <a:gd name="T46" fmla="*/ 33 w 47"/>
                <a:gd name="T47" fmla="*/ 23 h 73"/>
                <a:gd name="T48" fmla="*/ 29 w 47"/>
                <a:gd name="T49" fmla="*/ 13 h 73"/>
                <a:gd name="T50" fmla="*/ 30 w 47"/>
                <a:gd name="T51" fmla="*/ 13 h 73"/>
                <a:gd name="T52" fmla="*/ 36 w 47"/>
                <a:gd name="T53" fmla="*/ 29 h 73"/>
                <a:gd name="T54" fmla="*/ 40 w 47"/>
                <a:gd name="T55" fmla="*/ 31 h 73"/>
                <a:gd name="T56" fmla="*/ 42 w 47"/>
                <a:gd name="T57" fmla="*/ 27 h 73"/>
                <a:gd name="T58" fmla="*/ 35 w 47"/>
                <a:gd name="T59" fmla="*/ 6 h 73"/>
                <a:gd name="T60" fmla="*/ 35 w 47"/>
                <a:gd name="T61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3"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0"/>
                    <a:pt x="24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0" y="8"/>
                    <a:pt x="3" y="1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3" y="40"/>
                    <a:pt x="15" y="40"/>
                  </a:cubicBezTo>
                  <a:cubicBezTo>
                    <a:pt x="16" y="39"/>
                    <a:pt x="17" y="37"/>
                    <a:pt x="17" y="3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72"/>
                    <a:pt x="33" y="73"/>
                    <a:pt x="35" y="72"/>
                  </a:cubicBezTo>
                  <a:cubicBezTo>
                    <a:pt x="37" y="71"/>
                    <a:pt x="38" y="69"/>
                    <a:pt x="37" y="6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9"/>
                    <a:pt x="42" y="70"/>
                    <a:pt x="44" y="69"/>
                  </a:cubicBezTo>
                  <a:cubicBezTo>
                    <a:pt x="46" y="68"/>
                    <a:pt x="47" y="66"/>
                    <a:pt x="46" y="64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1"/>
                    <a:pt x="38" y="32"/>
                    <a:pt x="40" y="31"/>
                  </a:cubicBezTo>
                  <a:cubicBezTo>
                    <a:pt x="42" y="30"/>
                    <a:pt x="43" y="28"/>
                    <a:pt x="42" y="2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6" name="Freeform 263"/>
            <p:cNvSpPr/>
            <p:nvPr/>
          </p:nvSpPr>
          <p:spPr bwMode="auto">
            <a:xfrm>
              <a:off x="3376613" y="1350365"/>
              <a:ext cx="46434" cy="46435"/>
            </a:xfrm>
            <a:custGeom>
              <a:avLst/>
              <a:gdLst>
                <a:gd name="T0" fmla="*/ 11 w 18"/>
                <a:gd name="T1" fmla="*/ 16 h 18"/>
                <a:gd name="T2" fmla="*/ 16 w 18"/>
                <a:gd name="T3" fmla="*/ 7 h 18"/>
                <a:gd name="T4" fmla="*/ 7 w 18"/>
                <a:gd name="T5" fmla="*/ 2 h 18"/>
                <a:gd name="T6" fmla="*/ 2 w 18"/>
                <a:gd name="T7" fmla="*/ 11 h 18"/>
                <a:gd name="T8" fmla="*/ 11 w 18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1" y="16"/>
                  </a:moveTo>
                  <a:cubicBezTo>
                    <a:pt x="15" y="15"/>
                    <a:pt x="18" y="11"/>
                    <a:pt x="16" y="7"/>
                  </a:cubicBezTo>
                  <a:cubicBezTo>
                    <a:pt x="15" y="3"/>
                    <a:pt x="11" y="0"/>
                    <a:pt x="7" y="2"/>
                  </a:cubicBezTo>
                  <a:cubicBezTo>
                    <a:pt x="3" y="3"/>
                    <a:pt x="0" y="7"/>
                    <a:pt x="2" y="11"/>
                  </a:cubicBezTo>
                  <a:cubicBezTo>
                    <a:pt x="3" y="15"/>
                    <a:pt x="7" y="18"/>
                    <a:pt x="1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7" name="Freeform 264"/>
            <p:cNvSpPr>
              <a:spLocks noEditPoints="1"/>
            </p:cNvSpPr>
            <p:nvPr/>
          </p:nvSpPr>
          <p:spPr bwMode="auto">
            <a:xfrm>
              <a:off x="2357438" y="2550515"/>
              <a:ext cx="121444" cy="223838"/>
            </a:xfrm>
            <a:custGeom>
              <a:avLst/>
              <a:gdLst>
                <a:gd name="T0" fmla="*/ 27 w 47"/>
                <a:gd name="T1" fmla="*/ 14 h 87"/>
                <a:gd name="T2" fmla="*/ 35 w 47"/>
                <a:gd name="T3" fmla="*/ 8 h 87"/>
                <a:gd name="T4" fmla="*/ 29 w 47"/>
                <a:gd name="T5" fmla="*/ 1 h 87"/>
                <a:gd name="T6" fmla="*/ 22 w 47"/>
                <a:gd name="T7" fmla="*/ 6 h 87"/>
                <a:gd name="T8" fmla="*/ 27 w 47"/>
                <a:gd name="T9" fmla="*/ 14 h 87"/>
                <a:gd name="T10" fmla="*/ 41 w 47"/>
                <a:gd name="T11" fmla="*/ 39 h 87"/>
                <a:gd name="T12" fmla="*/ 44 w 47"/>
                <a:gd name="T13" fmla="*/ 42 h 87"/>
                <a:gd name="T14" fmla="*/ 47 w 47"/>
                <a:gd name="T15" fmla="*/ 39 h 87"/>
                <a:gd name="T16" fmla="*/ 46 w 47"/>
                <a:gd name="T17" fmla="*/ 25 h 87"/>
                <a:gd name="T18" fmla="*/ 44 w 47"/>
                <a:gd name="T19" fmla="*/ 22 h 87"/>
                <a:gd name="T20" fmla="*/ 36 w 47"/>
                <a:gd name="T21" fmla="*/ 17 h 87"/>
                <a:gd name="T22" fmla="*/ 29 w 47"/>
                <a:gd name="T23" fmla="*/ 15 h 87"/>
                <a:gd name="T24" fmla="*/ 24 w 47"/>
                <a:gd name="T25" fmla="*/ 17 h 87"/>
                <a:gd name="T26" fmla="*/ 24 w 47"/>
                <a:gd name="T27" fmla="*/ 17 h 87"/>
                <a:gd name="T28" fmla="*/ 24 w 47"/>
                <a:gd name="T29" fmla="*/ 17 h 87"/>
                <a:gd name="T30" fmla="*/ 23 w 47"/>
                <a:gd name="T31" fmla="*/ 18 h 87"/>
                <a:gd name="T32" fmla="*/ 14 w 47"/>
                <a:gd name="T33" fmla="*/ 28 h 87"/>
                <a:gd name="T34" fmla="*/ 14 w 47"/>
                <a:gd name="T35" fmla="*/ 28 h 87"/>
                <a:gd name="T36" fmla="*/ 2 w 47"/>
                <a:gd name="T37" fmla="*/ 36 h 87"/>
                <a:gd name="T38" fmla="*/ 1 w 47"/>
                <a:gd name="T39" fmla="*/ 40 h 87"/>
                <a:gd name="T40" fmla="*/ 6 w 47"/>
                <a:gd name="T41" fmla="*/ 42 h 87"/>
                <a:gd name="T42" fmla="*/ 18 w 47"/>
                <a:gd name="T43" fmla="*/ 34 h 87"/>
                <a:gd name="T44" fmla="*/ 18 w 47"/>
                <a:gd name="T45" fmla="*/ 34 h 87"/>
                <a:gd name="T46" fmla="*/ 19 w 47"/>
                <a:gd name="T47" fmla="*/ 33 h 87"/>
                <a:gd name="T48" fmla="*/ 21 w 47"/>
                <a:gd name="T49" fmla="*/ 31 h 87"/>
                <a:gd name="T50" fmla="*/ 21 w 47"/>
                <a:gd name="T51" fmla="*/ 41 h 87"/>
                <a:gd name="T52" fmla="*/ 22 w 47"/>
                <a:gd name="T53" fmla="*/ 44 h 87"/>
                <a:gd name="T54" fmla="*/ 13 w 47"/>
                <a:gd name="T55" fmla="*/ 58 h 87"/>
                <a:gd name="T56" fmla="*/ 13 w 47"/>
                <a:gd name="T57" fmla="*/ 58 h 87"/>
                <a:gd name="T58" fmla="*/ 13 w 47"/>
                <a:gd name="T59" fmla="*/ 59 h 87"/>
                <a:gd name="T60" fmla="*/ 12 w 47"/>
                <a:gd name="T61" fmla="*/ 61 h 87"/>
                <a:gd name="T62" fmla="*/ 6 w 47"/>
                <a:gd name="T63" fmla="*/ 79 h 87"/>
                <a:gd name="T64" fmla="*/ 10 w 47"/>
                <a:gd name="T65" fmla="*/ 84 h 87"/>
                <a:gd name="T66" fmla="*/ 15 w 47"/>
                <a:gd name="T67" fmla="*/ 80 h 87"/>
                <a:gd name="T68" fmla="*/ 20 w 47"/>
                <a:gd name="T69" fmla="*/ 64 h 87"/>
                <a:gd name="T70" fmla="*/ 28 w 47"/>
                <a:gd name="T71" fmla="*/ 55 h 87"/>
                <a:gd name="T72" fmla="*/ 31 w 47"/>
                <a:gd name="T73" fmla="*/ 83 h 87"/>
                <a:gd name="T74" fmla="*/ 35 w 47"/>
                <a:gd name="T75" fmla="*/ 87 h 87"/>
                <a:gd name="T76" fmla="*/ 39 w 47"/>
                <a:gd name="T77" fmla="*/ 82 h 87"/>
                <a:gd name="T78" fmla="*/ 37 w 47"/>
                <a:gd name="T79" fmla="*/ 45 h 87"/>
                <a:gd name="T80" fmla="*/ 38 w 47"/>
                <a:gd name="T81" fmla="*/ 41 h 87"/>
                <a:gd name="T82" fmla="*/ 38 w 47"/>
                <a:gd name="T83" fmla="*/ 26 h 87"/>
                <a:gd name="T84" fmla="*/ 40 w 47"/>
                <a:gd name="T85" fmla="*/ 27 h 87"/>
                <a:gd name="T86" fmla="*/ 41 w 47"/>
                <a:gd name="T87" fmla="*/ 3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87">
                  <a:moveTo>
                    <a:pt x="27" y="14"/>
                  </a:moveTo>
                  <a:cubicBezTo>
                    <a:pt x="31" y="14"/>
                    <a:pt x="34" y="12"/>
                    <a:pt x="35" y="8"/>
                  </a:cubicBezTo>
                  <a:cubicBezTo>
                    <a:pt x="35" y="5"/>
                    <a:pt x="33" y="1"/>
                    <a:pt x="29" y="1"/>
                  </a:cubicBezTo>
                  <a:cubicBezTo>
                    <a:pt x="25" y="0"/>
                    <a:pt x="22" y="3"/>
                    <a:pt x="22" y="6"/>
                  </a:cubicBezTo>
                  <a:cubicBezTo>
                    <a:pt x="21" y="10"/>
                    <a:pt x="24" y="13"/>
                    <a:pt x="27" y="14"/>
                  </a:cubicBezTo>
                  <a:close/>
                  <a:moveTo>
                    <a:pt x="41" y="39"/>
                  </a:moveTo>
                  <a:cubicBezTo>
                    <a:pt x="41" y="41"/>
                    <a:pt x="42" y="43"/>
                    <a:pt x="44" y="42"/>
                  </a:cubicBezTo>
                  <a:cubicBezTo>
                    <a:pt x="46" y="42"/>
                    <a:pt x="47" y="41"/>
                    <a:pt x="47" y="3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3"/>
                    <a:pt x="45" y="22"/>
                    <a:pt x="44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4" y="16"/>
                    <a:pt x="32" y="15"/>
                    <a:pt x="29" y="15"/>
                  </a:cubicBezTo>
                  <a:cubicBezTo>
                    <a:pt x="27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7"/>
                    <a:pt x="0" y="39"/>
                    <a:pt x="1" y="40"/>
                  </a:cubicBezTo>
                  <a:cubicBezTo>
                    <a:pt x="2" y="42"/>
                    <a:pt x="4" y="43"/>
                    <a:pt x="6" y="42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60"/>
                    <a:pt x="12" y="6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1"/>
                    <a:pt x="7" y="83"/>
                    <a:pt x="10" y="84"/>
                  </a:cubicBezTo>
                  <a:cubicBezTo>
                    <a:pt x="12" y="84"/>
                    <a:pt x="14" y="82"/>
                    <a:pt x="15" y="80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5"/>
                    <a:pt x="33" y="87"/>
                    <a:pt x="35" y="87"/>
                  </a:cubicBezTo>
                  <a:cubicBezTo>
                    <a:pt x="37" y="87"/>
                    <a:pt x="39" y="85"/>
                    <a:pt x="39" y="82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2"/>
                    <a:pt x="38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1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8" name="Freeform 265"/>
            <p:cNvSpPr>
              <a:spLocks noEditPoints="1"/>
            </p:cNvSpPr>
            <p:nvPr/>
          </p:nvSpPr>
          <p:spPr bwMode="auto">
            <a:xfrm>
              <a:off x="3312319" y="2300484"/>
              <a:ext cx="128588" cy="219075"/>
            </a:xfrm>
            <a:custGeom>
              <a:avLst/>
              <a:gdLst>
                <a:gd name="T0" fmla="*/ 19 w 50"/>
                <a:gd name="T1" fmla="*/ 13 h 85"/>
                <a:gd name="T2" fmla="*/ 25 w 50"/>
                <a:gd name="T3" fmla="*/ 6 h 85"/>
                <a:gd name="T4" fmla="*/ 18 w 50"/>
                <a:gd name="T5" fmla="*/ 0 h 85"/>
                <a:gd name="T6" fmla="*/ 12 w 50"/>
                <a:gd name="T7" fmla="*/ 7 h 85"/>
                <a:gd name="T8" fmla="*/ 19 w 50"/>
                <a:gd name="T9" fmla="*/ 13 h 85"/>
                <a:gd name="T10" fmla="*/ 39 w 50"/>
                <a:gd name="T11" fmla="*/ 34 h 85"/>
                <a:gd name="T12" fmla="*/ 43 w 50"/>
                <a:gd name="T13" fmla="*/ 36 h 85"/>
                <a:gd name="T14" fmla="*/ 45 w 50"/>
                <a:gd name="T15" fmla="*/ 32 h 85"/>
                <a:gd name="T16" fmla="*/ 41 w 50"/>
                <a:gd name="T17" fmla="*/ 19 h 85"/>
                <a:gd name="T18" fmla="*/ 38 w 50"/>
                <a:gd name="T19" fmla="*/ 17 h 85"/>
                <a:gd name="T20" fmla="*/ 29 w 50"/>
                <a:gd name="T21" fmla="*/ 14 h 85"/>
                <a:gd name="T22" fmla="*/ 22 w 50"/>
                <a:gd name="T23" fmla="*/ 14 h 85"/>
                <a:gd name="T24" fmla="*/ 17 w 50"/>
                <a:gd name="T25" fmla="*/ 17 h 85"/>
                <a:gd name="T26" fmla="*/ 17 w 50"/>
                <a:gd name="T27" fmla="*/ 18 h 85"/>
                <a:gd name="T28" fmla="*/ 17 w 50"/>
                <a:gd name="T29" fmla="*/ 18 h 85"/>
                <a:gd name="T30" fmla="*/ 16 w 50"/>
                <a:gd name="T31" fmla="*/ 18 h 85"/>
                <a:gd name="T32" fmla="*/ 11 w 50"/>
                <a:gd name="T33" fmla="*/ 31 h 85"/>
                <a:gd name="T34" fmla="*/ 11 w 50"/>
                <a:gd name="T35" fmla="*/ 31 h 85"/>
                <a:gd name="T36" fmla="*/ 1 w 50"/>
                <a:gd name="T37" fmla="*/ 41 h 85"/>
                <a:gd name="T38" fmla="*/ 1 w 50"/>
                <a:gd name="T39" fmla="*/ 46 h 85"/>
                <a:gd name="T40" fmla="*/ 6 w 50"/>
                <a:gd name="T41" fmla="*/ 46 h 85"/>
                <a:gd name="T42" fmla="*/ 15 w 50"/>
                <a:gd name="T43" fmla="*/ 35 h 85"/>
                <a:gd name="T44" fmla="*/ 16 w 50"/>
                <a:gd name="T45" fmla="*/ 35 h 85"/>
                <a:gd name="T46" fmla="*/ 17 w 50"/>
                <a:gd name="T47" fmla="*/ 34 h 85"/>
                <a:gd name="T48" fmla="*/ 18 w 50"/>
                <a:gd name="T49" fmla="*/ 31 h 85"/>
                <a:gd name="T50" fmla="*/ 21 w 50"/>
                <a:gd name="T51" fmla="*/ 41 h 85"/>
                <a:gd name="T52" fmla="*/ 22 w 50"/>
                <a:gd name="T53" fmla="*/ 44 h 85"/>
                <a:gd name="T54" fmla="*/ 17 w 50"/>
                <a:gd name="T55" fmla="*/ 60 h 85"/>
                <a:gd name="T56" fmla="*/ 17 w 50"/>
                <a:gd name="T57" fmla="*/ 60 h 85"/>
                <a:gd name="T58" fmla="*/ 17 w 50"/>
                <a:gd name="T59" fmla="*/ 60 h 85"/>
                <a:gd name="T60" fmla="*/ 17 w 50"/>
                <a:gd name="T61" fmla="*/ 63 h 85"/>
                <a:gd name="T62" fmla="*/ 16 w 50"/>
                <a:gd name="T63" fmla="*/ 81 h 85"/>
                <a:gd name="T64" fmla="*/ 21 w 50"/>
                <a:gd name="T65" fmla="*/ 85 h 85"/>
                <a:gd name="T66" fmla="*/ 25 w 50"/>
                <a:gd name="T67" fmla="*/ 80 h 85"/>
                <a:gd name="T68" fmla="*/ 26 w 50"/>
                <a:gd name="T69" fmla="*/ 63 h 85"/>
                <a:gd name="T70" fmla="*/ 31 w 50"/>
                <a:gd name="T71" fmla="*/ 53 h 85"/>
                <a:gd name="T72" fmla="*/ 41 w 50"/>
                <a:gd name="T73" fmla="*/ 79 h 85"/>
                <a:gd name="T74" fmla="*/ 46 w 50"/>
                <a:gd name="T75" fmla="*/ 82 h 85"/>
                <a:gd name="T76" fmla="*/ 49 w 50"/>
                <a:gd name="T77" fmla="*/ 76 h 85"/>
                <a:gd name="T78" fmla="*/ 37 w 50"/>
                <a:gd name="T79" fmla="*/ 41 h 85"/>
                <a:gd name="T80" fmla="*/ 37 w 50"/>
                <a:gd name="T81" fmla="*/ 36 h 85"/>
                <a:gd name="T82" fmla="*/ 33 w 50"/>
                <a:gd name="T83" fmla="*/ 22 h 85"/>
                <a:gd name="T84" fmla="*/ 35 w 50"/>
                <a:gd name="T85" fmla="*/ 23 h 85"/>
                <a:gd name="T86" fmla="*/ 39 w 50"/>
                <a:gd name="T87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" h="85">
                  <a:moveTo>
                    <a:pt x="19" y="13"/>
                  </a:moveTo>
                  <a:cubicBezTo>
                    <a:pt x="23" y="13"/>
                    <a:pt x="25" y="9"/>
                    <a:pt x="25" y="6"/>
                  </a:cubicBezTo>
                  <a:cubicBezTo>
                    <a:pt x="25" y="2"/>
                    <a:pt x="21" y="0"/>
                    <a:pt x="18" y="0"/>
                  </a:cubicBezTo>
                  <a:cubicBezTo>
                    <a:pt x="14" y="1"/>
                    <a:pt x="11" y="4"/>
                    <a:pt x="12" y="7"/>
                  </a:cubicBezTo>
                  <a:cubicBezTo>
                    <a:pt x="12" y="11"/>
                    <a:pt x="16" y="14"/>
                    <a:pt x="19" y="13"/>
                  </a:cubicBezTo>
                  <a:close/>
                  <a:moveTo>
                    <a:pt x="39" y="34"/>
                  </a:moveTo>
                  <a:cubicBezTo>
                    <a:pt x="40" y="36"/>
                    <a:pt x="42" y="37"/>
                    <a:pt x="43" y="36"/>
                  </a:cubicBezTo>
                  <a:cubicBezTo>
                    <a:pt x="45" y="36"/>
                    <a:pt x="46" y="34"/>
                    <a:pt x="45" y="32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7"/>
                    <a:pt x="39" y="17"/>
                    <a:pt x="38" y="17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4" y="13"/>
                    <a:pt x="22" y="14"/>
                  </a:cubicBezTo>
                  <a:cubicBezTo>
                    <a:pt x="20" y="14"/>
                    <a:pt x="18" y="16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5"/>
                    <a:pt x="1" y="46"/>
                  </a:cubicBezTo>
                  <a:cubicBezTo>
                    <a:pt x="2" y="47"/>
                    <a:pt x="5" y="47"/>
                    <a:pt x="6" y="4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1"/>
                    <a:pt x="17" y="62"/>
                    <a:pt x="17" y="63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4"/>
                    <a:pt x="18" y="85"/>
                    <a:pt x="21" y="85"/>
                  </a:cubicBezTo>
                  <a:cubicBezTo>
                    <a:pt x="23" y="85"/>
                    <a:pt x="25" y="83"/>
                    <a:pt x="25" y="80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1"/>
                    <a:pt x="44" y="82"/>
                    <a:pt x="46" y="82"/>
                  </a:cubicBezTo>
                  <a:cubicBezTo>
                    <a:pt x="48" y="81"/>
                    <a:pt x="50" y="78"/>
                    <a:pt x="49" y="7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38"/>
                    <a:pt x="37" y="36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39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9" name="Freeform 266"/>
            <p:cNvSpPr/>
            <p:nvPr/>
          </p:nvSpPr>
          <p:spPr bwMode="auto">
            <a:xfrm>
              <a:off x="2486025" y="1593253"/>
              <a:ext cx="123825" cy="172641"/>
            </a:xfrm>
            <a:custGeom>
              <a:avLst/>
              <a:gdLst>
                <a:gd name="T0" fmla="*/ 33 w 48"/>
                <a:gd name="T1" fmla="*/ 2 h 67"/>
                <a:gd name="T2" fmla="*/ 4 w 48"/>
                <a:gd name="T3" fmla="*/ 15 h 67"/>
                <a:gd name="T4" fmla="*/ 1 w 48"/>
                <a:gd name="T5" fmla="*/ 23 h 67"/>
                <a:gd name="T6" fmla="*/ 5 w 48"/>
                <a:gd name="T7" fmla="*/ 32 h 67"/>
                <a:gd name="T8" fmla="*/ 13 w 48"/>
                <a:gd name="T9" fmla="*/ 35 h 67"/>
                <a:gd name="T10" fmla="*/ 23 w 48"/>
                <a:gd name="T11" fmla="*/ 30 h 67"/>
                <a:gd name="T12" fmla="*/ 39 w 48"/>
                <a:gd name="T13" fmla="*/ 64 h 67"/>
                <a:gd name="T14" fmla="*/ 44 w 48"/>
                <a:gd name="T15" fmla="*/ 66 h 67"/>
                <a:gd name="T16" fmla="*/ 46 w 48"/>
                <a:gd name="T17" fmla="*/ 65 h 67"/>
                <a:gd name="T18" fmla="*/ 48 w 48"/>
                <a:gd name="T19" fmla="*/ 60 h 67"/>
                <a:gd name="T20" fmla="*/ 32 w 48"/>
                <a:gd name="T21" fmla="*/ 26 h 67"/>
                <a:gd name="T22" fmla="*/ 42 w 48"/>
                <a:gd name="T23" fmla="*/ 21 h 67"/>
                <a:gd name="T24" fmla="*/ 45 w 48"/>
                <a:gd name="T25" fmla="*/ 14 h 67"/>
                <a:gd name="T26" fmla="*/ 40 w 48"/>
                <a:gd name="T27" fmla="*/ 4 h 67"/>
                <a:gd name="T28" fmla="*/ 33 w 48"/>
                <a:gd name="T2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7">
                  <a:moveTo>
                    <a:pt x="33" y="2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1" y="17"/>
                    <a:pt x="0" y="20"/>
                    <a:pt x="1" y="2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5"/>
                    <a:pt x="10" y="36"/>
                    <a:pt x="13" y="3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6"/>
                    <a:pt x="42" y="67"/>
                    <a:pt x="44" y="66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8" y="64"/>
                    <a:pt x="48" y="62"/>
                    <a:pt x="48" y="60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5" y="20"/>
                    <a:pt x="46" y="16"/>
                    <a:pt x="45" y="1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2"/>
                    <a:pt x="36" y="0"/>
                    <a:pt x="3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0" name="Freeform 267"/>
            <p:cNvSpPr>
              <a:spLocks noEditPoints="1"/>
            </p:cNvSpPr>
            <p:nvPr/>
          </p:nvSpPr>
          <p:spPr bwMode="auto">
            <a:xfrm>
              <a:off x="519112" y="2319534"/>
              <a:ext cx="108347" cy="157163"/>
            </a:xfrm>
            <a:custGeom>
              <a:avLst/>
              <a:gdLst>
                <a:gd name="T0" fmla="*/ 27 w 42"/>
                <a:gd name="T1" fmla="*/ 1 h 61"/>
                <a:gd name="T2" fmla="*/ 8 w 42"/>
                <a:gd name="T3" fmla="*/ 3 h 61"/>
                <a:gd name="T4" fmla="*/ 0 w 42"/>
                <a:gd name="T5" fmla="*/ 13 h 61"/>
                <a:gd name="T6" fmla="*/ 5 w 42"/>
                <a:gd name="T7" fmla="*/ 52 h 61"/>
                <a:gd name="T8" fmla="*/ 15 w 42"/>
                <a:gd name="T9" fmla="*/ 60 h 61"/>
                <a:gd name="T10" fmla="*/ 34 w 42"/>
                <a:gd name="T11" fmla="*/ 58 h 61"/>
                <a:gd name="T12" fmla="*/ 42 w 42"/>
                <a:gd name="T13" fmla="*/ 48 h 61"/>
                <a:gd name="T14" fmla="*/ 37 w 42"/>
                <a:gd name="T15" fmla="*/ 9 h 61"/>
                <a:gd name="T16" fmla="*/ 27 w 42"/>
                <a:gd name="T17" fmla="*/ 1 h 61"/>
                <a:gd name="T18" fmla="*/ 38 w 42"/>
                <a:gd name="T19" fmla="*/ 48 h 61"/>
                <a:gd name="T20" fmla="*/ 33 w 42"/>
                <a:gd name="T21" fmla="*/ 54 h 61"/>
                <a:gd name="T22" fmla="*/ 14 w 42"/>
                <a:gd name="T23" fmla="*/ 56 h 61"/>
                <a:gd name="T24" fmla="*/ 9 w 42"/>
                <a:gd name="T25" fmla="*/ 52 h 61"/>
                <a:gd name="T26" fmla="*/ 4 w 42"/>
                <a:gd name="T27" fmla="*/ 13 h 61"/>
                <a:gd name="T28" fmla="*/ 8 w 42"/>
                <a:gd name="T29" fmla="*/ 7 h 61"/>
                <a:gd name="T30" fmla="*/ 27 w 42"/>
                <a:gd name="T31" fmla="*/ 5 h 61"/>
                <a:gd name="T32" fmla="*/ 33 w 42"/>
                <a:gd name="T33" fmla="*/ 9 h 61"/>
                <a:gd name="T34" fmla="*/ 38 w 42"/>
                <a:gd name="T35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61">
                  <a:moveTo>
                    <a:pt x="27" y="1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4"/>
                    <a:pt x="0" y="8"/>
                    <a:pt x="0" y="1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7"/>
                    <a:pt x="10" y="61"/>
                    <a:pt x="15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9" y="57"/>
                    <a:pt x="42" y="53"/>
                    <a:pt x="42" y="4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4"/>
                    <a:pt x="32" y="0"/>
                    <a:pt x="27" y="1"/>
                  </a:cubicBezTo>
                  <a:close/>
                  <a:moveTo>
                    <a:pt x="38" y="48"/>
                  </a:moveTo>
                  <a:cubicBezTo>
                    <a:pt x="38" y="51"/>
                    <a:pt x="36" y="54"/>
                    <a:pt x="33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7"/>
                    <a:pt x="9" y="55"/>
                    <a:pt x="9" y="5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6" y="7"/>
                    <a:pt x="8" y="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4"/>
                    <a:pt x="33" y="6"/>
                    <a:pt x="33" y="9"/>
                  </a:cubicBezTo>
                  <a:lnTo>
                    <a:pt x="38" y="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1" name="Freeform 268"/>
            <p:cNvSpPr/>
            <p:nvPr/>
          </p:nvSpPr>
          <p:spPr bwMode="auto">
            <a:xfrm>
              <a:off x="569119" y="2435025"/>
              <a:ext cx="20240" cy="17860"/>
            </a:xfrm>
            <a:custGeom>
              <a:avLst/>
              <a:gdLst>
                <a:gd name="T0" fmla="*/ 6 w 8"/>
                <a:gd name="T1" fmla="*/ 0 h 7"/>
                <a:gd name="T2" fmla="*/ 2 w 8"/>
                <a:gd name="T3" fmla="*/ 1 h 7"/>
                <a:gd name="T4" fmla="*/ 0 w 8"/>
                <a:gd name="T5" fmla="*/ 2 h 7"/>
                <a:gd name="T6" fmla="*/ 1 w 8"/>
                <a:gd name="T7" fmla="*/ 6 h 7"/>
                <a:gd name="T8" fmla="*/ 3 w 8"/>
                <a:gd name="T9" fmla="*/ 7 h 7"/>
                <a:gd name="T10" fmla="*/ 7 w 8"/>
                <a:gd name="T11" fmla="*/ 7 h 7"/>
                <a:gd name="T12" fmla="*/ 8 w 8"/>
                <a:gd name="T13" fmla="*/ 5 h 7"/>
                <a:gd name="T14" fmla="*/ 7 w 8"/>
                <a:gd name="T15" fmla="*/ 1 h 7"/>
                <a:gd name="T16" fmla="*/ 6 w 8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2" name="Freeform 269"/>
            <p:cNvSpPr/>
            <p:nvPr/>
          </p:nvSpPr>
          <p:spPr bwMode="auto">
            <a:xfrm>
              <a:off x="534591" y="2339775"/>
              <a:ext cx="72628" cy="92869"/>
            </a:xfrm>
            <a:custGeom>
              <a:avLst/>
              <a:gdLst>
                <a:gd name="T0" fmla="*/ 23 w 28"/>
                <a:gd name="T1" fmla="*/ 0 h 36"/>
                <a:gd name="T2" fmla="*/ 2 w 28"/>
                <a:gd name="T3" fmla="*/ 3 h 36"/>
                <a:gd name="T4" fmla="*/ 0 w 28"/>
                <a:gd name="T5" fmla="*/ 5 h 36"/>
                <a:gd name="T6" fmla="*/ 4 w 28"/>
                <a:gd name="T7" fmla="*/ 35 h 36"/>
                <a:gd name="T8" fmla="*/ 6 w 28"/>
                <a:gd name="T9" fmla="*/ 36 h 36"/>
                <a:gd name="T10" fmla="*/ 27 w 28"/>
                <a:gd name="T11" fmla="*/ 33 h 36"/>
                <a:gd name="T12" fmla="*/ 28 w 28"/>
                <a:gd name="T13" fmla="*/ 32 h 36"/>
                <a:gd name="T14" fmla="*/ 25 w 28"/>
                <a:gd name="T15" fmla="*/ 2 h 36"/>
                <a:gd name="T16" fmla="*/ 23 w 2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6">
                  <a:moveTo>
                    <a:pt x="23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3" name="Freeform 270"/>
            <p:cNvSpPr>
              <a:spLocks noEditPoints="1"/>
            </p:cNvSpPr>
            <p:nvPr/>
          </p:nvSpPr>
          <p:spPr bwMode="auto">
            <a:xfrm>
              <a:off x="1572816" y="2151656"/>
              <a:ext cx="120253" cy="172641"/>
            </a:xfrm>
            <a:custGeom>
              <a:avLst/>
              <a:gdLst>
                <a:gd name="T0" fmla="*/ 30 w 47"/>
                <a:gd name="T1" fmla="*/ 1 h 67"/>
                <a:gd name="T2" fmla="*/ 9 w 47"/>
                <a:gd name="T3" fmla="*/ 4 h 67"/>
                <a:gd name="T4" fmla="*/ 0 w 47"/>
                <a:gd name="T5" fmla="*/ 15 h 67"/>
                <a:gd name="T6" fmla="*/ 6 w 47"/>
                <a:gd name="T7" fmla="*/ 58 h 67"/>
                <a:gd name="T8" fmla="*/ 17 w 47"/>
                <a:gd name="T9" fmla="*/ 66 h 67"/>
                <a:gd name="T10" fmla="*/ 38 w 47"/>
                <a:gd name="T11" fmla="*/ 64 h 67"/>
                <a:gd name="T12" fmla="*/ 46 w 47"/>
                <a:gd name="T13" fmla="*/ 53 h 67"/>
                <a:gd name="T14" fmla="*/ 41 w 47"/>
                <a:gd name="T15" fmla="*/ 10 h 67"/>
                <a:gd name="T16" fmla="*/ 30 w 47"/>
                <a:gd name="T17" fmla="*/ 1 h 67"/>
                <a:gd name="T18" fmla="*/ 42 w 47"/>
                <a:gd name="T19" fmla="*/ 53 h 67"/>
                <a:gd name="T20" fmla="*/ 37 w 47"/>
                <a:gd name="T21" fmla="*/ 60 h 67"/>
                <a:gd name="T22" fmla="*/ 16 w 47"/>
                <a:gd name="T23" fmla="*/ 62 h 67"/>
                <a:gd name="T24" fmla="*/ 10 w 47"/>
                <a:gd name="T25" fmla="*/ 57 h 67"/>
                <a:gd name="T26" fmla="*/ 5 w 47"/>
                <a:gd name="T27" fmla="*/ 14 h 67"/>
                <a:gd name="T28" fmla="*/ 10 w 47"/>
                <a:gd name="T29" fmla="*/ 8 h 67"/>
                <a:gd name="T30" fmla="*/ 30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1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4" y="4"/>
                    <a:pt x="0" y="9"/>
                    <a:pt x="0" y="1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63"/>
                    <a:pt x="11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3" y="63"/>
                    <a:pt x="47" y="58"/>
                    <a:pt x="46" y="5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4"/>
                    <a:pt x="35" y="0"/>
                    <a:pt x="30" y="1"/>
                  </a:cubicBezTo>
                  <a:close/>
                  <a:moveTo>
                    <a:pt x="42" y="53"/>
                  </a:moveTo>
                  <a:cubicBezTo>
                    <a:pt x="42" y="57"/>
                    <a:pt x="40" y="59"/>
                    <a:pt x="37" y="60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3" y="63"/>
                    <a:pt x="10" y="60"/>
                    <a:pt x="10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1"/>
                    <a:pt x="7" y="8"/>
                    <a:pt x="10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5"/>
                    <a:pt x="36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4" name="Freeform 271"/>
            <p:cNvSpPr/>
            <p:nvPr/>
          </p:nvSpPr>
          <p:spPr bwMode="auto">
            <a:xfrm>
              <a:off x="1628775" y="2280243"/>
              <a:ext cx="20240" cy="20241"/>
            </a:xfrm>
            <a:custGeom>
              <a:avLst/>
              <a:gdLst>
                <a:gd name="T0" fmla="*/ 6 w 8"/>
                <a:gd name="T1" fmla="*/ 0 h 8"/>
                <a:gd name="T2" fmla="*/ 1 w 8"/>
                <a:gd name="T3" fmla="*/ 0 h 8"/>
                <a:gd name="T4" fmla="*/ 0 w 8"/>
                <a:gd name="T5" fmla="*/ 2 h 8"/>
                <a:gd name="T6" fmla="*/ 0 w 8"/>
                <a:gd name="T7" fmla="*/ 6 h 8"/>
                <a:gd name="T8" fmla="*/ 2 w 8"/>
                <a:gd name="T9" fmla="*/ 8 h 8"/>
                <a:gd name="T10" fmla="*/ 6 w 8"/>
                <a:gd name="T11" fmla="*/ 7 h 8"/>
                <a:gd name="T12" fmla="*/ 8 w 8"/>
                <a:gd name="T13" fmla="*/ 6 h 8"/>
                <a:gd name="T14" fmla="*/ 7 w 8"/>
                <a:gd name="T15" fmla="*/ 1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8" y="6"/>
                    <a:pt x="8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5" name="Freeform 272"/>
            <p:cNvSpPr/>
            <p:nvPr/>
          </p:nvSpPr>
          <p:spPr bwMode="auto">
            <a:xfrm>
              <a:off x="1590675" y="2174278"/>
              <a:ext cx="79772" cy="103585"/>
            </a:xfrm>
            <a:custGeom>
              <a:avLst/>
              <a:gdLst>
                <a:gd name="T0" fmla="*/ 25 w 31"/>
                <a:gd name="T1" fmla="*/ 0 h 40"/>
                <a:gd name="T2" fmla="*/ 2 w 31"/>
                <a:gd name="T3" fmla="*/ 3 h 40"/>
                <a:gd name="T4" fmla="*/ 0 w 31"/>
                <a:gd name="T5" fmla="*/ 5 h 40"/>
                <a:gd name="T6" fmla="*/ 4 w 31"/>
                <a:gd name="T7" fmla="*/ 38 h 40"/>
                <a:gd name="T8" fmla="*/ 6 w 31"/>
                <a:gd name="T9" fmla="*/ 40 h 40"/>
                <a:gd name="T10" fmla="*/ 30 w 31"/>
                <a:gd name="T11" fmla="*/ 37 h 40"/>
                <a:gd name="T12" fmla="*/ 31 w 31"/>
                <a:gd name="T13" fmla="*/ 35 h 40"/>
                <a:gd name="T14" fmla="*/ 27 w 31"/>
                <a:gd name="T15" fmla="*/ 2 h 40"/>
                <a:gd name="T16" fmla="*/ 25 w 3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25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9"/>
                    <a:pt x="5" y="40"/>
                    <a:pt x="6" y="40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1" y="36"/>
                    <a:pt x="31" y="3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6" name="Freeform 273"/>
            <p:cNvSpPr>
              <a:spLocks noEditPoints="1"/>
            </p:cNvSpPr>
            <p:nvPr/>
          </p:nvSpPr>
          <p:spPr bwMode="auto">
            <a:xfrm>
              <a:off x="3108722" y="1288453"/>
              <a:ext cx="121444" cy="172641"/>
            </a:xfrm>
            <a:custGeom>
              <a:avLst/>
              <a:gdLst>
                <a:gd name="T0" fmla="*/ 30 w 47"/>
                <a:gd name="T1" fmla="*/ 0 h 67"/>
                <a:gd name="T2" fmla="*/ 9 w 47"/>
                <a:gd name="T3" fmla="*/ 3 h 67"/>
                <a:gd name="T4" fmla="*/ 1 w 47"/>
                <a:gd name="T5" fmla="*/ 14 h 67"/>
                <a:gd name="T6" fmla="*/ 6 w 47"/>
                <a:gd name="T7" fmla="*/ 57 h 67"/>
                <a:gd name="T8" fmla="*/ 17 w 47"/>
                <a:gd name="T9" fmla="*/ 66 h 67"/>
                <a:gd name="T10" fmla="*/ 38 w 47"/>
                <a:gd name="T11" fmla="*/ 63 h 67"/>
                <a:gd name="T12" fmla="*/ 47 w 47"/>
                <a:gd name="T13" fmla="*/ 52 h 67"/>
                <a:gd name="T14" fmla="*/ 41 w 47"/>
                <a:gd name="T15" fmla="*/ 9 h 67"/>
                <a:gd name="T16" fmla="*/ 30 w 47"/>
                <a:gd name="T17" fmla="*/ 0 h 67"/>
                <a:gd name="T18" fmla="*/ 42 w 47"/>
                <a:gd name="T19" fmla="*/ 53 h 67"/>
                <a:gd name="T20" fmla="*/ 38 w 47"/>
                <a:gd name="T21" fmla="*/ 59 h 67"/>
                <a:gd name="T22" fmla="*/ 17 w 47"/>
                <a:gd name="T23" fmla="*/ 62 h 67"/>
                <a:gd name="T24" fmla="*/ 10 w 47"/>
                <a:gd name="T25" fmla="*/ 57 h 67"/>
                <a:gd name="T26" fmla="*/ 5 w 47"/>
                <a:gd name="T27" fmla="*/ 13 h 67"/>
                <a:gd name="T28" fmla="*/ 10 w 47"/>
                <a:gd name="T29" fmla="*/ 7 h 67"/>
                <a:gd name="T30" fmla="*/ 31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43" y="63"/>
                    <a:pt x="47" y="58"/>
                    <a:pt x="47" y="52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0" y="0"/>
                  </a:cubicBezTo>
                  <a:close/>
                  <a:moveTo>
                    <a:pt x="42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0" y="5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0"/>
                    <a:pt x="7" y="8"/>
                    <a:pt x="10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4"/>
                    <a:pt x="37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7" name="Freeform 274"/>
            <p:cNvSpPr/>
            <p:nvPr/>
          </p:nvSpPr>
          <p:spPr bwMode="auto">
            <a:xfrm>
              <a:off x="3165872" y="1414660"/>
              <a:ext cx="20240" cy="21431"/>
            </a:xfrm>
            <a:custGeom>
              <a:avLst/>
              <a:gdLst>
                <a:gd name="T0" fmla="*/ 6 w 8"/>
                <a:gd name="T1" fmla="*/ 0 h 8"/>
                <a:gd name="T2" fmla="*/ 2 w 8"/>
                <a:gd name="T3" fmla="*/ 1 h 8"/>
                <a:gd name="T4" fmla="*/ 0 w 8"/>
                <a:gd name="T5" fmla="*/ 3 h 8"/>
                <a:gd name="T6" fmla="*/ 1 w 8"/>
                <a:gd name="T7" fmla="*/ 7 h 8"/>
                <a:gd name="T8" fmla="*/ 3 w 8"/>
                <a:gd name="T9" fmla="*/ 8 h 8"/>
                <a:gd name="T10" fmla="*/ 7 w 8"/>
                <a:gd name="T11" fmla="*/ 8 h 8"/>
                <a:gd name="T12" fmla="*/ 8 w 8"/>
                <a:gd name="T13" fmla="*/ 6 h 8"/>
                <a:gd name="T14" fmla="*/ 8 w 8"/>
                <a:gd name="T15" fmla="*/ 2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8" name="Freeform 275"/>
            <p:cNvSpPr/>
            <p:nvPr/>
          </p:nvSpPr>
          <p:spPr bwMode="auto">
            <a:xfrm>
              <a:off x="3128962" y="1312265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4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4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1" y="3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9" name="Freeform 276"/>
            <p:cNvSpPr>
              <a:spLocks noEditPoints="1"/>
            </p:cNvSpPr>
            <p:nvPr/>
          </p:nvSpPr>
          <p:spPr bwMode="auto">
            <a:xfrm>
              <a:off x="3345656" y="2836265"/>
              <a:ext cx="123825" cy="172641"/>
            </a:xfrm>
            <a:custGeom>
              <a:avLst/>
              <a:gdLst>
                <a:gd name="T0" fmla="*/ 31 w 48"/>
                <a:gd name="T1" fmla="*/ 1 h 67"/>
                <a:gd name="T2" fmla="*/ 10 w 48"/>
                <a:gd name="T3" fmla="*/ 3 h 67"/>
                <a:gd name="T4" fmla="*/ 1 w 48"/>
                <a:gd name="T5" fmla="*/ 14 h 67"/>
                <a:gd name="T6" fmla="*/ 6 w 48"/>
                <a:gd name="T7" fmla="*/ 58 h 67"/>
                <a:gd name="T8" fmla="*/ 17 w 48"/>
                <a:gd name="T9" fmla="*/ 66 h 67"/>
                <a:gd name="T10" fmla="*/ 38 w 48"/>
                <a:gd name="T11" fmla="*/ 64 h 67"/>
                <a:gd name="T12" fmla="*/ 47 w 48"/>
                <a:gd name="T13" fmla="*/ 53 h 67"/>
                <a:gd name="T14" fmla="*/ 42 w 48"/>
                <a:gd name="T15" fmla="*/ 9 h 67"/>
                <a:gd name="T16" fmla="*/ 31 w 48"/>
                <a:gd name="T17" fmla="*/ 1 h 67"/>
                <a:gd name="T18" fmla="*/ 43 w 48"/>
                <a:gd name="T19" fmla="*/ 53 h 67"/>
                <a:gd name="T20" fmla="*/ 38 w 48"/>
                <a:gd name="T21" fmla="*/ 59 h 67"/>
                <a:gd name="T22" fmla="*/ 17 w 48"/>
                <a:gd name="T23" fmla="*/ 62 h 67"/>
                <a:gd name="T24" fmla="*/ 11 w 48"/>
                <a:gd name="T25" fmla="*/ 57 h 67"/>
                <a:gd name="T26" fmla="*/ 5 w 48"/>
                <a:gd name="T27" fmla="*/ 14 h 67"/>
                <a:gd name="T28" fmla="*/ 10 w 48"/>
                <a:gd name="T29" fmla="*/ 8 h 67"/>
                <a:gd name="T30" fmla="*/ 31 w 48"/>
                <a:gd name="T31" fmla="*/ 5 h 67"/>
                <a:gd name="T32" fmla="*/ 37 w 48"/>
                <a:gd name="T33" fmla="*/ 10 h 67"/>
                <a:gd name="T34" fmla="*/ 43 w 48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67">
                  <a:moveTo>
                    <a:pt x="31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3"/>
                    <a:pt x="48" y="58"/>
                    <a:pt x="47" y="5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4"/>
                    <a:pt x="36" y="0"/>
                    <a:pt x="31" y="1"/>
                  </a:cubicBezTo>
                  <a:close/>
                  <a:moveTo>
                    <a:pt x="43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1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1"/>
                    <a:pt x="7" y="8"/>
                    <a:pt x="10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5"/>
                    <a:pt x="37" y="7"/>
                    <a:pt x="37" y="10"/>
                  </a:cubicBezTo>
                  <a:lnTo>
                    <a:pt x="43" y="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0" name="Freeform 277"/>
            <p:cNvSpPr/>
            <p:nvPr/>
          </p:nvSpPr>
          <p:spPr bwMode="auto">
            <a:xfrm>
              <a:off x="3402806" y="2962471"/>
              <a:ext cx="22622" cy="23813"/>
            </a:xfrm>
            <a:custGeom>
              <a:avLst/>
              <a:gdLst>
                <a:gd name="T0" fmla="*/ 6 w 9"/>
                <a:gd name="T1" fmla="*/ 1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8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1" name="Freeform 278"/>
            <p:cNvSpPr/>
            <p:nvPr/>
          </p:nvSpPr>
          <p:spPr bwMode="auto">
            <a:xfrm>
              <a:off x="3365896" y="2860078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5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5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6"/>
                    <a:pt x="31" y="3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46" name="标题 1"/>
          <p:cNvSpPr txBox="1">
            <a:spLocks/>
          </p:cNvSpPr>
          <p:nvPr/>
        </p:nvSpPr>
        <p:spPr>
          <a:xfrm>
            <a:off x="3927876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心得体会</a:t>
            </a:r>
            <a:endParaRPr lang="zh-CN" altLang="en-US" sz="2800" dirty="0">
              <a:solidFill>
                <a:srgbClr val="4F81B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4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2"/>
          <p:cNvGrpSpPr>
            <a:grpSpLocks noChangeAspect="1"/>
          </p:cNvGrpSpPr>
          <p:nvPr/>
        </p:nvGrpSpPr>
        <p:grpSpPr bwMode="auto">
          <a:xfrm>
            <a:off x="5347860" y="1670276"/>
            <a:ext cx="2539268" cy="1542004"/>
            <a:chOff x="538115" y="2342244"/>
            <a:chExt cx="6736746" cy="3875068"/>
          </a:xfrm>
        </p:grpSpPr>
        <p:pic>
          <p:nvPicPr>
            <p:cNvPr id="65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Rectangle 14"/>
            <p:cNvSpPr/>
            <p:nvPr/>
          </p:nvSpPr>
          <p:spPr>
            <a:xfrm>
              <a:off x="1346069" y="2555131"/>
              <a:ext cx="5120837" cy="3225629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Group 9"/>
          <p:cNvGrpSpPr>
            <a:grpSpLocks noChangeAspect="1"/>
          </p:cNvGrpSpPr>
          <p:nvPr/>
        </p:nvGrpSpPr>
        <p:grpSpPr bwMode="auto">
          <a:xfrm>
            <a:off x="749725" y="1665513"/>
            <a:ext cx="2540342" cy="1542004"/>
            <a:chOff x="538115" y="2342244"/>
            <a:chExt cx="6736746" cy="3875068"/>
          </a:xfrm>
        </p:grpSpPr>
        <p:pic>
          <p:nvPicPr>
            <p:cNvPr id="68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Rectangle 11"/>
            <p:cNvSpPr/>
            <p:nvPr/>
          </p:nvSpPr>
          <p:spPr>
            <a:xfrm>
              <a:off x="1345728" y="2555131"/>
              <a:ext cx="5121520" cy="3225629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Group 6"/>
          <p:cNvGrpSpPr/>
          <p:nvPr/>
        </p:nvGrpSpPr>
        <p:grpSpPr bwMode="auto">
          <a:xfrm>
            <a:off x="2336602" y="1186350"/>
            <a:ext cx="3963590" cy="2406272"/>
            <a:chOff x="538115" y="2342244"/>
            <a:chExt cx="6736746" cy="3875068"/>
          </a:xfrm>
        </p:grpSpPr>
        <p:pic>
          <p:nvPicPr>
            <p:cNvPr id="71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Rectangle 8"/>
            <p:cNvSpPr/>
            <p:nvPr/>
          </p:nvSpPr>
          <p:spPr>
            <a:xfrm>
              <a:off x="1343793" y="2553572"/>
              <a:ext cx="5123113" cy="3228145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27063" y="3785114"/>
            <a:ext cx="426225" cy="397660"/>
            <a:chOff x="3155900" y="3968921"/>
            <a:chExt cx="426225" cy="397660"/>
          </a:xfrm>
        </p:grpSpPr>
        <p:sp>
          <p:nvSpPr>
            <p:cNvPr id="83" name="Freeform 61"/>
            <p:cNvSpPr>
              <a:spLocks noEditPoints="1"/>
            </p:cNvSpPr>
            <p:nvPr/>
          </p:nvSpPr>
          <p:spPr bwMode="auto">
            <a:xfrm>
              <a:off x="3155900" y="3968921"/>
              <a:ext cx="426225" cy="397660"/>
            </a:xfrm>
            <a:custGeom>
              <a:avLst/>
              <a:gdLst>
                <a:gd name="T0" fmla="*/ 405946 w 301"/>
                <a:gd name="T1" fmla="*/ 0 h 281"/>
                <a:gd name="T2" fmla="*/ 243568 w 301"/>
                <a:gd name="T3" fmla="*/ 162275 h 281"/>
                <a:gd name="T4" fmla="*/ 253008 w 301"/>
                <a:gd name="T5" fmla="*/ 216996 h 281"/>
                <a:gd name="T6" fmla="*/ 1888 w 301"/>
                <a:gd name="T7" fmla="*/ 467957 h 281"/>
                <a:gd name="T8" fmla="*/ 0 w 301"/>
                <a:gd name="T9" fmla="*/ 475504 h 281"/>
                <a:gd name="T10" fmla="*/ 1888 w 301"/>
                <a:gd name="T11" fmla="*/ 518903 h 281"/>
                <a:gd name="T12" fmla="*/ 13217 w 301"/>
                <a:gd name="T13" fmla="*/ 530225 h 281"/>
                <a:gd name="T14" fmla="*/ 13217 w 301"/>
                <a:gd name="T15" fmla="*/ 530225 h 281"/>
                <a:gd name="T16" fmla="*/ 103847 w 301"/>
                <a:gd name="T17" fmla="*/ 526451 h 281"/>
                <a:gd name="T18" fmla="*/ 113287 w 301"/>
                <a:gd name="T19" fmla="*/ 518903 h 281"/>
                <a:gd name="T20" fmla="*/ 124616 w 301"/>
                <a:gd name="T21" fmla="*/ 481165 h 281"/>
                <a:gd name="T22" fmla="*/ 164267 w 301"/>
                <a:gd name="T23" fmla="*/ 471730 h 281"/>
                <a:gd name="T24" fmla="*/ 173707 w 301"/>
                <a:gd name="T25" fmla="*/ 464183 h 281"/>
                <a:gd name="T26" fmla="*/ 179372 w 301"/>
                <a:gd name="T27" fmla="*/ 428331 h 281"/>
                <a:gd name="T28" fmla="*/ 217134 w 301"/>
                <a:gd name="T29" fmla="*/ 418897 h 281"/>
                <a:gd name="T30" fmla="*/ 226575 w 301"/>
                <a:gd name="T31" fmla="*/ 409462 h 281"/>
                <a:gd name="T32" fmla="*/ 228463 w 301"/>
                <a:gd name="T33" fmla="*/ 369837 h 281"/>
                <a:gd name="T34" fmla="*/ 258673 w 301"/>
                <a:gd name="T35" fmla="*/ 367950 h 281"/>
                <a:gd name="T36" fmla="*/ 268113 w 301"/>
                <a:gd name="T37" fmla="*/ 358515 h 281"/>
                <a:gd name="T38" fmla="*/ 277554 w 301"/>
                <a:gd name="T39" fmla="*/ 320777 h 281"/>
                <a:gd name="T40" fmla="*/ 281330 w 301"/>
                <a:gd name="T41" fmla="*/ 320777 h 281"/>
                <a:gd name="T42" fmla="*/ 328533 w 301"/>
                <a:gd name="T43" fmla="*/ 305681 h 281"/>
                <a:gd name="T44" fmla="*/ 405946 w 301"/>
                <a:gd name="T45" fmla="*/ 324551 h 281"/>
                <a:gd name="T46" fmla="*/ 568325 w 301"/>
                <a:gd name="T47" fmla="*/ 162275 h 281"/>
                <a:gd name="T48" fmla="*/ 405946 w 301"/>
                <a:gd name="T49" fmla="*/ 0 h 281"/>
                <a:gd name="T50" fmla="*/ 405946 w 301"/>
                <a:gd name="T51" fmla="*/ 301907 h 281"/>
                <a:gd name="T52" fmla="*/ 334198 w 301"/>
                <a:gd name="T53" fmla="*/ 283038 h 281"/>
                <a:gd name="T54" fmla="*/ 322869 w 301"/>
                <a:gd name="T55" fmla="*/ 283038 h 281"/>
                <a:gd name="T56" fmla="*/ 281330 w 301"/>
                <a:gd name="T57" fmla="*/ 298134 h 281"/>
                <a:gd name="T58" fmla="*/ 271890 w 301"/>
                <a:gd name="T59" fmla="*/ 298134 h 281"/>
                <a:gd name="T60" fmla="*/ 271890 w 301"/>
                <a:gd name="T61" fmla="*/ 298134 h 281"/>
                <a:gd name="T62" fmla="*/ 264337 w 301"/>
                <a:gd name="T63" fmla="*/ 298134 h 281"/>
                <a:gd name="T64" fmla="*/ 258673 w 301"/>
                <a:gd name="T65" fmla="*/ 305681 h 281"/>
                <a:gd name="T66" fmla="*/ 249232 w 301"/>
                <a:gd name="T67" fmla="*/ 347194 h 281"/>
                <a:gd name="T68" fmla="*/ 217134 w 301"/>
                <a:gd name="T69" fmla="*/ 350967 h 281"/>
                <a:gd name="T70" fmla="*/ 207694 w 301"/>
                <a:gd name="T71" fmla="*/ 360402 h 281"/>
                <a:gd name="T72" fmla="*/ 203917 w 301"/>
                <a:gd name="T73" fmla="*/ 400027 h 281"/>
                <a:gd name="T74" fmla="*/ 168043 w 301"/>
                <a:gd name="T75" fmla="*/ 409462 h 281"/>
                <a:gd name="T76" fmla="*/ 160490 w 301"/>
                <a:gd name="T77" fmla="*/ 417010 h 281"/>
                <a:gd name="T78" fmla="*/ 152938 w 301"/>
                <a:gd name="T79" fmla="*/ 452861 h 281"/>
                <a:gd name="T80" fmla="*/ 113287 w 301"/>
                <a:gd name="T81" fmla="*/ 460409 h 281"/>
                <a:gd name="T82" fmla="*/ 103847 w 301"/>
                <a:gd name="T83" fmla="*/ 467957 h 281"/>
                <a:gd name="T84" fmla="*/ 94406 w 301"/>
                <a:gd name="T85" fmla="*/ 505695 h 281"/>
                <a:gd name="T86" fmla="*/ 22657 w 301"/>
                <a:gd name="T87" fmla="*/ 507582 h 281"/>
                <a:gd name="T88" fmla="*/ 20769 w 301"/>
                <a:gd name="T89" fmla="*/ 479278 h 281"/>
                <a:gd name="T90" fmla="*/ 273778 w 301"/>
                <a:gd name="T91" fmla="*/ 226431 h 281"/>
                <a:gd name="T92" fmla="*/ 275666 w 301"/>
                <a:gd name="T93" fmla="*/ 215109 h 281"/>
                <a:gd name="T94" fmla="*/ 266225 w 301"/>
                <a:gd name="T95" fmla="*/ 162275 h 281"/>
                <a:gd name="T96" fmla="*/ 405946 w 301"/>
                <a:gd name="T97" fmla="*/ 22643 h 281"/>
                <a:gd name="T98" fmla="*/ 545668 w 301"/>
                <a:gd name="T99" fmla="*/ 162275 h 281"/>
                <a:gd name="T100" fmla="*/ 405946 w 301"/>
                <a:gd name="T101" fmla="*/ 301907 h 2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01" h="281">
                  <a:moveTo>
                    <a:pt x="215" y="0"/>
                  </a:moveTo>
                  <a:cubicBezTo>
                    <a:pt x="168" y="0"/>
                    <a:pt x="129" y="39"/>
                    <a:pt x="129" y="86"/>
                  </a:cubicBezTo>
                  <a:cubicBezTo>
                    <a:pt x="129" y="96"/>
                    <a:pt x="131" y="106"/>
                    <a:pt x="134" y="115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0" y="249"/>
                    <a:pt x="0" y="250"/>
                    <a:pt x="0" y="252"/>
                  </a:cubicBezTo>
                  <a:cubicBezTo>
                    <a:pt x="1" y="275"/>
                    <a:pt x="1" y="275"/>
                    <a:pt x="1" y="275"/>
                  </a:cubicBezTo>
                  <a:cubicBezTo>
                    <a:pt x="1" y="278"/>
                    <a:pt x="4" y="281"/>
                    <a:pt x="7" y="281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7" y="279"/>
                    <a:pt x="59" y="277"/>
                    <a:pt x="60" y="275"/>
                  </a:cubicBezTo>
                  <a:cubicBezTo>
                    <a:pt x="66" y="255"/>
                    <a:pt x="66" y="255"/>
                    <a:pt x="66" y="255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90" y="250"/>
                    <a:pt x="91" y="248"/>
                    <a:pt x="92" y="246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8" y="221"/>
                    <a:pt x="119" y="219"/>
                    <a:pt x="120" y="21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40" y="194"/>
                    <a:pt x="142" y="192"/>
                    <a:pt x="142" y="19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8" y="170"/>
                    <a:pt x="149" y="170"/>
                  </a:cubicBezTo>
                  <a:cubicBezTo>
                    <a:pt x="155" y="170"/>
                    <a:pt x="164" y="168"/>
                    <a:pt x="174" y="162"/>
                  </a:cubicBezTo>
                  <a:cubicBezTo>
                    <a:pt x="187" y="168"/>
                    <a:pt x="201" y="172"/>
                    <a:pt x="215" y="172"/>
                  </a:cubicBezTo>
                  <a:cubicBezTo>
                    <a:pt x="262" y="172"/>
                    <a:pt x="301" y="133"/>
                    <a:pt x="301" y="86"/>
                  </a:cubicBezTo>
                  <a:cubicBezTo>
                    <a:pt x="301" y="39"/>
                    <a:pt x="262" y="0"/>
                    <a:pt x="215" y="0"/>
                  </a:cubicBezTo>
                  <a:close/>
                  <a:moveTo>
                    <a:pt x="215" y="160"/>
                  </a:moveTo>
                  <a:cubicBezTo>
                    <a:pt x="202" y="160"/>
                    <a:pt x="188" y="157"/>
                    <a:pt x="177" y="150"/>
                  </a:cubicBezTo>
                  <a:cubicBezTo>
                    <a:pt x="175" y="149"/>
                    <a:pt x="173" y="149"/>
                    <a:pt x="171" y="150"/>
                  </a:cubicBezTo>
                  <a:cubicBezTo>
                    <a:pt x="161" y="157"/>
                    <a:pt x="154" y="158"/>
                    <a:pt x="149" y="158"/>
                  </a:cubicBezTo>
                  <a:cubicBezTo>
                    <a:pt x="146" y="158"/>
                    <a:pt x="144" y="158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3" y="157"/>
                    <a:pt x="141" y="157"/>
                    <a:pt x="140" y="158"/>
                  </a:cubicBezTo>
                  <a:cubicBezTo>
                    <a:pt x="138" y="158"/>
                    <a:pt x="137" y="160"/>
                    <a:pt x="137" y="162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15" y="186"/>
                    <a:pt x="115" y="186"/>
                    <a:pt x="115" y="186"/>
                  </a:cubicBezTo>
                  <a:cubicBezTo>
                    <a:pt x="112" y="186"/>
                    <a:pt x="110" y="188"/>
                    <a:pt x="110" y="191"/>
                  </a:cubicBezTo>
                  <a:cubicBezTo>
                    <a:pt x="108" y="212"/>
                    <a:pt x="108" y="212"/>
                    <a:pt x="108" y="212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87" y="217"/>
                    <a:pt x="85" y="219"/>
                    <a:pt x="85" y="221"/>
                  </a:cubicBezTo>
                  <a:cubicBezTo>
                    <a:pt x="81" y="240"/>
                    <a:pt x="81" y="240"/>
                    <a:pt x="81" y="240"/>
                  </a:cubicBezTo>
                  <a:cubicBezTo>
                    <a:pt x="60" y="244"/>
                    <a:pt x="60" y="244"/>
                    <a:pt x="60" y="244"/>
                  </a:cubicBezTo>
                  <a:cubicBezTo>
                    <a:pt x="58" y="244"/>
                    <a:pt x="56" y="246"/>
                    <a:pt x="55" y="248"/>
                  </a:cubicBezTo>
                  <a:cubicBezTo>
                    <a:pt x="50" y="268"/>
                    <a:pt x="50" y="268"/>
                    <a:pt x="50" y="268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7" y="119"/>
                    <a:pt x="147" y="116"/>
                    <a:pt x="146" y="114"/>
                  </a:cubicBezTo>
                  <a:cubicBezTo>
                    <a:pt x="142" y="105"/>
                    <a:pt x="141" y="96"/>
                    <a:pt x="141" y="86"/>
                  </a:cubicBezTo>
                  <a:cubicBezTo>
                    <a:pt x="141" y="45"/>
                    <a:pt x="174" y="12"/>
                    <a:pt x="215" y="12"/>
                  </a:cubicBezTo>
                  <a:cubicBezTo>
                    <a:pt x="256" y="12"/>
                    <a:pt x="289" y="45"/>
                    <a:pt x="289" y="86"/>
                  </a:cubicBezTo>
                  <a:cubicBezTo>
                    <a:pt x="289" y="127"/>
                    <a:pt x="256" y="160"/>
                    <a:pt x="215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62"/>
            <p:cNvSpPr>
              <a:spLocks noEditPoints="1"/>
            </p:cNvSpPr>
            <p:nvPr/>
          </p:nvSpPr>
          <p:spPr bwMode="auto">
            <a:xfrm>
              <a:off x="3414254" y="4023688"/>
              <a:ext cx="72625" cy="73817"/>
            </a:xfrm>
            <a:custGeom>
              <a:avLst/>
              <a:gdLst>
                <a:gd name="T0" fmla="*/ 48419 w 52"/>
                <a:gd name="T1" fmla="*/ 0 h 52"/>
                <a:gd name="T2" fmla="*/ 0 w 52"/>
                <a:gd name="T3" fmla="*/ 49213 h 52"/>
                <a:gd name="T4" fmla="*/ 48419 w 52"/>
                <a:gd name="T5" fmla="*/ 98425 h 52"/>
                <a:gd name="T6" fmla="*/ 96838 w 52"/>
                <a:gd name="T7" fmla="*/ 49213 h 52"/>
                <a:gd name="T8" fmla="*/ 48419 w 52"/>
                <a:gd name="T9" fmla="*/ 0 h 52"/>
                <a:gd name="T10" fmla="*/ 48419 w 52"/>
                <a:gd name="T11" fmla="*/ 79497 h 52"/>
                <a:gd name="T12" fmla="*/ 18623 w 52"/>
                <a:gd name="T13" fmla="*/ 49213 h 52"/>
                <a:gd name="T14" fmla="*/ 48419 w 52"/>
                <a:gd name="T15" fmla="*/ 18928 h 52"/>
                <a:gd name="T16" fmla="*/ 78215 w 52"/>
                <a:gd name="T17" fmla="*/ 49213 h 52"/>
                <a:gd name="T18" fmla="*/ 48419 w 52"/>
                <a:gd name="T19" fmla="*/ 79497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1"/>
                    <a:pt x="40" y="0"/>
                    <a:pt x="26" y="0"/>
                  </a:cubicBezTo>
                  <a:close/>
                  <a:moveTo>
                    <a:pt x="26" y="42"/>
                  </a:moveTo>
                  <a:cubicBezTo>
                    <a:pt x="17" y="42"/>
                    <a:pt x="10" y="34"/>
                    <a:pt x="10" y="26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5" y="10"/>
                    <a:pt x="42" y="17"/>
                    <a:pt x="42" y="26"/>
                  </a:cubicBezTo>
                  <a:cubicBezTo>
                    <a:pt x="42" y="34"/>
                    <a:pt x="35" y="42"/>
                    <a:pt x="26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568490" y="371106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实习总结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49984" y="3956080"/>
            <a:ext cx="6794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“实践出真知”只有自己经历才会有进步，短短几月，却收获颇丰！本次实习只是一个开始，感谢学院感谢感谢公司给此机会，今后的工作道路，我必将努力奋斗！</a:t>
            </a: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3927876" y="182213"/>
            <a:ext cx="4611035" cy="5422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dirty="0" smtClean="0">
                <a:solidFill>
                  <a:srgbClr val="4F81BD"/>
                </a:solidFill>
                <a:latin typeface="+mn-lt"/>
                <a:ea typeface="+mn-ea"/>
                <a:cs typeface="+mn-ea"/>
                <a:sym typeface="+mn-lt"/>
              </a:rPr>
              <a:t>实习总结</a:t>
            </a:r>
            <a:endParaRPr lang="zh-CN" altLang="en-US" sz="2800" dirty="0">
              <a:solidFill>
                <a:srgbClr val="4F81B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98"/>
            <a:ext cx="5140643" cy="23340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69" y="1682752"/>
            <a:ext cx="3325628" cy="34607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72" y="715960"/>
            <a:ext cx="1718632" cy="6019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35309"/>
            <a:ext cx="5999438" cy="1823266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4217160" y="225409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504D"/>
                </a:solidFill>
                <a:latin typeface="+mj-ea"/>
                <a:ea typeface="+mj-ea"/>
                <a:cs typeface="+mn-ea"/>
                <a:sym typeface="+mn-lt"/>
              </a:rPr>
              <a:t>谢谢您的聆听</a:t>
            </a:r>
          </a:p>
        </p:txBody>
      </p:sp>
    </p:spTree>
    <p:extLst>
      <p:ext uri="{BB962C8B-B14F-4D97-AF65-F5344CB8AC3E}">
        <p14:creationId xmlns:p14="http://schemas.microsoft.com/office/powerpoint/2010/main" val="330241848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135 0.01389 L -3.61111E-6 -2.46914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76" y="-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奋斗的青春最美丽毕业实习答辩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wnirop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</Words>
  <Application>Microsoft Office PowerPoint</Application>
  <PresentationFormat>全屏显示(16:9)</PresentationFormat>
  <Paragraphs>190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汉仪小麦体简</vt:lpstr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奋斗的青春最美丽毕业实习答辩ppt模板</dc:title>
  <dc:creator/>
  <cp:lastModifiedBy/>
  <cp:revision>1</cp:revision>
  <dcterms:created xsi:type="dcterms:W3CDTF">2018-05-09T07:40:43Z</dcterms:created>
  <dcterms:modified xsi:type="dcterms:W3CDTF">2018-11-20T03:27:31Z</dcterms:modified>
</cp:coreProperties>
</file>