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60" r:id="rId3"/>
    <p:sldId id="286" r:id="rId4"/>
    <p:sldId id="267" r:id="rId5"/>
    <p:sldId id="269" r:id="rId6"/>
    <p:sldId id="280" r:id="rId7"/>
    <p:sldId id="274" r:id="rId8"/>
    <p:sldId id="261" r:id="rId9"/>
    <p:sldId id="271" r:id="rId10"/>
    <p:sldId id="276" r:id="rId11"/>
    <p:sldId id="268" r:id="rId12"/>
    <p:sldId id="270" r:id="rId13"/>
    <p:sldId id="262" r:id="rId14"/>
    <p:sldId id="272" r:id="rId15"/>
    <p:sldId id="282" r:id="rId16"/>
    <p:sldId id="283" r:id="rId17"/>
    <p:sldId id="285" r:id="rId18"/>
    <p:sldId id="263" r:id="rId19"/>
    <p:sldId id="279" r:id="rId20"/>
    <p:sldId id="278" r:id="rId21"/>
    <p:sldId id="284" r:id="rId22"/>
    <p:sldId id="266" r:id="rId23"/>
    <p:sldId id="264" r:id="rId24"/>
    <p:sldId id="287" r:id="rId25"/>
    <p:sldId id="277" r:id="rId26"/>
    <p:sldId id="275" r:id="rId27"/>
    <p:sldId id="265" r:id="rId28"/>
    <p:sldId id="273" r:id="rId29"/>
    <p:sldId id="288" r:id="rId30"/>
    <p:sldId id="257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3B4D-323E-416D-BC61-30BE64493EF2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AF54A-44E4-4529-944E-17AD1DE878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01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6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373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178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949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806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972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912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393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28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336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405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909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954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325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961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976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30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962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583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99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3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3508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027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08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222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907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4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796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AF54A-44E4-4529-944E-17AD1DE8787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441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91E2C-0B83-4D19-835A-F8E36479A861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C5764-16F7-463D-A3FB-80B9672ECD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baike.baidu.com/view/53914.htm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baike.baidu.com/view/553967.htm" TargetMode="External"/><Relationship Id="rId12" Type="http://schemas.openxmlformats.org/officeDocument/2006/relationships/hyperlink" Target="http://baike.baidu.com/view/4323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aike.baidu.com/view/530934.htm" TargetMode="External"/><Relationship Id="rId11" Type="http://schemas.openxmlformats.org/officeDocument/2006/relationships/hyperlink" Target="http://baike.baidu.com/view/9802.htm" TargetMode="External"/><Relationship Id="rId5" Type="http://schemas.openxmlformats.org/officeDocument/2006/relationships/hyperlink" Target="http://baike.baidu.com/view/4386115.htm" TargetMode="External"/><Relationship Id="rId10" Type="http://schemas.openxmlformats.org/officeDocument/2006/relationships/hyperlink" Target="http://baike.baidu.com/view/534676.htm" TargetMode="External"/><Relationship Id="rId4" Type="http://schemas.openxmlformats.org/officeDocument/2006/relationships/image" Target="../media/image16.png"/><Relationship Id="rId9" Type="http://schemas.openxmlformats.org/officeDocument/2006/relationships/hyperlink" Target="http://baike.baidu.com/view/2857964.ht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880" y="127000"/>
            <a:ext cx="4577080" cy="4577080"/>
          </a:xfrm>
          <a:prstGeom prst="rect">
            <a:avLst/>
          </a:prstGeom>
        </p:spPr>
      </p:pic>
      <p:sp>
        <p:nvSpPr>
          <p:cNvPr id="9" name="Freeform 5"/>
          <p:cNvSpPr>
            <a:spLocks noEditPoints="1"/>
          </p:cNvSpPr>
          <p:nvPr/>
        </p:nvSpPr>
        <p:spPr bwMode="auto">
          <a:xfrm rot="5400000">
            <a:off x="5530407" y="4498890"/>
            <a:ext cx="1227706" cy="442492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23014" y="4191438"/>
            <a:ext cx="487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月饼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13" y="696792"/>
            <a:ext cx="1946921" cy="8948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091" y="557535"/>
            <a:ext cx="4535817" cy="57429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95880" y="5519854"/>
            <a:ext cx="3648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中秋节古诗</a:t>
            </a:r>
            <a:r>
              <a:rPr lang="en-US" altLang="zh-CN" sz="2400" dirty="0" err="1"/>
              <a:t>ppt</a:t>
            </a:r>
            <a:r>
              <a:rPr lang="zh-CN" altLang="en-US" sz="2400" dirty="0"/>
              <a:t>动态模板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5" y="22893"/>
            <a:ext cx="3489338" cy="34893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46821" y="1037462"/>
            <a:ext cx="2469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目录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838" y="2102057"/>
            <a:ext cx="2301497" cy="105783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807316" y="1763953"/>
            <a:ext cx="4073310" cy="569953"/>
            <a:chOff x="4025143" y="2360041"/>
            <a:chExt cx="4073310" cy="569953"/>
          </a:xfrm>
        </p:grpSpPr>
        <p:grpSp>
          <p:nvGrpSpPr>
            <p:cNvPr id="14" name="组合 13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07316" y="2542886"/>
            <a:ext cx="4073310" cy="569953"/>
            <a:chOff x="4025143" y="2360041"/>
            <a:chExt cx="4073310" cy="569953"/>
          </a:xfrm>
        </p:grpSpPr>
        <p:grpSp>
          <p:nvGrpSpPr>
            <p:cNvPr id="21" name="组合 20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07316" y="3321819"/>
            <a:ext cx="4073310" cy="569953"/>
            <a:chOff x="4025143" y="2360041"/>
            <a:chExt cx="4073310" cy="569953"/>
          </a:xfrm>
        </p:grpSpPr>
        <p:grpSp>
          <p:nvGrpSpPr>
            <p:cNvPr id="27" name="组合 26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07316" y="4047619"/>
            <a:ext cx="4073310" cy="569953"/>
            <a:chOff x="4025143" y="2360041"/>
            <a:chExt cx="4073310" cy="569953"/>
          </a:xfrm>
        </p:grpSpPr>
        <p:grpSp>
          <p:nvGrpSpPr>
            <p:cNvPr id="33" name="组合 32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07316" y="4767653"/>
            <a:ext cx="4073310" cy="569953"/>
            <a:chOff x="4025143" y="2360041"/>
            <a:chExt cx="4073310" cy="569953"/>
          </a:xfrm>
        </p:grpSpPr>
        <p:grpSp>
          <p:nvGrpSpPr>
            <p:cNvPr id="39" name="组合 38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8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3529" y="187897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71" y="1268214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中秋团圆 温情中秋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8" name="矩形 7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13" name="矩形 12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18" name="矩形 17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7" y="2311454"/>
            <a:ext cx="5246750" cy="30145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266079"/>
            <a:ext cx="12192000" cy="25919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402080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10158" y="4042458"/>
            <a:ext cx="329892" cy="440758"/>
            <a:chOff x="5932488" y="3796093"/>
            <a:chExt cx="193675" cy="258763"/>
          </a:xfrm>
          <a:solidFill>
            <a:schemeClr val="bg1"/>
          </a:solidFill>
        </p:grpSpPr>
        <p:sp>
          <p:nvSpPr>
            <p:cNvPr id="9" name="Freeform 347"/>
            <p:cNvSpPr>
              <a:spLocks noEditPoints="1"/>
            </p:cNvSpPr>
            <p:nvPr/>
          </p:nvSpPr>
          <p:spPr bwMode="auto">
            <a:xfrm>
              <a:off x="5932488" y="3796093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348"/>
            <p:cNvSpPr>
              <a:spLocks noChangeArrowheads="1"/>
            </p:cNvSpPr>
            <p:nvPr/>
          </p:nvSpPr>
          <p:spPr bwMode="auto">
            <a:xfrm>
              <a:off x="5975351" y="3878643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349"/>
            <p:cNvSpPr>
              <a:spLocks noChangeArrowheads="1"/>
            </p:cNvSpPr>
            <p:nvPr/>
          </p:nvSpPr>
          <p:spPr bwMode="auto">
            <a:xfrm>
              <a:off x="5975351" y="3915155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350"/>
            <p:cNvSpPr>
              <a:spLocks noChangeArrowheads="1"/>
            </p:cNvSpPr>
            <p:nvPr/>
          </p:nvSpPr>
          <p:spPr bwMode="auto">
            <a:xfrm>
              <a:off x="5975351" y="3951668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351"/>
            <p:cNvSpPr>
              <a:spLocks noChangeArrowheads="1"/>
            </p:cNvSpPr>
            <p:nvPr/>
          </p:nvSpPr>
          <p:spPr bwMode="auto">
            <a:xfrm>
              <a:off x="5975351" y="3988180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3458214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42587" y="4061982"/>
            <a:ext cx="377301" cy="421234"/>
            <a:chOff x="5915026" y="4313618"/>
            <a:chExt cx="231775" cy="258763"/>
          </a:xfrm>
          <a:solidFill>
            <a:schemeClr val="bg1"/>
          </a:solidFill>
        </p:grpSpPr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6018213" y="4485068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5"/>
            <p:cNvSpPr/>
            <p:nvPr/>
          </p:nvSpPr>
          <p:spPr bwMode="auto">
            <a:xfrm>
              <a:off x="5915026" y="4313618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76"/>
            <p:cNvSpPr/>
            <p:nvPr/>
          </p:nvSpPr>
          <p:spPr bwMode="auto">
            <a:xfrm>
              <a:off x="5938838" y="4400930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5514348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211"/>
          <p:cNvSpPr>
            <a:spLocks noEditPoints="1"/>
          </p:cNvSpPr>
          <p:nvPr/>
        </p:nvSpPr>
        <p:spPr bwMode="auto">
          <a:xfrm>
            <a:off x="5948340" y="4080077"/>
            <a:ext cx="278063" cy="365518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570482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99263" y="4048514"/>
            <a:ext cx="407039" cy="477320"/>
            <a:chOff x="6435726" y="4313618"/>
            <a:chExt cx="220662" cy="258762"/>
          </a:xfrm>
          <a:solidFill>
            <a:schemeClr val="bg1"/>
          </a:solidFill>
        </p:grpSpPr>
        <p:sp>
          <p:nvSpPr>
            <p:cNvPr id="23" name="Freeform 77"/>
            <p:cNvSpPr/>
            <p:nvPr/>
          </p:nvSpPr>
          <p:spPr bwMode="auto">
            <a:xfrm>
              <a:off x="6478588" y="4313618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78"/>
            <p:cNvSpPr>
              <a:spLocks noChangeArrowheads="1"/>
            </p:cNvSpPr>
            <p:nvPr/>
          </p:nvSpPr>
          <p:spPr bwMode="auto">
            <a:xfrm>
              <a:off x="6435726" y="4315205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9626615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Freeform 154"/>
          <p:cNvSpPr>
            <a:spLocks noEditPoints="1"/>
          </p:cNvSpPr>
          <p:nvPr/>
        </p:nvSpPr>
        <p:spPr bwMode="auto">
          <a:xfrm>
            <a:off x="10032822" y="4024187"/>
            <a:ext cx="360172" cy="477300"/>
          </a:xfrm>
          <a:custGeom>
            <a:avLst/>
            <a:gdLst>
              <a:gd name="T0" fmla="*/ 191 w 217"/>
              <a:gd name="T1" fmla="*/ 36 h 288"/>
              <a:gd name="T2" fmla="*/ 156 w 217"/>
              <a:gd name="T3" fmla="*/ 0 h 288"/>
              <a:gd name="T4" fmla="*/ 60 w 217"/>
              <a:gd name="T5" fmla="*/ 0 h 288"/>
              <a:gd name="T6" fmla="*/ 27 w 217"/>
              <a:gd name="T7" fmla="*/ 36 h 288"/>
              <a:gd name="T8" fmla="*/ 0 w 217"/>
              <a:gd name="T9" fmla="*/ 36 h 288"/>
              <a:gd name="T10" fmla="*/ 0 w 217"/>
              <a:gd name="T11" fmla="*/ 288 h 288"/>
              <a:gd name="T12" fmla="*/ 217 w 217"/>
              <a:gd name="T13" fmla="*/ 288 h 288"/>
              <a:gd name="T14" fmla="*/ 217 w 217"/>
              <a:gd name="T15" fmla="*/ 36 h 288"/>
              <a:gd name="T16" fmla="*/ 191 w 217"/>
              <a:gd name="T17" fmla="*/ 36 h 288"/>
              <a:gd name="T18" fmla="*/ 74 w 217"/>
              <a:gd name="T19" fmla="*/ 16 h 288"/>
              <a:gd name="T20" fmla="*/ 142 w 217"/>
              <a:gd name="T21" fmla="*/ 16 h 288"/>
              <a:gd name="T22" fmla="*/ 150 w 217"/>
              <a:gd name="T23" fmla="*/ 24 h 288"/>
              <a:gd name="T24" fmla="*/ 142 w 217"/>
              <a:gd name="T25" fmla="*/ 33 h 288"/>
              <a:gd name="T26" fmla="*/ 74 w 217"/>
              <a:gd name="T27" fmla="*/ 33 h 288"/>
              <a:gd name="T28" fmla="*/ 65 w 217"/>
              <a:gd name="T29" fmla="*/ 24 h 288"/>
              <a:gd name="T30" fmla="*/ 74 w 217"/>
              <a:gd name="T31" fmla="*/ 16 h 288"/>
              <a:gd name="T32" fmla="*/ 180 w 217"/>
              <a:gd name="T33" fmla="*/ 260 h 288"/>
              <a:gd name="T34" fmla="*/ 36 w 217"/>
              <a:gd name="T35" fmla="*/ 260 h 288"/>
              <a:gd name="T36" fmla="*/ 36 w 217"/>
              <a:gd name="T37" fmla="*/ 67 h 288"/>
              <a:gd name="T38" fmla="*/ 74 w 217"/>
              <a:gd name="T39" fmla="*/ 67 h 288"/>
              <a:gd name="T40" fmla="*/ 70 w 217"/>
              <a:gd name="T41" fmla="*/ 79 h 288"/>
              <a:gd name="T42" fmla="*/ 70 w 217"/>
              <a:gd name="T43" fmla="*/ 80 h 288"/>
              <a:gd name="T44" fmla="*/ 80 w 217"/>
              <a:gd name="T45" fmla="*/ 87 h 288"/>
              <a:gd name="T46" fmla="*/ 138 w 217"/>
              <a:gd name="T47" fmla="*/ 87 h 288"/>
              <a:gd name="T48" fmla="*/ 148 w 217"/>
              <a:gd name="T49" fmla="*/ 80 h 288"/>
              <a:gd name="T50" fmla="*/ 148 w 217"/>
              <a:gd name="T51" fmla="*/ 79 h 288"/>
              <a:gd name="T52" fmla="*/ 144 w 217"/>
              <a:gd name="T53" fmla="*/ 67 h 288"/>
              <a:gd name="T54" fmla="*/ 180 w 217"/>
              <a:gd name="T55" fmla="*/ 67 h 288"/>
              <a:gd name="T56" fmla="*/ 180 w 217"/>
              <a:gd name="T57" fmla="*/ 2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58321" y="5484452"/>
            <a:ext cx="86820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53653" y="1827134"/>
            <a:ext cx="7484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20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/>
          <a:srcRect l="16034"/>
          <a:stretch>
            <a:fillRect/>
          </a:stretch>
        </p:blipFill>
        <p:spPr>
          <a:xfrm>
            <a:off x="8115685" y="1462082"/>
            <a:ext cx="4145762" cy="26824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16034"/>
          <a:stretch>
            <a:fillRect/>
          </a:stretch>
        </p:blipFill>
        <p:spPr>
          <a:xfrm>
            <a:off x="-69448" y="1475599"/>
            <a:ext cx="4145762" cy="26824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4000" y="1462082"/>
            <a:ext cx="4064000" cy="27095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51918" y="1721972"/>
            <a:ext cx="3116230" cy="1697020"/>
            <a:chOff x="4551918" y="1860871"/>
            <a:chExt cx="3116230" cy="1697020"/>
          </a:xfrm>
        </p:grpSpPr>
        <p:grpSp>
          <p:nvGrpSpPr>
            <p:cNvPr id="10" name="组合 9"/>
            <p:cNvGrpSpPr/>
            <p:nvPr/>
          </p:nvGrpSpPr>
          <p:grpSpPr>
            <a:xfrm>
              <a:off x="5646948" y="1860871"/>
              <a:ext cx="898103" cy="898103"/>
              <a:chOff x="8558213" y="3106738"/>
              <a:chExt cx="203200" cy="203200"/>
            </a:xfrm>
            <a:solidFill>
              <a:schemeClr val="bg1"/>
            </a:solidFill>
          </p:grpSpPr>
          <p:sp>
            <p:nvSpPr>
              <p:cNvPr id="12" name="Freeform 384"/>
              <p:cNvSpPr/>
              <p:nvPr/>
            </p:nvSpPr>
            <p:spPr bwMode="auto">
              <a:xfrm>
                <a:off x="8558213" y="3211513"/>
                <a:ext cx="98425" cy="98425"/>
              </a:xfrm>
              <a:custGeom>
                <a:avLst/>
                <a:gdLst>
                  <a:gd name="T0" fmla="*/ 49 w 62"/>
                  <a:gd name="T1" fmla="*/ 9 h 62"/>
                  <a:gd name="T2" fmla="*/ 27 w 62"/>
                  <a:gd name="T3" fmla="*/ 31 h 62"/>
                  <a:gd name="T4" fmla="*/ 24 w 62"/>
                  <a:gd name="T5" fmla="*/ 27 h 62"/>
                  <a:gd name="T6" fmla="*/ 45 w 62"/>
                  <a:gd name="T7" fmla="*/ 6 h 62"/>
                  <a:gd name="T8" fmla="*/ 39 w 62"/>
                  <a:gd name="T9" fmla="*/ 0 h 62"/>
                  <a:gd name="T10" fmla="*/ 11 w 62"/>
                  <a:gd name="T11" fmla="*/ 28 h 62"/>
                  <a:gd name="T12" fmla="*/ 11 w 62"/>
                  <a:gd name="T13" fmla="*/ 28 h 62"/>
                  <a:gd name="T14" fmla="*/ 11 w 62"/>
                  <a:gd name="T15" fmla="*/ 28 h 62"/>
                  <a:gd name="T16" fmla="*/ 11 w 62"/>
                  <a:gd name="T17" fmla="*/ 28 h 62"/>
                  <a:gd name="T18" fmla="*/ 11 w 62"/>
                  <a:gd name="T19" fmla="*/ 28 h 62"/>
                  <a:gd name="T20" fmla="*/ 0 w 62"/>
                  <a:gd name="T21" fmla="*/ 62 h 62"/>
                  <a:gd name="T22" fmla="*/ 35 w 62"/>
                  <a:gd name="T23" fmla="*/ 51 h 62"/>
                  <a:gd name="T24" fmla="*/ 35 w 62"/>
                  <a:gd name="T25" fmla="*/ 51 h 62"/>
                  <a:gd name="T26" fmla="*/ 35 w 62"/>
                  <a:gd name="T27" fmla="*/ 51 h 62"/>
                  <a:gd name="T28" fmla="*/ 35 w 62"/>
                  <a:gd name="T29" fmla="*/ 51 h 62"/>
                  <a:gd name="T30" fmla="*/ 35 w 62"/>
                  <a:gd name="T31" fmla="*/ 51 h 62"/>
                  <a:gd name="T32" fmla="*/ 62 w 62"/>
                  <a:gd name="T33" fmla="*/ 23 h 62"/>
                  <a:gd name="T34" fmla="*/ 49 w 62"/>
                  <a:gd name="T3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62">
                    <a:moveTo>
                      <a:pt x="49" y="9"/>
                    </a:moveTo>
                    <a:lnTo>
                      <a:pt x="27" y="31"/>
                    </a:lnTo>
                    <a:lnTo>
                      <a:pt x="24" y="27"/>
                    </a:lnTo>
                    <a:lnTo>
                      <a:pt x="45" y="6"/>
                    </a:lnTo>
                    <a:lnTo>
                      <a:pt x="39" y="0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0" y="62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62" y="23"/>
                    </a:lnTo>
                    <a:lnTo>
                      <a:pt x="4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385"/>
              <p:cNvSpPr/>
              <p:nvPr/>
            </p:nvSpPr>
            <p:spPr bwMode="auto">
              <a:xfrm>
                <a:off x="8661400" y="3144838"/>
                <a:ext cx="63500" cy="61913"/>
              </a:xfrm>
              <a:custGeom>
                <a:avLst/>
                <a:gdLst>
                  <a:gd name="T0" fmla="*/ 6 w 40"/>
                  <a:gd name="T1" fmla="*/ 21 h 39"/>
                  <a:gd name="T2" fmla="*/ 16 w 40"/>
                  <a:gd name="T3" fmla="*/ 12 h 39"/>
                  <a:gd name="T4" fmla="*/ 20 w 40"/>
                  <a:gd name="T5" fmla="*/ 15 h 39"/>
                  <a:gd name="T6" fmla="*/ 10 w 40"/>
                  <a:gd name="T7" fmla="*/ 25 h 39"/>
                  <a:gd name="T8" fmla="*/ 24 w 40"/>
                  <a:gd name="T9" fmla="*/ 39 h 39"/>
                  <a:gd name="T10" fmla="*/ 40 w 40"/>
                  <a:gd name="T11" fmla="*/ 23 h 39"/>
                  <a:gd name="T12" fmla="*/ 16 w 40"/>
                  <a:gd name="T13" fmla="*/ 0 h 39"/>
                  <a:gd name="T14" fmla="*/ 0 w 40"/>
                  <a:gd name="T15" fmla="*/ 16 h 39"/>
                  <a:gd name="T16" fmla="*/ 6 w 40"/>
                  <a:gd name="T1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9">
                    <a:moveTo>
                      <a:pt x="6" y="21"/>
                    </a:moveTo>
                    <a:lnTo>
                      <a:pt x="16" y="12"/>
                    </a:lnTo>
                    <a:lnTo>
                      <a:pt x="20" y="15"/>
                    </a:lnTo>
                    <a:lnTo>
                      <a:pt x="10" y="25"/>
                    </a:lnTo>
                    <a:lnTo>
                      <a:pt x="24" y="39"/>
                    </a:lnTo>
                    <a:lnTo>
                      <a:pt x="40" y="23"/>
                    </a:lnTo>
                    <a:lnTo>
                      <a:pt x="16" y="0"/>
                    </a:lnTo>
                    <a:lnTo>
                      <a:pt x="0" y="16"/>
                    </a:lnTo>
                    <a:lnTo>
                      <a:pt x="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386"/>
              <p:cNvSpPr/>
              <p:nvPr/>
            </p:nvSpPr>
            <p:spPr bwMode="auto">
              <a:xfrm>
                <a:off x="8699500" y="3106738"/>
                <a:ext cx="61912" cy="61913"/>
              </a:xfrm>
              <a:custGeom>
                <a:avLst/>
                <a:gdLst>
                  <a:gd name="T0" fmla="*/ 15 w 39"/>
                  <a:gd name="T1" fmla="*/ 0 h 39"/>
                  <a:gd name="T2" fmla="*/ 0 w 39"/>
                  <a:gd name="T3" fmla="*/ 16 h 39"/>
                  <a:gd name="T4" fmla="*/ 23 w 39"/>
                  <a:gd name="T5" fmla="*/ 39 h 39"/>
                  <a:gd name="T6" fmla="*/ 39 w 39"/>
                  <a:gd name="T7" fmla="*/ 24 h 39"/>
                  <a:gd name="T8" fmla="*/ 15 w 39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5" y="0"/>
                    </a:moveTo>
                    <a:lnTo>
                      <a:pt x="0" y="16"/>
                    </a:lnTo>
                    <a:lnTo>
                      <a:pt x="23" y="39"/>
                    </a:lnTo>
                    <a:lnTo>
                      <a:pt x="39" y="24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387"/>
              <p:cNvSpPr/>
              <p:nvPr/>
            </p:nvSpPr>
            <p:spPr bwMode="auto">
              <a:xfrm>
                <a:off x="8558213" y="3106738"/>
                <a:ext cx="203200" cy="203200"/>
              </a:xfrm>
              <a:custGeom>
                <a:avLst/>
                <a:gdLst>
                  <a:gd name="T0" fmla="*/ 223 w 288"/>
                  <a:gd name="T1" fmla="*/ 162 h 287"/>
                  <a:gd name="T2" fmla="*/ 203 w 288"/>
                  <a:gd name="T3" fmla="*/ 167 h 287"/>
                  <a:gd name="T4" fmla="*/ 120 w 288"/>
                  <a:gd name="T5" fmla="*/ 84 h 287"/>
                  <a:gd name="T6" fmla="*/ 125 w 288"/>
                  <a:gd name="T7" fmla="*/ 65 h 287"/>
                  <a:gd name="T8" fmla="*/ 61 w 288"/>
                  <a:gd name="T9" fmla="*/ 0 h 287"/>
                  <a:gd name="T10" fmla="*/ 60 w 288"/>
                  <a:gd name="T11" fmla="*/ 0 h 287"/>
                  <a:gd name="T12" fmla="*/ 54 w 288"/>
                  <a:gd name="T13" fmla="*/ 6 h 287"/>
                  <a:gd name="T14" fmla="*/ 79 w 288"/>
                  <a:gd name="T15" fmla="*/ 44 h 287"/>
                  <a:gd name="T16" fmla="*/ 45 w 288"/>
                  <a:gd name="T17" fmla="*/ 78 h 287"/>
                  <a:gd name="T18" fmla="*/ 38 w 288"/>
                  <a:gd name="T19" fmla="*/ 79 h 287"/>
                  <a:gd name="T20" fmla="*/ 6 w 288"/>
                  <a:gd name="T21" fmla="*/ 54 h 287"/>
                  <a:gd name="T22" fmla="*/ 0 w 288"/>
                  <a:gd name="T23" fmla="*/ 60 h 287"/>
                  <a:gd name="T24" fmla="*/ 65 w 288"/>
                  <a:gd name="T25" fmla="*/ 125 h 287"/>
                  <a:gd name="T26" fmla="*/ 84 w 288"/>
                  <a:gd name="T27" fmla="*/ 120 h 287"/>
                  <a:gd name="T28" fmla="*/ 167 w 288"/>
                  <a:gd name="T29" fmla="*/ 203 h 287"/>
                  <a:gd name="T30" fmla="*/ 162 w 288"/>
                  <a:gd name="T31" fmla="*/ 222 h 287"/>
                  <a:gd name="T32" fmla="*/ 227 w 288"/>
                  <a:gd name="T33" fmla="*/ 287 h 287"/>
                  <a:gd name="T34" fmla="*/ 227 w 288"/>
                  <a:gd name="T35" fmla="*/ 287 h 287"/>
                  <a:gd name="T36" fmla="*/ 233 w 288"/>
                  <a:gd name="T37" fmla="*/ 281 h 287"/>
                  <a:gd name="T38" fmla="*/ 209 w 288"/>
                  <a:gd name="T39" fmla="*/ 243 h 287"/>
                  <a:gd name="T40" fmla="*/ 243 w 288"/>
                  <a:gd name="T41" fmla="*/ 208 h 287"/>
                  <a:gd name="T42" fmla="*/ 250 w 288"/>
                  <a:gd name="T43" fmla="*/ 208 h 287"/>
                  <a:gd name="T44" fmla="*/ 282 w 288"/>
                  <a:gd name="T45" fmla="*/ 233 h 287"/>
                  <a:gd name="T46" fmla="*/ 288 w 288"/>
                  <a:gd name="T47" fmla="*/ 227 h 287"/>
                  <a:gd name="T48" fmla="*/ 223 w 288"/>
                  <a:gd name="T49" fmla="*/ 162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8" h="287">
                    <a:moveTo>
                      <a:pt x="223" y="162"/>
                    </a:moveTo>
                    <a:cubicBezTo>
                      <a:pt x="216" y="162"/>
                      <a:pt x="210" y="164"/>
                      <a:pt x="203" y="167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3" y="77"/>
                      <a:pt x="125" y="71"/>
                      <a:pt x="125" y="65"/>
                    </a:cubicBezTo>
                    <a:cubicBezTo>
                      <a:pt x="125" y="32"/>
                      <a:pt x="94" y="0"/>
                      <a:pt x="61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60" y="0"/>
                      <a:pt x="56" y="3"/>
                      <a:pt x="54" y="6"/>
                    </a:cubicBezTo>
                    <a:cubicBezTo>
                      <a:pt x="81" y="32"/>
                      <a:pt x="79" y="28"/>
                      <a:pt x="79" y="44"/>
                    </a:cubicBezTo>
                    <a:cubicBezTo>
                      <a:pt x="79" y="57"/>
                      <a:pt x="58" y="78"/>
                      <a:pt x="45" y="78"/>
                    </a:cubicBezTo>
                    <a:cubicBezTo>
                      <a:pt x="42" y="78"/>
                      <a:pt x="40" y="79"/>
                      <a:pt x="38" y="79"/>
                    </a:cubicBezTo>
                    <a:cubicBezTo>
                      <a:pt x="29" y="79"/>
                      <a:pt x="29" y="77"/>
                      <a:pt x="6" y="54"/>
                    </a:cubicBezTo>
                    <a:cubicBezTo>
                      <a:pt x="4" y="56"/>
                      <a:pt x="0" y="60"/>
                      <a:pt x="0" y="60"/>
                    </a:cubicBezTo>
                    <a:cubicBezTo>
                      <a:pt x="0" y="93"/>
                      <a:pt x="32" y="125"/>
                      <a:pt x="65" y="125"/>
                    </a:cubicBezTo>
                    <a:cubicBezTo>
                      <a:pt x="71" y="125"/>
                      <a:pt x="78" y="123"/>
                      <a:pt x="84" y="120"/>
                    </a:cubicBezTo>
                    <a:cubicBezTo>
                      <a:pt x="167" y="203"/>
                      <a:pt x="167" y="203"/>
                      <a:pt x="167" y="203"/>
                    </a:cubicBezTo>
                    <a:cubicBezTo>
                      <a:pt x="164" y="210"/>
                      <a:pt x="162" y="216"/>
                      <a:pt x="162" y="222"/>
                    </a:cubicBezTo>
                    <a:cubicBezTo>
                      <a:pt x="162" y="255"/>
                      <a:pt x="194" y="287"/>
                      <a:pt x="227" y="287"/>
                    </a:cubicBezTo>
                    <a:cubicBezTo>
                      <a:pt x="227" y="287"/>
                      <a:pt x="227" y="287"/>
                      <a:pt x="227" y="287"/>
                    </a:cubicBezTo>
                    <a:cubicBezTo>
                      <a:pt x="228" y="287"/>
                      <a:pt x="231" y="283"/>
                      <a:pt x="233" y="281"/>
                    </a:cubicBezTo>
                    <a:cubicBezTo>
                      <a:pt x="207" y="255"/>
                      <a:pt x="209" y="259"/>
                      <a:pt x="209" y="243"/>
                    </a:cubicBezTo>
                    <a:cubicBezTo>
                      <a:pt x="209" y="229"/>
                      <a:pt x="230" y="208"/>
                      <a:pt x="243" y="208"/>
                    </a:cubicBezTo>
                    <a:cubicBezTo>
                      <a:pt x="246" y="208"/>
                      <a:pt x="248" y="208"/>
                      <a:pt x="250" y="208"/>
                    </a:cubicBezTo>
                    <a:cubicBezTo>
                      <a:pt x="259" y="208"/>
                      <a:pt x="259" y="210"/>
                      <a:pt x="282" y="233"/>
                    </a:cubicBezTo>
                    <a:cubicBezTo>
                      <a:pt x="284" y="231"/>
                      <a:pt x="288" y="227"/>
                      <a:pt x="288" y="227"/>
                    </a:cubicBezTo>
                    <a:cubicBezTo>
                      <a:pt x="287" y="194"/>
                      <a:pt x="256" y="162"/>
                      <a:pt x="223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4551918" y="2973116"/>
              <a:ext cx="31162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</a:t>
              </a:r>
              <a:endPara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30154" y="3673901"/>
            <a:ext cx="949124" cy="949124"/>
            <a:chOff x="4230154" y="3812800"/>
            <a:chExt cx="949124" cy="949124"/>
          </a:xfrm>
        </p:grpSpPr>
        <p:sp>
          <p:nvSpPr>
            <p:cNvPr id="17" name="椭圆 16"/>
            <p:cNvSpPr/>
            <p:nvPr/>
          </p:nvSpPr>
          <p:spPr>
            <a:xfrm>
              <a:off x="4230154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523852" y="4067193"/>
              <a:ext cx="390083" cy="498228"/>
              <a:chOff x="2063750" y="5143501"/>
              <a:chExt cx="160337" cy="204788"/>
            </a:xfrm>
            <a:solidFill>
              <a:schemeClr val="bg1"/>
            </a:solidFill>
          </p:grpSpPr>
          <p:sp>
            <p:nvSpPr>
              <p:cNvPr id="19" name="Freeform 245"/>
              <p:cNvSpPr/>
              <p:nvPr/>
            </p:nvSpPr>
            <p:spPr bwMode="auto">
              <a:xfrm>
                <a:off x="2066925" y="5232401"/>
                <a:ext cx="157162" cy="115888"/>
              </a:xfrm>
              <a:custGeom>
                <a:avLst/>
                <a:gdLst>
                  <a:gd name="T0" fmla="*/ 130 w 223"/>
                  <a:gd name="T1" fmla="*/ 119 h 164"/>
                  <a:gd name="T2" fmla="*/ 112 w 223"/>
                  <a:gd name="T3" fmla="*/ 112 h 164"/>
                  <a:gd name="T4" fmla="*/ 0 w 223"/>
                  <a:gd name="T5" fmla="*/ 0 h 164"/>
                  <a:gd name="T6" fmla="*/ 2 w 223"/>
                  <a:gd name="T7" fmla="*/ 32 h 164"/>
                  <a:gd name="T8" fmla="*/ 8 w 223"/>
                  <a:gd name="T9" fmla="*/ 44 h 164"/>
                  <a:gd name="T10" fmla="*/ 125 w 223"/>
                  <a:gd name="T11" fmla="*/ 161 h 164"/>
                  <a:gd name="T12" fmla="*/ 135 w 223"/>
                  <a:gd name="T13" fmla="*/ 161 h 164"/>
                  <a:gd name="T14" fmla="*/ 220 w 223"/>
                  <a:gd name="T15" fmla="*/ 76 h 164"/>
                  <a:gd name="T16" fmla="*/ 220 w 223"/>
                  <a:gd name="T17" fmla="*/ 66 h 164"/>
                  <a:gd name="T18" fmla="*/ 207 w 223"/>
                  <a:gd name="T19" fmla="*/ 53 h 164"/>
                  <a:gd name="T20" fmla="*/ 148 w 223"/>
                  <a:gd name="T21" fmla="*/ 112 h 164"/>
                  <a:gd name="T22" fmla="*/ 130 w 223"/>
                  <a:gd name="T23" fmla="*/ 11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3" h="164">
                    <a:moveTo>
                      <a:pt x="130" y="119"/>
                    </a:moveTo>
                    <a:cubicBezTo>
                      <a:pt x="123" y="119"/>
                      <a:pt x="116" y="117"/>
                      <a:pt x="112" y="1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6"/>
                      <a:pt x="5" y="42"/>
                      <a:pt x="8" y="44"/>
                    </a:cubicBezTo>
                    <a:cubicBezTo>
                      <a:pt x="125" y="161"/>
                      <a:pt x="125" y="161"/>
                      <a:pt x="125" y="161"/>
                    </a:cubicBezTo>
                    <a:cubicBezTo>
                      <a:pt x="128" y="164"/>
                      <a:pt x="132" y="164"/>
                      <a:pt x="135" y="161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3" y="73"/>
                      <a:pt x="223" y="69"/>
                      <a:pt x="220" y="6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148" y="112"/>
                      <a:pt x="148" y="112"/>
                      <a:pt x="148" y="112"/>
                    </a:cubicBezTo>
                    <a:cubicBezTo>
                      <a:pt x="143" y="117"/>
                      <a:pt x="137" y="119"/>
                      <a:pt x="130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246"/>
              <p:cNvSpPr>
                <a:spLocks noEditPoints="1"/>
              </p:cNvSpPr>
              <p:nvPr/>
            </p:nvSpPr>
            <p:spPr bwMode="auto">
              <a:xfrm>
                <a:off x="2063750" y="5143501"/>
                <a:ext cx="160337" cy="158750"/>
              </a:xfrm>
              <a:custGeom>
                <a:avLst/>
                <a:gdLst>
                  <a:gd name="T0" fmla="*/ 107 w 227"/>
                  <a:gd name="T1" fmla="*/ 12 h 225"/>
                  <a:gd name="T2" fmla="*/ 95 w 227"/>
                  <a:gd name="T3" fmla="*/ 6 h 225"/>
                  <a:gd name="T4" fmla="*/ 32 w 227"/>
                  <a:gd name="T5" fmla="*/ 0 h 225"/>
                  <a:gd name="T6" fmla="*/ 31 w 227"/>
                  <a:gd name="T7" fmla="*/ 0 h 225"/>
                  <a:gd name="T8" fmla="*/ 20 w 227"/>
                  <a:gd name="T9" fmla="*/ 5 h 225"/>
                  <a:gd name="T10" fmla="*/ 5 w 227"/>
                  <a:gd name="T11" fmla="*/ 19 h 225"/>
                  <a:gd name="T12" fmla="*/ 1 w 227"/>
                  <a:gd name="T13" fmla="*/ 31 h 225"/>
                  <a:gd name="T14" fmla="*/ 6 w 227"/>
                  <a:gd name="T15" fmla="*/ 94 h 225"/>
                  <a:gd name="T16" fmla="*/ 12 w 227"/>
                  <a:gd name="T17" fmla="*/ 107 h 225"/>
                  <a:gd name="T18" fmla="*/ 129 w 227"/>
                  <a:gd name="T19" fmla="*/ 223 h 225"/>
                  <a:gd name="T20" fmla="*/ 134 w 227"/>
                  <a:gd name="T21" fmla="*/ 225 h 225"/>
                  <a:gd name="T22" fmla="*/ 139 w 227"/>
                  <a:gd name="T23" fmla="*/ 223 h 225"/>
                  <a:gd name="T24" fmla="*/ 224 w 227"/>
                  <a:gd name="T25" fmla="*/ 138 h 225"/>
                  <a:gd name="T26" fmla="*/ 224 w 227"/>
                  <a:gd name="T27" fmla="*/ 128 h 225"/>
                  <a:gd name="T28" fmla="*/ 107 w 227"/>
                  <a:gd name="T29" fmla="*/ 12 h 225"/>
                  <a:gd name="T30" fmla="*/ 28 w 227"/>
                  <a:gd name="T31" fmla="*/ 27 h 225"/>
                  <a:gd name="T32" fmla="*/ 39 w 227"/>
                  <a:gd name="T33" fmla="*/ 23 h 225"/>
                  <a:gd name="T34" fmla="*/ 50 w 227"/>
                  <a:gd name="T35" fmla="*/ 27 h 225"/>
                  <a:gd name="T36" fmla="*/ 50 w 227"/>
                  <a:gd name="T37" fmla="*/ 49 h 225"/>
                  <a:gd name="T38" fmla="*/ 39 w 227"/>
                  <a:gd name="T39" fmla="*/ 54 h 225"/>
                  <a:gd name="T40" fmla="*/ 28 w 227"/>
                  <a:gd name="T41" fmla="*/ 49 h 225"/>
                  <a:gd name="T42" fmla="*/ 28 w 227"/>
                  <a:gd name="T43" fmla="*/ 27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7" h="225">
                    <a:moveTo>
                      <a:pt x="107" y="12"/>
                    </a:moveTo>
                    <a:cubicBezTo>
                      <a:pt x="104" y="9"/>
                      <a:pt x="99" y="6"/>
                      <a:pt x="95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0"/>
                      <a:pt x="22" y="2"/>
                      <a:pt x="20" y="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" y="22"/>
                      <a:pt x="0" y="27"/>
                      <a:pt x="1" y="31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8"/>
                      <a:pt x="9" y="104"/>
                      <a:pt x="12" y="107"/>
                    </a:cubicBezTo>
                    <a:cubicBezTo>
                      <a:pt x="129" y="223"/>
                      <a:pt x="129" y="223"/>
                      <a:pt x="129" y="223"/>
                    </a:cubicBezTo>
                    <a:cubicBezTo>
                      <a:pt x="130" y="225"/>
                      <a:pt x="132" y="225"/>
                      <a:pt x="134" y="225"/>
                    </a:cubicBezTo>
                    <a:cubicBezTo>
                      <a:pt x="136" y="225"/>
                      <a:pt x="138" y="225"/>
                      <a:pt x="139" y="223"/>
                    </a:cubicBezTo>
                    <a:cubicBezTo>
                      <a:pt x="224" y="138"/>
                      <a:pt x="224" y="138"/>
                      <a:pt x="224" y="138"/>
                    </a:cubicBezTo>
                    <a:cubicBezTo>
                      <a:pt x="227" y="136"/>
                      <a:pt x="227" y="131"/>
                      <a:pt x="224" y="128"/>
                    </a:cubicBezTo>
                    <a:lnTo>
                      <a:pt x="107" y="12"/>
                    </a:lnTo>
                    <a:close/>
                    <a:moveTo>
                      <a:pt x="28" y="27"/>
                    </a:moveTo>
                    <a:cubicBezTo>
                      <a:pt x="31" y="24"/>
                      <a:pt x="35" y="23"/>
                      <a:pt x="39" y="23"/>
                    </a:cubicBezTo>
                    <a:cubicBezTo>
                      <a:pt x="43" y="23"/>
                      <a:pt x="47" y="24"/>
                      <a:pt x="50" y="27"/>
                    </a:cubicBezTo>
                    <a:cubicBezTo>
                      <a:pt x="56" y="33"/>
                      <a:pt x="56" y="43"/>
                      <a:pt x="50" y="49"/>
                    </a:cubicBezTo>
                    <a:cubicBezTo>
                      <a:pt x="47" y="52"/>
                      <a:pt x="43" y="54"/>
                      <a:pt x="39" y="54"/>
                    </a:cubicBezTo>
                    <a:cubicBezTo>
                      <a:pt x="35" y="54"/>
                      <a:pt x="31" y="52"/>
                      <a:pt x="28" y="49"/>
                    </a:cubicBezTo>
                    <a:cubicBezTo>
                      <a:pt x="22" y="43"/>
                      <a:pt x="22" y="33"/>
                      <a:pt x="2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607498" y="3673901"/>
            <a:ext cx="949124" cy="949124"/>
            <a:chOff x="5607498" y="3812800"/>
            <a:chExt cx="949124" cy="949124"/>
          </a:xfrm>
        </p:grpSpPr>
        <p:sp>
          <p:nvSpPr>
            <p:cNvPr id="22" name="椭圆 21"/>
            <p:cNvSpPr/>
            <p:nvPr/>
          </p:nvSpPr>
          <p:spPr>
            <a:xfrm>
              <a:off x="5607498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860020" y="4131109"/>
              <a:ext cx="443894" cy="389259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24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984842" y="3673901"/>
            <a:ext cx="949124" cy="949124"/>
            <a:chOff x="6984842" y="3812800"/>
            <a:chExt cx="949124" cy="949124"/>
          </a:xfrm>
        </p:grpSpPr>
        <p:sp>
          <p:nvSpPr>
            <p:cNvPr id="27" name="椭圆 26"/>
            <p:cNvSpPr/>
            <p:nvPr/>
          </p:nvSpPr>
          <p:spPr>
            <a:xfrm>
              <a:off x="6984842" y="3812800"/>
              <a:ext cx="949124" cy="949124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69"/>
            <p:cNvSpPr>
              <a:spLocks noEditPoints="1"/>
            </p:cNvSpPr>
            <p:nvPr/>
          </p:nvSpPr>
          <p:spPr bwMode="auto">
            <a:xfrm>
              <a:off x="7238420" y="4089528"/>
              <a:ext cx="441968" cy="441968"/>
            </a:xfrm>
            <a:custGeom>
              <a:avLst/>
              <a:gdLst>
                <a:gd name="T0" fmla="*/ 286 w 287"/>
                <a:gd name="T1" fmla="*/ 111 h 287"/>
                <a:gd name="T2" fmla="*/ 253 w 287"/>
                <a:gd name="T3" fmla="*/ 111 h 287"/>
                <a:gd name="T4" fmla="*/ 244 w 287"/>
                <a:gd name="T5" fmla="*/ 89 h 287"/>
                <a:gd name="T6" fmla="*/ 267 w 287"/>
                <a:gd name="T7" fmla="*/ 65 h 287"/>
                <a:gd name="T8" fmla="*/ 267 w 287"/>
                <a:gd name="T9" fmla="*/ 64 h 287"/>
                <a:gd name="T10" fmla="*/ 245 w 287"/>
                <a:gd name="T11" fmla="*/ 42 h 287"/>
                <a:gd name="T12" fmla="*/ 223 w 287"/>
                <a:gd name="T13" fmla="*/ 20 h 287"/>
                <a:gd name="T14" fmla="*/ 221 w 287"/>
                <a:gd name="T15" fmla="*/ 20 h 287"/>
                <a:gd name="T16" fmla="*/ 198 w 287"/>
                <a:gd name="T17" fmla="*/ 43 h 287"/>
                <a:gd name="T18" fmla="*/ 176 w 287"/>
                <a:gd name="T19" fmla="*/ 34 h 287"/>
                <a:gd name="T20" fmla="*/ 176 w 287"/>
                <a:gd name="T21" fmla="*/ 1 h 287"/>
                <a:gd name="T22" fmla="*/ 175 w 287"/>
                <a:gd name="T23" fmla="*/ 0 h 287"/>
                <a:gd name="T24" fmla="*/ 143 w 287"/>
                <a:gd name="T25" fmla="*/ 0 h 287"/>
                <a:gd name="T26" fmla="*/ 112 w 287"/>
                <a:gd name="T27" fmla="*/ 0 h 287"/>
                <a:gd name="T28" fmla="*/ 111 w 287"/>
                <a:gd name="T29" fmla="*/ 1 h 287"/>
                <a:gd name="T30" fmla="*/ 111 w 287"/>
                <a:gd name="T31" fmla="*/ 34 h 287"/>
                <a:gd name="T32" fmla="*/ 88 w 287"/>
                <a:gd name="T33" fmla="*/ 43 h 287"/>
                <a:gd name="T34" fmla="*/ 65 w 287"/>
                <a:gd name="T35" fmla="*/ 20 h 287"/>
                <a:gd name="T36" fmla="*/ 64 w 287"/>
                <a:gd name="T37" fmla="*/ 20 h 287"/>
                <a:gd name="T38" fmla="*/ 42 w 287"/>
                <a:gd name="T39" fmla="*/ 42 h 287"/>
                <a:gd name="T40" fmla="*/ 20 w 287"/>
                <a:gd name="T41" fmla="*/ 64 h 287"/>
                <a:gd name="T42" fmla="*/ 20 w 287"/>
                <a:gd name="T43" fmla="*/ 65 h 287"/>
                <a:gd name="T44" fmla="*/ 43 w 287"/>
                <a:gd name="T45" fmla="*/ 89 h 287"/>
                <a:gd name="T46" fmla="*/ 33 w 287"/>
                <a:gd name="T47" fmla="*/ 111 h 287"/>
                <a:gd name="T48" fmla="*/ 1 w 287"/>
                <a:gd name="T49" fmla="*/ 111 h 287"/>
                <a:gd name="T50" fmla="*/ 0 w 287"/>
                <a:gd name="T51" fmla="*/ 112 h 287"/>
                <a:gd name="T52" fmla="*/ 0 w 287"/>
                <a:gd name="T53" fmla="*/ 143 h 287"/>
                <a:gd name="T54" fmla="*/ 0 w 287"/>
                <a:gd name="T55" fmla="*/ 175 h 287"/>
                <a:gd name="T56" fmla="*/ 1 w 287"/>
                <a:gd name="T57" fmla="*/ 176 h 287"/>
                <a:gd name="T58" fmla="*/ 33 w 287"/>
                <a:gd name="T59" fmla="*/ 176 h 287"/>
                <a:gd name="T60" fmla="*/ 43 w 287"/>
                <a:gd name="T61" fmla="*/ 198 h 287"/>
                <a:gd name="T62" fmla="*/ 20 w 287"/>
                <a:gd name="T63" fmla="*/ 221 h 287"/>
                <a:gd name="T64" fmla="*/ 20 w 287"/>
                <a:gd name="T65" fmla="*/ 223 h 287"/>
                <a:gd name="T66" fmla="*/ 42 w 287"/>
                <a:gd name="T67" fmla="*/ 245 h 287"/>
                <a:gd name="T68" fmla="*/ 64 w 287"/>
                <a:gd name="T69" fmla="*/ 267 h 287"/>
                <a:gd name="T70" fmla="*/ 65 w 287"/>
                <a:gd name="T71" fmla="*/ 267 h 287"/>
                <a:gd name="T72" fmla="*/ 88 w 287"/>
                <a:gd name="T73" fmla="*/ 244 h 287"/>
                <a:gd name="T74" fmla="*/ 111 w 287"/>
                <a:gd name="T75" fmla="*/ 253 h 287"/>
                <a:gd name="T76" fmla="*/ 111 w 287"/>
                <a:gd name="T77" fmla="*/ 286 h 287"/>
                <a:gd name="T78" fmla="*/ 112 w 287"/>
                <a:gd name="T79" fmla="*/ 287 h 287"/>
                <a:gd name="T80" fmla="*/ 143 w 287"/>
                <a:gd name="T81" fmla="*/ 287 h 287"/>
                <a:gd name="T82" fmla="*/ 175 w 287"/>
                <a:gd name="T83" fmla="*/ 287 h 287"/>
                <a:gd name="T84" fmla="*/ 176 w 287"/>
                <a:gd name="T85" fmla="*/ 286 h 287"/>
                <a:gd name="T86" fmla="*/ 176 w 287"/>
                <a:gd name="T87" fmla="*/ 253 h 287"/>
                <a:gd name="T88" fmla="*/ 198 w 287"/>
                <a:gd name="T89" fmla="*/ 244 h 287"/>
                <a:gd name="T90" fmla="*/ 221 w 287"/>
                <a:gd name="T91" fmla="*/ 267 h 287"/>
                <a:gd name="T92" fmla="*/ 223 w 287"/>
                <a:gd name="T93" fmla="*/ 267 h 287"/>
                <a:gd name="T94" fmla="*/ 245 w 287"/>
                <a:gd name="T95" fmla="*/ 245 h 287"/>
                <a:gd name="T96" fmla="*/ 267 w 287"/>
                <a:gd name="T97" fmla="*/ 223 h 287"/>
                <a:gd name="T98" fmla="*/ 267 w 287"/>
                <a:gd name="T99" fmla="*/ 221 h 287"/>
                <a:gd name="T100" fmla="*/ 244 w 287"/>
                <a:gd name="T101" fmla="*/ 198 h 287"/>
                <a:gd name="T102" fmla="*/ 253 w 287"/>
                <a:gd name="T103" fmla="*/ 176 h 287"/>
                <a:gd name="T104" fmla="*/ 286 w 287"/>
                <a:gd name="T105" fmla="*/ 176 h 287"/>
                <a:gd name="T106" fmla="*/ 287 w 287"/>
                <a:gd name="T107" fmla="*/ 175 h 287"/>
                <a:gd name="T108" fmla="*/ 287 w 287"/>
                <a:gd name="T109" fmla="*/ 143 h 287"/>
                <a:gd name="T110" fmla="*/ 287 w 287"/>
                <a:gd name="T111" fmla="*/ 112 h 287"/>
                <a:gd name="T112" fmla="*/ 286 w 287"/>
                <a:gd name="T113" fmla="*/ 111 h 287"/>
                <a:gd name="T114" fmla="*/ 145 w 287"/>
                <a:gd name="T115" fmla="*/ 191 h 287"/>
                <a:gd name="T116" fmla="*/ 97 w 287"/>
                <a:gd name="T117" fmla="*/ 142 h 287"/>
                <a:gd name="T118" fmla="*/ 145 w 287"/>
                <a:gd name="T119" fmla="*/ 94 h 287"/>
                <a:gd name="T120" fmla="*/ 194 w 287"/>
                <a:gd name="T121" fmla="*/ 142 h 287"/>
                <a:gd name="T122" fmla="*/ 145 w 287"/>
                <a:gd name="T123" fmla="*/ 19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7" h="287">
                  <a:moveTo>
                    <a:pt x="286" y="111"/>
                  </a:moveTo>
                  <a:cubicBezTo>
                    <a:pt x="285" y="111"/>
                    <a:pt x="271" y="111"/>
                    <a:pt x="253" y="111"/>
                  </a:cubicBezTo>
                  <a:cubicBezTo>
                    <a:pt x="236" y="111"/>
                    <a:pt x="231" y="101"/>
                    <a:pt x="244" y="89"/>
                  </a:cubicBezTo>
                  <a:cubicBezTo>
                    <a:pt x="256" y="76"/>
                    <a:pt x="267" y="66"/>
                    <a:pt x="267" y="65"/>
                  </a:cubicBezTo>
                  <a:cubicBezTo>
                    <a:pt x="267" y="65"/>
                    <a:pt x="267" y="64"/>
                    <a:pt x="267" y="64"/>
                  </a:cubicBezTo>
                  <a:cubicBezTo>
                    <a:pt x="267" y="64"/>
                    <a:pt x="257" y="54"/>
                    <a:pt x="245" y="42"/>
                  </a:cubicBezTo>
                  <a:cubicBezTo>
                    <a:pt x="233" y="30"/>
                    <a:pt x="223" y="20"/>
                    <a:pt x="223" y="20"/>
                  </a:cubicBezTo>
                  <a:cubicBezTo>
                    <a:pt x="222" y="19"/>
                    <a:pt x="222" y="19"/>
                    <a:pt x="221" y="20"/>
                  </a:cubicBezTo>
                  <a:cubicBezTo>
                    <a:pt x="221" y="20"/>
                    <a:pt x="211" y="30"/>
                    <a:pt x="198" y="43"/>
                  </a:cubicBezTo>
                  <a:cubicBezTo>
                    <a:pt x="186" y="55"/>
                    <a:pt x="176" y="51"/>
                    <a:pt x="176" y="34"/>
                  </a:cubicBezTo>
                  <a:cubicBezTo>
                    <a:pt x="176" y="16"/>
                    <a:pt x="176" y="1"/>
                    <a:pt x="176" y="1"/>
                  </a:cubicBezTo>
                  <a:cubicBezTo>
                    <a:pt x="176" y="0"/>
                    <a:pt x="175" y="0"/>
                    <a:pt x="175" y="0"/>
                  </a:cubicBezTo>
                  <a:cubicBezTo>
                    <a:pt x="174" y="0"/>
                    <a:pt x="160" y="0"/>
                    <a:pt x="143" y="0"/>
                  </a:cubicBezTo>
                  <a:cubicBezTo>
                    <a:pt x="127" y="0"/>
                    <a:pt x="113" y="0"/>
                    <a:pt x="112" y="0"/>
                  </a:cubicBezTo>
                  <a:cubicBezTo>
                    <a:pt x="111" y="0"/>
                    <a:pt x="111" y="0"/>
                    <a:pt x="111" y="1"/>
                  </a:cubicBezTo>
                  <a:cubicBezTo>
                    <a:pt x="111" y="1"/>
                    <a:pt x="111" y="16"/>
                    <a:pt x="111" y="34"/>
                  </a:cubicBezTo>
                  <a:cubicBezTo>
                    <a:pt x="111" y="51"/>
                    <a:pt x="101" y="55"/>
                    <a:pt x="88" y="43"/>
                  </a:cubicBezTo>
                  <a:cubicBezTo>
                    <a:pt x="76" y="30"/>
                    <a:pt x="66" y="20"/>
                    <a:pt x="65" y="20"/>
                  </a:cubicBezTo>
                  <a:cubicBezTo>
                    <a:pt x="65" y="19"/>
                    <a:pt x="64" y="19"/>
                    <a:pt x="64" y="20"/>
                  </a:cubicBezTo>
                  <a:cubicBezTo>
                    <a:pt x="63" y="20"/>
                    <a:pt x="53" y="30"/>
                    <a:pt x="42" y="42"/>
                  </a:cubicBezTo>
                  <a:cubicBezTo>
                    <a:pt x="30" y="54"/>
                    <a:pt x="20" y="64"/>
                    <a:pt x="20" y="64"/>
                  </a:cubicBezTo>
                  <a:cubicBezTo>
                    <a:pt x="19" y="64"/>
                    <a:pt x="19" y="65"/>
                    <a:pt x="20" y="65"/>
                  </a:cubicBezTo>
                  <a:cubicBezTo>
                    <a:pt x="20" y="66"/>
                    <a:pt x="30" y="76"/>
                    <a:pt x="43" y="89"/>
                  </a:cubicBezTo>
                  <a:cubicBezTo>
                    <a:pt x="55" y="101"/>
                    <a:pt x="51" y="111"/>
                    <a:pt x="33" y="111"/>
                  </a:cubicBezTo>
                  <a:cubicBezTo>
                    <a:pt x="16" y="111"/>
                    <a:pt x="1" y="111"/>
                    <a:pt x="1" y="111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113"/>
                    <a:pt x="0" y="127"/>
                    <a:pt x="0" y="143"/>
                  </a:cubicBezTo>
                  <a:cubicBezTo>
                    <a:pt x="0" y="160"/>
                    <a:pt x="0" y="174"/>
                    <a:pt x="0" y="175"/>
                  </a:cubicBezTo>
                  <a:cubicBezTo>
                    <a:pt x="0" y="175"/>
                    <a:pt x="0" y="176"/>
                    <a:pt x="1" y="176"/>
                  </a:cubicBezTo>
                  <a:cubicBezTo>
                    <a:pt x="1" y="176"/>
                    <a:pt x="16" y="176"/>
                    <a:pt x="33" y="176"/>
                  </a:cubicBezTo>
                  <a:cubicBezTo>
                    <a:pt x="51" y="176"/>
                    <a:pt x="55" y="186"/>
                    <a:pt x="43" y="198"/>
                  </a:cubicBezTo>
                  <a:cubicBezTo>
                    <a:pt x="30" y="211"/>
                    <a:pt x="20" y="221"/>
                    <a:pt x="20" y="221"/>
                  </a:cubicBezTo>
                  <a:cubicBezTo>
                    <a:pt x="19" y="222"/>
                    <a:pt x="19" y="222"/>
                    <a:pt x="20" y="223"/>
                  </a:cubicBezTo>
                  <a:cubicBezTo>
                    <a:pt x="20" y="223"/>
                    <a:pt x="30" y="233"/>
                    <a:pt x="42" y="245"/>
                  </a:cubicBezTo>
                  <a:cubicBezTo>
                    <a:pt x="53" y="257"/>
                    <a:pt x="63" y="267"/>
                    <a:pt x="64" y="267"/>
                  </a:cubicBezTo>
                  <a:cubicBezTo>
                    <a:pt x="64" y="268"/>
                    <a:pt x="65" y="268"/>
                    <a:pt x="65" y="267"/>
                  </a:cubicBezTo>
                  <a:cubicBezTo>
                    <a:pt x="66" y="267"/>
                    <a:pt x="76" y="256"/>
                    <a:pt x="88" y="244"/>
                  </a:cubicBezTo>
                  <a:cubicBezTo>
                    <a:pt x="101" y="232"/>
                    <a:pt x="111" y="236"/>
                    <a:pt x="111" y="253"/>
                  </a:cubicBezTo>
                  <a:cubicBezTo>
                    <a:pt x="111" y="271"/>
                    <a:pt x="111" y="286"/>
                    <a:pt x="111" y="286"/>
                  </a:cubicBezTo>
                  <a:cubicBezTo>
                    <a:pt x="111" y="287"/>
                    <a:pt x="111" y="287"/>
                    <a:pt x="112" y="287"/>
                  </a:cubicBezTo>
                  <a:cubicBezTo>
                    <a:pt x="113" y="287"/>
                    <a:pt x="127" y="287"/>
                    <a:pt x="143" y="287"/>
                  </a:cubicBezTo>
                  <a:cubicBezTo>
                    <a:pt x="160" y="287"/>
                    <a:pt x="174" y="287"/>
                    <a:pt x="175" y="287"/>
                  </a:cubicBezTo>
                  <a:cubicBezTo>
                    <a:pt x="175" y="287"/>
                    <a:pt x="176" y="287"/>
                    <a:pt x="176" y="286"/>
                  </a:cubicBezTo>
                  <a:cubicBezTo>
                    <a:pt x="176" y="286"/>
                    <a:pt x="176" y="271"/>
                    <a:pt x="176" y="253"/>
                  </a:cubicBezTo>
                  <a:cubicBezTo>
                    <a:pt x="176" y="236"/>
                    <a:pt x="186" y="232"/>
                    <a:pt x="198" y="244"/>
                  </a:cubicBezTo>
                  <a:cubicBezTo>
                    <a:pt x="211" y="256"/>
                    <a:pt x="221" y="267"/>
                    <a:pt x="221" y="267"/>
                  </a:cubicBezTo>
                  <a:cubicBezTo>
                    <a:pt x="222" y="268"/>
                    <a:pt x="222" y="268"/>
                    <a:pt x="223" y="267"/>
                  </a:cubicBezTo>
                  <a:cubicBezTo>
                    <a:pt x="223" y="267"/>
                    <a:pt x="233" y="257"/>
                    <a:pt x="245" y="245"/>
                  </a:cubicBezTo>
                  <a:cubicBezTo>
                    <a:pt x="257" y="233"/>
                    <a:pt x="267" y="223"/>
                    <a:pt x="267" y="223"/>
                  </a:cubicBezTo>
                  <a:cubicBezTo>
                    <a:pt x="267" y="222"/>
                    <a:pt x="267" y="222"/>
                    <a:pt x="267" y="221"/>
                  </a:cubicBezTo>
                  <a:cubicBezTo>
                    <a:pt x="267" y="221"/>
                    <a:pt x="256" y="211"/>
                    <a:pt x="244" y="198"/>
                  </a:cubicBezTo>
                  <a:cubicBezTo>
                    <a:pt x="231" y="186"/>
                    <a:pt x="236" y="176"/>
                    <a:pt x="253" y="176"/>
                  </a:cubicBezTo>
                  <a:cubicBezTo>
                    <a:pt x="271" y="176"/>
                    <a:pt x="285" y="176"/>
                    <a:pt x="286" y="176"/>
                  </a:cubicBezTo>
                  <a:cubicBezTo>
                    <a:pt x="287" y="176"/>
                    <a:pt x="287" y="175"/>
                    <a:pt x="287" y="175"/>
                  </a:cubicBezTo>
                  <a:cubicBezTo>
                    <a:pt x="287" y="174"/>
                    <a:pt x="287" y="160"/>
                    <a:pt x="287" y="143"/>
                  </a:cubicBezTo>
                  <a:cubicBezTo>
                    <a:pt x="287" y="127"/>
                    <a:pt x="287" y="113"/>
                    <a:pt x="287" y="112"/>
                  </a:cubicBezTo>
                  <a:cubicBezTo>
                    <a:pt x="287" y="112"/>
                    <a:pt x="287" y="111"/>
                    <a:pt x="286" y="111"/>
                  </a:cubicBezTo>
                  <a:close/>
                  <a:moveTo>
                    <a:pt x="145" y="191"/>
                  </a:moveTo>
                  <a:cubicBezTo>
                    <a:pt x="119" y="191"/>
                    <a:pt x="97" y="169"/>
                    <a:pt x="97" y="142"/>
                  </a:cubicBezTo>
                  <a:cubicBezTo>
                    <a:pt x="97" y="116"/>
                    <a:pt x="119" y="94"/>
                    <a:pt x="145" y="94"/>
                  </a:cubicBezTo>
                  <a:cubicBezTo>
                    <a:pt x="172" y="94"/>
                    <a:pt x="194" y="116"/>
                    <a:pt x="194" y="142"/>
                  </a:cubicBezTo>
                  <a:cubicBezTo>
                    <a:pt x="194" y="169"/>
                    <a:pt x="172" y="191"/>
                    <a:pt x="145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499806" y="5006210"/>
            <a:ext cx="9277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</a:t>
            </a: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03418" y="1999130"/>
            <a:ext cx="4148512" cy="4033384"/>
            <a:chOff x="1017431" y="1226711"/>
            <a:chExt cx="4250029" cy="4250029"/>
          </a:xfrm>
        </p:grpSpPr>
        <p:grpSp>
          <p:nvGrpSpPr>
            <p:cNvPr id="7" name="组合 6"/>
            <p:cNvGrpSpPr/>
            <p:nvPr/>
          </p:nvGrpSpPr>
          <p:grpSpPr>
            <a:xfrm>
              <a:off x="1017431" y="1226711"/>
              <a:ext cx="4250029" cy="4250029"/>
              <a:chOff x="3296991" y="1378038"/>
              <a:chExt cx="3760631" cy="3760631"/>
            </a:xfrm>
          </p:grpSpPr>
          <p:sp>
            <p:nvSpPr>
              <p:cNvPr id="12" name="饼形 11"/>
              <p:cNvSpPr/>
              <p:nvPr/>
            </p:nvSpPr>
            <p:spPr>
              <a:xfrm>
                <a:off x="5177307" y="2318196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饼形 12"/>
              <p:cNvSpPr/>
              <p:nvPr/>
            </p:nvSpPr>
            <p:spPr>
              <a:xfrm rot="5400000">
                <a:off x="4237150" y="3258354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16200000">
                <a:off x="4237149" y="1378038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饼形 14"/>
              <p:cNvSpPr/>
              <p:nvPr/>
            </p:nvSpPr>
            <p:spPr>
              <a:xfrm rot="10800000">
                <a:off x="3296991" y="2318195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997001" y="3078049"/>
                <a:ext cx="360609" cy="3606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537246" y="2611683"/>
              <a:ext cx="648041" cy="65047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376900" y="4414231"/>
              <a:ext cx="561776" cy="56177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3204432" y="1675450"/>
              <a:ext cx="787774" cy="78482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3932717" y="3416058"/>
              <a:ext cx="834784" cy="83478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6398390" y="1745403"/>
            <a:ext cx="4801409" cy="892552"/>
            <a:chOff x="6398390" y="1745403"/>
            <a:chExt cx="4801409" cy="892552"/>
          </a:xfrm>
        </p:grpSpPr>
        <p:sp>
          <p:nvSpPr>
            <p:cNvPr id="18" name="椭圆 1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1</a:t>
              </a:r>
              <a:endParaRPr lang="zh-CN" altLang="en-US" sz="20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98390" y="2867227"/>
            <a:ext cx="4801409" cy="892552"/>
            <a:chOff x="6398390" y="1745403"/>
            <a:chExt cx="4801409" cy="892552"/>
          </a:xfrm>
        </p:grpSpPr>
        <p:sp>
          <p:nvSpPr>
            <p:cNvPr id="23" name="椭圆 2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2</a:t>
              </a:r>
              <a:endParaRPr lang="zh-CN" altLang="en-US" sz="20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398390" y="4076875"/>
            <a:ext cx="4801409" cy="892552"/>
            <a:chOff x="6398390" y="1745403"/>
            <a:chExt cx="4801409" cy="892552"/>
          </a:xfrm>
        </p:grpSpPr>
        <p:sp>
          <p:nvSpPr>
            <p:cNvPr id="28" name="椭圆 2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3</a:t>
              </a:r>
              <a:endParaRPr lang="zh-CN" altLang="en-US" sz="2000" dirty="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398390" y="5245279"/>
            <a:ext cx="4801409" cy="892552"/>
            <a:chOff x="6398390" y="1745403"/>
            <a:chExt cx="4801409" cy="892552"/>
          </a:xfrm>
        </p:grpSpPr>
        <p:sp>
          <p:nvSpPr>
            <p:cNvPr id="33" name="椭圆 3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/>
                <a:t>4</a:t>
              </a:r>
              <a:endParaRPr lang="zh-CN" altLang="en-US" sz="2000" dirty="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的文本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3934009" y="173165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68121" y="4813275"/>
            <a:ext cx="8959093" cy="1062891"/>
            <a:chOff x="1772929" y="4677288"/>
            <a:chExt cx="8959093" cy="1062891"/>
          </a:xfrm>
        </p:grpSpPr>
        <p:sp>
          <p:nvSpPr>
            <p:cNvPr id="7" name="矩形 6"/>
            <p:cNvSpPr/>
            <p:nvPr/>
          </p:nvSpPr>
          <p:spPr>
            <a:xfrm>
              <a:off x="1772929" y="5155404"/>
              <a:ext cx="89590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48235" y="4677288"/>
              <a:ext cx="1808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7591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77384" y="3375241"/>
            <a:ext cx="1430528" cy="821432"/>
            <a:chOff x="1261872" y="3960614"/>
            <a:chExt cx="1430528" cy="821432"/>
          </a:xfrm>
        </p:grpSpPr>
        <p:sp>
          <p:nvSpPr>
            <p:cNvPr id="11" name="文本框 1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2560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3" name="Freeform 389"/>
          <p:cNvSpPr/>
          <p:nvPr/>
        </p:nvSpPr>
        <p:spPr bwMode="auto">
          <a:xfrm>
            <a:off x="1300746" y="1924219"/>
            <a:ext cx="707252" cy="61884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9023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34808" y="3375241"/>
            <a:ext cx="1430528" cy="821432"/>
            <a:chOff x="1261872" y="3960614"/>
            <a:chExt cx="1430528" cy="821432"/>
          </a:xfrm>
        </p:grpSpPr>
        <p:sp>
          <p:nvSpPr>
            <p:cNvPr id="16" name="文本框 15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1590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8" name="Freeform 504"/>
          <p:cNvSpPr>
            <a:spLocks noEditPoints="1"/>
          </p:cNvSpPr>
          <p:nvPr/>
        </p:nvSpPr>
        <p:spPr bwMode="auto">
          <a:xfrm>
            <a:off x="4191500" y="1980288"/>
            <a:ext cx="496824" cy="562776"/>
          </a:xfrm>
          <a:custGeom>
            <a:avLst/>
            <a:gdLst>
              <a:gd name="T0" fmla="*/ 25 w 255"/>
              <a:gd name="T1" fmla="*/ 19 h 288"/>
              <a:gd name="T2" fmla="*/ 0 w 255"/>
              <a:gd name="T3" fmla="*/ 35 h 288"/>
              <a:gd name="T4" fmla="*/ 25 w 255"/>
              <a:gd name="T5" fmla="*/ 51 h 288"/>
              <a:gd name="T6" fmla="*/ 15 w 255"/>
              <a:gd name="T7" fmla="*/ 62 h 288"/>
              <a:gd name="T8" fmla="*/ 15 w 255"/>
              <a:gd name="T9" fmla="*/ 95 h 288"/>
              <a:gd name="T10" fmla="*/ 25 w 255"/>
              <a:gd name="T11" fmla="*/ 106 h 288"/>
              <a:gd name="T12" fmla="*/ 0 w 255"/>
              <a:gd name="T13" fmla="*/ 122 h 288"/>
              <a:gd name="T14" fmla="*/ 25 w 255"/>
              <a:gd name="T15" fmla="*/ 139 h 288"/>
              <a:gd name="T16" fmla="*/ 25 w 255"/>
              <a:gd name="T17" fmla="*/ 146 h 288"/>
              <a:gd name="T18" fmla="*/ 15 w 255"/>
              <a:gd name="T19" fmla="*/ 150 h 288"/>
              <a:gd name="T20" fmla="*/ 15 w 255"/>
              <a:gd name="T21" fmla="*/ 182 h 288"/>
              <a:gd name="T22" fmla="*/ 25 w 255"/>
              <a:gd name="T23" fmla="*/ 193 h 288"/>
              <a:gd name="T24" fmla="*/ 0 w 255"/>
              <a:gd name="T25" fmla="*/ 210 h 288"/>
              <a:gd name="T26" fmla="*/ 25 w 255"/>
              <a:gd name="T27" fmla="*/ 226 h 288"/>
              <a:gd name="T28" fmla="*/ 15 w 255"/>
              <a:gd name="T29" fmla="*/ 237 h 288"/>
              <a:gd name="T30" fmla="*/ 15 w 255"/>
              <a:gd name="T31" fmla="*/ 270 h 288"/>
              <a:gd name="T32" fmla="*/ 25 w 255"/>
              <a:gd name="T33" fmla="*/ 288 h 288"/>
              <a:gd name="T34" fmla="*/ 255 w 255"/>
              <a:gd name="T35" fmla="*/ 146 h 288"/>
              <a:gd name="T36" fmla="*/ 255 w 255"/>
              <a:gd name="T37" fmla="*/ 0 h 288"/>
              <a:gd name="T38" fmla="*/ 41 w 255"/>
              <a:gd name="T39" fmla="*/ 261 h 288"/>
              <a:gd name="T40" fmla="*/ 9 w 255"/>
              <a:gd name="T41" fmla="*/ 253 h 288"/>
              <a:gd name="T42" fmla="*/ 41 w 255"/>
              <a:gd name="T43" fmla="*/ 246 h 288"/>
              <a:gd name="T44" fmla="*/ 41 w 255"/>
              <a:gd name="T45" fmla="*/ 261 h 288"/>
              <a:gd name="T46" fmla="*/ 15 w 255"/>
              <a:gd name="T47" fmla="*/ 217 h 288"/>
              <a:gd name="T48" fmla="*/ 15 w 255"/>
              <a:gd name="T49" fmla="*/ 202 h 288"/>
              <a:gd name="T50" fmla="*/ 48 w 255"/>
              <a:gd name="T51" fmla="*/ 210 h 288"/>
              <a:gd name="T52" fmla="*/ 41 w 255"/>
              <a:gd name="T53" fmla="*/ 174 h 288"/>
              <a:gd name="T54" fmla="*/ 9 w 255"/>
              <a:gd name="T55" fmla="*/ 166 h 288"/>
              <a:gd name="T56" fmla="*/ 41 w 255"/>
              <a:gd name="T57" fmla="*/ 159 h 288"/>
              <a:gd name="T58" fmla="*/ 41 w 255"/>
              <a:gd name="T59" fmla="*/ 174 h 288"/>
              <a:gd name="T60" fmla="*/ 15 w 255"/>
              <a:gd name="T61" fmla="*/ 130 h 288"/>
              <a:gd name="T62" fmla="*/ 15 w 255"/>
              <a:gd name="T63" fmla="*/ 115 h 288"/>
              <a:gd name="T64" fmla="*/ 48 w 255"/>
              <a:gd name="T65" fmla="*/ 122 h 288"/>
              <a:gd name="T66" fmla="*/ 41 w 255"/>
              <a:gd name="T67" fmla="*/ 86 h 288"/>
              <a:gd name="T68" fmla="*/ 9 w 255"/>
              <a:gd name="T69" fmla="*/ 79 h 288"/>
              <a:gd name="T70" fmla="*/ 41 w 255"/>
              <a:gd name="T71" fmla="*/ 71 h 288"/>
              <a:gd name="T72" fmla="*/ 41 w 255"/>
              <a:gd name="T73" fmla="*/ 86 h 288"/>
              <a:gd name="T74" fmla="*/ 15 w 255"/>
              <a:gd name="T75" fmla="*/ 43 h 288"/>
              <a:gd name="T76" fmla="*/ 15 w 255"/>
              <a:gd name="T77" fmla="*/ 28 h 288"/>
              <a:gd name="T78" fmla="*/ 48 w 255"/>
              <a:gd name="T79" fmla="*/ 35 h 288"/>
              <a:gd name="T80" fmla="*/ 214 w 255"/>
              <a:gd name="T81" fmla="*/ 205 h 288"/>
              <a:gd name="T82" fmla="*/ 76 w 255"/>
              <a:gd name="T83" fmla="*/ 191 h 288"/>
              <a:gd name="T84" fmla="*/ 132 w 255"/>
              <a:gd name="T85" fmla="*/ 159 h 288"/>
              <a:gd name="T86" fmla="*/ 118 w 255"/>
              <a:gd name="T87" fmla="*/ 120 h 288"/>
              <a:gd name="T88" fmla="*/ 145 w 255"/>
              <a:gd name="T89" fmla="*/ 85 h 288"/>
              <a:gd name="T90" fmla="*/ 171 w 255"/>
              <a:gd name="T91" fmla="*/ 120 h 288"/>
              <a:gd name="T92" fmla="*/ 157 w 255"/>
              <a:gd name="T93" fmla="*/ 159 h 288"/>
              <a:gd name="T94" fmla="*/ 214 w 255"/>
              <a:gd name="T95" fmla="*/ 19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5" h="288">
                <a:moveTo>
                  <a:pt x="25" y="0"/>
                </a:moveTo>
                <a:cubicBezTo>
                  <a:pt x="25" y="19"/>
                  <a:pt x="25" y="19"/>
                  <a:pt x="2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19"/>
                  <a:pt x="0" y="25"/>
                  <a:pt x="0" y="35"/>
                </a:cubicBezTo>
                <a:cubicBezTo>
                  <a:pt x="0" y="45"/>
                  <a:pt x="6" y="51"/>
                  <a:pt x="1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62"/>
                  <a:pt x="25" y="62"/>
                  <a:pt x="2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6" y="62"/>
                  <a:pt x="0" y="68"/>
                  <a:pt x="0" y="79"/>
                </a:cubicBezTo>
                <a:cubicBezTo>
                  <a:pt x="0" y="89"/>
                  <a:pt x="6" y="95"/>
                  <a:pt x="1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6" y="106"/>
                  <a:pt x="0" y="112"/>
                  <a:pt x="0" y="122"/>
                </a:cubicBezTo>
                <a:cubicBezTo>
                  <a:pt x="0" y="132"/>
                  <a:pt x="6" y="139"/>
                  <a:pt x="15" y="139"/>
                </a:cubicBezTo>
                <a:cubicBezTo>
                  <a:pt x="25" y="139"/>
                  <a:pt x="25" y="139"/>
                  <a:pt x="25" y="139"/>
                </a:cubicBezTo>
                <a:cubicBezTo>
                  <a:pt x="25" y="142"/>
                  <a:pt x="25" y="142"/>
                  <a:pt x="25" y="142"/>
                </a:cubicBezTo>
                <a:cubicBezTo>
                  <a:pt x="25" y="146"/>
                  <a:pt x="25" y="146"/>
                  <a:pt x="25" y="146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6" y="150"/>
                  <a:pt x="0" y="156"/>
                  <a:pt x="0" y="166"/>
                </a:cubicBezTo>
                <a:cubicBezTo>
                  <a:pt x="0" y="176"/>
                  <a:pt x="6" y="182"/>
                  <a:pt x="1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15" y="193"/>
                  <a:pt x="15" y="193"/>
                  <a:pt x="15" y="193"/>
                </a:cubicBezTo>
                <a:cubicBezTo>
                  <a:pt x="6" y="193"/>
                  <a:pt x="0" y="199"/>
                  <a:pt x="0" y="210"/>
                </a:cubicBezTo>
                <a:cubicBezTo>
                  <a:pt x="0" y="220"/>
                  <a:pt x="6" y="226"/>
                  <a:pt x="15" y="226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7"/>
                  <a:pt x="25" y="237"/>
                  <a:pt x="25" y="237"/>
                </a:cubicBezTo>
                <a:cubicBezTo>
                  <a:pt x="15" y="237"/>
                  <a:pt x="15" y="237"/>
                  <a:pt x="15" y="237"/>
                </a:cubicBezTo>
                <a:cubicBezTo>
                  <a:pt x="6" y="237"/>
                  <a:pt x="0" y="243"/>
                  <a:pt x="0" y="253"/>
                </a:cubicBezTo>
                <a:cubicBezTo>
                  <a:pt x="0" y="263"/>
                  <a:pt x="6" y="270"/>
                  <a:pt x="15" y="270"/>
                </a:cubicBezTo>
                <a:cubicBezTo>
                  <a:pt x="25" y="270"/>
                  <a:pt x="25" y="270"/>
                  <a:pt x="25" y="270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5" y="288"/>
                  <a:pt x="255" y="288"/>
                  <a:pt x="255" y="288"/>
                </a:cubicBezTo>
                <a:cubicBezTo>
                  <a:pt x="255" y="146"/>
                  <a:pt x="255" y="146"/>
                  <a:pt x="255" y="146"/>
                </a:cubicBezTo>
                <a:cubicBezTo>
                  <a:pt x="255" y="142"/>
                  <a:pt x="255" y="142"/>
                  <a:pt x="255" y="142"/>
                </a:cubicBezTo>
                <a:cubicBezTo>
                  <a:pt x="255" y="0"/>
                  <a:pt x="255" y="0"/>
                  <a:pt x="255" y="0"/>
                </a:cubicBezTo>
                <a:lnTo>
                  <a:pt x="25" y="0"/>
                </a:lnTo>
                <a:close/>
                <a:moveTo>
                  <a:pt x="41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11" y="261"/>
                  <a:pt x="9" y="259"/>
                  <a:pt x="9" y="253"/>
                </a:cubicBezTo>
                <a:cubicBezTo>
                  <a:pt x="9" y="248"/>
                  <a:pt x="11" y="246"/>
                  <a:pt x="15" y="246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6" y="246"/>
                  <a:pt x="48" y="248"/>
                  <a:pt x="48" y="253"/>
                </a:cubicBezTo>
                <a:cubicBezTo>
                  <a:pt x="48" y="259"/>
                  <a:pt x="46" y="261"/>
                  <a:pt x="41" y="261"/>
                </a:cubicBezTo>
                <a:close/>
                <a:moveTo>
                  <a:pt x="41" y="217"/>
                </a:moveTo>
                <a:cubicBezTo>
                  <a:pt x="15" y="217"/>
                  <a:pt x="15" y="217"/>
                  <a:pt x="15" y="217"/>
                </a:cubicBezTo>
                <a:cubicBezTo>
                  <a:pt x="11" y="217"/>
                  <a:pt x="9" y="215"/>
                  <a:pt x="9" y="210"/>
                </a:cubicBezTo>
                <a:cubicBezTo>
                  <a:pt x="9" y="204"/>
                  <a:pt x="11" y="202"/>
                  <a:pt x="15" y="202"/>
                </a:cubicBezTo>
                <a:cubicBezTo>
                  <a:pt x="41" y="202"/>
                  <a:pt x="41" y="202"/>
                  <a:pt x="41" y="202"/>
                </a:cubicBezTo>
                <a:cubicBezTo>
                  <a:pt x="46" y="202"/>
                  <a:pt x="48" y="204"/>
                  <a:pt x="48" y="210"/>
                </a:cubicBezTo>
                <a:cubicBezTo>
                  <a:pt x="48" y="215"/>
                  <a:pt x="46" y="217"/>
                  <a:pt x="41" y="217"/>
                </a:cubicBezTo>
                <a:close/>
                <a:moveTo>
                  <a:pt x="41" y="174"/>
                </a:moveTo>
                <a:cubicBezTo>
                  <a:pt x="15" y="174"/>
                  <a:pt x="15" y="174"/>
                  <a:pt x="15" y="174"/>
                </a:cubicBezTo>
                <a:cubicBezTo>
                  <a:pt x="11" y="174"/>
                  <a:pt x="9" y="171"/>
                  <a:pt x="9" y="166"/>
                </a:cubicBezTo>
                <a:cubicBezTo>
                  <a:pt x="9" y="161"/>
                  <a:pt x="11" y="159"/>
                  <a:pt x="15" y="159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6" y="159"/>
                  <a:pt x="48" y="161"/>
                  <a:pt x="48" y="166"/>
                </a:cubicBezTo>
                <a:cubicBezTo>
                  <a:pt x="48" y="171"/>
                  <a:pt x="46" y="174"/>
                  <a:pt x="41" y="174"/>
                </a:cubicBezTo>
                <a:close/>
                <a:moveTo>
                  <a:pt x="41" y="130"/>
                </a:moveTo>
                <a:cubicBezTo>
                  <a:pt x="15" y="130"/>
                  <a:pt x="15" y="130"/>
                  <a:pt x="15" y="130"/>
                </a:cubicBezTo>
                <a:cubicBezTo>
                  <a:pt x="11" y="130"/>
                  <a:pt x="9" y="128"/>
                  <a:pt x="9" y="122"/>
                </a:cubicBezTo>
                <a:cubicBezTo>
                  <a:pt x="9" y="117"/>
                  <a:pt x="11" y="115"/>
                  <a:pt x="15" y="115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6" y="115"/>
                  <a:pt x="48" y="117"/>
                  <a:pt x="48" y="122"/>
                </a:cubicBezTo>
                <a:cubicBezTo>
                  <a:pt x="48" y="128"/>
                  <a:pt x="46" y="130"/>
                  <a:pt x="41" y="130"/>
                </a:cubicBezTo>
                <a:close/>
                <a:moveTo>
                  <a:pt x="41" y="86"/>
                </a:moveTo>
                <a:cubicBezTo>
                  <a:pt x="15" y="86"/>
                  <a:pt x="15" y="86"/>
                  <a:pt x="15" y="86"/>
                </a:cubicBezTo>
                <a:cubicBezTo>
                  <a:pt x="11" y="86"/>
                  <a:pt x="9" y="84"/>
                  <a:pt x="9" y="79"/>
                </a:cubicBezTo>
                <a:cubicBezTo>
                  <a:pt x="9" y="73"/>
                  <a:pt x="11" y="71"/>
                  <a:pt x="15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6" y="71"/>
                  <a:pt x="48" y="73"/>
                  <a:pt x="48" y="79"/>
                </a:cubicBezTo>
                <a:cubicBezTo>
                  <a:pt x="48" y="84"/>
                  <a:pt x="46" y="86"/>
                  <a:pt x="41" y="86"/>
                </a:cubicBezTo>
                <a:close/>
                <a:moveTo>
                  <a:pt x="41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1" y="43"/>
                  <a:pt x="9" y="40"/>
                  <a:pt x="9" y="35"/>
                </a:cubicBezTo>
                <a:cubicBezTo>
                  <a:pt x="9" y="30"/>
                  <a:pt x="11" y="28"/>
                  <a:pt x="15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6" y="28"/>
                  <a:pt x="48" y="30"/>
                  <a:pt x="48" y="35"/>
                </a:cubicBezTo>
                <a:cubicBezTo>
                  <a:pt x="48" y="40"/>
                  <a:pt x="46" y="43"/>
                  <a:pt x="41" y="43"/>
                </a:cubicBezTo>
                <a:close/>
                <a:moveTo>
                  <a:pt x="214" y="205"/>
                </a:moveTo>
                <a:cubicBezTo>
                  <a:pt x="76" y="205"/>
                  <a:pt x="76" y="205"/>
                  <a:pt x="76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83"/>
                  <a:pt x="93" y="175"/>
                </a:cubicBezTo>
                <a:cubicBezTo>
                  <a:pt x="101" y="172"/>
                  <a:pt x="114" y="162"/>
                  <a:pt x="132" y="159"/>
                </a:cubicBezTo>
                <a:cubicBezTo>
                  <a:pt x="127" y="154"/>
                  <a:pt x="124" y="146"/>
                  <a:pt x="120" y="137"/>
                </a:cubicBezTo>
                <a:cubicBezTo>
                  <a:pt x="118" y="131"/>
                  <a:pt x="118" y="127"/>
                  <a:pt x="118" y="120"/>
                </a:cubicBezTo>
                <a:cubicBezTo>
                  <a:pt x="118" y="115"/>
                  <a:pt x="117" y="108"/>
                  <a:pt x="118" y="103"/>
                </a:cubicBezTo>
                <a:cubicBezTo>
                  <a:pt x="122" y="89"/>
                  <a:pt x="133" y="85"/>
                  <a:pt x="145" y="85"/>
                </a:cubicBezTo>
                <a:cubicBezTo>
                  <a:pt x="157" y="85"/>
                  <a:pt x="167" y="89"/>
                  <a:pt x="171" y="103"/>
                </a:cubicBezTo>
                <a:cubicBezTo>
                  <a:pt x="172" y="108"/>
                  <a:pt x="171" y="115"/>
                  <a:pt x="171" y="120"/>
                </a:cubicBezTo>
                <a:cubicBezTo>
                  <a:pt x="171" y="127"/>
                  <a:pt x="171" y="131"/>
                  <a:pt x="169" y="137"/>
                </a:cubicBezTo>
                <a:cubicBezTo>
                  <a:pt x="166" y="146"/>
                  <a:pt x="162" y="154"/>
                  <a:pt x="157" y="159"/>
                </a:cubicBezTo>
                <a:cubicBezTo>
                  <a:pt x="176" y="162"/>
                  <a:pt x="188" y="171"/>
                  <a:pt x="196" y="175"/>
                </a:cubicBezTo>
                <a:cubicBezTo>
                  <a:pt x="214" y="183"/>
                  <a:pt x="214" y="191"/>
                  <a:pt x="214" y="191"/>
                </a:cubicBezTo>
                <a:lnTo>
                  <a:pt x="214" y="20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0455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577576" y="3375241"/>
            <a:ext cx="1430528" cy="821432"/>
            <a:chOff x="1261872" y="3960614"/>
            <a:chExt cx="1430528" cy="821432"/>
          </a:xfrm>
        </p:grpSpPr>
        <p:sp>
          <p:nvSpPr>
            <p:cNvPr id="21" name="文本框 2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24087" y="2023233"/>
            <a:ext cx="480609" cy="476885"/>
            <a:chOff x="2447925" y="3514725"/>
            <a:chExt cx="204787" cy="203200"/>
          </a:xfrm>
          <a:solidFill>
            <a:srgbClr val="C00000"/>
          </a:solidFill>
        </p:grpSpPr>
        <p:sp>
          <p:nvSpPr>
            <p:cNvPr id="24" name="Freeform 690"/>
            <p:cNvSpPr>
              <a:spLocks noEditPoints="1"/>
            </p:cNvSpPr>
            <p:nvPr/>
          </p:nvSpPr>
          <p:spPr bwMode="auto">
            <a:xfrm>
              <a:off x="2562225" y="3632200"/>
              <a:ext cx="88900" cy="85725"/>
            </a:xfrm>
            <a:custGeom>
              <a:avLst/>
              <a:gdLst>
                <a:gd name="T0" fmla="*/ 27 w 124"/>
                <a:gd name="T1" fmla="*/ 1 h 121"/>
                <a:gd name="T2" fmla="*/ 31 w 124"/>
                <a:gd name="T3" fmla="*/ 8 h 121"/>
                <a:gd name="T4" fmla="*/ 23 w 124"/>
                <a:gd name="T5" fmla="*/ 17 h 121"/>
                <a:gd name="T6" fmla="*/ 16 w 124"/>
                <a:gd name="T7" fmla="*/ 24 h 121"/>
                <a:gd name="T8" fmla="*/ 0 w 124"/>
                <a:gd name="T9" fmla="*/ 34 h 121"/>
                <a:gd name="T10" fmla="*/ 51 w 124"/>
                <a:gd name="T11" fmla="*/ 85 h 121"/>
                <a:gd name="T12" fmla="*/ 75 w 124"/>
                <a:gd name="T13" fmla="*/ 117 h 121"/>
                <a:gd name="T14" fmla="*/ 88 w 124"/>
                <a:gd name="T15" fmla="*/ 121 h 121"/>
                <a:gd name="T16" fmla="*/ 124 w 124"/>
                <a:gd name="T17" fmla="*/ 85 h 121"/>
                <a:gd name="T18" fmla="*/ 120 w 124"/>
                <a:gd name="T19" fmla="*/ 72 h 121"/>
                <a:gd name="T20" fmla="*/ 88 w 124"/>
                <a:gd name="T21" fmla="*/ 48 h 121"/>
                <a:gd name="T22" fmla="*/ 40 w 124"/>
                <a:gd name="T23" fmla="*/ 0 h 121"/>
                <a:gd name="T24" fmla="*/ 35 w 124"/>
                <a:gd name="T25" fmla="*/ 5 h 121"/>
                <a:gd name="T26" fmla="*/ 27 w 124"/>
                <a:gd name="T27" fmla="*/ 1 h 121"/>
                <a:gd name="T28" fmla="*/ 85 w 124"/>
                <a:gd name="T29" fmla="*/ 66 h 121"/>
                <a:gd name="T30" fmla="*/ 100 w 124"/>
                <a:gd name="T31" fmla="*/ 81 h 121"/>
                <a:gd name="T32" fmla="*/ 85 w 124"/>
                <a:gd name="T33" fmla="*/ 96 h 121"/>
                <a:gd name="T34" fmla="*/ 70 w 124"/>
                <a:gd name="T35" fmla="*/ 81 h 121"/>
                <a:gd name="T36" fmla="*/ 85 w 124"/>
                <a:gd name="T37" fmla="*/ 6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691"/>
            <p:cNvSpPr/>
            <p:nvPr/>
          </p:nvSpPr>
          <p:spPr bwMode="auto">
            <a:xfrm>
              <a:off x="2447925" y="3514725"/>
              <a:ext cx="90487" cy="92075"/>
            </a:xfrm>
            <a:custGeom>
              <a:avLst/>
              <a:gdLst>
                <a:gd name="T0" fmla="*/ 105 w 129"/>
                <a:gd name="T1" fmla="*/ 102 h 129"/>
                <a:gd name="T2" fmla="*/ 113 w 129"/>
                <a:gd name="T3" fmla="*/ 93 h 129"/>
                <a:gd name="T4" fmla="*/ 121 w 129"/>
                <a:gd name="T5" fmla="*/ 97 h 129"/>
                <a:gd name="T6" fmla="*/ 117 w 129"/>
                <a:gd name="T7" fmla="*/ 90 h 129"/>
                <a:gd name="T8" fmla="*/ 125 w 129"/>
                <a:gd name="T9" fmla="*/ 82 h 129"/>
                <a:gd name="T10" fmla="*/ 126 w 129"/>
                <a:gd name="T11" fmla="*/ 81 h 129"/>
                <a:gd name="T12" fmla="*/ 129 w 129"/>
                <a:gd name="T13" fmla="*/ 67 h 129"/>
                <a:gd name="T14" fmla="*/ 62 w 129"/>
                <a:gd name="T15" fmla="*/ 0 h 129"/>
                <a:gd name="T16" fmla="*/ 56 w 129"/>
                <a:gd name="T17" fmla="*/ 6 h 129"/>
                <a:gd name="T18" fmla="*/ 81 w 129"/>
                <a:gd name="T19" fmla="*/ 46 h 129"/>
                <a:gd name="T20" fmla="*/ 46 w 129"/>
                <a:gd name="T21" fmla="*/ 81 h 129"/>
                <a:gd name="T22" fmla="*/ 6 w 129"/>
                <a:gd name="T23" fmla="*/ 56 h 129"/>
                <a:gd name="T24" fmla="*/ 0 w 129"/>
                <a:gd name="T25" fmla="*/ 62 h 129"/>
                <a:gd name="T26" fmla="*/ 67 w 129"/>
                <a:gd name="T27" fmla="*/ 129 h 129"/>
                <a:gd name="T28" fmla="*/ 86 w 129"/>
                <a:gd name="T29" fmla="*/ 123 h 129"/>
                <a:gd name="T30" fmla="*/ 88 w 129"/>
                <a:gd name="T31" fmla="*/ 125 h 129"/>
                <a:gd name="T32" fmla="*/ 98 w 129"/>
                <a:gd name="T33" fmla="*/ 109 h 129"/>
                <a:gd name="T34" fmla="*/ 105 w 129"/>
                <a:gd name="T35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692"/>
            <p:cNvSpPr/>
            <p:nvPr/>
          </p:nvSpPr>
          <p:spPr bwMode="auto">
            <a:xfrm>
              <a:off x="2447925" y="3514725"/>
              <a:ext cx="204787" cy="203200"/>
            </a:xfrm>
            <a:custGeom>
              <a:avLst/>
              <a:gdLst>
                <a:gd name="T0" fmla="*/ 280 w 291"/>
                <a:gd name="T1" fmla="*/ 27 h 287"/>
                <a:gd name="T2" fmla="*/ 260 w 291"/>
                <a:gd name="T3" fmla="*/ 8 h 287"/>
                <a:gd name="T4" fmla="*/ 241 w 291"/>
                <a:gd name="T5" fmla="*/ 0 h 287"/>
                <a:gd name="T6" fmla="*/ 222 w 291"/>
                <a:gd name="T7" fmla="*/ 8 h 287"/>
                <a:gd name="T8" fmla="*/ 137 w 291"/>
                <a:gd name="T9" fmla="*/ 93 h 287"/>
                <a:gd name="T10" fmla="*/ 133 w 291"/>
                <a:gd name="T11" fmla="*/ 110 h 287"/>
                <a:gd name="T12" fmla="*/ 122 w 291"/>
                <a:gd name="T13" fmla="*/ 114 h 287"/>
                <a:gd name="T14" fmla="*/ 116 w 291"/>
                <a:gd name="T15" fmla="*/ 113 h 287"/>
                <a:gd name="T16" fmla="*/ 109 w 291"/>
                <a:gd name="T17" fmla="*/ 120 h 287"/>
                <a:gd name="T18" fmla="*/ 109 w 291"/>
                <a:gd name="T19" fmla="*/ 159 h 287"/>
                <a:gd name="T20" fmla="*/ 110 w 291"/>
                <a:gd name="T21" fmla="*/ 160 h 287"/>
                <a:gd name="T22" fmla="*/ 44 w 291"/>
                <a:gd name="T23" fmla="*/ 227 h 287"/>
                <a:gd name="T24" fmla="*/ 26 w 291"/>
                <a:gd name="T25" fmla="*/ 234 h 287"/>
                <a:gd name="T26" fmla="*/ 0 w 291"/>
                <a:gd name="T27" fmla="*/ 271 h 287"/>
                <a:gd name="T28" fmla="*/ 17 w 291"/>
                <a:gd name="T29" fmla="*/ 287 h 287"/>
                <a:gd name="T30" fmla="*/ 54 w 291"/>
                <a:gd name="T31" fmla="*/ 261 h 287"/>
                <a:gd name="T32" fmla="*/ 60 w 291"/>
                <a:gd name="T33" fmla="*/ 243 h 287"/>
                <a:gd name="T34" fmla="*/ 127 w 291"/>
                <a:gd name="T35" fmla="*/ 177 h 287"/>
                <a:gd name="T36" fmla="*/ 129 w 291"/>
                <a:gd name="T37" fmla="*/ 179 h 287"/>
                <a:gd name="T38" fmla="*/ 148 w 291"/>
                <a:gd name="T39" fmla="*/ 187 h 287"/>
                <a:gd name="T40" fmla="*/ 167 w 291"/>
                <a:gd name="T41" fmla="*/ 179 h 287"/>
                <a:gd name="T42" fmla="*/ 175 w 291"/>
                <a:gd name="T43" fmla="*/ 171 h 287"/>
                <a:gd name="T44" fmla="*/ 178 w 291"/>
                <a:gd name="T45" fmla="*/ 155 h 287"/>
                <a:gd name="T46" fmla="*/ 190 w 291"/>
                <a:gd name="T47" fmla="*/ 150 h 287"/>
                <a:gd name="T48" fmla="*/ 195 w 291"/>
                <a:gd name="T49" fmla="*/ 151 h 287"/>
                <a:gd name="T50" fmla="*/ 280 w 291"/>
                <a:gd name="T51" fmla="*/ 66 h 287"/>
                <a:gd name="T52" fmla="*/ 280 w 291"/>
                <a:gd name="T53" fmla="*/ 2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8818872" y="3194147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335000" y="3375241"/>
            <a:ext cx="1430528" cy="821432"/>
            <a:chOff x="1261872" y="3960614"/>
            <a:chExt cx="1430528" cy="821432"/>
          </a:xfrm>
        </p:grpSpPr>
        <p:sp>
          <p:nvSpPr>
            <p:cNvPr id="29" name="文本框 28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735463" y="1944414"/>
            <a:ext cx="629602" cy="634522"/>
            <a:chOff x="7335838" y="5957888"/>
            <a:chExt cx="203200" cy="204788"/>
          </a:xfrm>
          <a:solidFill>
            <a:srgbClr val="C00000"/>
          </a:solidFill>
        </p:grpSpPr>
        <p:sp>
          <p:nvSpPr>
            <p:cNvPr id="32" name="Freeform 412"/>
            <p:cNvSpPr>
              <a:spLocks noEditPoints="1"/>
            </p:cNvSpPr>
            <p:nvPr/>
          </p:nvSpPr>
          <p:spPr bwMode="auto">
            <a:xfrm>
              <a:off x="7462838" y="5957888"/>
              <a:ext cx="76200" cy="76200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13"/>
            <p:cNvSpPr>
              <a:spLocks noEditPoints="1"/>
            </p:cNvSpPr>
            <p:nvPr/>
          </p:nvSpPr>
          <p:spPr bwMode="auto">
            <a:xfrm>
              <a:off x="7335838" y="6008688"/>
              <a:ext cx="152400" cy="153988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5241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500244" y="4146394"/>
            <a:ext cx="2367687" cy="1105211"/>
            <a:chOff x="559886" y="3078191"/>
            <a:chExt cx="2367687" cy="1105211"/>
          </a:xfrm>
        </p:grpSpPr>
        <p:sp>
          <p:nvSpPr>
            <p:cNvPr id="11" name="文本框 10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607617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062620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15" name="文本框 14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8169993" y="3881120"/>
            <a:ext cx="3107373" cy="161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624996" y="4146394"/>
            <a:ext cx="2367687" cy="1105211"/>
            <a:chOff x="559886" y="3078191"/>
            <a:chExt cx="2367687" cy="1105211"/>
          </a:xfrm>
          <a:solidFill>
            <a:srgbClr val="3CBDDC"/>
          </a:solidFill>
        </p:grpSpPr>
        <p:sp>
          <p:nvSpPr>
            <p:cNvPr id="19" name="文本框 18"/>
            <p:cNvSpPr txBox="1"/>
            <p:nvPr/>
          </p:nvSpPr>
          <p:spPr>
            <a:xfrm>
              <a:off x="972672" y="3078191"/>
              <a:ext cx="1439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59886" y="3444738"/>
              <a:ext cx="23676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241" y="2071009"/>
            <a:ext cx="3101702" cy="178211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452" y="2054075"/>
            <a:ext cx="3101702" cy="178211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990" y="2059213"/>
            <a:ext cx="3101702" cy="17821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6735" y="1484662"/>
            <a:ext cx="9581880" cy="2620051"/>
            <a:chOff x="1275009" y="2356835"/>
            <a:chExt cx="9581880" cy="2620051"/>
          </a:xfrm>
        </p:grpSpPr>
        <p:sp>
          <p:nvSpPr>
            <p:cNvPr id="7" name="菱形 6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菱形 7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菱形 10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737336" y="4315585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1737336" y="4899733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989" y="1743737"/>
            <a:ext cx="4749993" cy="397130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2894" y="180150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834" y="804025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 bwMode="auto">
          <a:xfrm>
            <a:off x="1116013" y="4381500"/>
            <a:ext cx="3009900" cy="1135063"/>
            <a:chOff x="0" y="0"/>
            <a:chExt cx="1856582" cy="881252"/>
          </a:xfrm>
        </p:grpSpPr>
        <p:sp>
          <p:nvSpPr>
            <p:cNvPr id="8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Group 7"/>
          <p:cNvGrpSpPr/>
          <p:nvPr/>
        </p:nvGrpSpPr>
        <p:grpSpPr bwMode="auto">
          <a:xfrm>
            <a:off x="3476625" y="1582738"/>
            <a:ext cx="2952750" cy="1098550"/>
            <a:chOff x="0" y="0"/>
            <a:chExt cx="2952326" cy="1098602"/>
          </a:xfrm>
        </p:grpSpPr>
        <p:sp>
          <p:nvSpPr>
            <p:cNvPr id="12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5"/>
          <p:cNvGrpSpPr/>
          <p:nvPr/>
        </p:nvGrpSpPr>
        <p:grpSpPr bwMode="auto">
          <a:xfrm>
            <a:off x="5800725" y="4381500"/>
            <a:ext cx="3011488" cy="1135063"/>
            <a:chOff x="0" y="0"/>
            <a:chExt cx="1856582" cy="881252"/>
          </a:xfrm>
        </p:grpSpPr>
        <p:sp>
          <p:nvSpPr>
            <p:cNvPr id="20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Group 19"/>
          <p:cNvGrpSpPr/>
          <p:nvPr/>
        </p:nvGrpSpPr>
        <p:grpSpPr bwMode="auto">
          <a:xfrm>
            <a:off x="8196263" y="1658938"/>
            <a:ext cx="2952750" cy="1098550"/>
            <a:chOff x="0" y="0"/>
            <a:chExt cx="2952326" cy="1098602"/>
          </a:xfrm>
        </p:grpSpPr>
        <p:sp>
          <p:nvSpPr>
            <p:cNvPr id="24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Freeform 26"/>
          <p:cNvSpPr/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821802" y="1507236"/>
            <a:ext cx="4697513" cy="38134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6584359" y="1483360"/>
            <a:ext cx="4697513" cy="381341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66"/>
          <p:cNvCxnSpPr/>
          <p:nvPr/>
        </p:nvCxnSpPr>
        <p:spPr>
          <a:xfrm>
            <a:off x="6051837" y="1519001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10" name="Content Placeholder 2"/>
          <p:cNvSpPr txBox="1"/>
          <p:nvPr/>
        </p:nvSpPr>
        <p:spPr>
          <a:xfrm>
            <a:off x="791724" y="5752957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91724" y="4785360"/>
            <a:ext cx="4727592" cy="561169"/>
            <a:chOff x="791724" y="4785360"/>
            <a:chExt cx="4727592" cy="561169"/>
          </a:xfrm>
        </p:grpSpPr>
        <p:sp>
          <p:nvSpPr>
            <p:cNvPr id="12" name="矩形 11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84359" y="4785360"/>
            <a:ext cx="4727592" cy="561169"/>
            <a:chOff x="791724" y="4785360"/>
            <a:chExt cx="4727592" cy="561169"/>
          </a:xfrm>
        </p:grpSpPr>
        <p:sp>
          <p:nvSpPr>
            <p:cNvPr id="15" name="矩形 14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48456" y="2404301"/>
            <a:ext cx="0" cy="2774362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46008" y="2393275"/>
            <a:ext cx="0" cy="2774362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87680" y="2462938"/>
            <a:ext cx="3118135" cy="738664"/>
            <a:chOff x="420593" y="2335286"/>
            <a:chExt cx="3118135" cy="738664"/>
          </a:xfrm>
        </p:grpSpPr>
        <p:sp>
          <p:nvSpPr>
            <p:cNvPr id="9" name="椭圆 8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2811" y="3490888"/>
            <a:ext cx="3118135" cy="738664"/>
            <a:chOff x="420593" y="2335286"/>
            <a:chExt cx="3118135" cy="738664"/>
          </a:xfrm>
        </p:grpSpPr>
        <p:sp>
          <p:nvSpPr>
            <p:cNvPr id="12" name="椭圆 11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2811" y="4518838"/>
            <a:ext cx="3118135" cy="738664"/>
            <a:chOff x="420593" y="2335286"/>
            <a:chExt cx="3118135" cy="738664"/>
          </a:xfrm>
        </p:grpSpPr>
        <p:sp>
          <p:nvSpPr>
            <p:cNvPr id="15" name="椭圆 14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94686" y="2462938"/>
            <a:ext cx="3118135" cy="738664"/>
            <a:chOff x="420593" y="2335286"/>
            <a:chExt cx="3118135" cy="738664"/>
          </a:xfrm>
        </p:grpSpPr>
        <p:sp>
          <p:nvSpPr>
            <p:cNvPr id="18" name="椭圆 17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689817" y="3490888"/>
            <a:ext cx="3118135" cy="738664"/>
            <a:chOff x="420593" y="2335286"/>
            <a:chExt cx="3118135" cy="738664"/>
          </a:xfrm>
        </p:grpSpPr>
        <p:sp>
          <p:nvSpPr>
            <p:cNvPr id="21" name="椭圆 20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89817" y="4518838"/>
            <a:ext cx="3118135" cy="738664"/>
            <a:chOff x="420593" y="2335286"/>
            <a:chExt cx="3118135" cy="738664"/>
          </a:xfrm>
        </p:grpSpPr>
        <p:sp>
          <p:nvSpPr>
            <p:cNvPr id="24" name="椭圆 23"/>
            <p:cNvSpPr/>
            <p:nvPr/>
          </p:nvSpPr>
          <p:spPr>
            <a:xfrm>
              <a:off x="420593" y="2554120"/>
              <a:ext cx="271628" cy="2716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484" y="2335286"/>
              <a:ext cx="280724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Freeform 10"/>
          <p:cNvSpPr/>
          <p:nvPr/>
        </p:nvSpPr>
        <p:spPr bwMode="auto">
          <a:xfrm>
            <a:off x="5428413" y="4368731"/>
            <a:ext cx="2424724" cy="1203972"/>
          </a:xfrm>
          <a:custGeom>
            <a:avLst/>
            <a:gdLst>
              <a:gd name="T0" fmla="*/ 1172 w 1172"/>
              <a:gd name="T1" fmla="*/ 0 h 582"/>
              <a:gd name="T2" fmla="*/ 936 w 1172"/>
              <a:gd name="T3" fmla="*/ 128 h 582"/>
              <a:gd name="T4" fmla="*/ 451 w 1172"/>
              <a:gd name="T5" fmla="*/ 196 h 582"/>
              <a:gd name="T6" fmla="*/ 275 w 1172"/>
              <a:gd name="T7" fmla="*/ 188 h 582"/>
              <a:gd name="T8" fmla="*/ 0 w 1172"/>
              <a:gd name="T9" fmla="*/ 74 h 582"/>
              <a:gd name="T10" fmla="*/ 274 w 1172"/>
              <a:gd name="T11" fmla="*/ 416 h 582"/>
              <a:gd name="T12" fmla="*/ 665 w 1172"/>
              <a:gd name="T13" fmla="*/ 582 h 582"/>
              <a:gd name="T14" fmla="*/ 719 w 1172"/>
              <a:gd name="T15" fmla="*/ 578 h 582"/>
              <a:gd name="T16" fmla="*/ 919 w 1172"/>
              <a:gd name="T17" fmla="*/ 439 h 582"/>
              <a:gd name="T18" fmla="*/ 1172 w 1172"/>
              <a:gd name="T1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2" h="582">
                <a:moveTo>
                  <a:pt x="1172" y="0"/>
                </a:moveTo>
                <a:cubicBezTo>
                  <a:pt x="1115" y="48"/>
                  <a:pt x="1038" y="95"/>
                  <a:pt x="936" y="128"/>
                </a:cubicBezTo>
                <a:cubicBezTo>
                  <a:pt x="761" y="185"/>
                  <a:pt x="576" y="196"/>
                  <a:pt x="451" y="196"/>
                </a:cubicBezTo>
                <a:cubicBezTo>
                  <a:pt x="360" y="196"/>
                  <a:pt x="293" y="190"/>
                  <a:pt x="275" y="188"/>
                </a:cubicBezTo>
                <a:cubicBezTo>
                  <a:pt x="173" y="179"/>
                  <a:pt x="77" y="138"/>
                  <a:pt x="0" y="74"/>
                </a:cubicBezTo>
                <a:cubicBezTo>
                  <a:pt x="64" y="179"/>
                  <a:pt x="157" y="310"/>
                  <a:pt x="274" y="416"/>
                </a:cubicBezTo>
                <a:cubicBezTo>
                  <a:pt x="434" y="560"/>
                  <a:pt x="588" y="582"/>
                  <a:pt x="665" y="582"/>
                </a:cubicBezTo>
                <a:cubicBezTo>
                  <a:pt x="695" y="582"/>
                  <a:pt x="715" y="578"/>
                  <a:pt x="719" y="578"/>
                </a:cubicBezTo>
                <a:cubicBezTo>
                  <a:pt x="800" y="559"/>
                  <a:pt x="882" y="502"/>
                  <a:pt x="919" y="439"/>
                </a:cubicBezTo>
                <a:cubicBezTo>
                  <a:pt x="1172" y="0"/>
                  <a:pt x="1172" y="0"/>
                  <a:pt x="1172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91"/>
          <p:cNvSpPr/>
          <p:nvPr/>
        </p:nvSpPr>
        <p:spPr bwMode="auto">
          <a:xfrm>
            <a:off x="6628274" y="4955944"/>
            <a:ext cx="195548" cy="388713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4327219" y="1889472"/>
            <a:ext cx="2425772" cy="1203972"/>
          </a:xfrm>
          <a:custGeom>
            <a:avLst/>
            <a:gdLst>
              <a:gd name="T0" fmla="*/ 507 w 1172"/>
              <a:gd name="T1" fmla="*/ 0 h 582"/>
              <a:gd name="T2" fmla="*/ 453 w 1172"/>
              <a:gd name="T3" fmla="*/ 4 h 582"/>
              <a:gd name="T4" fmla="*/ 254 w 1172"/>
              <a:gd name="T5" fmla="*/ 143 h 582"/>
              <a:gd name="T6" fmla="*/ 0 w 1172"/>
              <a:gd name="T7" fmla="*/ 582 h 582"/>
              <a:gd name="T8" fmla="*/ 237 w 1172"/>
              <a:gd name="T9" fmla="*/ 454 h 582"/>
              <a:gd name="T10" fmla="*/ 721 w 1172"/>
              <a:gd name="T11" fmla="*/ 386 h 582"/>
              <a:gd name="T12" fmla="*/ 898 w 1172"/>
              <a:gd name="T13" fmla="*/ 394 h 582"/>
              <a:gd name="T14" fmla="*/ 1172 w 1172"/>
              <a:gd name="T15" fmla="*/ 508 h 582"/>
              <a:gd name="T16" fmla="*/ 898 w 1172"/>
              <a:gd name="T17" fmla="*/ 166 h 582"/>
              <a:gd name="T18" fmla="*/ 507 w 1172"/>
              <a:gd name="T1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2" h="582">
                <a:moveTo>
                  <a:pt x="507" y="0"/>
                </a:moveTo>
                <a:cubicBezTo>
                  <a:pt x="477" y="0"/>
                  <a:pt x="457" y="4"/>
                  <a:pt x="453" y="4"/>
                </a:cubicBezTo>
                <a:cubicBezTo>
                  <a:pt x="372" y="23"/>
                  <a:pt x="290" y="80"/>
                  <a:pt x="254" y="143"/>
                </a:cubicBezTo>
                <a:cubicBezTo>
                  <a:pt x="0" y="582"/>
                  <a:pt x="0" y="582"/>
                  <a:pt x="0" y="582"/>
                </a:cubicBezTo>
                <a:cubicBezTo>
                  <a:pt x="57" y="534"/>
                  <a:pt x="134" y="487"/>
                  <a:pt x="237" y="454"/>
                </a:cubicBezTo>
                <a:cubicBezTo>
                  <a:pt x="411" y="397"/>
                  <a:pt x="596" y="386"/>
                  <a:pt x="721" y="386"/>
                </a:cubicBezTo>
                <a:cubicBezTo>
                  <a:pt x="812" y="386"/>
                  <a:pt x="879" y="392"/>
                  <a:pt x="898" y="394"/>
                </a:cubicBezTo>
                <a:cubicBezTo>
                  <a:pt x="1000" y="403"/>
                  <a:pt x="1095" y="444"/>
                  <a:pt x="1172" y="508"/>
                </a:cubicBezTo>
                <a:cubicBezTo>
                  <a:pt x="1108" y="403"/>
                  <a:pt x="1015" y="272"/>
                  <a:pt x="898" y="166"/>
                </a:cubicBezTo>
                <a:cubicBezTo>
                  <a:pt x="739" y="22"/>
                  <a:pt x="585" y="0"/>
                  <a:pt x="507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92"/>
          <p:cNvSpPr>
            <a:spLocks noEditPoints="1"/>
          </p:cNvSpPr>
          <p:nvPr/>
        </p:nvSpPr>
        <p:spPr bwMode="auto">
          <a:xfrm>
            <a:off x="5160327" y="2123345"/>
            <a:ext cx="388713" cy="39109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5759820" y="1885277"/>
            <a:ext cx="1729398" cy="2022002"/>
          </a:xfrm>
          <a:custGeom>
            <a:avLst/>
            <a:gdLst>
              <a:gd name="T0" fmla="*/ 508 w 836"/>
              <a:gd name="T1" fmla="*/ 0 h 977"/>
              <a:gd name="T2" fmla="*/ 0 w 836"/>
              <a:gd name="T3" fmla="*/ 0 h 977"/>
              <a:gd name="T4" fmla="*/ 230 w 836"/>
              <a:gd name="T5" fmla="*/ 141 h 977"/>
              <a:gd name="T6" fmla="*/ 609 w 836"/>
              <a:gd name="T7" fmla="*/ 675 h 977"/>
              <a:gd name="T8" fmla="*/ 658 w 836"/>
              <a:gd name="T9" fmla="*/ 892 h 977"/>
              <a:gd name="T10" fmla="*/ 651 w 836"/>
              <a:gd name="T11" fmla="*/ 977 h 977"/>
              <a:gd name="T12" fmla="*/ 810 w 836"/>
              <a:gd name="T13" fmla="*/ 570 h 977"/>
              <a:gd name="T14" fmla="*/ 796 w 836"/>
              <a:gd name="T15" fmla="*/ 231 h 977"/>
              <a:gd name="T16" fmla="*/ 728 w 836"/>
              <a:gd name="T17" fmla="*/ 104 h 977"/>
              <a:gd name="T18" fmla="*/ 508 w 836"/>
              <a:gd name="T19" fmla="*/ 0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6" h="977">
                <a:moveTo>
                  <a:pt x="508" y="0"/>
                </a:moveTo>
                <a:cubicBezTo>
                  <a:pt x="0" y="0"/>
                  <a:pt x="0" y="0"/>
                  <a:pt x="0" y="0"/>
                </a:cubicBezTo>
                <a:cubicBezTo>
                  <a:pt x="70" y="25"/>
                  <a:pt x="150" y="68"/>
                  <a:pt x="230" y="141"/>
                </a:cubicBezTo>
                <a:cubicBezTo>
                  <a:pt x="443" y="333"/>
                  <a:pt x="574" y="598"/>
                  <a:pt x="609" y="675"/>
                </a:cubicBezTo>
                <a:cubicBezTo>
                  <a:pt x="642" y="743"/>
                  <a:pt x="658" y="816"/>
                  <a:pt x="658" y="892"/>
                </a:cubicBezTo>
                <a:cubicBezTo>
                  <a:pt x="658" y="921"/>
                  <a:pt x="656" y="949"/>
                  <a:pt x="651" y="977"/>
                </a:cubicBezTo>
                <a:cubicBezTo>
                  <a:pt x="711" y="869"/>
                  <a:pt x="777" y="724"/>
                  <a:pt x="810" y="570"/>
                </a:cubicBezTo>
                <a:cubicBezTo>
                  <a:pt x="836" y="448"/>
                  <a:pt x="831" y="334"/>
                  <a:pt x="796" y="231"/>
                </a:cubicBezTo>
                <a:cubicBezTo>
                  <a:pt x="769" y="154"/>
                  <a:pt x="733" y="110"/>
                  <a:pt x="728" y="104"/>
                </a:cubicBezTo>
                <a:cubicBezTo>
                  <a:pt x="671" y="43"/>
                  <a:pt x="581" y="0"/>
                  <a:pt x="508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93"/>
          <p:cNvSpPr>
            <a:spLocks noEditPoints="1"/>
          </p:cNvSpPr>
          <p:nvPr/>
        </p:nvSpPr>
        <p:spPr bwMode="auto">
          <a:xfrm>
            <a:off x="6818302" y="2131824"/>
            <a:ext cx="290938" cy="39109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6444657" y="2522921"/>
            <a:ext cx="1696887" cy="2176169"/>
          </a:xfrm>
          <a:custGeom>
            <a:avLst/>
            <a:gdLst>
              <a:gd name="T0" fmla="*/ 522 w 820"/>
              <a:gd name="T1" fmla="*/ 0 h 1052"/>
              <a:gd name="T2" fmla="*/ 515 w 820"/>
              <a:gd name="T3" fmla="*/ 269 h 1052"/>
              <a:gd name="T4" fmla="*/ 235 w 820"/>
              <a:gd name="T5" fmla="*/ 873 h 1052"/>
              <a:gd name="T6" fmla="*/ 0 w 820"/>
              <a:gd name="T7" fmla="*/ 1052 h 1052"/>
              <a:gd name="T8" fmla="*/ 433 w 820"/>
              <a:gd name="T9" fmla="*/ 986 h 1052"/>
              <a:gd name="T10" fmla="*/ 796 w 820"/>
              <a:gd name="T11" fmla="*/ 681 h 1052"/>
              <a:gd name="T12" fmla="*/ 775 w 820"/>
              <a:gd name="T13" fmla="*/ 439 h 1052"/>
              <a:gd name="T14" fmla="*/ 522 w 820"/>
              <a:gd name="T15" fmla="*/ 0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0" h="1052">
                <a:moveTo>
                  <a:pt x="522" y="0"/>
                </a:moveTo>
                <a:cubicBezTo>
                  <a:pt x="535" y="74"/>
                  <a:pt x="537" y="163"/>
                  <a:pt x="515" y="269"/>
                </a:cubicBezTo>
                <a:cubicBezTo>
                  <a:pt x="449" y="574"/>
                  <a:pt x="257" y="843"/>
                  <a:pt x="235" y="873"/>
                </a:cubicBezTo>
                <a:cubicBezTo>
                  <a:pt x="176" y="956"/>
                  <a:pt x="93" y="1018"/>
                  <a:pt x="0" y="1052"/>
                </a:cubicBezTo>
                <a:cubicBezTo>
                  <a:pt x="119" y="1050"/>
                  <a:pt x="281" y="1035"/>
                  <a:pt x="433" y="986"/>
                </a:cubicBezTo>
                <a:cubicBezTo>
                  <a:pt x="715" y="895"/>
                  <a:pt x="791" y="694"/>
                  <a:pt x="796" y="681"/>
                </a:cubicBezTo>
                <a:cubicBezTo>
                  <a:pt x="820" y="602"/>
                  <a:pt x="812" y="502"/>
                  <a:pt x="775" y="439"/>
                </a:cubicBezTo>
                <a:cubicBezTo>
                  <a:pt x="522" y="0"/>
                  <a:pt x="522" y="0"/>
                  <a:pt x="522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94"/>
          <p:cNvSpPr>
            <a:spLocks noEditPoints="1"/>
          </p:cNvSpPr>
          <p:nvPr/>
        </p:nvSpPr>
        <p:spPr bwMode="auto">
          <a:xfrm>
            <a:off x="7477442" y="3657000"/>
            <a:ext cx="388713" cy="36248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9"/>
          <p:cNvSpPr/>
          <p:nvPr/>
        </p:nvSpPr>
        <p:spPr bwMode="auto">
          <a:xfrm>
            <a:off x="4617724" y="3554896"/>
            <a:ext cx="1803860" cy="2022002"/>
          </a:xfrm>
          <a:custGeom>
            <a:avLst/>
            <a:gdLst>
              <a:gd name="T0" fmla="*/ 221 w 872"/>
              <a:gd name="T1" fmla="*/ 0 h 977"/>
              <a:gd name="T2" fmla="*/ 62 w 872"/>
              <a:gd name="T3" fmla="*/ 407 h 977"/>
              <a:gd name="T4" fmla="*/ 145 w 872"/>
              <a:gd name="T5" fmla="*/ 873 h 977"/>
              <a:gd name="T6" fmla="*/ 365 w 872"/>
              <a:gd name="T7" fmla="*/ 977 h 977"/>
              <a:gd name="T8" fmla="*/ 872 w 872"/>
              <a:gd name="T9" fmla="*/ 977 h 977"/>
              <a:gd name="T10" fmla="*/ 642 w 872"/>
              <a:gd name="T11" fmla="*/ 836 h 977"/>
              <a:gd name="T12" fmla="*/ 263 w 872"/>
              <a:gd name="T13" fmla="*/ 302 h 977"/>
              <a:gd name="T14" fmla="*/ 214 w 872"/>
              <a:gd name="T15" fmla="*/ 85 h 977"/>
              <a:gd name="T16" fmla="*/ 221 w 872"/>
              <a:gd name="T17" fmla="*/ 0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2" h="977">
                <a:moveTo>
                  <a:pt x="221" y="0"/>
                </a:moveTo>
                <a:cubicBezTo>
                  <a:pt x="162" y="108"/>
                  <a:pt x="95" y="253"/>
                  <a:pt x="62" y="407"/>
                </a:cubicBezTo>
                <a:cubicBezTo>
                  <a:pt x="0" y="697"/>
                  <a:pt x="136" y="863"/>
                  <a:pt x="145" y="873"/>
                </a:cubicBezTo>
                <a:cubicBezTo>
                  <a:pt x="201" y="934"/>
                  <a:pt x="292" y="977"/>
                  <a:pt x="365" y="977"/>
                </a:cubicBezTo>
                <a:cubicBezTo>
                  <a:pt x="872" y="977"/>
                  <a:pt x="872" y="977"/>
                  <a:pt x="872" y="977"/>
                </a:cubicBezTo>
                <a:cubicBezTo>
                  <a:pt x="802" y="952"/>
                  <a:pt x="723" y="909"/>
                  <a:pt x="642" y="836"/>
                </a:cubicBezTo>
                <a:cubicBezTo>
                  <a:pt x="429" y="644"/>
                  <a:pt x="298" y="379"/>
                  <a:pt x="263" y="302"/>
                </a:cubicBezTo>
                <a:cubicBezTo>
                  <a:pt x="230" y="234"/>
                  <a:pt x="214" y="161"/>
                  <a:pt x="214" y="85"/>
                </a:cubicBezTo>
                <a:cubicBezTo>
                  <a:pt x="214" y="56"/>
                  <a:pt x="216" y="28"/>
                  <a:pt x="221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112"/>
          <p:cNvSpPr>
            <a:spLocks noEditPoints="1"/>
          </p:cNvSpPr>
          <p:nvPr/>
        </p:nvSpPr>
        <p:spPr bwMode="auto">
          <a:xfrm>
            <a:off x="5068910" y="4937157"/>
            <a:ext cx="388713" cy="39109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4039860" y="2763086"/>
            <a:ext cx="1698985" cy="2174071"/>
          </a:xfrm>
          <a:custGeom>
            <a:avLst/>
            <a:gdLst>
              <a:gd name="T0" fmla="*/ 821 w 821"/>
              <a:gd name="T1" fmla="*/ 0 h 1051"/>
              <a:gd name="T2" fmla="*/ 387 w 821"/>
              <a:gd name="T3" fmla="*/ 66 h 1051"/>
              <a:gd name="T4" fmla="*/ 101 w 821"/>
              <a:gd name="T5" fmla="*/ 248 h 1051"/>
              <a:gd name="T6" fmla="*/ 25 w 821"/>
              <a:gd name="T7" fmla="*/ 371 h 1051"/>
              <a:gd name="T8" fmla="*/ 45 w 821"/>
              <a:gd name="T9" fmla="*/ 613 h 1051"/>
              <a:gd name="T10" fmla="*/ 298 w 821"/>
              <a:gd name="T11" fmla="*/ 1051 h 1051"/>
              <a:gd name="T12" fmla="*/ 306 w 821"/>
              <a:gd name="T13" fmla="*/ 783 h 1051"/>
              <a:gd name="T14" fmla="*/ 585 w 821"/>
              <a:gd name="T15" fmla="*/ 179 h 1051"/>
              <a:gd name="T16" fmla="*/ 821 w 821"/>
              <a:gd name="T17" fmla="*/ 0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1" h="1051">
                <a:moveTo>
                  <a:pt x="821" y="0"/>
                </a:moveTo>
                <a:cubicBezTo>
                  <a:pt x="701" y="2"/>
                  <a:pt x="539" y="17"/>
                  <a:pt x="387" y="66"/>
                </a:cubicBezTo>
                <a:cubicBezTo>
                  <a:pt x="269" y="104"/>
                  <a:pt x="173" y="165"/>
                  <a:pt x="101" y="248"/>
                </a:cubicBezTo>
                <a:cubicBezTo>
                  <a:pt x="48" y="310"/>
                  <a:pt x="27" y="363"/>
                  <a:pt x="25" y="371"/>
                </a:cubicBezTo>
                <a:cubicBezTo>
                  <a:pt x="0" y="450"/>
                  <a:pt x="9" y="550"/>
                  <a:pt x="45" y="613"/>
                </a:cubicBezTo>
                <a:cubicBezTo>
                  <a:pt x="298" y="1051"/>
                  <a:pt x="298" y="1051"/>
                  <a:pt x="298" y="1051"/>
                </a:cubicBezTo>
                <a:cubicBezTo>
                  <a:pt x="285" y="978"/>
                  <a:pt x="283" y="889"/>
                  <a:pt x="306" y="783"/>
                </a:cubicBezTo>
                <a:cubicBezTo>
                  <a:pt x="371" y="478"/>
                  <a:pt x="564" y="209"/>
                  <a:pt x="585" y="179"/>
                </a:cubicBezTo>
                <a:cubicBezTo>
                  <a:pt x="644" y="96"/>
                  <a:pt x="727" y="34"/>
                  <a:pt x="821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113"/>
          <p:cNvSpPr>
            <a:spLocks noEditPoints="1"/>
          </p:cNvSpPr>
          <p:nvPr/>
        </p:nvSpPr>
        <p:spPr bwMode="auto">
          <a:xfrm>
            <a:off x="4342335" y="3454439"/>
            <a:ext cx="259937" cy="391097"/>
          </a:xfrm>
          <a:custGeom>
            <a:avLst/>
            <a:gdLst>
              <a:gd name="T0" fmla="*/ 174 w 192"/>
              <a:gd name="T1" fmla="*/ 107 h 289"/>
              <a:gd name="T2" fmla="*/ 187 w 192"/>
              <a:gd name="T3" fmla="*/ 75 h 289"/>
              <a:gd name="T4" fmla="*/ 165 w 192"/>
              <a:gd name="T5" fmla="*/ 23 h 289"/>
              <a:gd name="T6" fmla="*/ 104 w 192"/>
              <a:gd name="T7" fmla="*/ 0 h 289"/>
              <a:gd name="T8" fmla="*/ 25 w 192"/>
              <a:gd name="T9" fmla="*/ 61 h 289"/>
              <a:gd name="T10" fmla="*/ 36 w 192"/>
              <a:gd name="T11" fmla="*/ 100 h 289"/>
              <a:gd name="T12" fmla="*/ 34 w 192"/>
              <a:gd name="T13" fmla="*/ 164 h 289"/>
              <a:gd name="T14" fmla="*/ 36 w 192"/>
              <a:gd name="T15" fmla="*/ 201 h 289"/>
              <a:gd name="T16" fmla="*/ 14 w 192"/>
              <a:gd name="T17" fmla="*/ 210 h 289"/>
              <a:gd name="T18" fmla="*/ 0 w 192"/>
              <a:gd name="T19" fmla="*/ 241 h 289"/>
              <a:gd name="T20" fmla="*/ 11 w 192"/>
              <a:gd name="T21" fmla="*/ 270 h 289"/>
              <a:gd name="T22" fmla="*/ 11 w 192"/>
              <a:gd name="T23" fmla="*/ 270 h 289"/>
              <a:gd name="T24" fmla="*/ 66 w 192"/>
              <a:gd name="T25" fmla="*/ 203 h 289"/>
              <a:gd name="T26" fmla="*/ 64 w 192"/>
              <a:gd name="T27" fmla="*/ 196 h 289"/>
              <a:gd name="T28" fmla="*/ 55 w 192"/>
              <a:gd name="T29" fmla="*/ 180 h 289"/>
              <a:gd name="T30" fmla="*/ 55 w 192"/>
              <a:gd name="T31" fmla="*/ 91 h 289"/>
              <a:gd name="T32" fmla="*/ 55 w 192"/>
              <a:gd name="T33" fmla="*/ 86 h 289"/>
              <a:gd name="T34" fmla="*/ 45 w 192"/>
              <a:gd name="T35" fmla="*/ 66 h 289"/>
              <a:gd name="T36" fmla="*/ 63 w 192"/>
              <a:gd name="T37" fmla="*/ 33 h 289"/>
              <a:gd name="T38" fmla="*/ 104 w 192"/>
              <a:gd name="T39" fmla="*/ 20 h 289"/>
              <a:gd name="T40" fmla="*/ 152 w 192"/>
              <a:gd name="T41" fmla="*/ 37 h 289"/>
              <a:gd name="T42" fmla="*/ 168 w 192"/>
              <a:gd name="T43" fmla="*/ 73 h 289"/>
              <a:gd name="T44" fmla="*/ 158 w 192"/>
              <a:gd name="T45" fmla="*/ 95 h 289"/>
              <a:gd name="T46" fmla="*/ 143 w 192"/>
              <a:gd name="T47" fmla="*/ 91 h 289"/>
              <a:gd name="T48" fmla="*/ 150 w 192"/>
              <a:gd name="T49" fmla="*/ 103 h 289"/>
              <a:gd name="T50" fmla="*/ 134 w 192"/>
              <a:gd name="T51" fmla="*/ 101 h 289"/>
              <a:gd name="T52" fmla="*/ 64 w 192"/>
              <a:gd name="T53" fmla="*/ 101 h 289"/>
              <a:gd name="T54" fmla="*/ 77 w 192"/>
              <a:gd name="T55" fmla="*/ 180 h 289"/>
              <a:gd name="T56" fmla="*/ 94 w 192"/>
              <a:gd name="T57" fmla="*/ 213 h 289"/>
              <a:gd name="T58" fmla="*/ 77 w 192"/>
              <a:gd name="T59" fmla="*/ 230 h 289"/>
              <a:gd name="T60" fmla="*/ 77 w 192"/>
              <a:gd name="T61" fmla="*/ 264 h 289"/>
              <a:gd name="T62" fmla="*/ 99 w 192"/>
              <a:gd name="T63" fmla="*/ 287 h 289"/>
              <a:gd name="T64" fmla="*/ 99 w 192"/>
              <a:gd name="T65" fmla="*/ 287 h 289"/>
              <a:gd name="T66" fmla="*/ 121 w 192"/>
              <a:gd name="T67" fmla="*/ 180 h 289"/>
              <a:gd name="T68" fmla="*/ 148 w 192"/>
              <a:gd name="T69" fmla="*/ 127 h 289"/>
              <a:gd name="T70" fmla="*/ 162 w 192"/>
              <a:gd name="T71" fmla="*/ 136 h 289"/>
              <a:gd name="T72" fmla="*/ 134 w 192"/>
              <a:gd name="T73" fmla="*/ 188 h 289"/>
              <a:gd name="T74" fmla="*/ 141 w 192"/>
              <a:gd name="T75" fmla="*/ 271 h 289"/>
              <a:gd name="T76" fmla="*/ 167 w 192"/>
              <a:gd name="T77" fmla="*/ 289 h 289"/>
              <a:gd name="T78" fmla="*/ 184 w 192"/>
              <a:gd name="T79" fmla="*/ 263 h 289"/>
              <a:gd name="T80" fmla="*/ 164 w 192"/>
              <a:gd name="T81" fmla="*/ 249 h 289"/>
              <a:gd name="T82" fmla="*/ 178 w 192"/>
              <a:gd name="T83" fmla="*/ 229 h 289"/>
              <a:gd name="T84" fmla="*/ 171 w 192"/>
              <a:gd name="T85" fmla="*/ 196 h 289"/>
              <a:gd name="T86" fmla="*/ 179 w 192"/>
              <a:gd name="T87" fmla="*/ 169 h 289"/>
              <a:gd name="T88" fmla="*/ 99 w 192"/>
              <a:gd name="T89" fmla="*/ 138 h 289"/>
              <a:gd name="T90" fmla="*/ 87 w 192"/>
              <a:gd name="T91" fmla="*/ 109 h 289"/>
              <a:gd name="T92" fmla="*/ 111 w 192"/>
              <a:gd name="T93" fmla="*/ 10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02894" y="187897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97826" y="1465730"/>
            <a:ext cx="5169988" cy="1470167"/>
            <a:chOff x="5480215" y="1290918"/>
            <a:chExt cx="5169988" cy="1470167"/>
          </a:xfrm>
        </p:grpSpPr>
        <p:grpSp>
          <p:nvGrpSpPr>
            <p:cNvPr id="7" name="组合 6"/>
            <p:cNvGrpSpPr/>
            <p:nvPr/>
          </p:nvGrpSpPr>
          <p:grpSpPr>
            <a:xfrm>
              <a:off x="6753785" y="1984451"/>
              <a:ext cx="1148240" cy="83099"/>
              <a:chOff x="6710082" y="1986736"/>
              <a:chExt cx="1148240" cy="83099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8047658" y="1728265"/>
              <a:ext cx="260254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srgbClr val="3539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30719" y="1327747"/>
              <a:ext cx="12217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480215" y="1290918"/>
              <a:ext cx="1267385" cy="1470167"/>
              <a:chOff x="5480215" y="1290918"/>
              <a:chExt cx="1267385" cy="1470167"/>
            </a:xfrm>
          </p:grpSpPr>
          <p:sp>
            <p:nvSpPr>
              <p:cNvPr id="11" name="等腰三角形 10"/>
              <p:cNvSpPr/>
              <p:nvPr/>
            </p:nvSpPr>
            <p:spPr>
              <a:xfrm rot="16200000">
                <a:off x="5378824" y="1392309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174"/>
              <p:cNvSpPr>
                <a:spLocks noEditPoints="1"/>
              </p:cNvSpPr>
              <p:nvPr/>
            </p:nvSpPr>
            <p:spPr bwMode="auto">
              <a:xfrm>
                <a:off x="6120092" y="1846683"/>
                <a:ext cx="423007" cy="400954"/>
              </a:xfrm>
              <a:custGeom>
                <a:avLst/>
                <a:gdLst>
                  <a:gd name="T0" fmla="*/ 89 w 93"/>
                  <a:gd name="T1" fmla="*/ 0 h 88"/>
                  <a:gd name="T2" fmla="*/ 93 w 93"/>
                  <a:gd name="T3" fmla="*/ 5 h 88"/>
                  <a:gd name="T4" fmla="*/ 93 w 93"/>
                  <a:gd name="T5" fmla="*/ 74 h 88"/>
                  <a:gd name="T6" fmla="*/ 81 w 93"/>
                  <a:gd name="T7" fmla="*/ 74 h 88"/>
                  <a:gd name="T8" fmla="*/ 82 w 93"/>
                  <a:gd name="T9" fmla="*/ 65 h 88"/>
                  <a:gd name="T10" fmla="*/ 84 w 93"/>
                  <a:gd name="T11" fmla="*/ 10 h 88"/>
                  <a:gd name="T12" fmla="*/ 10 w 93"/>
                  <a:gd name="T13" fmla="*/ 65 h 88"/>
                  <a:gd name="T14" fmla="*/ 48 w 93"/>
                  <a:gd name="T15" fmla="*/ 72 h 88"/>
                  <a:gd name="T16" fmla="*/ 5 w 93"/>
                  <a:gd name="T17" fmla="*/ 74 h 88"/>
                  <a:gd name="T18" fmla="*/ 0 w 93"/>
                  <a:gd name="T19" fmla="*/ 69 h 88"/>
                  <a:gd name="T20" fmla="*/ 0 w 93"/>
                  <a:gd name="T21" fmla="*/ 0 h 88"/>
                  <a:gd name="T22" fmla="*/ 64 w 93"/>
                  <a:gd name="T23" fmla="*/ 51 h 88"/>
                  <a:gd name="T24" fmla="*/ 55 w 93"/>
                  <a:gd name="T25" fmla="*/ 71 h 88"/>
                  <a:gd name="T26" fmla="*/ 57 w 93"/>
                  <a:gd name="T27" fmla="*/ 82 h 88"/>
                  <a:gd name="T28" fmla="*/ 64 w 93"/>
                  <a:gd name="T29" fmla="*/ 78 h 88"/>
                  <a:gd name="T30" fmla="*/ 72 w 93"/>
                  <a:gd name="T31" fmla="*/ 84 h 88"/>
                  <a:gd name="T32" fmla="*/ 74 w 93"/>
                  <a:gd name="T33" fmla="*/ 71 h 88"/>
                  <a:gd name="T34" fmla="*/ 64 w 93"/>
                  <a:gd name="T35" fmla="*/ 51 h 88"/>
                  <a:gd name="T36" fmla="*/ 64 w 93"/>
                  <a:gd name="T37" fmla="*/ 69 h 88"/>
                  <a:gd name="T38" fmla="*/ 64 w 93"/>
                  <a:gd name="T39" fmla="*/ 72 h 88"/>
                  <a:gd name="T40" fmla="*/ 62 w 93"/>
                  <a:gd name="T41" fmla="*/ 55 h 88"/>
                  <a:gd name="T42" fmla="*/ 71 w 93"/>
                  <a:gd name="T43" fmla="*/ 64 h 88"/>
                  <a:gd name="T44" fmla="*/ 62 w 93"/>
                  <a:gd name="T45" fmla="*/ 55 h 88"/>
                  <a:gd name="T46" fmla="*/ 18 w 93"/>
                  <a:gd name="T47" fmla="*/ 46 h 88"/>
                  <a:gd name="T48" fmla="*/ 77 w 93"/>
                  <a:gd name="T49" fmla="*/ 41 h 88"/>
                  <a:gd name="T50" fmla="*/ 47 w 93"/>
                  <a:gd name="T51" fmla="*/ 29 h 88"/>
                  <a:gd name="T52" fmla="*/ 77 w 93"/>
                  <a:gd name="T53" fmla="*/ 34 h 88"/>
                  <a:gd name="T54" fmla="*/ 47 w 93"/>
                  <a:gd name="T55" fmla="*/ 29 h 88"/>
                  <a:gd name="T56" fmla="*/ 47 w 93"/>
                  <a:gd name="T57" fmla="*/ 22 h 88"/>
                  <a:gd name="T58" fmla="*/ 77 w 93"/>
                  <a:gd name="T59" fmla="*/ 17 h 88"/>
                  <a:gd name="T60" fmla="*/ 18 w 93"/>
                  <a:gd name="T61" fmla="*/ 17 h 88"/>
                  <a:gd name="T62" fmla="*/ 40 w 93"/>
                  <a:gd name="T63" fmla="*/ 35 h 88"/>
                  <a:gd name="T64" fmla="*/ 18 w 93"/>
                  <a:gd name="T65" fmla="*/ 1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88">
                    <a:moveTo>
                      <a:pt x="5" y="0"/>
                    </a:moveTo>
                    <a:cubicBezTo>
                      <a:pt x="89" y="0"/>
                      <a:pt x="89" y="0"/>
                      <a:pt x="8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81" y="74"/>
                      <a:pt x="81" y="74"/>
                      <a:pt x="81" y="74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1" y="69"/>
                      <a:pt x="82" y="67"/>
                      <a:pt x="82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10"/>
                      <a:pt x="84" y="10"/>
                      <a:pt x="84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7"/>
                      <a:pt x="47" y="69"/>
                      <a:pt x="48" y="72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64" y="51"/>
                    </a:moveTo>
                    <a:cubicBezTo>
                      <a:pt x="57" y="51"/>
                      <a:pt x="52" y="56"/>
                      <a:pt x="52" y="63"/>
                    </a:cubicBezTo>
                    <a:cubicBezTo>
                      <a:pt x="52" y="66"/>
                      <a:pt x="53" y="69"/>
                      <a:pt x="55" y="71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75" y="69"/>
                      <a:pt x="76" y="66"/>
                      <a:pt x="76" y="63"/>
                    </a:cubicBezTo>
                    <a:cubicBezTo>
                      <a:pt x="76" y="56"/>
                      <a:pt x="71" y="51"/>
                      <a:pt x="64" y="51"/>
                    </a:cubicBezTo>
                    <a:close/>
                    <a:moveTo>
                      <a:pt x="71" y="67"/>
                    </a:moveTo>
                    <a:cubicBezTo>
                      <a:pt x="69" y="68"/>
                      <a:pt x="67" y="69"/>
                      <a:pt x="64" y="69"/>
                    </a:cubicBezTo>
                    <a:cubicBezTo>
                      <a:pt x="62" y="69"/>
                      <a:pt x="59" y="68"/>
                      <a:pt x="57" y="67"/>
                    </a:cubicBezTo>
                    <a:cubicBezTo>
                      <a:pt x="58" y="69"/>
                      <a:pt x="61" y="72"/>
                      <a:pt x="64" y="72"/>
                    </a:cubicBezTo>
                    <a:cubicBezTo>
                      <a:pt x="67" y="72"/>
                      <a:pt x="70" y="70"/>
                      <a:pt x="71" y="67"/>
                    </a:cubicBezTo>
                    <a:close/>
                    <a:moveTo>
                      <a:pt x="62" y="55"/>
                    </a:moveTo>
                    <a:cubicBezTo>
                      <a:pt x="64" y="55"/>
                      <a:pt x="66" y="56"/>
                      <a:pt x="68" y="58"/>
                    </a:cubicBezTo>
                    <a:cubicBezTo>
                      <a:pt x="70" y="60"/>
                      <a:pt x="71" y="62"/>
                      <a:pt x="71" y="64"/>
                    </a:cubicBezTo>
                    <a:cubicBezTo>
                      <a:pt x="73" y="62"/>
                      <a:pt x="72" y="58"/>
                      <a:pt x="70" y="56"/>
                    </a:cubicBezTo>
                    <a:cubicBezTo>
                      <a:pt x="68" y="54"/>
                      <a:pt x="65" y="54"/>
                      <a:pt x="62" y="55"/>
                    </a:cubicBezTo>
                    <a:close/>
                    <a:moveTo>
                      <a:pt x="18" y="41"/>
                    </a:moveTo>
                    <a:cubicBezTo>
                      <a:pt x="18" y="46"/>
                      <a:pt x="18" y="46"/>
                      <a:pt x="18" y="46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18" y="41"/>
                      <a:pt x="18" y="41"/>
                      <a:pt x="18" y="41"/>
                    </a:cubicBezTo>
                    <a:close/>
                    <a:moveTo>
                      <a:pt x="47" y="29"/>
                    </a:moveTo>
                    <a:cubicBezTo>
                      <a:pt x="47" y="34"/>
                      <a:pt x="47" y="34"/>
                      <a:pt x="4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47" y="17"/>
                    </a:moveTo>
                    <a:cubicBezTo>
                      <a:pt x="47" y="22"/>
                      <a:pt x="47" y="22"/>
                      <a:pt x="4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47" y="17"/>
                      <a:pt x="47" y="17"/>
                      <a:pt x="47" y="17"/>
                    </a:cubicBezTo>
                    <a:close/>
                    <a:moveTo>
                      <a:pt x="18" y="17"/>
                    </a:moveTo>
                    <a:cubicBezTo>
                      <a:pt x="18" y="35"/>
                      <a:pt x="18" y="35"/>
                      <a:pt x="18" y="3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lnTo>
                      <a:pt x="18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1369027" y="2334436"/>
            <a:ext cx="5089999" cy="1515862"/>
            <a:chOff x="1651416" y="2159624"/>
            <a:chExt cx="5089999" cy="1515862"/>
          </a:xfrm>
        </p:grpSpPr>
        <p:grpSp>
          <p:nvGrpSpPr>
            <p:cNvPr id="16" name="组合 15"/>
            <p:cNvGrpSpPr/>
            <p:nvPr/>
          </p:nvGrpSpPr>
          <p:grpSpPr>
            <a:xfrm flipH="1">
              <a:off x="4325790" y="2883316"/>
              <a:ext cx="1148240" cy="83099"/>
              <a:chOff x="6710082" y="1986736"/>
              <a:chExt cx="1148240" cy="83099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椭圆 23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651416" y="2159624"/>
              <a:ext cx="2616712" cy="1354625"/>
              <a:chOff x="1114243" y="2067550"/>
              <a:chExt cx="2616712" cy="135462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114243" y="2468068"/>
                <a:ext cx="260254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400" dirty="0" smtClean="0">
                    <a:solidFill>
                      <a:srgbClr val="35394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我们工作室致力于专业PPT模板的发布，课件及汇报PPT的美化，并为您提供专业的PPT个性定制服务</a:t>
                </a:r>
                <a:endParaRPr lang="zh-CN" altLang="en-US" sz="1400" dirty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509239" y="2067550"/>
                <a:ext cx="122171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474030" y="2205319"/>
              <a:ext cx="1267385" cy="1470167"/>
              <a:chOff x="5474030" y="2205319"/>
              <a:chExt cx="1267385" cy="1470167"/>
            </a:xfrm>
          </p:grpSpPr>
          <p:sp>
            <p:nvSpPr>
              <p:cNvPr id="19" name="等腰三角形 18"/>
              <p:cNvSpPr/>
              <p:nvPr/>
            </p:nvSpPr>
            <p:spPr>
              <a:xfrm rot="5400000">
                <a:off x="5372639" y="2306710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46"/>
              <p:cNvSpPr>
                <a:spLocks noEditPoints="1"/>
              </p:cNvSpPr>
              <p:nvPr/>
            </p:nvSpPr>
            <p:spPr bwMode="auto">
              <a:xfrm>
                <a:off x="5688307" y="2691740"/>
                <a:ext cx="365271" cy="445994"/>
              </a:xfrm>
              <a:custGeom>
                <a:avLst/>
                <a:gdLst>
                  <a:gd name="T0" fmla="*/ 36 w 79"/>
                  <a:gd name="T1" fmla="*/ 27 h 97"/>
                  <a:gd name="T2" fmla="*/ 40 w 79"/>
                  <a:gd name="T3" fmla="*/ 1 h 97"/>
                  <a:gd name="T4" fmla="*/ 46 w 79"/>
                  <a:gd name="T5" fmla="*/ 5 h 97"/>
                  <a:gd name="T6" fmla="*/ 41 w 79"/>
                  <a:gd name="T7" fmla="*/ 27 h 97"/>
                  <a:gd name="T8" fmla="*/ 39 w 79"/>
                  <a:gd name="T9" fmla="*/ 27 h 97"/>
                  <a:gd name="T10" fmla="*/ 36 w 79"/>
                  <a:gd name="T11" fmla="*/ 27 h 97"/>
                  <a:gd name="T12" fmla="*/ 38 w 79"/>
                  <a:gd name="T13" fmla="*/ 67 h 97"/>
                  <a:gd name="T14" fmla="*/ 34 w 79"/>
                  <a:gd name="T15" fmla="*/ 58 h 97"/>
                  <a:gd name="T16" fmla="*/ 29 w 79"/>
                  <a:gd name="T17" fmla="*/ 64 h 97"/>
                  <a:gd name="T18" fmla="*/ 38 w 79"/>
                  <a:gd name="T19" fmla="*/ 67 h 97"/>
                  <a:gd name="T20" fmla="*/ 41 w 79"/>
                  <a:gd name="T21" fmla="*/ 67 h 97"/>
                  <a:gd name="T22" fmla="*/ 46 w 79"/>
                  <a:gd name="T23" fmla="*/ 58 h 97"/>
                  <a:gd name="T24" fmla="*/ 50 w 79"/>
                  <a:gd name="T25" fmla="*/ 64 h 97"/>
                  <a:gd name="T26" fmla="*/ 41 w 79"/>
                  <a:gd name="T27" fmla="*/ 67 h 97"/>
                  <a:gd name="T28" fmla="*/ 40 w 79"/>
                  <a:gd name="T29" fmla="*/ 94 h 97"/>
                  <a:gd name="T30" fmla="*/ 25 w 79"/>
                  <a:gd name="T31" fmla="*/ 96 h 97"/>
                  <a:gd name="T32" fmla="*/ 16 w 79"/>
                  <a:gd name="T33" fmla="*/ 89 h 97"/>
                  <a:gd name="T34" fmla="*/ 10 w 79"/>
                  <a:gd name="T35" fmla="*/ 81 h 97"/>
                  <a:gd name="T36" fmla="*/ 5 w 79"/>
                  <a:gd name="T37" fmla="*/ 72 h 97"/>
                  <a:gd name="T38" fmla="*/ 0 w 79"/>
                  <a:gd name="T39" fmla="*/ 55 h 97"/>
                  <a:gd name="T40" fmla="*/ 7 w 79"/>
                  <a:gd name="T41" fmla="*/ 37 h 97"/>
                  <a:gd name="T42" fmla="*/ 22 w 79"/>
                  <a:gd name="T43" fmla="*/ 30 h 97"/>
                  <a:gd name="T44" fmla="*/ 40 w 79"/>
                  <a:gd name="T45" fmla="*/ 31 h 97"/>
                  <a:gd name="T46" fmla="*/ 57 w 79"/>
                  <a:gd name="T47" fmla="*/ 30 h 97"/>
                  <a:gd name="T48" fmla="*/ 72 w 79"/>
                  <a:gd name="T49" fmla="*/ 37 h 97"/>
                  <a:gd name="T50" fmla="*/ 79 w 79"/>
                  <a:gd name="T51" fmla="*/ 55 h 97"/>
                  <a:gd name="T52" fmla="*/ 74 w 79"/>
                  <a:gd name="T53" fmla="*/ 72 h 97"/>
                  <a:gd name="T54" fmla="*/ 69 w 79"/>
                  <a:gd name="T55" fmla="*/ 81 h 97"/>
                  <a:gd name="T56" fmla="*/ 63 w 79"/>
                  <a:gd name="T57" fmla="*/ 89 h 97"/>
                  <a:gd name="T58" fmla="*/ 54 w 79"/>
                  <a:gd name="T59" fmla="*/ 96 h 97"/>
                  <a:gd name="T60" fmla="*/ 40 w 79"/>
                  <a:gd name="T61" fmla="*/ 94 h 97"/>
                  <a:gd name="T62" fmla="*/ 29 w 79"/>
                  <a:gd name="T63" fmla="*/ 86 h 97"/>
                  <a:gd name="T64" fmla="*/ 24 w 79"/>
                  <a:gd name="T65" fmla="*/ 82 h 97"/>
                  <a:gd name="T66" fmla="*/ 19 w 79"/>
                  <a:gd name="T67" fmla="*/ 75 h 97"/>
                  <a:gd name="T68" fmla="*/ 15 w 79"/>
                  <a:gd name="T69" fmla="*/ 68 h 97"/>
                  <a:gd name="T70" fmla="*/ 11 w 79"/>
                  <a:gd name="T71" fmla="*/ 56 h 97"/>
                  <a:gd name="T72" fmla="*/ 16 w 79"/>
                  <a:gd name="T73" fmla="*/ 45 h 97"/>
                  <a:gd name="T74" fmla="*/ 25 w 79"/>
                  <a:gd name="T75" fmla="*/ 40 h 97"/>
                  <a:gd name="T76" fmla="*/ 39 w 79"/>
                  <a:gd name="T77" fmla="*/ 41 h 97"/>
                  <a:gd name="T78" fmla="*/ 40 w 79"/>
                  <a:gd name="T79" fmla="*/ 41 h 97"/>
                  <a:gd name="T80" fmla="*/ 40 w 79"/>
                  <a:gd name="T81" fmla="*/ 41 h 97"/>
                  <a:gd name="T82" fmla="*/ 54 w 79"/>
                  <a:gd name="T83" fmla="*/ 40 h 97"/>
                  <a:gd name="T84" fmla="*/ 63 w 79"/>
                  <a:gd name="T85" fmla="*/ 45 h 97"/>
                  <a:gd name="T86" fmla="*/ 68 w 79"/>
                  <a:gd name="T87" fmla="*/ 56 h 97"/>
                  <a:gd name="T88" fmla="*/ 64 w 79"/>
                  <a:gd name="T89" fmla="*/ 68 h 97"/>
                  <a:gd name="T90" fmla="*/ 60 w 79"/>
                  <a:gd name="T91" fmla="*/ 75 h 97"/>
                  <a:gd name="T92" fmla="*/ 55 w 79"/>
                  <a:gd name="T93" fmla="*/ 82 h 97"/>
                  <a:gd name="T94" fmla="*/ 50 w 79"/>
                  <a:gd name="T95" fmla="*/ 86 h 97"/>
                  <a:gd name="T96" fmla="*/ 41 w 79"/>
                  <a:gd name="T97" fmla="*/ 83 h 97"/>
                  <a:gd name="T98" fmla="*/ 40 w 79"/>
                  <a:gd name="T99" fmla="*/ 83 h 97"/>
                  <a:gd name="T100" fmla="*/ 38 w 79"/>
                  <a:gd name="T101" fmla="*/ 83 h 97"/>
                  <a:gd name="T102" fmla="*/ 29 w 79"/>
                  <a:gd name="T103" fmla="*/ 86 h 97"/>
                  <a:gd name="T104" fmla="*/ 43 w 79"/>
                  <a:gd name="T105" fmla="*/ 15 h 97"/>
                  <a:gd name="T106" fmla="*/ 45 w 79"/>
                  <a:gd name="T107" fmla="*/ 13 h 97"/>
                  <a:gd name="T108" fmla="*/ 65 w 79"/>
                  <a:gd name="T109" fmla="*/ 10 h 97"/>
                  <a:gd name="T110" fmla="*/ 44 w 79"/>
                  <a:gd name="T111" fmla="*/ 20 h 97"/>
                  <a:gd name="T112" fmla="*/ 59 w 79"/>
                  <a:gd name="T113" fmla="*/ 23 h 97"/>
                  <a:gd name="T114" fmla="*/ 78 w 79"/>
                  <a:gd name="T115" fmla="*/ 11 h 97"/>
                  <a:gd name="T116" fmla="*/ 54 w 79"/>
                  <a:gd name="T117" fmla="*/ 3 h 97"/>
                  <a:gd name="T118" fmla="*/ 43 w 79"/>
                  <a:gd name="T119" fmla="*/ 1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9" h="97">
                    <a:moveTo>
                      <a:pt x="36" y="27"/>
                    </a:moveTo>
                    <a:cubicBezTo>
                      <a:pt x="33" y="18"/>
                      <a:pt x="30" y="8"/>
                      <a:pt x="40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38" y="11"/>
                      <a:pt x="39" y="20"/>
                      <a:pt x="41" y="27"/>
                    </a:cubicBezTo>
                    <a:cubicBezTo>
                      <a:pt x="40" y="27"/>
                      <a:pt x="40" y="27"/>
                      <a:pt x="39" y="27"/>
                    </a:cubicBezTo>
                    <a:cubicBezTo>
                      <a:pt x="38" y="27"/>
                      <a:pt x="37" y="27"/>
                      <a:pt x="36" y="27"/>
                    </a:cubicBezTo>
                    <a:close/>
                    <a:moveTo>
                      <a:pt x="38" y="67"/>
                    </a:moveTo>
                    <a:cubicBezTo>
                      <a:pt x="38" y="67"/>
                      <a:pt x="38" y="59"/>
                      <a:pt x="34" y="58"/>
                    </a:cubicBezTo>
                    <a:cubicBezTo>
                      <a:pt x="30" y="58"/>
                      <a:pt x="28" y="62"/>
                      <a:pt x="29" y="64"/>
                    </a:cubicBezTo>
                    <a:cubicBezTo>
                      <a:pt x="30" y="66"/>
                      <a:pt x="38" y="67"/>
                      <a:pt x="38" y="67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2" y="59"/>
                      <a:pt x="46" y="58"/>
                    </a:cubicBezTo>
                    <a:cubicBezTo>
                      <a:pt x="50" y="58"/>
                      <a:pt x="52" y="62"/>
                      <a:pt x="50" y="64"/>
                    </a:cubicBezTo>
                    <a:cubicBezTo>
                      <a:pt x="49" y="66"/>
                      <a:pt x="41" y="67"/>
                      <a:pt x="41" y="67"/>
                    </a:cubicBezTo>
                    <a:close/>
                    <a:moveTo>
                      <a:pt x="40" y="94"/>
                    </a:moveTo>
                    <a:cubicBezTo>
                      <a:pt x="33" y="97"/>
                      <a:pt x="29" y="97"/>
                      <a:pt x="25" y="96"/>
                    </a:cubicBezTo>
                    <a:cubicBezTo>
                      <a:pt x="21" y="95"/>
                      <a:pt x="19" y="93"/>
                      <a:pt x="16" y="89"/>
                    </a:cubicBezTo>
                    <a:cubicBezTo>
                      <a:pt x="14" y="86"/>
                      <a:pt x="12" y="83"/>
                      <a:pt x="10" y="81"/>
                    </a:cubicBezTo>
                    <a:cubicBezTo>
                      <a:pt x="8" y="78"/>
                      <a:pt x="7" y="75"/>
                      <a:pt x="5" y="72"/>
                    </a:cubicBezTo>
                    <a:cubicBezTo>
                      <a:pt x="3" y="67"/>
                      <a:pt x="0" y="61"/>
                      <a:pt x="0" y="55"/>
                    </a:cubicBezTo>
                    <a:cubicBezTo>
                      <a:pt x="0" y="48"/>
                      <a:pt x="1" y="42"/>
                      <a:pt x="7" y="37"/>
                    </a:cubicBezTo>
                    <a:cubicBezTo>
                      <a:pt x="11" y="33"/>
                      <a:pt x="16" y="31"/>
                      <a:pt x="22" y="30"/>
                    </a:cubicBezTo>
                    <a:cubicBezTo>
                      <a:pt x="27" y="29"/>
                      <a:pt x="33" y="29"/>
                      <a:pt x="40" y="31"/>
                    </a:cubicBezTo>
                    <a:cubicBezTo>
                      <a:pt x="46" y="29"/>
                      <a:pt x="52" y="29"/>
                      <a:pt x="57" y="30"/>
                    </a:cubicBezTo>
                    <a:cubicBezTo>
                      <a:pt x="63" y="31"/>
                      <a:pt x="68" y="33"/>
                      <a:pt x="72" y="37"/>
                    </a:cubicBezTo>
                    <a:cubicBezTo>
                      <a:pt x="78" y="42"/>
                      <a:pt x="79" y="48"/>
                      <a:pt x="79" y="55"/>
                    </a:cubicBezTo>
                    <a:cubicBezTo>
                      <a:pt x="79" y="61"/>
                      <a:pt x="76" y="67"/>
                      <a:pt x="74" y="72"/>
                    </a:cubicBezTo>
                    <a:cubicBezTo>
                      <a:pt x="72" y="75"/>
                      <a:pt x="71" y="78"/>
                      <a:pt x="69" y="81"/>
                    </a:cubicBezTo>
                    <a:cubicBezTo>
                      <a:pt x="67" y="83"/>
                      <a:pt x="65" y="86"/>
                      <a:pt x="63" y="89"/>
                    </a:cubicBezTo>
                    <a:cubicBezTo>
                      <a:pt x="60" y="93"/>
                      <a:pt x="58" y="95"/>
                      <a:pt x="54" y="96"/>
                    </a:cubicBezTo>
                    <a:cubicBezTo>
                      <a:pt x="50" y="97"/>
                      <a:pt x="46" y="97"/>
                      <a:pt x="40" y="94"/>
                    </a:cubicBezTo>
                    <a:close/>
                    <a:moveTo>
                      <a:pt x="29" y="86"/>
                    </a:moveTo>
                    <a:cubicBezTo>
                      <a:pt x="27" y="86"/>
                      <a:pt x="26" y="84"/>
                      <a:pt x="24" y="82"/>
                    </a:cubicBezTo>
                    <a:cubicBezTo>
                      <a:pt x="22" y="80"/>
                      <a:pt x="21" y="77"/>
                      <a:pt x="19" y="75"/>
                    </a:cubicBezTo>
                    <a:cubicBezTo>
                      <a:pt x="18" y="73"/>
                      <a:pt x="17" y="71"/>
                      <a:pt x="15" y="68"/>
                    </a:cubicBezTo>
                    <a:cubicBezTo>
                      <a:pt x="13" y="64"/>
                      <a:pt x="12" y="60"/>
                      <a:pt x="11" y="56"/>
                    </a:cubicBezTo>
                    <a:cubicBezTo>
                      <a:pt x="11" y="52"/>
                      <a:pt x="12" y="48"/>
                      <a:pt x="16" y="45"/>
                    </a:cubicBezTo>
                    <a:cubicBezTo>
                      <a:pt x="18" y="42"/>
                      <a:pt x="21" y="41"/>
                      <a:pt x="25" y="40"/>
                    </a:cubicBezTo>
                    <a:cubicBezTo>
                      <a:pt x="29" y="40"/>
                      <a:pt x="34" y="40"/>
                      <a:pt x="39" y="41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5" y="40"/>
                      <a:pt x="50" y="40"/>
                      <a:pt x="54" y="40"/>
                    </a:cubicBezTo>
                    <a:cubicBezTo>
                      <a:pt x="58" y="41"/>
                      <a:pt x="61" y="42"/>
                      <a:pt x="63" y="45"/>
                    </a:cubicBezTo>
                    <a:cubicBezTo>
                      <a:pt x="67" y="48"/>
                      <a:pt x="68" y="52"/>
                      <a:pt x="68" y="56"/>
                    </a:cubicBezTo>
                    <a:cubicBezTo>
                      <a:pt x="67" y="60"/>
                      <a:pt x="66" y="64"/>
                      <a:pt x="64" y="68"/>
                    </a:cubicBezTo>
                    <a:cubicBezTo>
                      <a:pt x="62" y="71"/>
                      <a:pt x="61" y="73"/>
                      <a:pt x="60" y="75"/>
                    </a:cubicBezTo>
                    <a:cubicBezTo>
                      <a:pt x="58" y="77"/>
                      <a:pt x="57" y="80"/>
                      <a:pt x="55" y="82"/>
                    </a:cubicBezTo>
                    <a:cubicBezTo>
                      <a:pt x="53" y="84"/>
                      <a:pt x="52" y="86"/>
                      <a:pt x="50" y="86"/>
                    </a:cubicBezTo>
                    <a:cubicBezTo>
                      <a:pt x="48" y="87"/>
                      <a:pt x="45" y="86"/>
                      <a:pt x="41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4" y="86"/>
                      <a:pt x="31" y="87"/>
                      <a:pt x="29" y="86"/>
                    </a:cubicBezTo>
                    <a:close/>
                    <a:moveTo>
                      <a:pt x="43" y="15"/>
                    </a:moveTo>
                    <a:cubicBezTo>
                      <a:pt x="44" y="14"/>
                      <a:pt x="44" y="14"/>
                      <a:pt x="45" y="13"/>
                    </a:cubicBezTo>
                    <a:cubicBezTo>
                      <a:pt x="52" y="11"/>
                      <a:pt x="65" y="10"/>
                      <a:pt x="65" y="10"/>
                    </a:cubicBezTo>
                    <a:cubicBezTo>
                      <a:pt x="58" y="12"/>
                      <a:pt x="49" y="15"/>
                      <a:pt x="44" y="20"/>
                    </a:cubicBezTo>
                    <a:cubicBezTo>
                      <a:pt x="47" y="22"/>
                      <a:pt x="51" y="25"/>
                      <a:pt x="59" y="23"/>
                    </a:cubicBezTo>
                    <a:cubicBezTo>
                      <a:pt x="68" y="22"/>
                      <a:pt x="78" y="11"/>
                      <a:pt x="78" y="11"/>
                    </a:cubicBezTo>
                    <a:cubicBezTo>
                      <a:pt x="78" y="11"/>
                      <a:pt x="62" y="0"/>
                      <a:pt x="54" y="3"/>
                    </a:cubicBezTo>
                    <a:cubicBezTo>
                      <a:pt x="48" y="5"/>
                      <a:pt x="44" y="11"/>
                      <a:pt x="43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204011" y="3189091"/>
            <a:ext cx="5190012" cy="1575609"/>
            <a:chOff x="5486400" y="3014279"/>
            <a:chExt cx="5190012" cy="1575609"/>
          </a:xfrm>
        </p:grpSpPr>
        <p:grpSp>
          <p:nvGrpSpPr>
            <p:cNvPr id="26" name="组合 25"/>
            <p:cNvGrpSpPr/>
            <p:nvPr/>
          </p:nvGrpSpPr>
          <p:grpSpPr>
            <a:xfrm>
              <a:off x="6724271" y="3808752"/>
              <a:ext cx="1148240" cy="83099"/>
              <a:chOff x="6710082" y="1986736"/>
              <a:chExt cx="1148240" cy="83099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8073867" y="3414797"/>
              <a:ext cx="260254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srgbClr val="35394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056928" y="3014279"/>
              <a:ext cx="12217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86400" y="3119721"/>
              <a:ext cx="1267385" cy="1470167"/>
              <a:chOff x="5486400" y="3119721"/>
              <a:chExt cx="1267385" cy="1470167"/>
            </a:xfrm>
          </p:grpSpPr>
          <p:sp>
            <p:nvSpPr>
              <p:cNvPr id="30" name="等腰三角形 29"/>
              <p:cNvSpPr/>
              <p:nvPr/>
            </p:nvSpPr>
            <p:spPr>
              <a:xfrm rot="16200000">
                <a:off x="5385009" y="3221112"/>
                <a:ext cx="1470167" cy="1267385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36"/>
              <p:cNvSpPr>
                <a:spLocks noEditPoints="1"/>
              </p:cNvSpPr>
              <p:nvPr/>
            </p:nvSpPr>
            <p:spPr bwMode="auto">
              <a:xfrm>
                <a:off x="6173778" y="3618057"/>
                <a:ext cx="315633" cy="381390"/>
              </a:xfrm>
              <a:custGeom>
                <a:avLst/>
                <a:gdLst>
                  <a:gd name="T0" fmla="*/ 18 w 213"/>
                  <a:gd name="T1" fmla="*/ 54 h 256"/>
                  <a:gd name="T2" fmla="*/ 42 w 213"/>
                  <a:gd name="T3" fmla="*/ 30 h 256"/>
                  <a:gd name="T4" fmla="*/ 80 w 213"/>
                  <a:gd name="T5" fmla="*/ 26 h 256"/>
                  <a:gd name="T6" fmla="*/ 112 w 213"/>
                  <a:gd name="T7" fmla="*/ 0 h 256"/>
                  <a:gd name="T8" fmla="*/ 135 w 213"/>
                  <a:gd name="T9" fmla="*/ 10 h 256"/>
                  <a:gd name="T10" fmla="*/ 153 w 213"/>
                  <a:gd name="T11" fmla="*/ 21 h 256"/>
                  <a:gd name="T12" fmla="*/ 204 w 213"/>
                  <a:gd name="T13" fmla="*/ 76 h 256"/>
                  <a:gd name="T14" fmla="*/ 35 w 213"/>
                  <a:gd name="T15" fmla="*/ 256 h 256"/>
                  <a:gd name="T16" fmla="*/ 89 w 213"/>
                  <a:gd name="T17" fmla="*/ 153 h 256"/>
                  <a:gd name="T18" fmla="*/ 88 w 213"/>
                  <a:gd name="T19" fmla="*/ 139 h 256"/>
                  <a:gd name="T20" fmla="*/ 77 w 213"/>
                  <a:gd name="T21" fmla="*/ 164 h 256"/>
                  <a:gd name="T22" fmla="*/ 84 w 213"/>
                  <a:gd name="T23" fmla="*/ 149 h 256"/>
                  <a:gd name="T24" fmla="*/ 83 w 213"/>
                  <a:gd name="T25" fmla="*/ 151 h 256"/>
                  <a:gd name="T26" fmla="*/ 106 w 213"/>
                  <a:gd name="T27" fmla="*/ 164 h 256"/>
                  <a:gd name="T28" fmla="*/ 113 w 213"/>
                  <a:gd name="T29" fmla="*/ 143 h 256"/>
                  <a:gd name="T30" fmla="*/ 99 w 213"/>
                  <a:gd name="T31" fmla="*/ 160 h 256"/>
                  <a:gd name="T32" fmla="*/ 106 w 213"/>
                  <a:gd name="T33" fmla="*/ 141 h 256"/>
                  <a:gd name="T34" fmla="*/ 106 w 213"/>
                  <a:gd name="T35" fmla="*/ 161 h 256"/>
                  <a:gd name="T36" fmla="*/ 134 w 213"/>
                  <a:gd name="T37" fmla="*/ 153 h 256"/>
                  <a:gd name="T38" fmla="*/ 134 w 213"/>
                  <a:gd name="T39" fmla="*/ 139 h 256"/>
                  <a:gd name="T40" fmla="*/ 122 w 213"/>
                  <a:gd name="T41" fmla="*/ 164 h 256"/>
                  <a:gd name="T42" fmla="*/ 130 w 213"/>
                  <a:gd name="T43" fmla="*/ 149 h 256"/>
                  <a:gd name="T44" fmla="*/ 128 w 213"/>
                  <a:gd name="T45" fmla="*/ 151 h 256"/>
                  <a:gd name="T46" fmla="*/ 90 w 213"/>
                  <a:gd name="T47" fmla="*/ 173 h 256"/>
                  <a:gd name="T48" fmla="*/ 77 w 213"/>
                  <a:gd name="T49" fmla="*/ 190 h 256"/>
                  <a:gd name="T50" fmla="*/ 90 w 213"/>
                  <a:gd name="T51" fmla="*/ 191 h 256"/>
                  <a:gd name="T52" fmla="*/ 84 w 213"/>
                  <a:gd name="T53" fmla="*/ 191 h 256"/>
                  <a:gd name="T54" fmla="*/ 83 w 213"/>
                  <a:gd name="T55" fmla="*/ 173 h 256"/>
                  <a:gd name="T56" fmla="*/ 84 w 213"/>
                  <a:gd name="T57" fmla="*/ 178 h 256"/>
                  <a:gd name="T58" fmla="*/ 97 w 213"/>
                  <a:gd name="T59" fmla="*/ 195 h 256"/>
                  <a:gd name="T60" fmla="*/ 104 w 213"/>
                  <a:gd name="T61" fmla="*/ 173 h 256"/>
                  <a:gd name="T62" fmla="*/ 91 w 213"/>
                  <a:gd name="T63" fmla="*/ 190 h 256"/>
                  <a:gd name="T64" fmla="*/ 97 w 213"/>
                  <a:gd name="T65" fmla="*/ 172 h 256"/>
                  <a:gd name="T66" fmla="*/ 97 w 213"/>
                  <a:gd name="T67" fmla="*/ 192 h 256"/>
                  <a:gd name="T68" fmla="*/ 118 w 213"/>
                  <a:gd name="T69" fmla="*/ 188 h 256"/>
                  <a:gd name="T70" fmla="*/ 119 w 213"/>
                  <a:gd name="T71" fmla="*/ 176 h 256"/>
                  <a:gd name="T72" fmla="*/ 112 w 213"/>
                  <a:gd name="T73" fmla="*/ 169 h 256"/>
                  <a:gd name="T74" fmla="*/ 111 w 213"/>
                  <a:gd name="T75" fmla="*/ 195 h 256"/>
                  <a:gd name="T76" fmla="*/ 113 w 213"/>
                  <a:gd name="T77" fmla="*/ 187 h 256"/>
                  <a:gd name="T78" fmla="*/ 114 w 213"/>
                  <a:gd name="T79" fmla="*/ 195 h 256"/>
                  <a:gd name="T80" fmla="*/ 113 w 213"/>
                  <a:gd name="T81" fmla="*/ 173 h 256"/>
                  <a:gd name="T82" fmla="*/ 113 w 213"/>
                  <a:gd name="T83" fmla="*/ 178 h 256"/>
                  <a:gd name="T84" fmla="*/ 130 w 213"/>
                  <a:gd name="T85" fmla="*/ 169 h 256"/>
                  <a:gd name="T86" fmla="*/ 120 w 213"/>
                  <a:gd name="T87" fmla="*/ 169 h 256"/>
                  <a:gd name="T88" fmla="*/ 125 w 213"/>
                  <a:gd name="T89" fmla="*/ 181 h 256"/>
                  <a:gd name="T90" fmla="*/ 29 w 213"/>
                  <a:gd name="T91" fmla="*/ 76 h 256"/>
                  <a:gd name="T92" fmla="*/ 174 w 213"/>
                  <a:gd name="T93" fmla="*/ 51 h 256"/>
                  <a:gd name="T94" fmla="*/ 139 w 213"/>
                  <a:gd name="T95" fmla="*/ 45 h 256"/>
                  <a:gd name="T96" fmla="*/ 124 w 213"/>
                  <a:gd name="T97" fmla="*/ 34 h 256"/>
                  <a:gd name="T98" fmla="*/ 120 w 213"/>
                  <a:gd name="T99" fmla="*/ 24 h 256"/>
                  <a:gd name="T100" fmla="*/ 103 w 213"/>
                  <a:gd name="T101" fmla="*/ 24 h 256"/>
                  <a:gd name="T102" fmla="*/ 101 w 213"/>
                  <a:gd name="T103" fmla="*/ 38 h 256"/>
                  <a:gd name="T104" fmla="*/ 96 w 213"/>
                  <a:gd name="T105" fmla="*/ 52 h 256"/>
                  <a:gd name="T106" fmla="*/ 90 w 213"/>
                  <a:gd name="T107" fmla="*/ 55 h 256"/>
                  <a:gd name="T108" fmla="*/ 69 w 213"/>
                  <a:gd name="T109" fmla="*/ 44 h 256"/>
                  <a:gd name="T110" fmla="*/ 56 w 213"/>
                  <a:gd name="T111" fmla="*/ 45 h 256"/>
                  <a:gd name="T112" fmla="*/ 44 w 213"/>
                  <a:gd name="T113" fmla="*/ 62 h 256"/>
                  <a:gd name="T114" fmla="*/ 179 w 213"/>
                  <a:gd name="T115" fmla="*/ 131 h 256"/>
                  <a:gd name="T116" fmla="*/ 167 w 213"/>
                  <a:gd name="T117" fmla="*/ 20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3" h="256">
                    <a:moveTo>
                      <a:pt x="0" y="76"/>
                    </a:moveTo>
                    <a:cubicBezTo>
                      <a:pt x="8" y="76"/>
                      <a:pt x="8" y="76"/>
                      <a:pt x="8" y="76"/>
                    </a:cubicBezTo>
                    <a:cubicBezTo>
                      <a:pt x="9" y="68"/>
                      <a:pt x="13" y="60"/>
                      <a:pt x="18" y="54"/>
                    </a:cubicBezTo>
                    <a:cubicBezTo>
                      <a:pt x="22" y="49"/>
                      <a:pt x="28" y="46"/>
                      <a:pt x="34" y="43"/>
                    </a:cubicBezTo>
                    <a:cubicBezTo>
                      <a:pt x="35" y="38"/>
                      <a:pt x="38" y="34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7" y="24"/>
                      <a:pt x="55" y="21"/>
                      <a:pt x="63" y="21"/>
                    </a:cubicBezTo>
                    <a:cubicBezTo>
                      <a:pt x="69" y="21"/>
                      <a:pt x="75" y="23"/>
                      <a:pt x="80" y="26"/>
                    </a:cubicBezTo>
                    <a:cubicBezTo>
                      <a:pt x="81" y="20"/>
                      <a:pt x="84" y="14"/>
                      <a:pt x="89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5" y="4"/>
                      <a:pt x="103" y="0"/>
                      <a:pt x="112" y="0"/>
                    </a:cubicBezTo>
                    <a:cubicBezTo>
                      <a:pt x="121" y="0"/>
                      <a:pt x="129" y="4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8" y="13"/>
                      <a:pt x="141" y="17"/>
                      <a:pt x="143" y="22"/>
                    </a:cubicBezTo>
                    <a:cubicBezTo>
                      <a:pt x="146" y="21"/>
                      <a:pt x="149" y="21"/>
                      <a:pt x="153" y="21"/>
                    </a:cubicBezTo>
                    <a:cubicBezTo>
                      <a:pt x="167" y="21"/>
                      <a:pt x="180" y="27"/>
                      <a:pt x="189" y="36"/>
                    </a:cubicBezTo>
                    <a:cubicBezTo>
                      <a:pt x="198" y="45"/>
                      <a:pt x="204" y="58"/>
                      <a:pt x="204" y="72"/>
                    </a:cubicBezTo>
                    <a:cubicBezTo>
                      <a:pt x="204" y="73"/>
                      <a:pt x="204" y="75"/>
                      <a:pt x="204" y="76"/>
                    </a:cubicBezTo>
                    <a:cubicBezTo>
                      <a:pt x="213" y="76"/>
                      <a:pt x="213" y="76"/>
                      <a:pt x="213" y="76"/>
                    </a:cubicBezTo>
                    <a:cubicBezTo>
                      <a:pt x="182" y="256"/>
                      <a:pt x="182" y="256"/>
                      <a:pt x="182" y="256"/>
                    </a:cubicBezTo>
                    <a:cubicBezTo>
                      <a:pt x="35" y="256"/>
                      <a:pt x="35" y="256"/>
                      <a:pt x="35" y="256"/>
                    </a:cubicBezTo>
                    <a:cubicBezTo>
                      <a:pt x="0" y="76"/>
                      <a:pt x="0" y="76"/>
                      <a:pt x="0" y="76"/>
                    </a:cubicBezTo>
                    <a:close/>
                    <a:moveTo>
                      <a:pt x="83" y="154"/>
                    </a:moveTo>
                    <a:cubicBezTo>
                      <a:pt x="86" y="154"/>
                      <a:pt x="88" y="154"/>
                      <a:pt x="89" y="153"/>
                    </a:cubicBezTo>
                    <a:cubicBezTo>
                      <a:pt x="90" y="153"/>
                      <a:pt x="90" y="151"/>
                      <a:pt x="90" y="150"/>
                    </a:cubicBezTo>
                    <a:cubicBezTo>
                      <a:pt x="90" y="142"/>
                      <a:pt x="90" y="142"/>
                      <a:pt x="90" y="142"/>
                    </a:cubicBezTo>
                    <a:cubicBezTo>
                      <a:pt x="90" y="141"/>
                      <a:pt x="90" y="139"/>
                      <a:pt x="88" y="139"/>
                    </a:cubicBezTo>
                    <a:cubicBezTo>
                      <a:pt x="87" y="138"/>
                      <a:pt x="85" y="138"/>
                      <a:pt x="83" y="138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64"/>
                      <a:pt x="77" y="164"/>
                      <a:pt x="77" y="164"/>
                    </a:cubicBezTo>
                    <a:cubicBezTo>
                      <a:pt x="83" y="164"/>
                      <a:pt x="83" y="164"/>
                      <a:pt x="83" y="164"/>
                    </a:cubicBezTo>
                    <a:cubicBezTo>
                      <a:pt x="83" y="154"/>
                      <a:pt x="83" y="154"/>
                      <a:pt x="83" y="154"/>
                    </a:cubicBezTo>
                    <a:close/>
                    <a:moveTo>
                      <a:pt x="84" y="149"/>
                    </a:moveTo>
                    <a:cubicBezTo>
                      <a:pt x="84" y="143"/>
                      <a:pt x="84" y="143"/>
                      <a:pt x="84" y="143"/>
                    </a:cubicBezTo>
                    <a:cubicBezTo>
                      <a:pt x="84" y="142"/>
                      <a:pt x="84" y="142"/>
                      <a:pt x="83" y="142"/>
                    </a:cubicBezTo>
                    <a:cubicBezTo>
                      <a:pt x="83" y="151"/>
                      <a:pt x="83" y="151"/>
                      <a:pt x="83" y="151"/>
                    </a:cubicBezTo>
                    <a:cubicBezTo>
                      <a:pt x="84" y="151"/>
                      <a:pt x="84" y="150"/>
                      <a:pt x="84" y="149"/>
                    </a:cubicBezTo>
                    <a:close/>
                    <a:moveTo>
                      <a:pt x="99" y="160"/>
                    </a:moveTo>
                    <a:cubicBezTo>
                      <a:pt x="99" y="163"/>
                      <a:pt x="102" y="164"/>
                      <a:pt x="106" y="164"/>
                    </a:cubicBezTo>
                    <a:cubicBezTo>
                      <a:pt x="108" y="164"/>
                      <a:pt x="110" y="164"/>
                      <a:pt x="111" y="163"/>
                    </a:cubicBezTo>
                    <a:cubicBezTo>
                      <a:pt x="112" y="162"/>
                      <a:pt x="113" y="161"/>
                      <a:pt x="113" y="160"/>
                    </a:cubicBezTo>
                    <a:cubicBezTo>
                      <a:pt x="113" y="143"/>
                      <a:pt x="113" y="143"/>
                      <a:pt x="113" y="143"/>
                    </a:cubicBezTo>
                    <a:cubicBezTo>
                      <a:pt x="113" y="139"/>
                      <a:pt x="110" y="138"/>
                      <a:pt x="106" y="138"/>
                    </a:cubicBezTo>
                    <a:cubicBezTo>
                      <a:pt x="102" y="138"/>
                      <a:pt x="99" y="139"/>
                      <a:pt x="99" y="143"/>
                    </a:cubicBezTo>
                    <a:cubicBezTo>
                      <a:pt x="99" y="160"/>
                      <a:pt x="99" y="160"/>
                      <a:pt x="99" y="160"/>
                    </a:cubicBezTo>
                    <a:close/>
                    <a:moveTo>
                      <a:pt x="107" y="160"/>
                    </a:move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07" y="141"/>
                      <a:pt x="107" y="141"/>
                      <a:pt x="106" y="141"/>
                    </a:cubicBezTo>
                    <a:cubicBezTo>
                      <a:pt x="105" y="141"/>
                      <a:pt x="105" y="141"/>
                      <a:pt x="105" y="142"/>
                    </a:cubicBezTo>
                    <a:cubicBezTo>
                      <a:pt x="105" y="160"/>
                      <a:pt x="105" y="160"/>
                      <a:pt x="105" y="160"/>
                    </a:cubicBezTo>
                    <a:cubicBezTo>
                      <a:pt x="105" y="160"/>
                      <a:pt x="105" y="161"/>
                      <a:pt x="106" y="161"/>
                    </a:cubicBezTo>
                    <a:cubicBezTo>
                      <a:pt x="107" y="161"/>
                      <a:pt x="107" y="160"/>
                      <a:pt x="107" y="160"/>
                    </a:cubicBezTo>
                    <a:close/>
                    <a:moveTo>
                      <a:pt x="128" y="154"/>
                    </a:moveTo>
                    <a:cubicBezTo>
                      <a:pt x="131" y="154"/>
                      <a:pt x="133" y="154"/>
                      <a:pt x="134" y="153"/>
                    </a:cubicBezTo>
                    <a:cubicBezTo>
                      <a:pt x="135" y="153"/>
                      <a:pt x="135" y="151"/>
                      <a:pt x="135" y="150"/>
                    </a:cubicBezTo>
                    <a:cubicBezTo>
                      <a:pt x="135" y="142"/>
                      <a:pt x="135" y="142"/>
                      <a:pt x="135" y="142"/>
                    </a:cubicBezTo>
                    <a:cubicBezTo>
                      <a:pt x="135" y="141"/>
                      <a:pt x="135" y="139"/>
                      <a:pt x="134" y="139"/>
                    </a:cubicBezTo>
                    <a:cubicBezTo>
                      <a:pt x="132" y="138"/>
                      <a:pt x="131" y="138"/>
                      <a:pt x="128" y="138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28" y="164"/>
                      <a:pt x="128" y="164"/>
                      <a:pt x="128" y="164"/>
                    </a:cubicBezTo>
                    <a:cubicBezTo>
                      <a:pt x="128" y="154"/>
                      <a:pt x="128" y="154"/>
                      <a:pt x="128" y="154"/>
                    </a:cubicBezTo>
                    <a:close/>
                    <a:moveTo>
                      <a:pt x="130" y="149"/>
                    </a:moveTo>
                    <a:cubicBezTo>
                      <a:pt x="130" y="143"/>
                      <a:pt x="130" y="143"/>
                      <a:pt x="130" y="143"/>
                    </a:cubicBezTo>
                    <a:cubicBezTo>
                      <a:pt x="130" y="142"/>
                      <a:pt x="129" y="142"/>
                      <a:pt x="128" y="142"/>
                    </a:cubicBezTo>
                    <a:cubicBezTo>
                      <a:pt x="128" y="151"/>
                      <a:pt x="128" y="151"/>
                      <a:pt x="128" y="151"/>
                    </a:cubicBezTo>
                    <a:cubicBezTo>
                      <a:pt x="129" y="151"/>
                      <a:pt x="130" y="150"/>
                      <a:pt x="130" y="149"/>
                    </a:cubicBezTo>
                    <a:close/>
                    <a:moveTo>
                      <a:pt x="90" y="178"/>
                    </a:moveTo>
                    <a:cubicBezTo>
                      <a:pt x="90" y="173"/>
                      <a:pt x="90" y="173"/>
                      <a:pt x="90" y="173"/>
                    </a:cubicBezTo>
                    <a:cubicBezTo>
                      <a:pt x="90" y="170"/>
                      <a:pt x="88" y="168"/>
                      <a:pt x="84" y="168"/>
                    </a:cubicBezTo>
                    <a:cubicBezTo>
                      <a:pt x="79" y="168"/>
                      <a:pt x="77" y="170"/>
                      <a:pt x="77" y="173"/>
                    </a:cubicBezTo>
                    <a:cubicBezTo>
                      <a:pt x="77" y="190"/>
                      <a:pt x="77" y="190"/>
                      <a:pt x="77" y="190"/>
                    </a:cubicBezTo>
                    <a:cubicBezTo>
                      <a:pt x="77" y="194"/>
                      <a:pt x="79" y="195"/>
                      <a:pt x="84" y="195"/>
                    </a:cubicBezTo>
                    <a:cubicBezTo>
                      <a:pt x="85" y="195"/>
                      <a:pt x="87" y="195"/>
                      <a:pt x="88" y="194"/>
                    </a:cubicBezTo>
                    <a:cubicBezTo>
                      <a:pt x="89" y="193"/>
                      <a:pt x="90" y="192"/>
                      <a:pt x="90" y="191"/>
                    </a:cubicBezTo>
                    <a:cubicBezTo>
                      <a:pt x="90" y="184"/>
                      <a:pt x="90" y="184"/>
                      <a:pt x="90" y="184"/>
                    </a:cubicBezTo>
                    <a:cubicBezTo>
                      <a:pt x="84" y="184"/>
                      <a:pt x="84" y="184"/>
                      <a:pt x="84" y="184"/>
                    </a:cubicBezTo>
                    <a:cubicBezTo>
                      <a:pt x="84" y="191"/>
                      <a:pt x="84" y="191"/>
                      <a:pt x="84" y="191"/>
                    </a:cubicBezTo>
                    <a:cubicBezTo>
                      <a:pt x="84" y="191"/>
                      <a:pt x="84" y="192"/>
                      <a:pt x="84" y="192"/>
                    </a:cubicBezTo>
                    <a:cubicBezTo>
                      <a:pt x="83" y="192"/>
                      <a:pt x="83" y="191"/>
                      <a:pt x="83" y="191"/>
                    </a:cubicBezTo>
                    <a:cubicBezTo>
                      <a:pt x="83" y="173"/>
                      <a:pt x="83" y="173"/>
                      <a:pt x="83" y="173"/>
                    </a:cubicBezTo>
                    <a:cubicBezTo>
                      <a:pt x="83" y="172"/>
                      <a:pt x="83" y="172"/>
                      <a:pt x="84" y="172"/>
                    </a:cubicBezTo>
                    <a:cubicBezTo>
                      <a:pt x="84" y="172"/>
                      <a:pt x="84" y="172"/>
                      <a:pt x="84" y="173"/>
                    </a:cubicBezTo>
                    <a:cubicBezTo>
                      <a:pt x="84" y="178"/>
                      <a:pt x="84" y="178"/>
                      <a:pt x="84" y="178"/>
                    </a:cubicBezTo>
                    <a:cubicBezTo>
                      <a:pt x="90" y="178"/>
                      <a:pt x="90" y="178"/>
                      <a:pt x="90" y="178"/>
                    </a:cubicBezTo>
                    <a:close/>
                    <a:moveTo>
                      <a:pt x="91" y="190"/>
                    </a:moveTo>
                    <a:cubicBezTo>
                      <a:pt x="91" y="194"/>
                      <a:pt x="93" y="195"/>
                      <a:pt x="97" y="195"/>
                    </a:cubicBezTo>
                    <a:cubicBezTo>
                      <a:pt x="99" y="195"/>
                      <a:pt x="101" y="195"/>
                      <a:pt x="102" y="194"/>
                    </a:cubicBezTo>
                    <a:cubicBezTo>
                      <a:pt x="103" y="193"/>
                      <a:pt x="104" y="192"/>
                      <a:pt x="104" y="190"/>
                    </a:cubicBezTo>
                    <a:cubicBezTo>
                      <a:pt x="104" y="173"/>
                      <a:pt x="104" y="173"/>
                      <a:pt x="104" y="173"/>
                    </a:cubicBezTo>
                    <a:cubicBezTo>
                      <a:pt x="104" y="170"/>
                      <a:pt x="102" y="168"/>
                      <a:pt x="97" y="168"/>
                    </a:cubicBezTo>
                    <a:cubicBezTo>
                      <a:pt x="93" y="168"/>
                      <a:pt x="91" y="170"/>
                      <a:pt x="91" y="173"/>
                    </a:cubicBezTo>
                    <a:cubicBezTo>
                      <a:pt x="91" y="190"/>
                      <a:pt x="91" y="190"/>
                      <a:pt x="91" y="190"/>
                    </a:cubicBezTo>
                    <a:close/>
                    <a:moveTo>
                      <a:pt x="98" y="191"/>
                    </a:moveTo>
                    <a:cubicBezTo>
                      <a:pt x="98" y="173"/>
                      <a:pt x="98" y="173"/>
                      <a:pt x="98" y="173"/>
                    </a:cubicBezTo>
                    <a:cubicBezTo>
                      <a:pt x="98" y="172"/>
                      <a:pt x="98" y="172"/>
                      <a:pt x="97" y="172"/>
                    </a:cubicBezTo>
                    <a:cubicBezTo>
                      <a:pt x="97" y="172"/>
                      <a:pt x="96" y="172"/>
                      <a:pt x="96" y="173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1"/>
                      <a:pt x="97" y="192"/>
                      <a:pt x="97" y="192"/>
                    </a:cubicBezTo>
                    <a:cubicBezTo>
                      <a:pt x="98" y="192"/>
                      <a:pt x="98" y="191"/>
                      <a:pt x="98" y="191"/>
                    </a:cubicBezTo>
                    <a:close/>
                    <a:moveTo>
                      <a:pt x="120" y="195"/>
                    </a:moveTo>
                    <a:cubicBezTo>
                      <a:pt x="119" y="194"/>
                      <a:pt x="118" y="192"/>
                      <a:pt x="118" y="188"/>
                    </a:cubicBezTo>
                    <a:cubicBezTo>
                      <a:pt x="119" y="185"/>
                      <a:pt x="119" y="185"/>
                      <a:pt x="119" y="185"/>
                    </a:cubicBezTo>
                    <a:cubicBezTo>
                      <a:pt x="119" y="183"/>
                      <a:pt x="117" y="181"/>
                      <a:pt x="115" y="181"/>
                    </a:cubicBezTo>
                    <a:cubicBezTo>
                      <a:pt x="117" y="180"/>
                      <a:pt x="119" y="178"/>
                      <a:pt x="119" y="176"/>
                    </a:cubicBezTo>
                    <a:cubicBezTo>
                      <a:pt x="119" y="173"/>
                      <a:pt x="119" y="173"/>
                      <a:pt x="119" y="173"/>
                    </a:cubicBezTo>
                    <a:cubicBezTo>
                      <a:pt x="119" y="172"/>
                      <a:pt x="118" y="170"/>
                      <a:pt x="117" y="170"/>
                    </a:cubicBezTo>
                    <a:cubicBezTo>
                      <a:pt x="116" y="169"/>
                      <a:pt x="114" y="169"/>
                      <a:pt x="112" y="169"/>
                    </a:cubicBezTo>
                    <a:cubicBezTo>
                      <a:pt x="105" y="169"/>
                      <a:pt x="105" y="169"/>
                      <a:pt x="105" y="169"/>
                    </a:cubicBezTo>
                    <a:cubicBezTo>
                      <a:pt x="105" y="195"/>
                      <a:pt x="105" y="195"/>
                      <a:pt x="105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12" y="182"/>
                      <a:pt x="113" y="183"/>
                      <a:pt x="113" y="184"/>
                    </a:cubicBezTo>
                    <a:cubicBezTo>
                      <a:pt x="113" y="184"/>
                      <a:pt x="113" y="185"/>
                      <a:pt x="113" y="187"/>
                    </a:cubicBez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92"/>
                      <a:pt x="113" y="194"/>
                      <a:pt x="114" y="195"/>
                    </a:cubicBezTo>
                    <a:cubicBezTo>
                      <a:pt x="120" y="195"/>
                      <a:pt x="120" y="195"/>
                      <a:pt x="120" y="195"/>
                    </a:cubicBezTo>
                    <a:close/>
                    <a:moveTo>
                      <a:pt x="113" y="178"/>
                    </a:moveTo>
                    <a:cubicBezTo>
                      <a:pt x="113" y="173"/>
                      <a:pt x="113" y="173"/>
                      <a:pt x="113" y="173"/>
                    </a:cubicBezTo>
                    <a:cubicBezTo>
                      <a:pt x="113" y="172"/>
                      <a:pt x="112" y="172"/>
                      <a:pt x="111" y="172"/>
                    </a:cubicBezTo>
                    <a:cubicBezTo>
                      <a:pt x="111" y="179"/>
                      <a:pt x="111" y="179"/>
                      <a:pt x="111" y="179"/>
                    </a:cubicBezTo>
                    <a:cubicBezTo>
                      <a:pt x="112" y="179"/>
                      <a:pt x="113" y="179"/>
                      <a:pt x="113" y="178"/>
                    </a:cubicBezTo>
                    <a:close/>
                    <a:moveTo>
                      <a:pt x="135" y="195"/>
                    </a:move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30" y="169"/>
                      <a:pt x="130" y="169"/>
                      <a:pt x="130" y="169"/>
                    </a:cubicBezTo>
                    <a:cubicBezTo>
                      <a:pt x="130" y="181"/>
                      <a:pt x="130" y="181"/>
                      <a:pt x="130" y="181"/>
                    </a:cubicBezTo>
                    <a:cubicBezTo>
                      <a:pt x="127" y="169"/>
                      <a:pt x="127" y="169"/>
                      <a:pt x="127" y="169"/>
                    </a:cubicBezTo>
                    <a:cubicBezTo>
                      <a:pt x="120" y="169"/>
                      <a:pt x="120" y="169"/>
                      <a:pt x="120" y="169"/>
                    </a:cubicBezTo>
                    <a:cubicBezTo>
                      <a:pt x="120" y="195"/>
                      <a:pt x="120" y="195"/>
                      <a:pt x="120" y="195"/>
                    </a:cubicBezTo>
                    <a:cubicBezTo>
                      <a:pt x="125" y="195"/>
                      <a:pt x="125" y="195"/>
                      <a:pt x="125" y="195"/>
                    </a:cubicBezTo>
                    <a:cubicBezTo>
                      <a:pt x="125" y="181"/>
                      <a:pt x="125" y="181"/>
                      <a:pt x="125" y="181"/>
                    </a:cubicBezTo>
                    <a:cubicBezTo>
                      <a:pt x="129" y="195"/>
                      <a:pt x="129" y="195"/>
                      <a:pt x="129" y="195"/>
                    </a:cubicBezTo>
                    <a:cubicBezTo>
                      <a:pt x="135" y="195"/>
                      <a:pt x="135" y="195"/>
                      <a:pt x="135" y="195"/>
                    </a:cubicBezTo>
                    <a:close/>
                    <a:moveTo>
                      <a:pt x="29" y="76"/>
                    </a:move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5"/>
                      <a:pt x="183" y="73"/>
                      <a:pt x="183" y="72"/>
                    </a:cubicBezTo>
                    <a:cubicBezTo>
                      <a:pt x="183" y="64"/>
                      <a:pt x="180" y="56"/>
                      <a:pt x="174" y="51"/>
                    </a:cubicBezTo>
                    <a:cubicBezTo>
                      <a:pt x="169" y="45"/>
                      <a:pt x="161" y="42"/>
                      <a:pt x="153" y="42"/>
                    </a:cubicBezTo>
                    <a:cubicBezTo>
                      <a:pt x="150" y="42"/>
                      <a:pt x="148" y="42"/>
                      <a:pt x="145" y="43"/>
                    </a:cubicBezTo>
                    <a:cubicBezTo>
                      <a:pt x="143" y="43"/>
                      <a:pt x="141" y="44"/>
                      <a:pt x="139" y="45"/>
                    </a:cubicBezTo>
                    <a:cubicBezTo>
                      <a:pt x="137" y="46"/>
                      <a:pt x="135" y="47"/>
                      <a:pt x="132" y="46"/>
                    </a:cubicBezTo>
                    <a:cubicBezTo>
                      <a:pt x="127" y="45"/>
                      <a:pt x="123" y="40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9"/>
                      <a:pt x="122" y="26"/>
                      <a:pt x="120" y="24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18" y="22"/>
                      <a:pt x="115" y="21"/>
                      <a:pt x="112" y="21"/>
                    </a:cubicBezTo>
                    <a:cubicBezTo>
                      <a:pt x="109" y="21"/>
                      <a:pt x="106" y="22"/>
                      <a:pt x="104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1" y="26"/>
                      <a:pt x="100" y="29"/>
                      <a:pt x="100" y="33"/>
                    </a:cubicBezTo>
                    <a:cubicBezTo>
                      <a:pt x="100" y="34"/>
                      <a:pt x="100" y="34"/>
                      <a:pt x="100" y="35"/>
                    </a:cubicBezTo>
                    <a:cubicBezTo>
                      <a:pt x="101" y="36"/>
                      <a:pt x="101" y="37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3" y="43"/>
                      <a:pt x="101" y="49"/>
                      <a:pt x="96" y="52"/>
                    </a:cubicBezTo>
                    <a:cubicBezTo>
                      <a:pt x="95" y="52"/>
                      <a:pt x="94" y="53"/>
                      <a:pt x="92" y="53"/>
                    </a:cubicBezTo>
                    <a:cubicBezTo>
                      <a:pt x="91" y="54"/>
                      <a:pt x="91" y="55"/>
                      <a:pt x="90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88" y="56"/>
                      <a:pt x="87" y="57"/>
                      <a:pt x="85" y="58"/>
                    </a:cubicBezTo>
                    <a:cubicBezTo>
                      <a:pt x="79" y="59"/>
                      <a:pt x="74" y="55"/>
                      <a:pt x="73" y="49"/>
                    </a:cubicBezTo>
                    <a:cubicBezTo>
                      <a:pt x="72" y="47"/>
                      <a:pt x="71" y="45"/>
                      <a:pt x="69" y="44"/>
                    </a:cubicBezTo>
                    <a:cubicBezTo>
                      <a:pt x="68" y="43"/>
                      <a:pt x="66" y="42"/>
                      <a:pt x="63" y="42"/>
                    </a:cubicBezTo>
                    <a:cubicBezTo>
                      <a:pt x="61" y="42"/>
                      <a:pt x="58" y="43"/>
                      <a:pt x="56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5" y="46"/>
                      <a:pt x="54" y="49"/>
                      <a:pt x="54" y="51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57"/>
                      <a:pt x="50" y="62"/>
                      <a:pt x="44" y="62"/>
                    </a:cubicBezTo>
                    <a:cubicBezTo>
                      <a:pt x="40" y="63"/>
                      <a:pt x="36" y="65"/>
                      <a:pt x="33" y="68"/>
                    </a:cubicBezTo>
                    <a:cubicBezTo>
                      <a:pt x="31" y="70"/>
                      <a:pt x="30" y="73"/>
                      <a:pt x="29" y="76"/>
                    </a:cubicBezTo>
                    <a:close/>
                    <a:moveTo>
                      <a:pt x="179" y="131"/>
                    </a:moveTo>
                    <a:cubicBezTo>
                      <a:pt x="35" y="131"/>
                      <a:pt x="35" y="131"/>
                      <a:pt x="35" y="131"/>
                    </a:cubicBezTo>
                    <a:cubicBezTo>
                      <a:pt x="48" y="200"/>
                      <a:pt x="48" y="200"/>
                      <a:pt x="48" y="200"/>
                    </a:cubicBezTo>
                    <a:cubicBezTo>
                      <a:pt x="167" y="200"/>
                      <a:pt x="167" y="200"/>
                      <a:pt x="167" y="200"/>
                    </a:cubicBezTo>
                    <a:lnTo>
                      <a:pt x="179" y="1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369027" y="4208934"/>
            <a:ext cx="5096184" cy="1470167"/>
            <a:chOff x="1651416" y="4034122"/>
            <a:chExt cx="5096184" cy="1470167"/>
          </a:xfrm>
        </p:grpSpPr>
        <p:grpSp>
          <p:nvGrpSpPr>
            <p:cNvPr id="35" name="组合 34"/>
            <p:cNvGrpSpPr/>
            <p:nvPr/>
          </p:nvGrpSpPr>
          <p:grpSpPr>
            <a:xfrm flipH="1">
              <a:off x="4338160" y="4727655"/>
              <a:ext cx="1148240" cy="83099"/>
              <a:chOff x="6710082" y="1986736"/>
              <a:chExt cx="1148240" cy="83099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6710082" y="2026001"/>
                <a:ext cx="108921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/>
              <p:cNvSpPr/>
              <p:nvPr/>
            </p:nvSpPr>
            <p:spPr>
              <a:xfrm>
                <a:off x="7775223" y="1986736"/>
                <a:ext cx="83099" cy="8309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651416" y="4050342"/>
              <a:ext cx="2616712" cy="1354625"/>
              <a:chOff x="1114243" y="2067550"/>
              <a:chExt cx="2616712" cy="1354625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114243" y="2468068"/>
                <a:ext cx="260254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400" dirty="0" smtClean="0">
                    <a:solidFill>
                      <a:srgbClr val="35394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我们工作室致力于专业PPT模板的发布，课件及汇报PPT的美化，并为您提供专业的PPT个性定制服务</a:t>
                </a:r>
                <a:endParaRPr lang="zh-CN" altLang="en-US" sz="1400" dirty="0">
                  <a:solidFill>
                    <a:srgbClr val="3539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509239" y="2067550"/>
                <a:ext cx="122171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480215" y="4034122"/>
              <a:ext cx="1267385" cy="1470167"/>
              <a:chOff x="5480215" y="4034122"/>
              <a:chExt cx="1267385" cy="1470167"/>
            </a:xfrm>
          </p:grpSpPr>
          <p:sp>
            <p:nvSpPr>
              <p:cNvPr id="38" name="等腰三角形 37"/>
              <p:cNvSpPr/>
              <p:nvPr/>
            </p:nvSpPr>
            <p:spPr>
              <a:xfrm rot="5400000">
                <a:off x="5378824" y="4135513"/>
                <a:ext cx="1470167" cy="1267385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238"/>
              <p:cNvSpPr>
                <a:spLocks noEditPoints="1"/>
              </p:cNvSpPr>
              <p:nvPr/>
            </p:nvSpPr>
            <p:spPr bwMode="auto">
              <a:xfrm>
                <a:off x="5638842" y="4557510"/>
                <a:ext cx="505572" cy="418820"/>
              </a:xfrm>
              <a:custGeom>
                <a:avLst/>
                <a:gdLst>
                  <a:gd name="T0" fmla="*/ 122 w 300"/>
                  <a:gd name="T1" fmla="*/ 0 h 247"/>
                  <a:gd name="T2" fmla="*/ 208 w 300"/>
                  <a:gd name="T3" fmla="*/ 36 h 247"/>
                  <a:gd name="T4" fmla="*/ 244 w 300"/>
                  <a:gd name="T5" fmla="*/ 122 h 247"/>
                  <a:gd name="T6" fmla="*/ 208 w 300"/>
                  <a:gd name="T7" fmla="*/ 208 h 247"/>
                  <a:gd name="T8" fmla="*/ 122 w 300"/>
                  <a:gd name="T9" fmla="*/ 244 h 247"/>
                  <a:gd name="T10" fmla="*/ 35 w 300"/>
                  <a:gd name="T11" fmla="*/ 208 h 247"/>
                  <a:gd name="T12" fmla="*/ 0 w 300"/>
                  <a:gd name="T13" fmla="*/ 122 h 247"/>
                  <a:gd name="T14" fmla="*/ 35 w 300"/>
                  <a:gd name="T15" fmla="*/ 36 h 247"/>
                  <a:gd name="T16" fmla="*/ 122 w 300"/>
                  <a:gd name="T17" fmla="*/ 0 h 247"/>
                  <a:gd name="T18" fmla="*/ 175 w 300"/>
                  <a:gd name="T19" fmla="*/ 245 h 247"/>
                  <a:gd name="T20" fmla="*/ 300 w 300"/>
                  <a:gd name="T21" fmla="*/ 158 h 247"/>
                  <a:gd name="T22" fmla="*/ 298 w 300"/>
                  <a:gd name="T23" fmla="*/ 126 h 247"/>
                  <a:gd name="T24" fmla="*/ 175 w 300"/>
                  <a:gd name="T25" fmla="*/ 245 h 247"/>
                  <a:gd name="T26" fmla="*/ 130 w 300"/>
                  <a:gd name="T27" fmla="*/ 80 h 247"/>
                  <a:gd name="T28" fmla="*/ 151 w 300"/>
                  <a:gd name="T29" fmla="*/ 91 h 247"/>
                  <a:gd name="T30" fmla="*/ 181 w 300"/>
                  <a:gd name="T31" fmla="*/ 71 h 247"/>
                  <a:gd name="T32" fmla="*/ 177 w 300"/>
                  <a:gd name="T33" fmla="*/ 66 h 247"/>
                  <a:gd name="T34" fmla="*/ 130 w 300"/>
                  <a:gd name="T35" fmla="*/ 44 h 247"/>
                  <a:gd name="T36" fmla="*/ 130 w 300"/>
                  <a:gd name="T37" fmla="*/ 80 h 247"/>
                  <a:gd name="T38" fmla="*/ 162 w 300"/>
                  <a:gd name="T39" fmla="*/ 108 h 247"/>
                  <a:gd name="T40" fmla="*/ 164 w 300"/>
                  <a:gd name="T41" fmla="*/ 122 h 247"/>
                  <a:gd name="T42" fmla="*/ 161 w 300"/>
                  <a:gd name="T43" fmla="*/ 138 h 247"/>
                  <a:gd name="T44" fmla="*/ 192 w 300"/>
                  <a:gd name="T45" fmla="*/ 157 h 247"/>
                  <a:gd name="T46" fmla="*/ 200 w 300"/>
                  <a:gd name="T47" fmla="*/ 122 h 247"/>
                  <a:gd name="T48" fmla="*/ 192 w 300"/>
                  <a:gd name="T49" fmla="*/ 87 h 247"/>
                  <a:gd name="T50" fmla="*/ 162 w 300"/>
                  <a:gd name="T51" fmla="*/ 108 h 247"/>
                  <a:gd name="T52" fmla="*/ 149 w 300"/>
                  <a:gd name="T53" fmla="*/ 154 h 247"/>
                  <a:gd name="T54" fmla="*/ 130 w 300"/>
                  <a:gd name="T55" fmla="*/ 164 h 247"/>
                  <a:gd name="T56" fmla="*/ 130 w 300"/>
                  <a:gd name="T57" fmla="*/ 200 h 247"/>
                  <a:gd name="T58" fmla="*/ 177 w 300"/>
                  <a:gd name="T59" fmla="*/ 178 h 247"/>
                  <a:gd name="T60" fmla="*/ 181 w 300"/>
                  <a:gd name="T61" fmla="*/ 174 h 247"/>
                  <a:gd name="T62" fmla="*/ 149 w 300"/>
                  <a:gd name="T63" fmla="*/ 154 h 247"/>
                  <a:gd name="T64" fmla="*/ 110 w 300"/>
                  <a:gd name="T65" fmla="*/ 163 h 247"/>
                  <a:gd name="T66" fmla="*/ 94 w 300"/>
                  <a:gd name="T67" fmla="*/ 155 h 247"/>
                  <a:gd name="T68" fmla="*/ 64 w 300"/>
                  <a:gd name="T69" fmla="*/ 176 h 247"/>
                  <a:gd name="T70" fmla="*/ 66 w 300"/>
                  <a:gd name="T71" fmla="*/ 178 h 247"/>
                  <a:gd name="T72" fmla="*/ 110 w 300"/>
                  <a:gd name="T73" fmla="*/ 200 h 247"/>
                  <a:gd name="T74" fmla="*/ 110 w 300"/>
                  <a:gd name="T75" fmla="*/ 163 h 247"/>
                  <a:gd name="T76" fmla="*/ 82 w 300"/>
                  <a:gd name="T77" fmla="*/ 139 h 247"/>
                  <a:gd name="T78" fmla="*/ 79 w 300"/>
                  <a:gd name="T79" fmla="*/ 122 h 247"/>
                  <a:gd name="T80" fmla="*/ 80 w 300"/>
                  <a:gd name="T81" fmla="*/ 111 h 247"/>
                  <a:gd name="T82" fmla="*/ 49 w 300"/>
                  <a:gd name="T83" fmla="*/ 92 h 247"/>
                  <a:gd name="T84" fmla="*/ 43 w 300"/>
                  <a:gd name="T85" fmla="*/ 122 h 247"/>
                  <a:gd name="T86" fmla="*/ 52 w 300"/>
                  <a:gd name="T87" fmla="*/ 159 h 247"/>
                  <a:gd name="T88" fmla="*/ 82 w 300"/>
                  <a:gd name="T89" fmla="*/ 139 h 247"/>
                  <a:gd name="T90" fmla="*/ 90 w 300"/>
                  <a:gd name="T91" fmla="*/ 94 h 247"/>
                  <a:gd name="T92" fmla="*/ 91 w 300"/>
                  <a:gd name="T93" fmla="*/ 92 h 247"/>
                  <a:gd name="T94" fmla="*/ 110 w 300"/>
                  <a:gd name="T95" fmla="*/ 81 h 247"/>
                  <a:gd name="T96" fmla="*/ 110 w 300"/>
                  <a:gd name="T97" fmla="*/ 44 h 247"/>
                  <a:gd name="T98" fmla="*/ 66 w 300"/>
                  <a:gd name="T99" fmla="*/ 66 h 247"/>
                  <a:gd name="T100" fmla="*/ 59 w 300"/>
                  <a:gd name="T101" fmla="*/ 74 h 247"/>
                  <a:gd name="T102" fmla="*/ 90 w 300"/>
                  <a:gd name="T103" fmla="*/ 9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0" h="247">
                    <a:moveTo>
                      <a:pt x="122" y="0"/>
                    </a:moveTo>
                    <a:cubicBezTo>
                      <a:pt x="155" y="0"/>
                      <a:pt x="186" y="14"/>
                      <a:pt x="208" y="36"/>
                    </a:cubicBezTo>
                    <a:cubicBezTo>
                      <a:pt x="230" y="58"/>
                      <a:pt x="244" y="88"/>
                      <a:pt x="244" y="122"/>
                    </a:cubicBezTo>
                    <a:cubicBezTo>
                      <a:pt x="244" y="156"/>
                      <a:pt x="230" y="186"/>
                      <a:pt x="208" y="208"/>
                    </a:cubicBezTo>
                    <a:cubicBezTo>
                      <a:pt x="186" y="230"/>
                      <a:pt x="155" y="244"/>
                      <a:pt x="122" y="244"/>
                    </a:cubicBezTo>
                    <a:cubicBezTo>
                      <a:pt x="88" y="244"/>
                      <a:pt x="57" y="230"/>
                      <a:pt x="35" y="208"/>
                    </a:cubicBezTo>
                    <a:cubicBezTo>
                      <a:pt x="13" y="186"/>
                      <a:pt x="0" y="156"/>
                      <a:pt x="0" y="122"/>
                    </a:cubicBezTo>
                    <a:cubicBezTo>
                      <a:pt x="0" y="88"/>
                      <a:pt x="13" y="58"/>
                      <a:pt x="35" y="36"/>
                    </a:cubicBezTo>
                    <a:cubicBezTo>
                      <a:pt x="57" y="14"/>
                      <a:pt x="88" y="0"/>
                      <a:pt x="122" y="0"/>
                    </a:cubicBezTo>
                    <a:close/>
                    <a:moveTo>
                      <a:pt x="175" y="245"/>
                    </a:moveTo>
                    <a:cubicBezTo>
                      <a:pt x="292" y="247"/>
                      <a:pt x="257" y="150"/>
                      <a:pt x="300" y="158"/>
                    </a:cubicBezTo>
                    <a:cubicBezTo>
                      <a:pt x="298" y="126"/>
                      <a:pt x="298" y="126"/>
                      <a:pt x="298" y="126"/>
                    </a:cubicBezTo>
                    <a:cubicBezTo>
                      <a:pt x="230" y="122"/>
                      <a:pt x="286" y="229"/>
                      <a:pt x="175" y="245"/>
                    </a:cubicBezTo>
                    <a:close/>
                    <a:moveTo>
                      <a:pt x="130" y="80"/>
                    </a:moveTo>
                    <a:cubicBezTo>
                      <a:pt x="139" y="82"/>
                      <a:pt x="146" y="86"/>
                      <a:pt x="151" y="9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0" y="69"/>
                      <a:pt x="179" y="68"/>
                      <a:pt x="177" y="66"/>
                    </a:cubicBezTo>
                    <a:cubicBezTo>
                      <a:pt x="165" y="54"/>
                      <a:pt x="149" y="46"/>
                      <a:pt x="130" y="44"/>
                    </a:cubicBezTo>
                    <a:cubicBezTo>
                      <a:pt x="130" y="80"/>
                      <a:pt x="130" y="80"/>
                      <a:pt x="130" y="80"/>
                    </a:cubicBezTo>
                    <a:close/>
                    <a:moveTo>
                      <a:pt x="162" y="108"/>
                    </a:moveTo>
                    <a:cubicBezTo>
                      <a:pt x="164" y="112"/>
                      <a:pt x="164" y="117"/>
                      <a:pt x="164" y="122"/>
                    </a:cubicBezTo>
                    <a:cubicBezTo>
                      <a:pt x="164" y="128"/>
                      <a:pt x="163" y="133"/>
                      <a:pt x="161" y="138"/>
                    </a:cubicBezTo>
                    <a:cubicBezTo>
                      <a:pt x="192" y="157"/>
                      <a:pt x="192" y="157"/>
                      <a:pt x="192" y="157"/>
                    </a:cubicBezTo>
                    <a:cubicBezTo>
                      <a:pt x="197" y="147"/>
                      <a:pt x="200" y="135"/>
                      <a:pt x="200" y="122"/>
                    </a:cubicBezTo>
                    <a:cubicBezTo>
                      <a:pt x="200" y="110"/>
                      <a:pt x="197" y="98"/>
                      <a:pt x="192" y="87"/>
                    </a:cubicBezTo>
                    <a:cubicBezTo>
                      <a:pt x="162" y="108"/>
                      <a:pt x="162" y="108"/>
                      <a:pt x="162" y="108"/>
                    </a:cubicBezTo>
                    <a:close/>
                    <a:moveTo>
                      <a:pt x="149" y="154"/>
                    </a:moveTo>
                    <a:cubicBezTo>
                      <a:pt x="144" y="159"/>
                      <a:pt x="138" y="162"/>
                      <a:pt x="130" y="164"/>
                    </a:cubicBezTo>
                    <a:cubicBezTo>
                      <a:pt x="130" y="200"/>
                      <a:pt x="130" y="200"/>
                      <a:pt x="130" y="200"/>
                    </a:cubicBezTo>
                    <a:cubicBezTo>
                      <a:pt x="149" y="198"/>
                      <a:pt x="165" y="190"/>
                      <a:pt x="177" y="178"/>
                    </a:cubicBezTo>
                    <a:cubicBezTo>
                      <a:pt x="178" y="176"/>
                      <a:pt x="180" y="175"/>
                      <a:pt x="181" y="174"/>
                    </a:cubicBezTo>
                    <a:cubicBezTo>
                      <a:pt x="149" y="154"/>
                      <a:pt x="149" y="154"/>
                      <a:pt x="149" y="154"/>
                    </a:cubicBezTo>
                    <a:close/>
                    <a:moveTo>
                      <a:pt x="110" y="163"/>
                    </a:moveTo>
                    <a:cubicBezTo>
                      <a:pt x="104" y="162"/>
                      <a:pt x="99" y="159"/>
                      <a:pt x="94" y="155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5" y="176"/>
                      <a:pt x="65" y="177"/>
                      <a:pt x="66" y="178"/>
                    </a:cubicBezTo>
                    <a:cubicBezTo>
                      <a:pt x="78" y="189"/>
                      <a:pt x="93" y="197"/>
                      <a:pt x="110" y="200"/>
                    </a:cubicBezTo>
                    <a:cubicBezTo>
                      <a:pt x="110" y="163"/>
                      <a:pt x="110" y="163"/>
                      <a:pt x="110" y="163"/>
                    </a:cubicBezTo>
                    <a:close/>
                    <a:moveTo>
                      <a:pt x="82" y="139"/>
                    </a:moveTo>
                    <a:cubicBezTo>
                      <a:pt x="80" y="134"/>
                      <a:pt x="79" y="128"/>
                      <a:pt x="79" y="122"/>
                    </a:cubicBezTo>
                    <a:cubicBezTo>
                      <a:pt x="79" y="118"/>
                      <a:pt x="79" y="115"/>
                      <a:pt x="80" y="111"/>
                    </a:cubicBezTo>
                    <a:cubicBezTo>
                      <a:pt x="49" y="92"/>
                      <a:pt x="49" y="92"/>
                      <a:pt x="49" y="92"/>
                    </a:cubicBezTo>
                    <a:cubicBezTo>
                      <a:pt x="45" y="101"/>
                      <a:pt x="43" y="111"/>
                      <a:pt x="43" y="122"/>
                    </a:cubicBezTo>
                    <a:cubicBezTo>
                      <a:pt x="43" y="135"/>
                      <a:pt x="46" y="148"/>
                      <a:pt x="52" y="159"/>
                    </a:cubicBezTo>
                    <a:cubicBezTo>
                      <a:pt x="82" y="139"/>
                      <a:pt x="82" y="139"/>
                      <a:pt x="82" y="139"/>
                    </a:cubicBezTo>
                    <a:close/>
                    <a:moveTo>
                      <a:pt x="90" y="94"/>
                    </a:moveTo>
                    <a:cubicBezTo>
                      <a:pt x="90" y="93"/>
                      <a:pt x="91" y="92"/>
                      <a:pt x="91" y="92"/>
                    </a:cubicBezTo>
                    <a:cubicBezTo>
                      <a:pt x="97" y="86"/>
                      <a:pt x="103" y="83"/>
                      <a:pt x="110" y="81"/>
                    </a:cubicBezTo>
                    <a:cubicBezTo>
                      <a:pt x="110" y="44"/>
                      <a:pt x="110" y="44"/>
                      <a:pt x="110" y="44"/>
                    </a:cubicBezTo>
                    <a:cubicBezTo>
                      <a:pt x="93" y="46"/>
                      <a:pt x="78" y="55"/>
                      <a:pt x="66" y="66"/>
                    </a:cubicBezTo>
                    <a:cubicBezTo>
                      <a:pt x="63" y="69"/>
                      <a:pt x="61" y="72"/>
                      <a:pt x="59" y="74"/>
                    </a:cubicBezTo>
                    <a:lnTo>
                      <a:pt x="90" y="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>
                  <a:defRPr/>
                </a:pPr>
                <a:endParaRPr lang="zh-CN" altLang="en-US" sz="158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1494526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81692" y="3935954"/>
            <a:ext cx="2007906" cy="1592061"/>
            <a:chOff x="1367624" y="3451400"/>
            <a:chExt cx="2007906" cy="1592061"/>
          </a:xfrm>
        </p:grpSpPr>
        <p:sp>
          <p:nvSpPr>
            <p:cNvPr id="8" name="矩形 7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0" name="流程图: 联系 9"/>
          <p:cNvSpPr/>
          <p:nvPr/>
        </p:nvSpPr>
        <p:spPr>
          <a:xfrm>
            <a:off x="5086812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73978" y="3935954"/>
            <a:ext cx="2007906" cy="1592061"/>
            <a:chOff x="1367624" y="3451400"/>
            <a:chExt cx="2007906" cy="1592061"/>
          </a:xfrm>
        </p:grpSpPr>
        <p:sp>
          <p:nvSpPr>
            <p:cNvPr id="12" name="矩形 11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8903204" y="2012183"/>
            <a:ext cx="1782238" cy="1698171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790370" y="3935954"/>
            <a:ext cx="2007906" cy="1592061"/>
            <a:chOff x="1367624" y="3451400"/>
            <a:chExt cx="2007906" cy="1592061"/>
          </a:xfrm>
        </p:grpSpPr>
        <p:sp>
          <p:nvSpPr>
            <p:cNvPr id="16" name="矩形 15"/>
            <p:cNvSpPr/>
            <p:nvPr/>
          </p:nvSpPr>
          <p:spPr>
            <a:xfrm>
              <a:off x="1367624" y="3873910"/>
              <a:ext cx="200790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E7E6E6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64208" y="3451400"/>
              <a:ext cx="1598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8" name="Freeform 114"/>
          <p:cNvSpPr>
            <a:spLocks noEditPoints="1"/>
          </p:cNvSpPr>
          <p:nvPr/>
        </p:nvSpPr>
        <p:spPr bwMode="auto">
          <a:xfrm>
            <a:off x="9489311" y="2368916"/>
            <a:ext cx="610024" cy="842940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5660641" y="2443495"/>
            <a:ext cx="828152" cy="835546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0" name="Freeform 168"/>
          <p:cNvSpPr>
            <a:spLocks noEditPoints="1"/>
          </p:cNvSpPr>
          <p:nvPr/>
        </p:nvSpPr>
        <p:spPr bwMode="auto">
          <a:xfrm>
            <a:off x="1980811" y="2368916"/>
            <a:ext cx="809667" cy="831850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 rot="5400000">
            <a:off x="845441" y="1665597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253"/>
          <p:cNvSpPr>
            <a:spLocks noEditPoints="1"/>
          </p:cNvSpPr>
          <p:nvPr/>
        </p:nvSpPr>
        <p:spPr bwMode="auto">
          <a:xfrm>
            <a:off x="1181797" y="1873465"/>
            <a:ext cx="301563" cy="418300"/>
          </a:xfrm>
          <a:custGeom>
            <a:avLst/>
            <a:gdLst>
              <a:gd name="T0" fmla="*/ 93 w 93"/>
              <a:gd name="T1" fmla="*/ 0 h 129"/>
              <a:gd name="T2" fmla="*/ 93 w 93"/>
              <a:gd name="T3" fmla="*/ 129 h 129"/>
              <a:gd name="T4" fmla="*/ 0 w 93"/>
              <a:gd name="T5" fmla="*/ 129 h 129"/>
              <a:gd name="T6" fmla="*/ 0 w 93"/>
              <a:gd name="T7" fmla="*/ 27 h 129"/>
              <a:gd name="T8" fmla="*/ 26 w 93"/>
              <a:gd name="T9" fmla="*/ 0 h 129"/>
              <a:gd name="T10" fmla="*/ 26 w 93"/>
              <a:gd name="T11" fmla="*/ 0 h 129"/>
              <a:gd name="T12" fmla="*/ 93 w 93"/>
              <a:gd name="T13" fmla="*/ 0 h 129"/>
              <a:gd name="T14" fmla="*/ 82 w 93"/>
              <a:gd name="T15" fmla="*/ 11 h 129"/>
              <a:gd name="T16" fmla="*/ 37 w 93"/>
              <a:gd name="T17" fmla="*/ 11 h 129"/>
              <a:gd name="T18" fmla="*/ 37 w 93"/>
              <a:gd name="T19" fmla="*/ 38 h 129"/>
              <a:gd name="T20" fmla="*/ 10 w 93"/>
              <a:gd name="T21" fmla="*/ 38 h 129"/>
              <a:gd name="T22" fmla="*/ 10 w 93"/>
              <a:gd name="T23" fmla="*/ 118 h 129"/>
              <a:gd name="T24" fmla="*/ 82 w 93"/>
              <a:gd name="T25" fmla="*/ 118 h 129"/>
              <a:gd name="T26" fmla="*/ 82 w 93"/>
              <a:gd name="T27" fmla="*/ 11 h 129"/>
              <a:gd name="T28" fmla="*/ 82 w 93"/>
              <a:gd name="T29" fmla="*/ 11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" h="129">
                <a:moveTo>
                  <a:pt x="93" y="0"/>
                </a:moveTo>
                <a:lnTo>
                  <a:pt x="93" y="129"/>
                </a:lnTo>
                <a:lnTo>
                  <a:pt x="0" y="129"/>
                </a:lnTo>
                <a:lnTo>
                  <a:pt x="0" y="27"/>
                </a:lnTo>
                <a:lnTo>
                  <a:pt x="26" y="0"/>
                </a:lnTo>
                <a:lnTo>
                  <a:pt x="26" y="0"/>
                </a:lnTo>
                <a:lnTo>
                  <a:pt x="93" y="0"/>
                </a:lnTo>
                <a:close/>
                <a:moveTo>
                  <a:pt x="82" y="11"/>
                </a:moveTo>
                <a:lnTo>
                  <a:pt x="37" y="11"/>
                </a:lnTo>
                <a:lnTo>
                  <a:pt x="37" y="38"/>
                </a:lnTo>
                <a:lnTo>
                  <a:pt x="10" y="38"/>
                </a:lnTo>
                <a:lnTo>
                  <a:pt x="10" y="118"/>
                </a:lnTo>
                <a:lnTo>
                  <a:pt x="82" y="118"/>
                </a:lnTo>
                <a:lnTo>
                  <a:pt x="82" y="11"/>
                </a:lnTo>
                <a:lnTo>
                  <a:pt x="82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86361" y="1650365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55881" y="1954745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六边形 9"/>
          <p:cNvSpPr/>
          <p:nvPr/>
        </p:nvSpPr>
        <p:spPr>
          <a:xfrm rot="5400000">
            <a:off x="845441" y="3155354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86361" y="3140122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55881" y="3444502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81797" y="3372789"/>
            <a:ext cx="283312" cy="398506"/>
            <a:chOff x="3700463" y="2700338"/>
            <a:chExt cx="144462" cy="203200"/>
          </a:xfrm>
          <a:solidFill>
            <a:schemeClr val="bg1"/>
          </a:solidFill>
        </p:grpSpPr>
        <p:sp>
          <p:nvSpPr>
            <p:cNvPr id="14" name="Freeform 255"/>
            <p:cNvSpPr/>
            <p:nvPr/>
          </p:nvSpPr>
          <p:spPr bwMode="auto">
            <a:xfrm>
              <a:off x="3714750" y="2784476"/>
              <a:ext cx="92075" cy="104775"/>
            </a:xfrm>
            <a:custGeom>
              <a:avLst/>
              <a:gdLst>
                <a:gd name="T0" fmla="*/ 5 w 58"/>
                <a:gd name="T1" fmla="*/ 0 h 66"/>
                <a:gd name="T2" fmla="*/ 0 w 58"/>
                <a:gd name="T3" fmla="*/ 0 h 66"/>
                <a:gd name="T4" fmla="*/ 0 w 58"/>
                <a:gd name="T5" fmla="*/ 66 h 66"/>
                <a:gd name="T6" fmla="*/ 58 w 58"/>
                <a:gd name="T7" fmla="*/ 66 h 66"/>
                <a:gd name="T8" fmla="*/ 58 w 58"/>
                <a:gd name="T9" fmla="*/ 53 h 66"/>
                <a:gd name="T10" fmla="*/ 5 w 58"/>
                <a:gd name="T11" fmla="*/ 53 h 66"/>
                <a:gd name="T12" fmla="*/ 5 w 58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66">
                  <a:moveTo>
                    <a:pt x="5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58" y="66"/>
                  </a:lnTo>
                  <a:lnTo>
                    <a:pt x="58" y="53"/>
                  </a:lnTo>
                  <a:lnTo>
                    <a:pt x="5" y="5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56"/>
            <p:cNvSpPr>
              <a:spLocks noEditPoints="1"/>
            </p:cNvSpPr>
            <p:nvPr/>
          </p:nvSpPr>
          <p:spPr bwMode="auto">
            <a:xfrm>
              <a:off x="3700463" y="2700338"/>
              <a:ext cx="144462" cy="203200"/>
            </a:xfrm>
            <a:custGeom>
              <a:avLst/>
              <a:gdLst>
                <a:gd name="T0" fmla="*/ 91 w 91"/>
                <a:gd name="T1" fmla="*/ 0 h 128"/>
                <a:gd name="T2" fmla="*/ 37 w 91"/>
                <a:gd name="T3" fmla="*/ 0 h 128"/>
                <a:gd name="T4" fmla="*/ 37 w 91"/>
                <a:gd name="T5" fmla="*/ 1 h 128"/>
                <a:gd name="T6" fmla="*/ 14 w 91"/>
                <a:gd name="T7" fmla="*/ 23 h 128"/>
                <a:gd name="T8" fmla="*/ 14 w 91"/>
                <a:gd name="T9" fmla="*/ 30 h 128"/>
                <a:gd name="T10" fmla="*/ 0 w 91"/>
                <a:gd name="T11" fmla="*/ 44 h 128"/>
                <a:gd name="T12" fmla="*/ 0 w 91"/>
                <a:gd name="T13" fmla="*/ 128 h 128"/>
                <a:gd name="T14" fmla="*/ 76 w 91"/>
                <a:gd name="T15" fmla="*/ 128 h 128"/>
                <a:gd name="T16" fmla="*/ 76 w 91"/>
                <a:gd name="T17" fmla="*/ 106 h 128"/>
                <a:gd name="T18" fmla="*/ 91 w 91"/>
                <a:gd name="T19" fmla="*/ 106 h 128"/>
                <a:gd name="T20" fmla="*/ 91 w 91"/>
                <a:gd name="T21" fmla="*/ 0 h 128"/>
                <a:gd name="T22" fmla="*/ 67 w 91"/>
                <a:gd name="T23" fmla="*/ 119 h 128"/>
                <a:gd name="T24" fmla="*/ 9 w 91"/>
                <a:gd name="T25" fmla="*/ 119 h 128"/>
                <a:gd name="T26" fmla="*/ 9 w 91"/>
                <a:gd name="T27" fmla="*/ 53 h 128"/>
                <a:gd name="T28" fmla="*/ 14 w 91"/>
                <a:gd name="T29" fmla="*/ 53 h 128"/>
                <a:gd name="T30" fmla="*/ 14 w 91"/>
                <a:gd name="T31" fmla="*/ 106 h 128"/>
                <a:gd name="T32" fmla="*/ 67 w 91"/>
                <a:gd name="T33" fmla="*/ 106 h 128"/>
                <a:gd name="T34" fmla="*/ 67 w 91"/>
                <a:gd name="T35" fmla="*/ 119 h 128"/>
                <a:gd name="T36" fmla="*/ 82 w 91"/>
                <a:gd name="T37" fmla="*/ 97 h 128"/>
                <a:gd name="T38" fmla="*/ 23 w 91"/>
                <a:gd name="T39" fmla="*/ 97 h 128"/>
                <a:gd name="T40" fmla="*/ 23 w 91"/>
                <a:gd name="T41" fmla="*/ 31 h 128"/>
                <a:gd name="T42" fmla="*/ 45 w 91"/>
                <a:gd name="T43" fmla="*/ 31 h 128"/>
                <a:gd name="T44" fmla="*/ 45 w 91"/>
                <a:gd name="T45" fmla="*/ 9 h 128"/>
                <a:gd name="T46" fmla="*/ 82 w 91"/>
                <a:gd name="T47" fmla="*/ 9 h 128"/>
                <a:gd name="T48" fmla="*/ 82 w 91"/>
                <a:gd name="T49" fmla="*/ 9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8">
                  <a:moveTo>
                    <a:pt x="91" y="0"/>
                  </a:moveTo>
                  <a:lnTo>
                    <a:pt x="37" y="0"/>
                  </a:lnTo>
                  <a:lnTo>
                    <a:pt x="37" y="1"/>
                  </a:lnTo>
                  <a:lnTo>
                    <a:pt x="14" y="23"/>
                  </a:lnTo>
                  <a:lnTo>
                    <a:pt x="14" y="30"/>
                  </a:lnTo>
                  <a:lnTo>
                    <a:pt x="0" y="44"/>
                  </a:lnTo>
                  <a:lnTo>
                    <a:pt x="0" y="128"/>
                  </a:lnTo>
                  <a:lnTo>
                    <a:pt x="76" y="128"/>
                  </a:lnTo>
                  <a:lnTo>
                    <a:pt x="76" y="106"/>
                  </a:lnTo>
                  <a:lnTo>
                    <a:pt x="91" y="106"/>
                  </a:lnTo>
                  <a:lnTo>
                    <a:pt x="91" y="0"/>
                  </a:lnTo>
                  <a:close/>
                  <a:moveTo>
                    <a:pt x="67" y="119"/>
                  </a:moveTo>
                  <a:lnTo>
                    <a:pt x="9" y="119"/>
                  </a:lnTo>
                  <a:lnTo>
                    <a:pt x="9" y="53"/>
                  </a:lnTo>
                  <a:lnTo>
                    <a:pt x="14" y="53"/>
                  </a:lnTo>
                  <a:lnTo>
                    <a:pt x="14" y="106"/>
                  </a:lnTo>
                  <a:lnTo>
                    <a:pt x="67" y="106"/>
                  </a:lnTo>
                  <a:lnTo>
                    <a:pt x="67" y="119"/>
                  </a:lnTo>
                  <a:close/>
                  <a:moveTo>
                    <a:pt x="82" y="97"/>
                  </a:moveTo>
                  <a:lnTo>
                    <a:pt x="23" y="97"/>
                  </a:lnTo>
                  <a:lnTo>
                    <a:pt x="23" y="31"/>
                  </a:lnTo>
                  <a:lnTo>
                    <a:pt x="45" y="31"/>
                  </a:lnTo>
                  <a:lnTo>
                    <a:pt x="45" y="9"/>
                  </a:lnTo>
                  <a:lnTo>
                    <a:pt x="82" y="9"/>
                  </a:lnTo>
                  <a:lnTo>
                    <a:pt x="82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六边形 15"/>
          <p:cNvSpPr/>
          <p:nvPr/>
        </p:nvSpPr>
        <p:spPr>
          <a:xfrm rot="5400000">
            <a:off x="845441" y="4645111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86361" y="4629879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855881" y="4934259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457"/>
          <p:cNvSpPr/>
          <p:nvPr/>
        </p:nvSpPr>
        <p:spPr bwMode="auto">
          <a:xfrm>
            <a:off x="1181797" y="4873131"/>
            <a:ext cx="272909" cy="378554"/>
          </a:xfrm>
          <a:custGeom>
            <a:avLst/>
            <a:gdLst>
              <a:gd name="T0" fmla="*/ 65 w 93"/>
              <a:gd name="T1" fmla="*/ 118 h 129"/>
              <a:gd name="T2" fmla="*/ 10 w 93"/>
              <a:gd name="T3" fmla="*/ 118 h 129"/>
              <a:gd name="T4" fmla="*/ 10 w 93"/>
              <a:gd name="T5" fmla="*/ 38 h 129"/>
              <a:gd name="T6" fmla="*/ 37 w 93"/>
              <a:gd name="T7" fmla="*/ 38 h 129"/>
              <a:gd name="T8" fmla="*/ 37 w 93"/>
              <a:gd name="T9" fmla="*/ 11 h 129"/>
              <a:gd name="T10" fmla="*/ 82 w 93"/>
              <a:gd name="T11" fmla="*/ 11 h 129"/>
              <a:gd name="T12" fmla="*/ 82 w 93"/>
              <a:gd name="T13" fmla="*/ 38 h 129"/>
              <a:gd name="T14" fmla="*/ 93 w 93"/>
              <a:gd name="T15" fmla="*/ 38 h 129"/>
              <a:gd name="T16" fmla="*/ 93 w 93"/>
              <a:gd name="T17" fmla="*/ 0 h 129"/>
              <a:gd name="T18" fmla="*/ 27 w 93"/>
              <a:gd name="T19" fmla="*/ 0 h 129"/>
              <a:gd name="T20" fmla="*/ 27 w 93"/>
              <a:gd name="T21" fmla="*/ 0 h 129"/>
              <a:gd name="T22" fmla="*/ 0 w 93"/>
              <a:gd name="T23" fmla="*/ 27 h 129"/>
              <a:gd name="T24" fmla="*/ 0 w 93"/>
              <a:gd name="T25" fmla="*/ 129 h 129"/>
              <a:gd name="T26" fmla="*/ 65 w 93"/>
              <a:gd name="T27" fmla="*/ 129 h 129"/>
              <a:gd name="T28" fmla="*/ 65 w 93"/>
              <a:gd name="T29" fmla="*/ 129 h 129"/>
              <a:gd name="T30" fmla="*/ 65 w 93"/>
              <a:gd name="T31" fmla="*/ 118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3" h="129">
                <a:moveTo>
                  <a:pt x="65" y="118"/>
                </a:moveTo>
                <a:lnTo>
                  <a:pt x="10" y="118"/>
                </a:lnTo>
                <a:lnTo>
                  <a:pt x="10" y="38"/>
                </a:lnTo>
                <a:lnTo>
                  <a:pt x="37" y="38"/>
                </a:lnTo>
                <a:lnTo>
                  <a:pt x="37" y="11"/>
                </a:lnTo>
                <a:lnTo>
                  <a:pt x="82" y="11"/>
                </a:lnTo>
                <a:lnTo>
                  <a:pt x="82" y="38"/>
                </a:lnTo>
                <a:lnTo>
                  <a:pt x="93" y="38"/>
                </a:lnTo>
                <a:lnTo>
                  <a:pt x="93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9"/>
                </a:lnTo>
                <a:lnTo>
                  <a:pt x="65" y="129"/>
                </a:lnTo>
                <a:lnTo>
                  <a:pt x="65" y="129"/>
                </a:lnTo>
                <a:lnTo>
                  <a:pt x="65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458"/>
          <p:cNvSpPr/>
          <p:nvPr/>
        </p:nvSpPr>
        <p:spPr bwMode="auto">
          <a:xfrm>
            <a:off x="1319718" y="5016922"/>
            <a:ext cx="234762" cy="234762"/>
          </a:xfrm>
          <a:custGeom>
            <a:avLst/>
            <a:gdLst>
              <a:gd name="T0" fmla="*/ 52 w 80"/>
              <a:gd name="T1" fmla="*/ 0 h 80"/>
              <a:gd name="T2" fmla="*/ 29 w 80"/>
              <a:gd name="T3" fmla="*/ 0 h 80"/>
              <a:gd name="T4" fmla="*/ 29 w 80"/>
              <a:gd name="T5" fmla="*/ 28 h 80"/>
              <a:gd name="T6" fmla="*/ 0 w 80"/>
              <a:gd name="T7" fmla="*/ 28 h 80"/>
              <a:gd name="T8" fmla="*/ 0 w 80"/>
              <a:gd name="T9" fmla="*/ 51 h 80"/>
              <a:gd name="T10" fmla="*/ 29 w 80"/>
              <a:gd name="T11" fmla="*/ 51 h 80"/>
              <a:gd name="T12" fmla="*/ 29 w 80"/>
              <a:gd name="T13" fmla="*/ 80 h 80"/>
              <a:gd name="T14" fmla="*/ 52 w 80"/>
              <a:gd name="T15" fmla="*/ 80 h 80"/>
              <a:gd name="T16" fmla="*/ 52 w 80"/>
              <a:gd name="T17" fmla="*/ 51 h 80"/>
              <a:gd name="T18" fmla="*/ 80 w 80"/>
              <a:gd name="T19" fmla="*/ 51 h 80"/>
              <a:gd name="T20" fmla="*/ 80 w 80"/>
              <a:gd name="T21" fmla="*/ 28 h 80"/>
              <a:gd name="T22" fmla="*/ 52 w 80"/>
              <a:gd name="T23" fmla="*/ 28 h 80"/>
              <a:gd name="T24" fmla="*/ 52 w 80"/>
              <a:gd name="T25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" h="80">
                <a:moveTo>
                  <a:pt x="52" y="0"/>
                </a:moveTo>
                <a:lnTo>
                  <a:pt x="29" y="0"/>
                </a:lnTo>
                <a:lnTo>
                  <a:pt x="29" y="28"/>
                </a:lnTo>
                <a:lnTo>
                  <a:pt x="0" y="28"/>
                </a:lnTo>
                <a:lnTo>
                  <a:pt x="0" y="51"/>
                </a:lnTo>
                <a:lnTo>
                  <a:pt x="29" y="51"/>
                </a:lnTo>
                <a:lnTo>
                  <a:pt x="29" y="80"/>
                </a:lnTo>
                <a:lnTo>
                  <a:pt x="52" y="80"/>
                </a:lnTo>
                <a:lnTo>
                  <a:pt x="52" y="51"/>
                </a:lnTo>
                <a:lnTo>
                  <a:pt x="80" y="51"/>
                </a:lnTo>
                <a:lnTo>
                  <a:pt x="80" y="28"/>
                </a:lnTo>
                <a:lnTo>
                  <a:pt x="52" y="28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 rot="5400000">
            <a:off x="6524881" y="3155354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565801" y="3140122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535321" y="3444502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 rot="5400000">
            <a:off x="6524881" y="1665597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565801" y="1650365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535321" y="1954745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35759" y="1842085"/>
            <a:ext cx="419417" cy="432840"/>
            <a:chOff x="4487863" y="2698751"/>
            <a:chExt cx="198437" cy="204788"/>
          </a:xfrm>
          <a:solidFill>
            <a:schemeClr val="bg1"/>
          </a:solidFill>
        </p:grpSpPr>
        <p:sp>
          <p:nvSpPr>
            <p:cNvPr id="28" name="Freeform 454"/>
            <p:cNvSpPr/>
            <p:nvPr/>
          </p:nvSpPr>
          <p:spPr bwMode="auto">
            <a:xfrm>
              <a:off x="4613275" y="2889251"/>
              <a:ext cx="23812" cy="14288"/>
            </a:xfrm>
            <a:custGeom>
              <a:avLst/>
              <a:gdLst>
                <a:gd name="T0" fmla="*/ 0 w 15"/>
                <a:gd name="T1" fmla="*/ 9 h 9"/>
                <a:gd name="T2" fmla="*/ 15 w 15"/>
                <a:gd name="T3" fmla="*/ 9 h 9"/>
                <a:gd name="T4" fmla="*/ 15 w 15"/>
                <a:gd name="T5" fmla="*/ 5 h 9"/>
                <a:gd name="T6" fmla="*/ 9 w 15"/>
                <a:gd name="T7" fmla="*/ 0 h 9"/>
                <a:gd name="T8" fmla="*/ 0 w 1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0" y="9"/>
                  </a:moveTo>
                  <a:lnTo>
                    <a:pt x="15" y="9"/>
                  </a:lnTo>
                  <a:lnTo>
                    <a:pt x="15" y="5"/>
                  </a:lnTo>
                  <a:lnTo>
                    <a:pt x="9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55"/>
            <p:cNvSpPr/>
            <p:nvPr/>
          </p:nvSpPr>
          <p:spPr bwMode="auto">
            <a:xfrm>
              <a:off x="4487863" y="2698751"/>
              <a:ext cx="149225" cy="204788"/>
            </a:xfrm>
            <a:custGeom>
              <a:avLst/>
              <a:gdLst>
                <a:gd name="T0" fmla="*/ 11 w 94"/>
                <a:gd name="T1" fmla="*/ 118 h 129"/>
                <a:gd name="T2" fmla="*/ 11 w 94"/>
                <a:gd name="T3" fmla="*/ 38 h 129"/>
                <a:gd name="T4" fmla="*/ 38 w 94"/>
                <a:gd name="T5" fmla="*/ 38 h 129"/>
                <a:gd name="T6" fmla="*/ 38 w 94"/>
                <a:gd name="T7" fmla="*/ 11 h 129"/>
                <a:gd name="T8" fmla="*/ 83 w 94"/>
                <a:gd name="T9" fmla="*/ 11 h 129"/>
                <a:gd name="T10" fmla="*/ 83 w 94"/>
                <a:gd name="T11" fmla="*/ 52 h 129"/>
                <a:gd name="T12" fmla="*/ 88 w 94"/>
                <a:gd name="T13" fmla="*/ 57 h 129"/>
                <a:gd name="T14" fmla="*/ 94 w 94"/>
                <a:gd name="T15" fmla="*/ 52 h 129"/>
                <a:gd name="T16" fmla="*/ 94 w 94"/>
                <a:gd name="T17" fmla="*/ 0 h 129"/>
                <a:gd name="T18" fmla="*/ 28 w 94"/>
                <a:gd name="T19" fmla="*/ 0 h 129"/>
                <a:gd name="T20" fmla="*/ 28 w 94"/>
                <a:gd name="T21" fmla="*/ 1 h 129"/>
                <a:gd name="T22" fmla="*/ 0 w 94"/>
                <a:gd name="T23" fmla="*/ 28 h 129"/>
                <a:gd name="T24" fmla="*/ 0 w 94"/>
                <a:gd name="T25" fmla="*/ 129 h 129"/>
                <a:gd name="T26" fmla="*/ 57 w 94"/>
                <a:gd name="T27" fmla="*/ 129 h 129"/>
                <a:gd name="T28" fmla="*/ 46 w 94"/>
                <a:gd name="T29" fmla="*/ 118 h 129"/>
                <a:gd name="T30" fmla="*/ 11 w 94"/>
                <a:gd name="T31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129">
                  <a:moveTo>
                    <a:pt x="11" y="118"/>
                  </a:moveTo>
                  <a:lnTo>
                    <a:pt x="11" y="38"/>
                  </a:lnTo>
                  <a:lnTo>
                    <a:pt x="38" y="38"/>
                  </a:lnTo>
                  <a:lnTo>
                    <a:pt x="38" y="11"/>
                  </a:lnTo>
                  <a:lnTo>
                    <a:pt x="83" y="11"/>
                  </a:lnTo>
                  <a:lnTo>
                    <a:pt x="83" y="52"/>
                  </a:lnTo>
                  <a:lnTo>
                    <a:pt x="88" y="57"/>
                  </a:lnTo>
                  <a:lnTo>
                    <a:pt x="94" y="52"/>
                  </a:lnTo>
                  <a:lnTo>
                    <a:pt x="94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0" y="28"/>
                  </a:lnTo>
                  <a:lnTo>
                    <a:pt x="0" y="129"/>
                  </a:lnTo>
                  <a:lnTo>
                    <a:pt x="57" y="129"/>
                  </a:lnTo>
                  <a:lnTo>
                    <a:pt x="46" y="118"/>
                  </a:lnTo>
                  <a:lnTo>
                    <a:pt x="11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6"/>
            <p:cNvSpPr/>
            <p:nvPr/>
          </p:nvSpPr>
          <p:spPr bwMode="auto">
            <a:xfrm>
              <a:off x="4570413" y="2781301"/>
              <a:ext cx="115887" cy="115888"/>
            </a:xfrm>
            <a:custGeom>
              <a:avLst/>
              <a:gdLst>
                <a:gd name="T0" fmla="*/ 57 w 73"/>
                <a:gd name="T1" fmla="*/ 73 h 73"/>
                <a:gd name="T2" fmla="*/ 73 w 73"/>
                <a:gd name="T3" fmla="*/ 57 h 73"/>
                <a:gd name="T4" fmla="*/ 52 w 73"/>
                <a:gd name="T5" fmla="*/ 37 h 73"/>
                <a:gd name="T6" fmla="*/ 73 w 73"/>
                <a:gd name="T7" fmla="*/ 16 h 73"/>
                <a:gd name="T8" fmla="*/ 57 w 73"/>
                <a:gd name="T9" fmla="*/ 0 h 73"/>
                <a:gd name="T10" fmla="*/ 36 w 73"/>
                <a:gd name="T11" fmla="*/ 21 h 73"/>
                <a:gd name="T12" fmla="*/ 16 w 73"/>
                <a:gd name="T13" fmla="*/ 0 h 73"/>
                <a:gd name="T14" fmla="*/ 0 w 73"/>
                <a:gd name="T15" fmla="*/ 16 h 73"/>
                <a:gd name="T16" fmla="*/ 20 w 73"/>
                <a:gd name="T17" fmla="*/ 37 h 73"/>
                <a:gd name="T18" fmla="*/ 0 w 73"/>
                <a:gd name="T19" fmla="*/ 57 h 73"/>
                <a:gd name="T20" fmla="*/ 16 w 73"/>
                <a:gd name="T21" fmla="*/ 73 h 73"/>
                <a:gd name="T22" fmla="*/ 36 w 73"/>
                <a:gd name="T23" fmla="*/ 53 h 73"/>
                <a:gd name="T24" fmla="*/ 57 w 73"/>
                <a:gd name="T2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3">
                  <a:moveTo>
                    <a:pt x="57" y="73"/>
                  </a:moveTo>
                  <a:lnTo>
                    <a:pt x="73" y="57"/>
                  </a:lnTo>
                  <a:lnTo>
                    <a:pt x="52" y="37"/>
                  </a:lnTo>
                  <a:lnTo>
                    <a:pt x="73" y="16"/>
                  </a:lnTo>
                  <a:lnTo>
                    <a:pt x="57" y="0"/>
                  </a:lnTo>
                  <a:lnTo>
                    <a:pt x="36" y="21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20" y="37"/>
                  </a:lnTo>
                  <a:lnTo>
                    <a:pt x="0" y="57"/>
                  </a:lnTo>
                  <a:lnTo>
                    <a:pt x="16" y="73"/>
                  </a:lnTo>
                  <a:lnTo>
                    <a:pt x="36" y="53"/>
                  </a:lnTo>
                  <a:lnTo>
                    <a:pt x="57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" name="Freeform 459"/>
          <p:cNvSpPr/>
          <p:nvPr/>
        </p:nvSpPr>
        <p:spPr bwMode="auto">
          <a:xfrm>
            <a:off x="6843453" y="3372789"/>
            <a:ext cx="281321" cy="388346"/>
          </a:xfrm>
          <a:custGeom>
            <a:avLst/>
            <a:gdLst>
              <a:gd name="T0" fmla="*/ 10 w 92"/>
              <a:gd name="T1" fmla="*/ 117 h 127"/>
              <a:gd name="T2" fmla="*/ 10 w 92"/>
              <a:gd name="T3" fmla="*/ 37 h 127"/>
              <a:gd name="T4" fmla="*/ 37 w 92"/>
              <a:gd name="T5" fmla="*/ 37 h 127"/>
              <a:gd name="T6" fmla="*/ 37 w 92"/>
              <a:gd name="T7" fmla="*/ 11 h 127"/>
              <a:gd name="T8" fmla="*/ 81 w 92"/>
              <a:gd name="T9" fmla="*/ 11 h 127"/>
              <a:gd name="T10" fmla="*/ 81 w 92"/>
              <a:gd name="T11" fmla="*/ 33 h 127"/>
              <a:gd name="T12" fmla="*/ 88 w 92"/>
              <a:gd name="T13" fmla="*/ 40 h 127"/>
              <a:gd name="T14" fmla="*/ 92 w 92"/>
              <a:gd name="T15" fmla="*/ 43 h 127"/>
              <a:gd name="T16" fmla="*/ 92 w 92"/>
              <a:gd name="T17" fmla="*/ 0 h 127"/>
              <a:gd name="T18" fmla="*/ 27 w 92"/>
              <a:gd name="T19" fmla="*/ 0 h 127"/>
              <a:gd name="T20" fmla="*/ 27 w 92"/>
              <a:gd name="T21" fmla="*/ 0 h 127"/>
              <a:gd name="T22" fmla="*/ 0 w 92"/>
              <a:gd name="T23" fmla="*/ 27 h 127"/>
              <a:gd name="T24" fmla="*/ 0 w 92"/>
              <a:gd name="T25" fmla="*/ 127 h 127"/>
              <a:gd name="T26" fmla="*/ 71 w 92"/>
              <a:gd name="T27" fmla="*/ 127 h 127"/>
              <a:gd name="T28" fmla="*/ 71 w 92"/>
              <a:gd name="T29" fmla="*/ 117 h 127"/>
              <a:gd name="T30" fmla="*/ 10 w 92"/>
              <a:gd name="T31" fmla="*/ 11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" h="127">
                <a:moveTo>
                  <a:pt x="10" y="117"/>
                </a:moveTo>
                <a:lnTo>
                  <a:pt x="10" y="37"/>
                </a:lnTo>
                <a:lnTo>
                  <a:pt x="37" y="37"/>
                </a:lnTo>
                <a:lnTo>
                  <a:pt x="37" y="11"/>
                </a:lnTo>
                <a:lnTo>
                  <a:pt x="81" y="11"/>
                </a:lnTo>
                <a:lnTo>
                  <a:pt x="81" y="33"/>
                </a:lnTo>
                <a:lnTo>
                  <a:pt x="88" y="40"/>
                </a:lnTo>
                <a:lnTo>
                  <a:pt x="92" y="43"/>
                </a:lnTo>
                <a:lnTo>
                  <a:pt x="92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7"/>
                </a:lnTo>
                <a:lnTo>
                  <a:pt x="71" y="127"/>
                </a:lnTo>
                <a:lnTo>
                  <a:pt x="71" y="117"/>
                </a:lnTo>
                <a:lnTo>
                  <a:pt x="10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460"/>
          <p:cNvSpPr/>
          <p:nvPr/>
        </p:nvSpPr>
        <p:spPr bwMode="auto">
          <a:xfrm>
            <a:off x="6959651" y="3519565"/>
            <a:ext cx="275205" cy="241570"/>
          </a:xfrm>
          <a:custGeom>
            <a:avLst/>
            <a:gdLst>
              <a:gd name="T0" fmla="*/ 44 w 90"/>
              <a:gd name="T1" fmla="*/ 0 h 79"/>
              <a:gd name="T2" fmla="*/ 44 w 90"/>
              <a:gd name="T3" fmla="*/ 29 h 79"/>
              <a:gd name="T4" fmla="*/ 0 w 90"/>
              <a:gd name="T5" fmla="*/ 29 h 79"/>
              <a:gd name="T6" fmla="*/ 0 w 90"/>
              <a:gd name="T7" fmla="*/ 49 h 79"/>
              <a:gd name="T8" fmla="*/ 44 w 90"/>
              <a:gd name="T9" fmla="*/ 49 h 79"/>
              <a:gd name="T10" fmla="*/ 44 w 90"/>
              <a:gd name="T11" fmla="*/ 79 h 79"/>
              <a:gd name="T12" fmla="*/ 90 w 90"/>
              <a:gd name="T13" fmla="*/ 40 h 79"/>
              <a:gd name="T14" fmla="*/ 44 w 90"/>
              <a:gd name="T1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" h="79">
                <a:moveTo>
                  <a:pt x="44" y="0"/>
                </a:moveTo>
                <a:lnTo>
                  <a:pt x="44" y="29"/>
                </a:lnTo>
                <a:lnTo>
                  <a:pt x="0" y="29"/>
                </a:lnTo>
                <a:lnTo>
                  <a:pt x="0" y="49"/>
                </a:lnTo>
                <a:lnTo>
                  <a:pt x="44" y="49"/>
                </a:lnTo>
                <a:lnTo>
                  <a:pt x="44" y="79"/>
                </a:lnTo>
                <a:lnTo>
                  <a:pt x="90" y="40"/>
                </a:lnTo>
                <a:lnTo>
                  <a:pt x="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 rot="5400000">
            <a:off x="6524881" y="4645111"/>
            <a:ext cx="966717" cy="833377"/>
          </a:xfrm>
          <a:prstGeom prst="hexag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7565801" y="4629879"/>
            <a:ext cx="18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535321" y="4934259"/>
            <a:ext cx="3626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423"/>
          <p:cNvSpPr/>
          <p:nvPr/>
        </p:nvSpPr>
        <p:spPr bwMode="auto">
          <a:xfrm>
            <a:off x="6863773" y="4897120"/>
            <a:ext cx="281334" cy="344404"/>
          </a:xfrm>
          <a:custGeom>
            <a:avLst/>
            <a:gdLst>
              <a:gd name="T0" fmla="*/ 82 w 93"/>
              <a:gd name="T1" fmla="*/ 118 h 129"/>
              <a:gd name="T2" fmla="*/ 11 w 93"/>
              <a:gd name="T3" fmla="*/ 118 h 129"/>
              <a:gd name="T4" fmla="*/ 11 w 93"/>
              <a:gd name="T5" fmla="*/ 38 h 129"/>
              <a:gd name="T6" fmla="*/ 37 w 93"/>
              <a:gd name="T7" fmla="*/ 38 h 129"/>
              <a:gd name="T8" fmla="*/ 37 w 93"/>
              <a:gd name="T9" fmla="*/ 11 h 129"/>
              <a:gd name="T10" fmla="*/ 82 w 93"/>
              <a:gd name="T11" fmla="*/ 11 h 129"/>
              <a:gd name="T12" fmla="*/ 82 w 93"/>
              <a:gd name="T13" fmla="*/ 22 h 129"/>
              <a:gd name="T14" fmla="*/ 92 w 93"/>
              <a:gd name="T15" fmla="*/ 12 h 129"/>
              <a:gd name="T16" fmla="*/ 93 w 93"/>
              <a:gd name="T17" fmla="*/ 12 h 129"/>
              <a:gd name="T18" fmla="*/ 93 w 93"/>
              <a:gd name="T19" fmla="*/ 0 h 129"/>
              <a:gd name="T20" fmla="*/ 27 w 93"/>
              <a:gd name="T21" fmla="*/ 0 h 129"/>
              <a:gd name="T22" fmla="*/ 27 w 93"/>
              <a:gd name="T23" fmla="*/ 0 h 129"/>
              <a:gd name="T24" fmla="*/ 0 w 93"/>
              <a:gd name="T25" fmla="*/ 27 h 129"/>
              <a:gd name="T26" fmla="*/ 0 w 93"/>
              <a:gd name="T27" fmla="*/ 129 h 129"/>
              <a:gd name="T28" fmla="*/ 93 w 93"/>
              <a:gd name="T29" fmla="*/ 129 h 129"/>
              <a:gd name="T30" fmla="*/ 93 w 93"/>
              <a:gd name="T31" fmla="*/ 81 h 129"/>
              <a:gd name="T32" fmla="*/ 82 w 93"/>
              <a:gd name="T33" fmla="*/ 91 h 129"/>
              <a:gd name="T34" fmla="*/ 82 w 93"/>
              <a:gd name="T35" fmla="*/ 118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129">
                <a:moveTo>
                  <a:pt x="82" y="118"/>
                </a:moveTo>
                <a:lnTo>
                  <a:pt x="11" y="118"/>
                </a:lnTo>
                <a:lnTo>
                  <a:pt x="11" y="38"/>
                </a:lnTo>
                <a:lnTo>
                  <a:pt x="37" y="38"/>
                </a:lnTo>
                <a:lnTo>
                  <a:pt x="37" y="11"/>
                </a:lnTo>
                <a:lnTo>
                  <a:pt x="82" y="11"/>
                </a:lnTo>
                <a:lnTo>
                  <a:pt x="82" y="22"/>
                </a:lnTo>
                <a:lnTo>
                  <a:pt x="92" y="12"/>
                </a:lnTo>
                <a:lnTo>
                  <a:pt x="93" y="12"/>
                </a:lnTo>
                <a:lnTo>
                  <a:pt x="93" y="0"/>
                </a:lnTo>
                <a:lnTo>
                  <a:pt x="27" y="0"/>
                </a:lnTo>
                <a:lnTo>
                  <a:pt x="27" y="0"/>
                </a:lnTo>
                <a:lnTo>
                  <a:pt x="0" y="27"/>
                </a:lnTo>
                <a:lnTo>
                  <a:pt x="0" y="129"/>
                </a:lnTo>
                <a:lnTo>
                  <a:pt x="93" y="129"/>
                </a:lnTo>
                <a:lnTo>
                  <a:pt x="93" y="81"/>
                </a:lnTo>
                <a:lnTo>
                  <a:pt x="82" y="91"/>
                </a:lnTo>
                <a:lnTo>
                  <a:pt x="82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424"/>
          <p:cNvSpPr>
            <a:spLocks noEditPoints="1"/>
          </p:cNvSpPr>
          <p:nvPr/>
        </p:nvSpPr>
        <p:spPr bwMode="auto">
          <a:xfrm>
            <a:off x="6978727" y="4950516"/>
            <a:ext cx="245033" cy="216254"/>
          </a:xfrm>
          <a:custGeom>
            <a:avLst/>
            <a:gdLst>
              <a:gd name="T0" fmla="*/ 10 w 81"/>
              <a:gd name="T1" fmla="*/ 52 h 81"/>
              <a:gd name="T2" fmla="*/ 10 w 81"/>
              <a:gd name="T3" fmla="*/ 52 h 81"/>
              <a:gd name="T4" fmla="*/ 10 w 81"/>
              <a:gd name="T5" fmla="*/ 52 h 81"/>
              <a:gd name="T6" fmla="*/ 10 w 81"/>
              <a:gd name="T7" fmla="*/ 52 h 81"/>
              <a:gd name="T8" fmla="*/ 0 w 81"/>
              <a:gd name="T9" fmla="*/ 81 h 81"/>
              <a:gd name="T10" fmla="*/ 29 w 81"/>
              <a:gd name="T11" fmla="*/ 71 h 81"/>
              <a:gd name="T12" fmla="*/ 29 w 81"/>
              <a:gd name="T13" fmla="*/ 71 h 81"/>
              <a:gd name="T14" fmla="*/ 29 w 81"/>
              <a:gd name="T15" fmla="*/ 71 h 81"/>
              <a:gd name="T16" fmla="*/ 29 w 81"/>
              <a:gd name="T17" fmla="*/ 71 h 81"/>
              <a:gd name="T18" fmla="*/ 81 w 81"/>
              <a:gd name="T19" fmla="*/ 19 h 81"/>
              <a:gd name="T20" fmla="*/ 62 w 81"/>
              <a:gd name="T21" fmla="*/ 0 h 81"/>
              <a:gd name="T22" fmla="*/ 10 w 81"/>
              <a:gd name="T23" fmla="*/ 52 h 81"/>
              <a:gd name="T24" fmla="*/ 10 w 81"/>
              <a:gd name="T25" fmla="*/ 52 h 81"/>
              <a:gd name="T26" fmla="*/ 27 w 81"/>
              <a:gd name="T27" fmla="*/ 67 h 81"/>
              <a:gd name="T28" fmla="*/ 7 w 81"/>
              <a:gd name="T29" fmla="*/ 74 h 81"/>
              <a:gd name="T30" fmla="*/ 14 w 81"/>
              <a:gd name="T31" fmla="*/ 54 h 81"/>
              <a:gd name="T32" fmla="*/ 27 w 81"/>
              <a:gd name="T33" fmla="*/ 67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" h="81">
                <a:moveTo>
                  <a:pt x="10" y="52"/>
                </a:moveTo>
                <a:lnTo>
                  <a:pt x="10" y="52"/>
                </a:lnTo>
                <a:lnTo>
                  <a:pt x="10" y="52"/>
                </a:lnTo>
                <a:lnTo>
                  <a:pt x="10" y="52"/>
                </a:lnTo>
                <a:lnTo>
                  <a:pt x="0" y="81"/>
                </a:lnTo>
                <a:lnTo>
                  <a:pt x="29" y="71"/>
                </a:lnTo>
                <a:lnTo>
                  <a:pt x="29" y="71"/>
                </a:lnTo>
                <a:lnTo>
                  <a:pt x="29" y="71"/>
                </a:lnTo>
                <a:lnTo>
                  <a:pt x="29" y="71"/>
                </a:lnTo>
                <a:lnTo>
                  <a:pt x="81" y="19"/>
                </a:lnTo>
                <a:lnTo>
                  <a:pt x="62" y="0"/>
                </a:lnTo>
                <a:lnTo>
                  <a:pt x="10" y="52"/>
                </a:lnTo>
                <a:lnTo>
                  <a:pt x="10" y="52"/>
                </a:lnTo>
                <a:close/>
                <a:moveTo>
                  <a:pt x="27" y="67"/>
                </a:moveTo>
                <a:lnTo>
                  <a:pt x="7" y="74"/>
                </a:lnTo>
                <a:lnTo>
                  <a:pt x="14" y="54"/>
                </a:lnTo>
                <a:lnTo>
                  <a:pt x="2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21" y="1712841"/>
            <a:ext cx="2816693" cy="38916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88518" y="1714051"/>
            <a:ext cx="8102158" cy="94561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/>
            <a:endParaRPr lang="zh-CN" altLang="en-US" sz="3190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88518" y="2768626"/>
            <a:ext cx="8102158" cy="27173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9676" y="196018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07940" y="3447906"/>
            <a:ext cx="774359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中秋节，又称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月夕、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秋节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仲秋节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、八月节、八月会、追月节、玩月节、拜月节、女儿节或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团圆节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，是流行于中国众多民族与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汉字文化圈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诸国的传统文化节日，时在农历八月十五；因其恰值三秋之半，故名，也有些地方将中秋节定在八月十六</a:t>
            </a:r>
            <a:r>
              <a:rPr lang="zh-CN" altLang="en-US" sz="1400" b="1" dirty="0"/>
              <a:t>。</a:t>
            </a:r>
            <a:endParaRPr lang="en-US" altLang="zh-CN" sz="1400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07940" y="4373717"/>
            <a:ext cx="774359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中秋节自古便有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祭月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、赏月、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拜月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、吃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月饼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、赏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桂花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饮桂花酒、等习俗，流传至今，经久不息。中秋节以月之圆兆人之团圆，为寄托思念故乡，思念亲人之情，祈盼丰收、幸福，成为丰富多彩、弥足珍贵的文化遗产。中秋节与端午节、春节、清明节并称为中国四大传统节日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413948" y="3085970"/>
            <a:ext cx="15286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中秋节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34009" y="192723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834" y="891323"/>
            <a:ext cx="2396246" cy="7373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31168" y="1798223"/>
            <a:ext cx="2007916" cy="3445146"/>
            <a:chOff x="1668048" y="2092863"/>
            <a:chExt cx="2007916" cy="3445146"/>
          </a:xfrm>
        </p:grpSpPr>
        <p:grpSp>
          <p:nvGrpSpPr>
            <p:cNvPr id="7" name="组合 6"/>
            <p:cNvGrpSpPr/>
            <p:nvPr/>
          </p:nvGrpSpPr>
          <p:grpSpPr>
            <a:xfrm>
              <a:off x="1808226" y="2092863"/>
              <a:ext cx="1706880" cy="1706880"/>
              <a:chOff x="1808226" y="2092863"/>
              <a:chExt cx="1706880" cy="170688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2406078" y="2534928"/>
                <a:ext cx="560641" cy="691319"/>
                <a:chOff x="1876426" y="3554414"/>
                <a:chExt cx="211137" cy="260350"/>
              </a:xfrm>
              <a:solidFill>
                <a:schemeClr val="bg1"/>
              </a:solidFill>
            </p:grpSpPr>
            <p:sp>
              <p:nvSpPr>
                <p:cNvPr id="12" name="Freeform 174"/>
                <p:cNvSpPr/>
                <p:nvPr/>
              </p:nvSpPr>
              <p:spPr bwMode="auto">
                <a:xfrm>
                  <a:off x="1876426" y="3656014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" name="文本框 7"/>
            <p:cNvSpPr txBox="1"/>
            <p:nvPr/>
          </p:nvSpPr>
          <p:spPr>
            <a:xfrm>
              <a:off x="1668048" y="4460791"/>
              <a:ext cx="200791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6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37186" y="3993659"/>
              <a:ext cx="12696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r>
                <a:rPr lang="zh-CN" altLang="en-US" sz="2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endPara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18203" y="1798223"/>
            <a:ext cx="2007916" cy="3445146"/>
            <a:chOff x="3848683" y="1798223"/>
            <a:chExt cx="2007916" cy="3445146"/>
          </a:xfrm>
        </p:grpSpPr>
        <p:grpSp>
          <p:nvGrpSpPr>
            <p:cNvPr id="15" name="组合 14"/>
            <p:cNvGrpSpPr/>
            <p:nvPr/>
          </p:nvGrpSpPr>
          <p:grpSpPr>
            <a:xfrm>
              <a:off x="3848683" y="1798223"/>
              <a:ext cx="2007916" cy="3445146"/>
              <a:chOff x="1668048" y="2092863"/>
              <a:chExt cx="2007916" cy="3445146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Freeform 367"/>
            <p:cNvSpPr>
              <a:spLocks noEditPoints="1"/>
            </p:cNvSpPr>
            <p:nvPr/>
          </p:nvSpPr>
          <p:spPr bwMode="auto">
            <a:xfrm>
              <a:off x="4593912" y="2336800"/>
              <a:ext cx="558316" cy="5948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05238" y="1798223"/>
            <a:ext cx="2007916" cy="3445146"/>
            <a:chOff x="6435718" y="1798223"/>
            <a:chExt cx="2007916" cy="3445146"/>
          </a:xfrm>
        </p:grpSpPr>
        <p:grpSp>
          <p:nvGrpSpPr>
            <p:cNvPr id="21" name="组合 20"/>
            <p:cNvGrpSpPr/>
            <p:nvPr/>
          </p:nvGrpSpPr>
          <p:grpSpPr>
            <a:xfrm>
              <a:off x="6435718" y="1798223"/>
              <a:ext cx="2007916" cy="3445146"/>
              <a:chOff x="1668048" y="2092863"/>
              <a:chExt cx="2007916" cy="344514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142251" y="2344885"/>
              <a:ext cx="594850" cy="613555"/>
              <a:chOff x="9117013" y="5110164"/>
              <a:chExt cx="252413" cy="260350"/>
            </a:xfrm>
            <a:solidFill>
              <a:schemeClr val="bg1"/>
            </a:solidFill>
          </p:grpSpPr>
          <p:sp>
            <p:nvSpPr>
              <p:cNvPr id="23" name="Freeform 378"/>
              <p:cNvSpPr/>
              <p:nvPr/>
            </p:nvSpPr>
            <p:spPr bwMode="auto">
              <a:xfrm>
                <a:off x="9117013" y="5273676"/>
                <a:ext cx="252413" cy="96838"/>
              </a:xfrm>
              <a:custGeom>
                <a:avLst/>
                <a:gdLst>
                  <a:gd name="T0" fmla="*/ 34 w 280"/>
                  <a:gd name="T1" fmla="*/ 75 h 108"/>
                  <a:gd name="T2" fmla="*/ 10 w 280"/>
                  <a:gd name="T3" fmla="*/ 75 h 108"/>
                  <a:gd name="T4" fmla="*/ 0 w 280"/>
                  <a:gd name="T5" fmla="*/ 85 h 108"/>
                  <a:gd name="T6" fmla="*/ 0 w 280"/>
                  <a:gd name="T7" fmla="*/ 98 h 108"/>
                  <a:gd name="T8" fmla="*/ 10 w 280"/>
                  <a:gd name="T9" fmla="*/ 108 h 108"/>
                  <a:gd name="T10" fmla="*/ 270 w 280"/>
                  <a:gd name="T11" fmla="*/ 108 h 108"/>
                  <a:gd name="T12" fmla="*/ 280 w 280"/>
                  <a:gd name="T13" fmla="*/ 98 h 108"/>
                  <a:gd name="T14" fmla="*/ 280 w 280"/>
                  <a:gd name="T15" fmla="*/ 85 h 108"/>
                  <a:gd name="T16" fmla="*/ 270 w 280"/>
                  <a:gd name="T17" fmla="*/ 75 h 108"/>
                  <a:gd name="T18" fmla="*/ 248 w 280"/>
                  <a:gd name="T19" fmla="*/ 75 h 108"/>
                  <a:gd name="T20" fmla="*/ 220 w 280"/>
                  <a:gd name="T21" fmla="*/ 0 h 108"/>
                  <a:gd name="T22" fmla="*/ 62 w 280"/>
                  <a:gd name="T23" fmla="*/ 0 h 108"/>
                  <a:gd name="T24" fmla="*/ 34 w 280"/>
                  <a:gd name="T25" fmla="*/ 7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379"/>
              <p:cNvSpPr/>
              <p:nvPr/>
            </p:nvSpPr>
            <p:spPr bwMode="auto">
              <a:xfrm>
                <a:off x="9209088" y="5110164"/>
                <a:ext cx="69850" cy="68263"/>
              </a:xfrm>
              <a:custGeom>
                <a:avLst/>
                <a:gdLst>
                  <a:gd name="T0" fmla="*/ 54 w 78"/>
                  <a:gd name="T1" fmla="*/ 9 h 75"/>
                  <a:gd name="T2" fmla="*/ 39 w 78"/>
                  <a:gd name="T3" fmla="*/ 0 h 75"/>
                  <a:gd name="T4" fmla="*/ 24 w 78"/>
                  <a:gd name="T5" fmla="*/ 10 h 75"/>
                  <a:gd name="T6" fmla="*/ 0 w 78"/>
                  <a:gd name="T7" fmla="*/ 75 h 75"/>
                  <a:gd name="T8" fmla="*/ 78 w 78"/>
                  <a:gd name="T9" fmla="*/ 75 h 75"/>
                  <a:gd name="T10" fmla="*/ 54 w 78"/>
                  <a:gd name="T11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380"/>
              <p:cNvSpPr/>
              <p:nvPr/>
            </p:nvSpPr>
            <p:spPr bwMode="auto">
              <a:xfrm>
                <a:off x="9182101" y="5203826"/>
                <a:ext cx="122238" cy="44450"/>
              </a:xfrm>
              <a:custGeom>
                <a:avLst/>
                <a:gdLst>
                  <a:gd name="T0" fmla="*/ 10 w 77"/>
                  <a:gd name="T1" fmla="*/ 0 h 28"/>
                  <a:gd name="T2" fmla="*/ 0 w 77"/>
                  <a:gd name="T3" fmla="*/ 28 h 28"/>
                  <a:gd name="T4" fmla="*/ 77 w 77"/>
                  <a:gd name="T5" fmla="*/ 28 h 28"/>
                  <a:gd name="T6" fmla="*/ 67 w 77"/>
                  <a:gd name="T7" fmla="*/ 0 h 28"/>
                  <a:gd name="T8" fmla="*/ 10 w 7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8">
                    <a:moveTo>
                      <a:pt x="10" y="0"/>
                    </a:moveTo>
                    <a:lnTo>
                      <a:pt x="0" y="28"/>
                    </a:lnTo>
                    <a:lnTo>
                      <a:pt x="77" y="28"/>
                    </a:lnTo>
                    <a:lnTo>
                      <a:pt x="67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992274" y="1798223"/>
            <a:ext cx="2007916" cy="3445146"/>
            <a:chOff x="9022754" y="1798223"/>
            <a:chExt cx="2007916" cy="3445146"/>
          </a:xfrm>
        </p:grpSpPr>
        <p:grpSp>
          <p:nvGrpSpPr>
            <p:cNvPr id="30" name="组合 29"/>
            <p:cNvGrpSpPr/>
            <p:nvPr/>
          </p:nvGrpSpPr>
          <p:grpSpPr>
            <a:xfrm>
              <a:off x="9022754" y="1798223"/>
              <a:ext cx="2007916" cy="3445146"/>
              <a:chOff x="1668048" y="2092863"/>
              <a:chExt cx="2007916" cy="344514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808226" y="2092863"/>
                <a:ext cx="1706880" cy="170688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668048" y="4460791"/>
                <a:ext cx="20079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发布并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为您提供专业的</a:t>
                </a:r>
                <a:r>
                  <a:rPr lang="en-US" altLang="zh-CN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  <a:r>
                  <a:rPr lang="zh-CN" altLang="en-US" sz="16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037186" y="3993659"/>
                <a:ext cx="1269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</a:t>
                </a:r>
                <a:r>
                  <a:rPr lang="zh-CN" altLang="en-US" sz="20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的标题</a:t>
                </a:r>
                <a:endParaRPr lang="zh-CN" altLang="en-US" sz="2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761081" y="2430439"/>
              <a:ext cx="531261" cy="528001"/>
              <a:chOff x="9631363" y="4592639"/>
              <a:chExt cx="258763" cy="257175"/>
            </a:xfrm>
            <a:solidFill>
              <a:schemeClr val="bg1"/>
            </a:solidFill>
          </p:grpSpPr>
          <p:sp>
            <p:nvSpPr>
              <p:cNvPr id="32" name="Freeform 229"/>
              <p:cNvSpPr>
                <a:spLocks noEditPoints="1"/>
              </p:cNvSpPr>
              <p:nvPr/>
            </p:nvSpPr>
            <p:spPr bwMode="auto">
              <a:xfrm>
                <a:off x="9631363" y="4592639"/>
                <a:ext cx="258763" cy="257175"/>
              </a:xfrm>
              <a:custGeom>
                <a:avLst/>
                <a:gdLst>
                  <a:gd name="T0" fmla="*/ 249 w 288"/>
                  <a:gd name="T1" fmla="*/ 60 h 286"/>
                  <a:gd name="T2" fmla="*/ 138 w 288"/>
                  <a:gd name="T3" fmla="*/ 27 h 286"/>
                  <a:gd name="T4" fmla="*/ 86 w 288"/>
                  <a:gd name="T5" fmla="*/ 0 h 286"/>
                  <a:gd name="T6" fmla="*/ 68 w 288"/>
                  <a:gd name="T7" fmla="*/ 17 h 286"/>
                  <a:gd name="T8" fmla="*/ 68 w 288"/>
                  <a:gd name="T9" fmla="*/ 18 h 286"/>
                  <a:gd name="T10" fmla="*/ 32 w 288"/>
                  <a:gd name="T11" fmla="*/ 104 h 286"/>
                  <a:gd name="T12" fmla="*/ 16 w 288"/>
                  <a:gd name="T13" fmla="*/ 103 h 286"/>
                  <a:gd name="T14" fmla="*/ 0 w 288"/>
                  <a:gd name="T15" fmla="*/ 118 h 286"/>
                  <a:gd name="T16" fmla="*/ 5 w 288"/>
                  <a:gd name="T17" fmla="*/ 182 h 286"/>
                  <a:gd name="T18" fmla="*/ 17 w 288"/>
                  <a:gd name="T19" fmla="*/ 186 h 286"/>
                  <a:gd name="T20" fmla="*/ 75 w 288"/>
                  <a:gd name="T21" fmla="*/ 237 h 286"/>
                  <a:gd name="T22" fmla="*/ 71 w 288"/>
                  <a:gd name="T23" fmla="*/ 270 h 286"/>
                  <a:gd name="T24" fmla="*/ 87 w 288"/>
                  <a:gd name="T25" fmla="*/ 286 h 286"/>
                  <a:gd name="T26" fmla="*/ 150 w 288"/>
                  <a:gd name="T27" fmla="*/ 280 h 286"/>
                  <a:gd name="T28" fmla="*/ 153 w 288"/>
                  <a:gd name="T29" fmla="*/ 268 h 286"/>
                  <a:gd name="T30" fmla="*/ 156 w 288"/>
                  <a:gd name="T31" fmla="*/ 262 h 286"/>
                  <a:gd name="T32" fmla="*/ 162 w 288"/>
                  <a:gd name="T33" fmla="*/ 268 h 286"/>
                  <a:gd name="T34" fmla="*/ 165 w 288"/>
                  <a:gd name="T35" fmla="*/ 280 h 286"/>
                  <a:gd name="T36" fmla="*/ 228 w 288"/>
                  <a:gd name="T37" fmla="*/ 286 h 286"/>
                  <a:gd name="T38" fmla="*/ 244 w 288"/>
                  <a:gd name="T39" fmla="*/ 270 h 286"/>
                  <a:gd name="T40" fmla="*/ 240 w 288"/>
                  <a:gd name="T41" fmla="*/ 236 h 286"/>
                  <a:gd name="T42" fmla="*/ 224 w 288"/>
                  <a:gd name="T43" fmla="*/ 223 h 286"/>
                  <a:gd name="T44" fmla="*/ 224 w 288"/>
                  <a:gd name="T45" fmla="*/ 266 h 286"/>
                  <a:gd name="T46" fmla="*/ 185 w 288"/>
                  <a:gd name="T47" fmla="*/ 240 h 286"/>
                  <a:gd name="T48" fmla="*/ 156 w 288"/>
                  <a:gd name="T49" fmla="*/ 243 h 286"/>
                  <a:gd name="T50" fmla="*/ 130 w 288"/>
                  <a:gd name="T51" fmla="*/ 241 h 286"/>
                  <a:gd name="T52" fmla="*/ 91 w 288"/>
                  <a:gd name="T53" fmla="*/ 266 h 286"/>
                  <a:gd name="T54" fmla="*/ 91 w 288"/>
                  <a:gd name="T55" fmla="*/ 224 h 286"/>
                  <a:gd name="T56" fmla="*/ 46 w 288"/>
                  <a:gd name="T57" fmla="*/ 164 h 286"/>
                  <a:gd name="T58" fmla="*/ 20 w 288"/>
                  <a:gd name="T59" fmla="*/ 122 h 286"/>
                  <a:gd name="T60" fmla="*/ 48 w 288"/>
                  <a:gd name="T61" fmla="*/ 117 h 286"/>
                  <a:gd name="T62" fmla="*/ 88 w 288"/>
                  <a:gd name="T63" fmla="*/ 65 h 286"/>
                  <a:gd name="T64" fmla="*/ 135 w 288"/>
                  <a:gd name="T65" fmla="*/ 47 h 286"/>
                  <a:gd name="T66" fmla="*/ 156 w 288"/>
                  <a:gd name="T67" fmla="*/ 45 h 286"/>
                  <a:gd name="T68" fmla="*/ 269 w 288"/>
                  <a:gd name="T69" fmla="*/ 144 h 286"/>
                  <a:gd name="T70" fmla="*/ 224 w 288"/>
                  <a:gd name="T71" fmla="*/ 22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88" h="286">
                    <a:moveTo>
                      <a:pt x="288" y="144"/>
                    </a:moveTo>
                    <a:cubicBezTo>
                      <a:pt x="288" y="111"/>
                      <a:pt x="273" y="81"/>
                      <a:pt x="249" y="60"/>
                    </a:cubicBezTo>
                    <a:cubicBezTo>
                      <a:pt x="225" y="39"/>
                      <a:pt x="192" y="26"/>
                      <a:pt x="156" y="26"/>
                    </a:cubicBezTo>
                    <a:cubicBezTo>
                      <a:pt x="150" y="26"/>
                      <a:pt x="144" y="26"/>
                      <a:pt x="138" y="27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2" y="0"/>
                      <a:pt x="89" y="0"/>
                      <a:pt x="86" y="0"/>
                    </a:cubicBezTo>
                    <a:cubicBezTo>
                      <a:pt x="83" y="0"/>
                      <a:pt x="80" y="0"/>
                      <a:pt x="77" y="2"/>
                    </a:cubicBezTo>
                    <a:cubicBezTo>
                      <a:pt x="72" y="5"/>
                      <a:pt x="68" y="11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8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52" y="68"/>
                      <a:pt x="40" y="85"/>
                      <a:pt x="32" y="104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7" y="103"/>
                      <a:pt x="16" y="103"/>
                      <a:pt x="16" y="103"/>
                    </a:cubicBezTo>
                    <a:cubicBezTo>
                      <a:pt x="12" y="103"/>
                      <a:pt x="8" y="104"/>
                      <a:pt x="5" y="107"/>
                    </a:cubicBezTo>
                    <a:cubicBezTo>
                      <a:pt x="2" y="110"/>
                      <a:pt x="0" y="114"/>
                      <a:pt x="0" y="118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5"/>
                      <a:pt x="2" y="179"/>
                      <a:pt x="5" y="182"/>
                    </a:cubicBezTo>
                    <a:cubicBezTo>
                      <a:pt x="8" y="184"/>
                      <a:pt x="12" y="186"/>
                      <a:pt x="16" y="186"/>
                    </a:cubicBezTo>
                    <a:cubicBezTo>
                      <a:pt x="16" y="186"/>
                      <a:pt x="17" y="186"/>
                      <a:pt x="17" y="186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41" y="206"/>
                      <a:pt x="56" y="224"/>
                      <a:pt x="75" y="237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71" y="269"/>
                      <a:pt x="71" y="269"/>
                      <a:pt x="71" y="270"/>
                    </a:cubicBezTo>
                    <a:cubicBezTo>
                      <a:pt x="71" y="274"/>
                      <a:pt x="73" y="277"/>
                      <a:pt x="75" y="280"/>
                    </a:cubicBezTo>
                    <a:cubicBezTo>
                      <a:pt x="78" y="284"/>
                      <a:pt x="82" y="286"/>
                      <a:pt x="87" y="286"/>
                    </a:cubicBezTo>
                    <a:cubicBezTo>
                      <a:pt x="138" y="286"/>
                      <a:pt x="138" y="286"/>
                      <a:pt x="138" y="286"/>
                    </a:cubicBezTo>
                    <a:cubicBezTo>
                      <a:pt x="142" y="286"/>
                      <a:pt x="147" y="284"/>
                      <a:pt x="150" y="280"/>
                    </a:cubicBezTo>
                    <a:cubicBezTo>
                      <a:pt x="152" y="277"/>
                      <a:pt x="153" y="274"/>
                      <a:pt x="153" y="270"/>
                    </a:cubicBezTo>
                    <a:cubicBezTo>
                      <a:pt x="153" y="269"/>
                      <a:pt x="153" y="269"/>
                      <a:pt x="153" y="268"/>
                    </a:cubicBezTo>
                    <a:cubicBezTo>
                      <a:pt x="153" y="262"/>
                      <a:pt x="153" y="262"/>
                      <a:pt x="153" y="262"/>
                    </a:cubicBezTo>
                    <a:cubicBezTo>
                      <a:pt x="154" y="262"/>
                      <a:pt x="155" y="262"/>
                      <a:pt x="156" y="262"/>
                    </a:cubicBezTo>
                    <a:cubicBezTo>
                      <a:pt x="158" y="262"/>
                      <a:pt x="160" y="262"/>
                      <a:pt x="162" y="262"/>
                    </a:cubicBezTo>
                    <a:cubicBezTo>
                      <a:pt x="162" y="268"/>
                      <a:pt x="162" y="268"/>
                      <a:pt x="162" y="268"/>
                    </a:cubicBezTo>
                    <a:cubicBezTo>
                      <a:pt x="162" y="269"/>
                      <a:pt x="161" y="269"/>
                      <a:pt x="161" y="270"/>
                    </a:cubicBezTo>
                    <a:cubicBezTo>
                      <a:pt x="161" y="274"/>
                      <a:pt x="163" y="277"/>
                      <a:pt x="165" y="280"/>
                    </a:cubicBezTo>
                    <a:cubicBezTo>
                      <a:pt x="168" y="284"/>
                      <a:pt x="173" y="286"/>
                      <a:pt x="177" y="286"/>
                    </a:cubicBezTo>
                    <a:cubicBezTo>
                      <a:pt x="228" y="286"/>
                      <a:pt x="228" y="286"/>
                      <a:pt x="228" y="286"/>
                    </a:cubicBezTo>
                    <a:cubicBezTo>
                      <a:pt x="233" y="285"/>
                      <a:pt x="237" y="284"/>
                      <a:pt x="240" y="280"/>
                    </a:cubicBezTo>
                    <a:cubicBezTo>
                      <a:pt x="242" y="277"/>
                      <a:pt x="244" y="274"/>
                      <a:pt x="244" y="270"/>
                    </a:cubicBezTo>
                    <a:cubicBezTo>
                      <a:pt x="244" y="269"/>
                      <a:pt x="244" y="269"/>
                      <a:pt x="243" y="268"/>
                    </a:cubicBezTo>
                    <a:cubicBezTo>
                      <a:pt x="240" y="236"/>
                      <a:pt x="240" y="236"/>
                      <a:pt x="240" y="236"/>
                    </a:cubicBezTo>
                    <a:cubicBezTo>
                      <a:pt x="269" y="214"/>
                      <a:pt x="288" y="181"/>
                      <a:pt x="288" y="144"/>
                    </a:cubicBezTo>
                    <a:close/>
                    <a:moveTo>
                      <a:pt x="224" y="223"/>
                    </a:moveTo>
                    <a:cubicBezTo>
                      <a:pt x="219" y="226"/>
                      <a:pt x="219" y="226"/>
                      <a:pt x="219" y="226"/>
                    </a:cubicBezTo>
                    <a:cubicBezTo>
                      <a:pt x="224" y="266"/>
                      <a:pt x="224" y="266"/>
                      <a:pt x="224" y="266"/>
                    </a:cubicBezTo>
                    <a:cubicBezTo>
                      <a:pt x="181" y="266"/>
                      <a:pt x="181" y="266"/>
                      <a:pt x="181" y="266"/>
                    </a:cubicBezTo>
                    <a:cubicBezTo>
                      <a:pt x="185" y="240"/>
                      <a:pt x="185" y="240"/>
                      <a:pt x="185" y="240"/>
                    </a:cubicBezTo>
                    <a:cubicBezTo>
                      <a:pt x="172" y="242"/>
                      <a:pt x="172" y="242"/>
                      <a:pt x="172" y="242"/>
                    </a:cubicBezTo>
                    <a:cubicBezTo>
                      <a:pt x="167" y="242"/>
                      <a:pt x="162" y="243"/>
                      <a:pt x="156" y="243"/>
                    </a:cubicBezTo>
                    <a:cubicBezTo>
                      <a:pt x="152" y="243"/>
                      <a:pt x="147" y="243"/>
                      <a:pt x="143" y="242"/>
                    </a:cubicBezTo>
                    <a:cubicBezTo>
                      <a:pt x="130" y="241"/>
                      <a:pt x="130" y="241"/>
                      <a:pt x="130" y="241"/>
                    </a:cubicBezTo>
                    <a:cubicBezTo>
                      <a:pt x="134" y="266"/>
                      <a:pt x="134" y="266"/>
                      <a:pt x="134" y="266"/>
                    </a:cubicBezTo>
                    <a:cubicBezTo>
                      <a:pt x="91" y="266"/>
                      <a:pt x="91" y="266"/>
                      <a:pt x="91" y="266"/>
                    </a:cubicBezTo>
                    <a:cubicBezTo>
                      <a:pt x="96" y="228"/>
                      <a:pt x="96" y="228"/>
                      <a:pt x="96" y="228"/>
                    </a:cubicBezTo>
                    <a:cubicBezTo>
                      <a:pt x="91" y="224"/>
                      <a:pt x="91" y="224"/>
                      <a:pt x="91" y="224"/>
                    </a:cubicBezTo>
                    <a:cubicBezTo>
                      <a:pt x="70" y="211"/>
                      <a:pt x="55" y="193"/>
                      <a:pt x="48" y="171"/>
                    </a:cubicBezTo>
                    <a:cubicBezTo>
                      <a:pt x="46" y="164"/>
                      <a:pt x="46" y="164"/>
                      <a:pt x="46" y="164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45" y="125"/>
                      <a:pt x="45" y="125"/>
                      <a:pt x="45" y="125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54" y="98"/>
                      <a:pt x="67" y="81"/>
                      <a:pt x="84" y="68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138" y="46"/>
                      <a:pt x="138" y="46"/>
                      <a:pt x="138" y="46"/>
                    </a:cubicBezTo>
                    <a:cubicBezTo>
                      <a:pt x="144" y="46"/>
                      <a:pt x="150" y="45"/>
                      <a:pt x="156" y="45"/>
                    </a:cubicBezTo>
                    <a:cubicBezTo>
                      <a:pt x="188" y="45"/>
                      <a:pt x="216" y="56"/>
                      <a:pt x="236" y="74"/>
                    </a:cubicBezTo>
                    <a:cubicBezTo>
                      <a:pt x="256" y="92"/>
                      <a:pt x="269" y="117"/>
                      <a:pt x="269" y="144"/>
                    </a:cubicBezTo>
                    <a:cubicBezTo>
                      <a:pt x="269" y="144"/>
                      <a:pt x="269" y="144"/>
                      <a:pt x="269" y="144"/>
                    </a:cubicBezTo>
                    <a:cubicBezTo>
                      <a:pt x="269" y="176"/>
                      <a:pt x="251" y="205"/>
                      <a:pt x="224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30"/>
              <p:cNvSpPr/>
              <p:nvPr/>
            </p:nvSpPr>
            <p:spPr bwMode="auto">
              <a:xfrm>
                <a:off x="9767888" y="4646614"/>
                <a:ext cx="71438" cy="39688"/>
              </a:xfrm>
              <a:custGeom>
                <a:avLst/>
                <a:gdLst>
                  <a:gd name="T0" fmla="*/ 10 w 80"/>
                  <a:gd name="T1" fmla="*/ 0 h 44"/>
                  <a:gd name="T2" fmla="*/ 0 w 80"/>
                  <a:gd name="T3" fmla="*/ 9 h 44"/>
                  <a:gd name="T4" fmla="*/ 9 w 80"/>
                  <a:gd name="T5" fmla="*/ 19 h 44"/>
                  <a:gd name="T6" fmla="*/ 9 w 80"/>
                  <a:gd name="T7" fmla="*/ 19 h 44"/>
                  <a:gd name="T8" fmla="*/ 10 w 80"/>
                  <a:gd name="T9" fmla="*/ 19 h 44"/>
                  <a:gd name="T10" fmla="*/ 62 w 80"/>
                  <a:gd name="T11" fmla="*/ 41 h 44"/>
                  <a:gd name="T12" fmla="*/ 69 w 80"/>
                  <a:gd name="T13" fmla="*/ 44 h 44"/>
                  <a:gd name="T14" fmla="*/ 76 w 80"/>
                  <a:gd name="T15" fmla="*/ 41 h 44"/>
                  <a:gd name="T16" fmla="*/ 76 w 80"/>
                  <a:gd name="T17" fmla="*/ 27 h 44"/>
                  <a:gd name="T18" fmla="*/ 10 w 80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44">
                    <a:moveTo>
                      <a:pt x="10" y="0"/>
                    </a:moveTo>
                    <a:cubicBezTo>
                      <a:pt x="5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10" y="19"/>
                      <a:pt x="10" y="19"/>
                    </a:cubicBezTo>
                    <a:cubicBezTo>
                      <a:pt x="16" y="20"/>
                      <a:pt x="44" y="23"/>
                      <a:pt x="62" y="41"/>
                    </a:cubicBezTo>
                    <a:cubicBezTo>
                      <a:pt x="64" y="43"/>
                      <a:pt x="66" y="44"/>
                      <a:pt x="69" y="44"/>
                    </a:cubicBezTo>
                    <a:cubicBezTo>
                      <a:pt x="71" y="44"/>
                      <a:pt x="74" y="43"/>
                      <a:pt x="76" y="41"/>
                    </a:cubicBezTo>
                    <a:cubicBezTo>
                      <a:pt x="80" y="37"/>
                      <a:pt x="79" y="31"/>
                      <a:pt x="76" y="27"/>
                    </a:cubicBezTo>
                    <a:cubicBezTo>
                      <a:pt x="48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31"/>
              <p:cNvSpPr/>
              <p:nvPr/>
            </p:nvSpPr>
            <p:spPr bwMode="auto">
              <a:xfrm>
                <a:off x="9683751" y="4678364"/>
                <a:ext cx="36513" cy="38100"/>
              </a:xfrm>
              <a:custGeom>
                <a:avLst/>
                <a:gdLst>
                  <a:gd name="T0" fmla="*/ 11 w 42"/>
                  <a:gd name="T1" fmla="*/ 12 h 43"/>
                  <a:gd name="T2" fmla="*/ 5 w 42"/>
                  <a:gd name="T3" fmla="*/ 38 h 43"/>
                  <a:gd name="T4" fmla="*/ 31 w 42"/>
                  <a:gd name="T5" fmla="*/ 31 h 43"/>
                  <a:gd name="T6" fmla="*/ 37 w 42"/>
                  <a:gd name="T7" fmla="*/ 5 h 43"/>
                  <a:gd name="T8" fmla="*/ 11 w 42"/>
                  <a:gd name="T9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3">
                    <a:moveTo>
                      <a:pt x="11" y="12"/>
                    </a:moveTo>
                    <a:cubicBezTo>
                      <a:pt x="2" y="21"/>
                      <a:pt x="0" y="33"/>
                      <a:pt x="5" y="38"/>
                    </a:cubicBezTo>
                    <a:cubicBezTo>
                      <a:pt x="11" y="43"/>
                      <a:pt x="22" y="40"/>
                      <a:pt x="31" y="31"/>
                    </a:cubicBezTo>
                    <a:cubicBezTo>
                      <a:pt x="40" y="21"/>
                      <a:pt x="42" y="10"/>
                      <a:pt x="37" y="5"/>
                    </a:cubicBezTo>
                    <a:cubicBezTo>
                      <a:pt x="31" y="0"/>
                      <a:pt x="20" y="3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25" y="1171279"/>
            <a:ext cx="5916942" cy="53221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8430" y="1423533"/>
            <a:ext cx="5374640" cy="27875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930470" y="1768041"/>
            <a:ext cx="5377591" cy="2108269"/>
            <a:chOff x="6050280" y="1513906"/>
            <a:chExt cx="5377591" cy="2108269"/>
          </a:xfrm>
        </p:grpSpPr>
        <p:sp>
          <p:nvSpPr>
            <p:cNvPr id="9" name="文本框 8"/>
            <p:cNvSpPr txBox="1"/>
            <p:nvPr/>
          </p:nvSpPr>
          <p:spPr>
            <a:xfrm>
              <a:off x="6050280" y="1513906"/>
              <a:ext cx="3452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040673" y="2298736"/>
              <a:ext cx="43871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。！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6"/>
          <p:cNvSpPr/>
          <p:nvPr/>
        </p:nvSpPr>
        <p:spPr>
          <a:xfrm>
            <a:off x="5031034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0"/>
          <p:cNvSpPr/>
          <p:nvPr/>
        </p:nvSpPr>
        <p:spPr>
          <a:xfrm>
            <a:off x="1669270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3"/>
          <p:cNvSpPr/>
          <p:nvPr/>
        </p:nvSpPr>
        <p:spPr>
          <a:xfrm>
            <a:off x="8392798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83"/>
          <p:cNvSpPr>
            <a:spLocks noEditPoints="1"/>
          </p:cNvSpPr>
          <p:nvPr/>
        </p:nvSpPr>
        <p:spPr bwMode="auto">
          <a:xfrm>
            <a:off x="2374902" y="2792415"/>
            <a:ext cx="617534" cy="617534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7 w 288"/>
              <a:gd name="T5" fmla="*/ 212 h 288"/>
              <a:gd name="T6" fmla="*/ 77 w 288"/>
              <a:gd name="T7" fmla="*/ 272 h 288"/>
              <a:gd name="T8" fmla="*/ 144 w 288"/>
              <a:gd name="T9" fmla="*/ 288 h 288"/>
              <a:gd name="T10" fmla="*/ 213 w 288"/>
              <a:gd name="T11" fmla="*/ 271 h 288"/>
              <a:gd name="T12" fmla="*/ 272 w 288"/>
              <a:gd name="T13" fmla="*/ 210 h 288"/>
              <a:gd name="T14" fmla="*/ 288 w 288"/>
              <a:gd name="T15" fmla="*/ 144 h 288"/>
              <a:gd name="T16" fmla="*/ 144 w 288"/>
              <a:gd name="T17" fmla="*/ 0 h 288"/>
              <a:gd name="T18" fmla="*/ 248 w 288"/>
              <a:gd name="T19" fmla="*/ 138 h 288"/>
              <a:gd name="T20" fmla="*/ 215 w 288"/>
              <a:gd name="T21" fmla="*/ 138 h 288"/>
              <a:gd name="T22" fmla="*/ 215 w 288"/>
              <a:gd name="T23" fmla="*/ 125 h 288"/>
              <a:gd name="T24" fmla="*/ 248 w 288"/>
              <a:gd name="T25" fmla="*/ 125 h 288"/>
              <a:gd name="T26" fmla="*/ 248 w 288"/>
              <a:gd name="T27" fmla="*/ 138 h 288"/>
              <a:gd name="T28" fmla="*/ 212 w 288"/>
              <a:gd name="T29" fmla="*/ 65 h 288"/>
              <a:gd name="T30" fmla="*/ 221 w 288"/>
              <a:gd name="T31" fmla="*/ 74 h 288"/>
              <a:gd name="T32" fmla="*/ 198 w 288"/>
              <a:gd name="T33" fmla="*/ 97 h 288"/>
              <a:gd name="T34" fmla="*/ 189 w 288"/>
              <a:gd name="T35" fmla="*/ 88 h 288"/>
              <a:gd name="T36" fmla="*/ 212 w 288"/>
              <a:gd name="T37" fmla="*/ 65 h 288"/>
              <a:gd name="T38" fmla="*/ 137 w 288"/>
              <a:gd name="T39" fmla="*/ 35 h 288"/>
              <a:gd name="T40" fmla="*/ 151 w 288"/>
              <a:gd name="T41" fmla="*/ 35 h 288"/>
              <a:gd name="T42" fmla="*/ 151 w 288"/>
              <a:gd name="T43" fmla="*/ 36 h 288"/>
              <a:gd name="T44" fmla="*/ 151 w 288"/>
              <a:gd name="T45" fmla="*/ 68 h 288"/>
              <a:gd name="T46" fmla="*/ 137 w 288"/>
              <a:gd name="T47" fmla="*/ 68 h 288"/>
              <a:gd name="T48" fmla="*/ 137 w 288"/>
              <a:gd name="T49" fmla="*/ 36 h 288"/>
              <a:gd name="T50" fmla="*/ 137 w 288"/>
              <a:gd name="T51" fmla="*/ 35 h 288"/>
              <a:gd name="T52" fmla="*/ 40 w 288"/>
              <a:gd name="T53" fmla="*/ 125 h 288"/>
              <a:gd name="T54" fmla="*/ 73 w 288"/>
              <a:gd name="T55" fmla="*/ 125 h 288"/>
              <a:gd name="T56" fmla="*/ 73 w 288"/>
              <a:gd name="T57" fmla="*/ 138 h 288"/>
              <a:gd name="T58" fmla="*/ 40 w 288"/>
              <a:gd name="T59" fmla="*/ 138 h 288"/>
              <a:gd name="T60" fmla="*/ 40 w 288"/>
              <a:gd name="T61" fmla="*/ 125 h 288"/>
              <a:gd name="T62" fmla="*/ 90 w 288"/>
              <a:gd name="T63" fmla="*/ 97 h 288"/>
              <a:gd name="T64" fmla="*/ 66 w 288"/>
              <a:gd name="T65" fmla="*/ 74 h 288"/>
              <a:gd name="T66" fmla="*/ 76 w 288"/>
              <a:gd name="T67" fmla="*/ 65 h 288"/>
              <a:gd name="T68" fmla="*/ 99 w 288"/>
              <a:gd name="T69" fmla="*/ 88 h 288"/>
              <a:gd name="T70" fmla="*/ 90 w 288"/>
              <a:gd name="T71" fmla="*/ 97 h 288"/>
              <a:gd name="T72" fmla="*/ 140 w 288"/>
              <a:gd name="T73" fmla="*/ 252 h 288"/>
              <a:gd name="T74" fmla="*/ 132 w 288"/>
              <a:gd name="T75" fmla="*/ 248 h 288"/>
              <a:gd name="T76" fmla="*/ 130 w 288"/>
              <a:gd name="T77" fmla="*/ 225 h 288"/>
              <a:gd name="T78" fmla="*/ 140 w 288"/>
              <a:gd name="T79" fmla="*/ 107 h 288"/>
              <a:gd name="T80" fmla="*/ 150 w 288"/>
              <a:gd name="T81" fmla="*/ 107 h 288"/>
              <a:gd name="T82" fmla="*/ 160 w 288"/>
              <a:gd name="T83" fmla="*/ 226 h 288"/>
              <a:gd name="T84" fmla="*/ 157 w 288"/>
              <a:gd name="T85" fmla="*/ 248 h 288"/>
              <a:gd name="T86" fmla="*/ 151 w 288"/>
              <a:gd name="T87" fmla="*/ 252 h 288"/>
              <a:gd name="T88" fmla="*/ 140 w 288"/>
              <a:gd name="T89" fmla="*/ 25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62"/>
          <p:cNvSpPr>
            <a:spLocks noEditPoints="1"/>
          </p:cNvSpPr>
          <p:nvPr/>
        </p:nvSpPr>
        <p:spPr bwMode="auto">
          <a:xfrm>
            <a:off x="5742900" y="2813064"/>
            <a:ext cx="617534" cy="439032"/>
          </a:xfrm>
          <a:custGeom>
            <a:avLst/>
            <a:gdLst>
              <a:gd name="T0" fmla="*/ 279 w 288"/>
              <a:gd name="T1" fmla="*/ 24 h 204"/>
              <a:gd name="T2" fmla="*/ 219 w 288"/>
              <a:gd name="T3" fmla="*/ 24 h 204"/>
              <a:gd name="T4" fmla="*/ 219 w 288"/>
              <a:gd name="T5" fmla="*/ 24 h 204"/>
              <a:gd name="T6" fmla="*/ 211 w 288"/>
              <a:gd name="T7" fmla="*/ 8 h 204"/>
              <a:gd name="T8" fmla="*/ 199 w 288"/>
              <a:gd name="T9" fmla="*/ 0 h 204"/>
              <a:gd name="T10" fmla="*/ 89 w 288"/>
              <a:gd name="T11" fmla="*/ 0 h 204"/>
              <a:gd name="T12" fmla="*/ 77 w 288"/>
              <a:gd name="T13" fmla="*/ 8 h 204"/>
              <a:gd name="T14" fmla="*/ 68 w 288"/>
              <a:gd name="T15" fmla="*/ 24 h 204"/>
              <a:gd name="T16" fmla="*/ 68 w 288"/>
              <a:gd name="T17" fmla="*/ 24 h 204"/>
              <a:gd name="T18" fmla="*/ 9 w 288"/>
              <a:gd name="T19" fmla="*/ 24 h 204"/>
              <a:gd name="T20" fmla="*/ 0 w 288"/>
              <a:gd name="T21" fmla="*/ 33 h 204"/>
              <a:gd name="T22" fmla="*/ 0 w 288"/>
              <a:gd name="T23" fmla="*/ 195 h 204"/>
              <a:gd name="T24" fmla="*/ 9 w 288"/>
              <a:gd name="T25" fmla="*/ 204 h 204"/>
              <a:gd name="T26" fmla="*/ 279 w 288"/>
              <a:gd name="T27" fmla="*/ 204 h 204"/>
              <a:gd name="T28" fmla="*/ 288 w 288"/>
              <a:gd name="T29" fmla="*/ 195 h 204"/>
              <a:gd name="T30" fmla="*/ 288 w 288"/>
              <a:gd name="T31" fmla="*/ 33 h 204"/>
              <a:gd name="T32" fmla="*/ 279 w 288"/>
              <a:gd name="T33" fmla="*/ 24 h 204"/>
              <a:gd name="T34" fmla="*/ 144 w 288"/>
              <a:gd name="T35" fmla="*/ 175 h 204"/>
              <a:gd name="T36" fmla="*/ 82 w 288"/>
              <a:gd name="T37" fmla="*/ 113 h 204"/>
              <a:gd name="T38" fmla="*/ 144 w 288"/>
              <a:gd name="T39" fmla="*/ 51 h 204"/>
              <a:gd name="T40" fmla="*/ 206 w 288"/>
              <a:gd name="T41" fmla="*/ 113 h 204"/>
              <a:gd name="T42" fmla="*/ 144 w 288"/>
              <a:gd name="T43" fmla="*/ 17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82"/>
          <p:cNvSpPr>
            <a:spLocks noEditPoints="1"/>
          </p:cNvSpPr>
          <p:nvPr/>
        </p:nvSpPr>
        <p:spPr bwMode="auto">
          <a:xfrm>
            <a:off x="9110897" y="2860791"/>
            <a:ext cx="617534" cy="308768"/>
          </a:xfrm>
          <a:custGeom>
            <a:avLst/>
            <a:gdLst>
              <a:gd name="T0" fmla="*/ 144 w 288"/>
              <a:gd name="T1" fmla="*/ 102 h 144"/>
              <a:gd name="T2" fmla="*/ 72 w 288"/>
              <a:gd name="T3" fmla="*/ 144 h 144"/>
              <a:gd name="T4" fmla="*/ 20 w 288"/>
              <a:gd name="T5" fmla="*/ 124 h 144"/>
              <a:gd name="T6" fmla="*/ 0 w 288"/>
              <a:gd name="T7" fmla="*/ 72 h 144"/>
              <a:gd name="T8" fmla="*/ 20 w 288"/>
              <a:gd name="T9" fmla="*/ 20 h 144"/>
              <a:gd name="T10" fmla="*/ 72 w 288"/>
              <a:gd name="T11" fmla="*/ 0 h 144"/>
              <a:gd name="T12" fmla="*/ 144 w 288"/>
              <a:gd name="T13" fmla="*/ 42 h 144"/>
              <a:gd name="T14" fmla="*/ 216 w 288"/>
              <a:gd name="T15" fmla="*/ 0 h 144"/>
              <a:gd name="T16" fmla="*/ 268 w 288"/>
              <a:gd name="T17" fmla="*/ 20 h 144"/>
              <a:gd name="T18" fmla="*/ 288 w 288"/>
              <a:gd name="T19" fmla="*/ 72 h 144"/>
              <a:gd name="T20" fmla="*/ 268 w 288"/>
              <a:gd name="T21" fmla="*/ 124 h 144"/>
              <a:gd name="T22" fmla="*/ 217 w 288"/>
              <a:gd name="T23" fmla="*/ 144 h 144"/>
              <a:gd name="T24" fmla="*/ 144 w 288"/>
              <a:gd name="T25" fmla="*/ 102 h 144"/>
              <a:gd name="T26" fmla="*/ 121 w 288"/>
              <a:gd name="T27" fmla="*/ 72 h 144"/>
              <a:gd name="T28" fmla="*/ 73 w 288"/>
              <a:gd name="T29" fmla="*/ 39 h 144"/>
              <a:gd name="T30" fmla="*/ 50 w 288"/>
              <a:gd name="T31" fmla="*/ 49 h 144"/>
              <a:gd name="T32" fmla="*/ 40 w 288"/>
              <a:gd name="T33" fmla="*/ 72 h 144"/>
              <a:gd name="T34" fmla="*/ 50 w 288"/>
              <a:gd name="T35" fmla="*/ 96 h 144"/>
              <a:gd name="T36" fmla="*/ 73 w 288"/>
              <a:gd name="T37" fmla="*/ 105 h 144"/>
              <a:gd name="T38" fmla="*/ 121 w 288"/>
              <a:gd name="T39" fmla="*/ 72 h 144"/>
              <a:gd name="T40" fmla="*/ 167 w 288"/>
              <a:gd name="T41" fmla="*/ 72 h 144"/>
              <a:gd name="T42" fmla="*/ 215 w 288"/>
              <a:gd name="T43" fmla="*/ 105 h 144"/>
              <a:gd name="T44" fmla="*/ 238 w 288"/>
              <a:gd name="T45" fmla="*/ 96 h 144"/>
              <a:gd name="T46" fmla="*/ 247 w 288"/>
              <a:gd name="T47" fmla="*/ 72 h 144"/>
              <a:gd name="T48" fmla="*/ 238 w 288"/>
              <a:gd name="T49" fmla="*/ 49 h 144"/>
              <a:gd name="T50" fmla="*/ 215 w 288"/>
              <a:gd name="T51" fmla="*/ 39 h 144"/>
              <a:gd name="T52" fmla="*/ 167 w 288"/>
              <a:gd name="T53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015467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9548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9526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383607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722801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726882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07" y="0"/>
            <a:ext cx="5278879" cy="52788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27" y="3684026"/>
            <a:ext cx="2924436" cy="134415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3" y="822867"/>
            <a:ext cx="3542002" cy="1628001"/>
          </a:xfrm>
          <a:prstGeom prst="rect">
            <a:avLst/>
          </a:prstGeom>
        </p:spPr>
      </p:pic>
      <p:sp>
        <p:nvSpPr>
          <p:cNvPr id="39" name="Freeform 5"/>
          <p:cNvSpPr>
            <a:spLocks noEditPoints="1"/>
          </p:cNvSpPr>
          <p:nvPr/>
        </p:nvSpPr>
        <p:spPr bwMode="auto">
          <a:xfrm rot="5400000">
            <a:off x="7288272" y="3696307"/>
            <a:ext cx="1864250" cy="629777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89335" y="3259516"/>
            <a:ext cx="730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中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秋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快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乐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933374" y="1693550"/>
            <a:ext cx="43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TypeLand 康熙字典體試用版" pitchFamily="50" charset="-120"/>
                <a:ea typeface="TypeLand 康熙字典體試用版" pitchFamily="50" charset="-120"/>
              </a:rPr>
              <a:t>您的标题</a:t>
            </a:r>
            <a:endParaRPr lang="zh-CN" altLang="en-US" sz="72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3881425" y="1343240"/>
            <a:ext cx="42122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花好月圆</a:t>
            </a:r>
            <a:endParaRPr lang="en-US" altLang="zh-CN" sz="3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255486" y="2656115"/>
            <a:ext cx="9681029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538514" y="2946177"/>
            <a:ext cx="9114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92519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椭圆 9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278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833589" y="4449542"/>
            <a:ext cx="1534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</a:p>
          <a:p>
            <a:pPr algn="ctr"/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95088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" name="椭圆 13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657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55208" y="4129456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" name="椭圆 16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768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76827" y="4100799"/>
            <a:ext cx="1534449" cy="1417217"/>
            <a:chOff x="1299805" y="4235559"/>
            <a:chExt cx="1660984" cy="1567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椭圆 19"/>
            <p:cNvSpPr/>
            <p:nvPr/>
          </p:nvSpPr>
          <p:spPr>
            <a:xfrm>
              <a:off x="1393262" y="4235559"/>
              <a:ext cx="1474073" cy="156754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299805" y="4568303"/>
              <a:ext cx="1660984" cy="714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987</a:t>
              </a:r>
            </a:p>
            <a:p>
              <a:pPr algn="ctr"/>
              <a:r>
                <a:rPr lang="zh-CN" altLang="en-US" sz="12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请输入您的标题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21526"/>
            <a:ext cx="185195" cy="6018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6156" y="542276"/>
            <a:ext cx="195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中秋节快乐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流程图: 联系 4"/>
          <p:cNvSpPr/>
          <p:nvPr/>
        </p:nvSpPr>
        <p:spPr>
          <a:xfrm>
            <a:off x="4201239" y="1454367"/>
            <a:ext cx="964826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Freeform 168"/>
          <p:cNvSpPr>
            <a:spLocks noEditPoints="1"/>
          </p:cNvSpPr>
          <p:nvPr/>
        </p:nvSpPr>
        <p:spPr bwMode="auto">
          <a:xfrm>
            <a:off x="4448804" y="1678477"/>
            <a:ext cx="453150" cy="449214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45866" y="1853703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96407" y="1454617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45866" y="3540891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96407" y="3141805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45866" y="5218625"/>
            <a:ext cx="2801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96407" y="4819539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99438" y="5262233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95145" y="4863372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6" name="流程图: 联系 15"/>
          <p:cNvSpPr/>
          <p:nvPr/>
        </p:nvSpPr>
        <p:spPr>
          <a:xfrm>
            <a:off x="7000440" y="1451801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Freeform 114"/>
          <p:cNvSpPr>
            <a:spLocks noEditPoints="1"/>
          </p:cNvSpPr>
          <p:nvPr/>
        </p:nvSpPr>
        <p:spPr bwMode="auto">
          <a:xfrm>
            <a:off x="7301198" y="1746813"/>
            <a:ext cx="329424" cy="455203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4218182" y="3136953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4491304" y="3361063"/>
            <a:ext cx="447217" cy="451210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4218182" y="4819539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Freeform 176"/>
          <p:cNvSpPr>
            <a:spLocks noEditPoints="1"/>
          </p:cNvSpPr>
          <p:nvPr/>
        </p:nvSpPr>
        <p:spPr bwMode="auto">
          <a:xfrm>
            <a:off x="4467652" y="5079369"/>
            <a:ext cx="461193" cy="411280"/>
          </a:xfrm>
          <a:custGeom>
            <a:avLst/>
            <a:gdLst>
              <a:gd name="T0" fmla="*/ 36 w 101"/>
              <a:gd name="T1" fmla="*/ 77 h 90"/>
              <a:gd name="T2" fmla="*/ 39 w 101"/>
              <a:gd name="T3" fmla="*/ 80 h 90"/>
              <a:gd name="T4" fmla="*/ 42 w 101"/>
              <a:gd name="T5" fmla="*/ 80 h 90"/>
              <a:gd name="T6" fmla="*/ 44 w 101"/>
              <a:gd name="T7" fmla="*/ 79 h 90"/>
              <a:gd name="T8" fmla="*/ 46 w 101"/>
              <a:gd name="T9" fmla="*/ 75 h 90"/>
              <a:gd name="T10" fmla="*/ 46 w 101"/>
              <a:gd name="T11" fmla="*/ 75 h 90"/>
              <a:gd name="T12" fmla="*/ 46 w 101"/>
              <a:gd name="T13" fmla="*/ 47 h 90"/>
              <a:gd name="T14" fmla="*/ 30 w 101"/>
              <a:gd name="T15" fmla="*/ 52 h 90"/>
              <a:gd name="T16" fmla="*/ 0 w 101"/>
              <a:gd name="T17" fmla="*/ 52 h 90"/>
              <a:gd name="T18" fmla="*/ 44 w 101"/>
              <a:gd name="T19" fmla="*/ 6 h 90"/>
              <a:gd name="T20" fmla="*/ 46 w 101"/>
              <a:gd name="T21" fmla="*/ 0 h 90"/>
              <a:gd name="T22" fmla="*/ 55 w 101"/>
              <a:gd name="T23" fmla="*/ 0 h 90"/>
              <a:gd name="T24" fmla="*/ 57 w 101"/>
              <a:gd name="T25" fmla="*/ 6 h 90"/>
              <a:gd name="T26" fmla="*/ 101 w 101"/>
              <a:gd name="T27" fmla="*/ 52 h 90"/>
              <a:gd name="T28" fmla="*/ 72 w 101"/>
              <a:gd name="T29" fmla="*/ 52 h 90"/>
              <a:gd name="T30" fmla="*/ 56 w 101"/>
              <a:gd name="T31" fmla="*/ 47 h 90"/>
              <a:gd name="T32" fmla="*/ 56 w 101"/>
              <a:gd name="T33" fmla="*/ 75 h 90"/>
              <a:gd name="T34" fmla="*/ 56 w 101"/>
              <a:gd name="T35" fmla="*/ 75 h 90"/>
              <a:gd name="T36" fmla="*/ 50 w 101"/>
              <a:gd name="T37" fmla="*/ 88 h 90"/>
              <a:gd name="T38" fmla="*/ 43 w 101"/>
              <a:gd name="T39" fmla="*/ 90 h 90"/>
              <a:gd name="T40" fmla="*/ 36 w 101"/>
              <a:gd name="T41" fmla="*/ 89 h 90"/>
              <a:gd name="T42" fmla="*/ 26 w 101"/>
              <a:gd name="T43" fmla="*/ 79 h 90"/>
              <a:gd name="T44" fmla="*/ 36 w 101"/>
              <a:gd name="T45" fmla="*/ 77 h 90"/>
              <a:gd name="T46" fmla="*/ 72 w 101"/>
              <a:gd name="T47" fmla="*/ 43 h 90"/>
              <a:gd name="T48" fmla="*/ 80 w 101"/>
              <a:gd name="T49" fmla="*/ 41 h 90"/>
              <a:gd name="T50" fmla="*/ 57 w 101"/>
              <a:gd name="T51" fmla="*/ 13 h 90"/>
              <a:gd name="T52" fmla="*/ 72 w 101"/>
              <a:gd name="T53" fmla="*/ 43 h 90"/>
              <a:gd name="T54" fmla="*/ 10 w 101"/>
              <a:gd name="T55" fmla="*/ 40 h 90"/>
              <a:gd name="T56" fmla="*/ 20 w 101"/>
              <a:gd name="T57" fmla="*/ 39 h 90"/>
              <a:gd name="T58" fmla="*/ 33 w 101"/>
              <a:gd name="T59" fmla="*/ 16 h 90"/>
              <a:gd name="T60" fmla="*/ 10 w 101"/>
              <a:gd name="T61" fmla="*/ 4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7000440" y="3123240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Freeform 93"/>
          <p:cNvSpPr>
            <a:spLocks noEditPoints="1"/>
          </p:cNvSpPr>
          <p:nvPr/>
        </p:nvSpPr>
        <p:spPr bwMode="auto">
          <a:xfrm>
            <a:off x="7344123" y="3431741"/>
            <a:ext cx="243573" cy="327426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流程图: 联系 23"/>
          <p:cNvSpPr/>
          <p:nvPr/>
        </p:nvSpPr>
        <p:spPr>
          <a:xfrm>
            <a:off x="7000440" y="4794679"/>
            <a:ext cx="930940" cy="930940"/>
          </a:xfrm>
          <a:prstGeom prst="flowChart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Freeform 147"/>
          <p:cNvSpPr>
            <a:spLocks noEditPoints="1"/>
          </p:cNvSpPr>
          <p:nvPr/>
        </p:nvSpPr>
        <p:spPr bwMode="auto">
          <a:xfrm>
            <a:off x="7312179" y="5018572"/>
            <a:ext cx="307461" cy="483154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9438" y="3571021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995145" y="3172160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001584" y="1871682"/>
            <a:ext cx="2970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997291" y="1472821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404" t="-148" r="1234" b="148"/>
          <a:stretch>
            <a:fillRect/>
          </a:stretch>
        </p:blipFill>
        <p:spPr>
          <a:xfrm>
            <a:off x="-60961" y="0"/>
            <a:ext cx="1225296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27000"/>
            <a:ext cx="11861800" cy="66268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880" y="127000"/>
            <a:ext cx="4577080" cy="45770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17288" y="660626"/>
            <a:ext cx="12801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TypeLand 康熙字典體試用版" pitchFamily="50" charset="-120"/>
                <a:ea typeface="TypeLand 康熙字典體試用版" pitchFamily="50" charset="-120"/>
              </a:rPr>
              <a:t>团</a:t>
            </a:r>
            <a:endParaRPr lang="zh-CN" altLang="en-US" sz="115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84503" y="2245490"/>
            <a:ext cx="10513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TypeLand 康熙字典體試用版" pitchFamily="50" charset="-120"/>
                <a:ea typeface="TypeLand 康熙字典體試用版" pitchFamily="50" charset="-120"/>
              </a:rPr>
              <a:t>圆</a:t>
            </a:r>
            <a:endParaRPr lang="zh-CN" altLang="en-US" sz="115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1165" y="3134163"/>
            <a:ext cx="1280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TypeLand 康熙字典體試用版" pitchFamily="50" charset="-120"/>
                <a:ea typeface="TypeLand 康熙字典體試用版" pitchFamily="50" charset="-120"/>
              </a:rPr>
              <a:t>佳节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5400000">
            <a:off x="5530407" y="4498890"/>
            <a:ext cx="1227706" cy="442492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923014" y="4191438"/>
            <a:ext cx="487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月饼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83" y="3319292"/>
            <a:ext cx="2392345" cy="10995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13" y="696792"/>
            <a:ext cx="1946921" cy="89485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2180</Words>
  <Application>Microsoft Office PowerPoint</Application>
  <PresentationFormat>宽屏</PresentationFormat>
  <Paragraphs>251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TypeLand 康熙字典體試用版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3</cp:revision>
  <dcterms:created xsi:type="dcterms:W3CDTF">2016-09-03T01:12:00Z</dcterms:created>
  <dcterms:modified xsi:type="dcterms:W3CDTF">2018-08-25T01:57:01Z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