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tiff" ContentType="image/tiff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8"/>
  </p:notesMasterIdLst>
  <p:sldIdLst>
    <p:sldId id="259" r:id="rId3"/>
    <p:sldId id="279" r:id="rId4"/>
    <p:sldId id="265" r:id="rId5"/>
    <p:sldId id="262" r:id="rId6"/>
    <p:sldId id="260" r:id="rId7"/>
    <p:sldId id="261" r:id="rId8"/>
    <p:sldId id="263" r:id="rId9"/>
    <p:sldId id="266" r:id="rId10"/>
    <p:sldId id="271" r:id="rId11"/>
    <p:sldId id="264" r:id="rId12"/>
    <p:sldId id="268" r:id="rId13"/>
    <p:sldId id="269" r:id="rId14"/>
    <p:sldId id="270" r:id="rId15"/>
    <p:sldId id="267" r:id="rId16"/>
    <p:sldId id="272" r:id="rId17"/>
    <p:sldId id="276" r:id="rId18"/>
    <p:sldId id="275" r:id="rId19"/>
    <p:sldId id="274" r:id="rId20"/>
    <p:sldId id="277" r:id="rId21"/>
    <p:sldId id="278" r:id="rId22"/>
    <p:sldId id="280" r:id="rId23"/>
    <p:sldId id="282" r:id="rId24"/>
    <p:sldId id="283" r:id="rId25"/>
    <p:sldId id="281" r:id="rId26"/>
    <p:sldId id="273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6C72"/>
    <a:srgbClr val="C6DA45"/>
    <a:srgbClr val="2DA6A1"/>
    <a:srgbClr val="EC2E4F"/>
    <a:srgbClr val="073134"/>
    <a:srgbClr val="FFD5CE"/>
    <a:srgbClr val="EEB3B5"/>
    <a:srgbClr val="D8342D"/>
    <a:srgbClr val="FF1E2A"/>
    <a:srgbClr val="CE5E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0335" autoAdjust="0"/>
    <p:restoredTop sz="94660"/>
  </p:normalViewPr>
  <p:slideViewPr>
    <p:cSldViewPr snapToGrid="0">
      <p:cViewPr>
        <p:scale>
          <a:sx n="80" d="100"/>
          <a:sy n="80" d="100"/>
        </p:scale>
        <p:origin x="144" y="9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notesMaster" Target="notesMasters/notesMaster1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销售额</c:v>
                </c:pt>
              </c:strCache>
            </c:strRef>
          </c:tx>
          <c:spPr>
            <a:ln w="22225">
              <a:solidFill>
                <a:schemeClr val="bg1"/>
              </a:solidFill>
            </a:ln>
          </c:spPr>
          <c:explosion val="0"/>
          <c:dPt>
            <c:idx val="0"/>
            <c:bubble3D val="0"/>
            <c:spPr>
              <a:solidFill>
                <a:srgbClr val="136C72"/>
              </a:solidFill>
              <a:ln w="25400" cap="rnd">
                <a:solidFill>
                  <a:schemeClr val="bg1"/>
                </a:solidFill>
                <a:prstDash val="sysDash"/>
              </a:ln>
              <a:effectLst/>
            </c:spPr>
          </c:dPt>
          <c:dPt>
            <c:idx val="1"/>
            <c:bubble3D val="0"/>
            <c:spPr>
              <a:solidFill>
                <a:srgbClr val="136C72"/>
              </a:solidFill>
              <a:ln w="25400">
                <a:solidFill>
                  <a:schemeClr val="bg1"/>
                </a:solidFill>
              </a:ln>
              <a:effectLst/>
            </c:spPr>
          </c:dPt>
          <c:dPt>
            <c:idx val="2"/>
            <c:bubble3D val="0"/>
            <c:spPr>
              <a:solidFill>
                <a:srgbClr val="136C72"/>
              </a:solidFill>
              <a:ln w="25400">
                <a:solidFill>
                  <a:schemeClr val="bg1"/>
                </a:solidFill>
              </a:ln>
              <a:effectLst/>
            </c:spPr>
          </c:dPt>
          <c:dPt>
            <c:idx val="3"/>
            <c:bubble3D val="0"/>
            <c:spPr>
              <a:solidFill>
                <a:srgbClr val="136C72"/>
              </a:solidFill>
              <a:ln w="25400">
                <a:solidFill>
                  <a:schemeClr val="bg1"/>
                </a:solidFill>
              </a:ln>
              <a:effectLst/>
            </c:spPr>
          </c:dPt>
          <c:dLbls>
            <c:delete val="1"/>
          </c:dLbls>
          <c:cat>
            <c:strRef>
              <c:f>工作表1!$A$2:$A$5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8.2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1ED495-5AAD-F949-9E94-B57BF3AB5DA6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F53B67-CDC6-2A4F-9689-6350D49AFAAA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3000">
    <p:push dir="u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  <a:endParaRPr lang="zh-CN" altLang="en-US" sz="300" dirty="0">
              <a:solidFill>
                <a:schemeClr val="bg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en-US" altLang="zh-CN" sz="6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  <a:endParaRPr lang="en-US" altLang="zh-CN" sz="600" dirty="0">
              <a:solidFill>
                <a:schemeClr val="bg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 spd="slow" advTm="3000">
    <p:push dir="u"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microsoft.com/office/2007/relationships/media" Target="../media/media1.mp3"/><Relationship Id="rId3" Type="http://schemas.openxmlformats.org/officeDocument/2006/relationships/audio" Target="../media/media1.mp3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tif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tiff"/><Relationship Id="rId1" Type="http://schemas.openxmlformats.org/officeDocument/2006/relationships/image" Target="../media/image2.tif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chart" Target="../charts/chart1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tiff"/><Relationship Id="rId1" Type="http://schemas.openxmlformats.org/officeDocument/2006/relationships/image" Target="../media/image2.tif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tif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2.pn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5904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5" t="19891" r="16352" b="12787"/>
          <a:stretch>
            <a:fillRect/>
          </a:stretch>
        </p:blipFill>
        <p:spPr>
          <a:xfrm>
            <a:off x="1514007" y="1364104"/>
            <a:ext cx="8679304" cy="4616971"/>
          </a:xfrm>
          <a:prstGeom prst="rect">
            <a:avLst/>
          </a:prstGeom>
        </p:spPr>
      </p:pic>
      <p:pic>
        <p:nvPicPr>
          <p:cNvPr id="8" name="Rob Simonsen - Red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376807" y="5428916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6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 flipH="1">
            <a:off x="4658289" y="1568602"/>
            <a:ext cx="33627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400" b="1" dirty="0" smtClean="0">
                <a:solidFill>
                  <a:schemeClr val="bg1"/>
                </a:solidFill>
                <a:latin typeface="Hiragino Sans GB W3" charset="-122"/>
                <a:ea typeface="Hiragino Sans GB W3" charset="-122"/>
                <a:cs typeface="Hiragino Sans GB W3" charset="-122"/>
              </a:rPr>
              <a:t>国际消费者</a:t>
            </a:r>
            <a:r>
              <a:rPr kumimoji="1" lang="zh-CN" altLang="en-US" sz="2400" b="1" smtClean="0">
                <a:solidFill>
                  <a:schemeClr val="bg1"/>
                </a:solidFill>
                <a:latin typeface="Hiragino Sans GB W3" charset="-122"/>
                <a:ea typeface="Hiragino Sans GB W3" charset="-122"/>
                <a:cs typeface="Hiragino Sans GB W3" charset="-122"/>
              </a:rPr>
              <a:t>权益日简介</a:t>
            </a:r>
            <a:endParaRPr kumimoji="1" lang="zh-CN" altLang="en-US" sz="2400" b="1" dirty="0">
              <a:solidFill>
                <a:schemeClr val="bg1"/>
              </a:solidFill>
              <a:latin typeface="Hiragino Sans GB W3" charset="-122"/>
              <a:ea typeface="Hiragino Sans GB W3" charset="-122"/>
              <a:cs typeface="Hiragino Sans GB W3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 flipH="1">
            <a:off x="4636166" y="2662622"/>
            <a:ext cx="33848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400" b="1" dirty="0" smtClean="0">
                <a:solidFill>
                  <a:schemeClr val="bg1"/>
                </a:solidFill>
                <a:latin typeface="Hiragino Sans GB W3" charset="-122"/>
                <a:ea typeface="Hiragino Sans GB W3" charset="-122"/>
                <a:cs typeface="Hiragino Sans GB W3" charset="-122"/>
              </a:rPr>
              <a:t>消费者的权利</a:t>
            </a:r>
            <a:endParaRPr kumimoji="1" lang="zh-CN" altLang="en-US" sz="2400" b="1" dirty="0">
              <a:solidFill>
                <a:schemeClr val="bg1"/>
              </a:solidFill>
              <a:latin typeface="Hiragino Sans GB W3" charset="-122"/>
              <a:ea typeface="Hiragino Sans GB W3" charset="-122"/>
              <a:cs typeface="Hiragino Sans GB W3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 flipH="1">
            <a:off x="5505479" y="4769872"/>
            <a:ext cx="16683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400" b="1" dirty="0" smtClean="0">
                <a:solidFill>
                  <a:schemeClr val="bg1"/>
                </a:solidFill>
                <a:latin typeface="Hiragino Sans GB W3" charset="-122"/>
                <a:ea typeface="Hiragino Sans GB W3" charset="-122"/>
                <a:cs typeface="Hiragino Sans GB W3" charset="-122"/>
              </a:rPr>
              <a:t>案例分析</a:t>
            </a:r>
            <a:endParaRPr kumimoji="1" lang="zh-CN" altLang="en-US" sz="2400" b="1" dirty="0">
              <a:solidFill>
                <a:schemeClr val="bg1"/>
              </a:solidFill>
              <a:latin typeface="Hiragino Sans GB W3" charset="-122"/>
              <a:ea typeface="Hiragino Sans GB W3" charset="-122"/>
              <a:cs typeface="Hiragino Sans GB W3" charset="-122"/>
            </a:endParaRPr>
          </a:p>
        </p:txBody>
      </p:sp>
      <p:sp>
        <p:nvSpPr>
          <p:cNvPr id="8" name="椭圆 7"/>
          <p:cNvSpPr/>
          <p:nvPr/>
        </p:nvSpPr>
        <p:spPr>
          <a:xfrm rot="10800000">
            <a:off x="3419084" y="1413753"/>
            <a:ext cx="827084" cy="827084"/>
          </a:xfrm>
          <a:prstGeom prst="ellipse">
            <a:avLst/>
          </a:prstGeom>
          <a:solidFill>
            <a:srgbClr val="C6DA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136C72"/>
              </a:solidFill>
            </a:endParaRPr>
          </a:p>
        </p:txBody>
      </p:sp>
      <p:sp>
        <p:nvSpPr>
          <p:cNvPr id="15" name="椭圆 14"/>
          <p:cNvSpPr/>
          <p:nvPr/>
        </p:nvSpPr>
        <p:spPr>
          <a:xfrm rot="10800000">
            <a:off x="3419084" y="2479913"/>
            <a:ext cx="827084" cy="827084"/>
          </a:xfrm>
          <a:prstGeom prst="ellipse">
            <a:avLst/>
          </a:prstGeom>
          <a:solidFill>
            <a:srgbClr val="C6DA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136C72"/>
              </a:solidFill>
            </a:endParaRPr>
          </a:p>
        </p:txBody>
      </p:sp>
      <p:sp>
        <p:nvSpPr>
          <p:cNvPr id="17" name="椭圆 16"/>
          <p:cNvSpPr/>
          <p:nvPr/>
        </p:nvSpPr>
        <p:spPr>
          <a:xfrm rot="10800000">
            <a:off x="3419084" y="4588808"/>
            <a:ext cx="827084" cy="827084"/>
          </a:xfrm>
          <a:prstGeom prst="ellipse">
            <a:avLst/>
          </a:prstGeom>
          <a:solidFill>
            <a:srgbClr val="C6DA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136C72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176333" y="1506486"/>
            <a:ext cx="12663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b="1" dirty="0" smtClean="0">
                <a:solidFill>
                  <a:srgbClr val="136C72"/>
                </a:solidFill>
                <a:latin typeface="DengXian" charset="-122"/>
                <a:ea typeface="DengXian" charset="-122"/>
                <a:cs typeface="DengXian" charset="-122"/>
              </a:rPr>
              <a:t>PART</a:t>
            </a:r>
            <a:r>
              <a:rPr kumimoji="1" lang="zh-CN" altLang="en-US" b="1" dirty="0">
                <a:solidFill>
                  <a:srgbClr val="136C72"/>
                </a:solidFill>
                <a:latin typeface="DengXian" charset="-122"/>
                <a:ea typeface="DengXian" charset="-122"/>
                <a:cs typeface="DengXian" charset="-122"/>
              </a:rPr>
              <a:t> </a:t>
            </a:r>
            <a:r>
              <a:rPr kumimoji="1" lang="en-US" altLang="zh-CN" b="1" dirty="0" smtClean="0">
                <a:solidFill>
                  <a:srgbClr val="136C72"/>
                </a:solidFill>
                <a:latin typeface="DengXian" charset="-122"/>
                <a:ea typeface="DengXian" charset="-122"/>
                <a:cs typeface="DengXian" charset="-122"/>
              </a:rPr>
              <a:t>ONE</a:t>
            </a:r>
            <a:endParaRPr kumimoji="1" lang="zh-CN" altLang="en-US" b="1" dirty="0">
              <a:solidFill>
                <a:srgbClr val="136C72"/>
              </a:solidFill>
              <a:latin typeface="DengXian" charset="-122"/>
              <a:ea typeface="DengXian" charset="-122"/>
              <a:cs typeface="DengXian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220945" y="2579909"/>
            <a:ext cx="11530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b="1" dirty="0" smtClean="0">
                <a:solidFill>
                  <a:srgbClr val="136C72"/>
                </a:solidFill>
                <a:latin typeface="DengXian" charset="-122"/>
                <a:ea typeface="DengXian" charset="-122"/>
                <a:cs typeface="DengXian" charset="-122"/>
              </a:rPr>
              <a:t>PART</a:t>
            </a:r>
            <a:r>
              <a:rPr kumimoji="1" lang="zh-CN" altLang="en-US" b="1" dirty="0" smtClean="0">
                <a:solidFill>
                  <a:srgbClr val="136C72"/>
                </a:solidFill>
                <a:latin typeface="DengXian" charset="-122"/>
                <a:ea typeface="DengXian" charset="-122"/>
                <a:cs typeface="DengXian" charset="-122"/>
              </a:rPr>
              <a:t> </a:t>
            </a:r>
            <a:r>
              <a:rPr kumimoji="1" lang="en-US" altLang="zh-CN" b="1" dirty="0" smtClean="0">
                <a:solidFill>
                  <a:srgbClr val="136C72"/>
                </a:solidFill>
                <a:latin typeface="DengXian" charset="-122"/>
                <a:ea typeface="DengXian" charset="-122"/>
                <a:cs typeface="DengXian" charset="-122"/>
              </a:rPr>
              <a:t>TWO</a:t>
            </a:r>
            <a:endParaRPr kumimoji="1" lang="zh-CN" altLang="en-US" b="1" dirty="0">
              <a:solidFill>
                <a:srgbClr val="136C72"/>
              </a:solidFill>
              <a:latin typeface="DengXian" charset="-122"/>
              <a:ea typeface="DengXian" charset="-122"/>
              <a:cs typeface="DengXian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114193" y="4685628"/>
            <a:ext cx="139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b="1" dirty="0" smtClean="0">
                <a:solidFill>
                  <a:srgbClr val="136C72"/>
                </a:solidFill>
                <a:latin typeface="DengXian" charset="-122"/>
                <a:ea typeface="DengXian" charset="-122"/>
                <a:cs typeface="DengXian" charset="-122"/>
              </a:rPr>
              <a:t>PART</a:t>
            </a:r>
            <a:r>
              <a:rPr kumimoji="1" lang="zh-CN" altLang="en-US" b="1" dirty="0" smtClean="0">
                <a:solidFill>
                  <a:srgbClr val="136C72"/>
                </a:solidFill>
                <a:latin typeface="DengXian" charset="-122"/>
                <a:ea typeface="DengXian" charset="-122"/>
                <a:cs typeface="DengXian" charset="-122"/>
              </a:rPr>
              <a:t> </a:t>
            </a:r>
            <a:endParaRPr kumimoji="1" lang="en-US" altLang="zh-CN" b="1" dirty="0">
              <a:solidFill>
                <a:srgbClr val="136C72"/>
              </a:solidFill>
              <a:latin typeface="DengXian" charset="-122"/>
              <a:ea typeface="DengXian" charset="-122"/>
              <a:cs typeface="DengXian" charset="-122"/>
            </a:endParaRPr>
          </a:p>
          <a:p>
            <a:pPr algn="ctr"/>
            <a:r>
              <a:rPr kumimoji="1" lang="en-US" altLang="zh-CN" b="1" dirty="0" smtClean="0">
                <a:solidFill>
                  <a:srgbClr val="136C72"/>
                </a:solidFill>
                <a:latin typeface="DengXian" charset="-122"/>
                <a:ea typeface="DengXian" charset="-122"/>
                <a:cs typeface="DengXian" charset="-122"/>
              </a:rPr>
              <a:t>FOUR</a:t>
            </a:r>
            <a:endParaRPr kumimoji="1" lang="zh-CN" altLang="en-US" b="1" dirty="0">
              <a:solidFill>
                <a:srgbClr val="136C72"/>
              </a:solidFill>
              <a:latin typeface="DengXian" charset="-122"/>
              <a:ea typeface="DengXian" charset="-122"/>
              <a:cs typeface="DengXian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 flipH="1">
            <a:off x="4496743" y="3711446"/>
            <a:ext cx="34363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400" b="1" smtClean="0">
                <a:solidFill>
                  <a:schemeClr val="bg1"/>
                </a:solidFill>
                <a:latin typeface="Hiragino Sans GB W3" charset="-122"/>
                <a:ea typeface="Hiragino Sans GB W3" charset="-122"/>
                <a:cs typeface="Hiragino Sans GB W3" charset="-122"/>
              </a:rPr>
              <a:t>消费者的维权方式</a:t>
            </a:r>
            <a:endParaRPr kumimoji="1" lang="zh-CN" altLang="en-US" sz="2400" b="1" dirty="0">
              <a:solidFill>
                <a:schemeClr val="bg1"/>
              </a:solidFill>
              <a:latin typeface="Hiragino Sans GB W3" charset="-122"/>
              <a:ea typeface="Hiragino Sans GB W3" charset="-122"/>
              <a:cs typeface="Hiragino Sans GB W3" charset="-122"/>
            </a:endParaRPr>
          </a:p>
        </p:txBody>
      </p:sp>
      <p:sp>
        <p:nvSpPr>
          <p:cNvPr id="20" name="椭圆 19"/>
          <p:cNvSpPr/>
          <p:nvPr/>
        </p:nvSpPr>
        <p:spPr>
          <a:xfrm rot="10800000">
            <a:off x="3419084" y="3522106"/>
            <a:ext cx="827084" cy="827084"/>
          </a:xfrm>
          <a:prstGeom prst="ellipse">
            <a:avLst/>
          </a:prstGeom>
          <a:solidFill>
            <a:srgbClr val="C6DA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136C72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098151" y="3586842"/>
            <a:ext cx="139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b="1" dirty="0" smtClean="0">
                <a:solidFill>
                  <a:srgbClr val="136C72"/>
                </a:solidFill>
                <a:latin typeface="DengXian" charset="-122"/>
                <a:ea typeface="DengXian" charset="-122"/>
                <a:cs typeface="DengXian" charset="-122"/>
              </a:rPr>
              <a:t>PART</a:t>
            </a:r>
            <a:r>
              <a:rPr kumimoji="1" lang="zh-CN" altLang="en-US" b="1" dirty="0" smtClean="0">
                <a:solidFill>
                  <a:srgbClr val="136C72"/>
                </a:solidFill>
                <a:latin typeface="DengXian" charset="-122"/>
                <a:ea typeface="DengXian" charset="-122"/>
                <a:cs typeface="DengXian" charset="-122"/>
              </a:rPr>
              <a:t> </a:t>
            </a:r>
            <a:r>
              <a:rPr kumimoji="1" lang="en-US" altLang="zh-CN" b="1" dirty="0" smtClean="0">
                <a:solidFill>
                  <a:srgbClr val="136C72"/>
                </a:solidFill>
                <a:latin typeface="DengXian" charset="-122"/>
                <a:ea typeface="DengXian" charset="-122"/>
                <a:cs typeface="DengXian" charset="-122"/>
              </a:rPr>
              <a:t>THREE</a:t>
            </a:r>
            <a:endParaRPr kumimoji="1" lang="zh-CN" altLang="en-US" b="1" dirty="0">
              <a:solidFill>
                <a:srgbClr val="136C72"/>
              </a:solidFill>
              <a:latin typeface="DengXian" charset="-122"/>
              <a:ea typeface="DengXian" charset="-122"/>
              <a:cs typeface="DengXian" charset="-122"/>
            </a:endParaRPr>
          </a:p>
        </p:txBody>
      </p:sp>
      <p:sp>
        <p:nvSpPr>
          <p:cNvPr id="27" name="任意形状 26"/>
          <p:cNvSpPr/>
          <p:nvPr/>
        </p:nvSpPr>
        <p:spPr>
          <a:xfrm>
            <a:off x="3359644" y="1342781"/>
            <a:ext cx="5489914" cy="954864"/>
          </a:xfrm>
          <a:custGeom>
            <a:avLst/>
            <a:gdLst>
              <a:gd name="connsiteX0" fmla="*/ 466009 w 5489914"/>
              <a:gd name="connsiteY0" fmla="*/ 0 h 954864"/>
              <a:gd name="connsiteX1" fmla="*/ 5023905 w 5489914"/>
              <a:gd name="connsiteY1" fmla="*/ 0 h 954864"/>
              <a:gd name="connsiteX2" fmla="*/ 5023905 w 5489914"/>
              <a:gd name="connsiteY2" fmla="*/ 1 h 954864"/>
              <a:gd name="connsiteX3" fmla="*/ 5489914 w 5489914"/>
              <a:gd name="connsiteY3" fmla="*/ 466010 h 954864"/>
              <a:gd name="connsiteX4" fmla="*/ 5023905 w 5489914"/>
              <a:gd name="connsiteY4" fmla="*/ 932019 h 954864"/>
              <a:gd name="connsiteX5" fmla="*/ 5023905 w 5489914"/>
              <a:gd name="connsiteY5" fmla="*/ 949706 h 954864"/>
              <a:gd name="connsiteX6" fmla="*/ 517176 w 5489914"/>
              <a:gd name="connsiteY6" fmla="*/ 949706 h 954864"/>
              <a:gd name="connsiteX7" fmla="*/ 466009 w 5489914"/>
              <a:gd name="connsiteY7" fmla="*/ 954864 h 954864"/>
              <a:gd name="connsiteX8" fmla="*/ 0 w 5489914"/>
              <a:gd name="connsiteY8" fmla="*/ 488855 h 954864"/>
              <a:gd name="connsiteX9" fmla="*/ 466009 w 5489914"/>
              <a:gd name="connsiteY9" fmla="*/ 22846 h 954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489914" h="954864">
                <a:moveTo>
                  <a:pt x="466009" y="0"/>
                </a:moveTo>
                <a:lnTo>
                  <a:pt x="5023905" y="0"/>
                </a:lnTo>
                <a:lnTo>
                  <a:pt x="5023905" y="1"/>
                </a:lnTo>
                <a:cubicBezTo>
                  <a:pt x="5281275" y="1"/>
                  <a:pt x="5489914" y="208640"/>
                  <a:pt x="5489914" y="466010"/>
                </a:cubicBezTo>
                <a:cubicBezTo>
                  <a:pt x="5489914" y="723380"/>
                  <a:pt x="5281275" y="932019"/>
                  <a:pt x="5023905" y="932019"/>
                </a:cubicBezTo>
                <a:lnTo>
                  <a:pt x="5023905" y="949706"/>
                </a:lnTo>
                <a:lnTo>
                  <a:pt x="517176" y="949706"/>
                </a:lnTo>
                <a:lnTo>
                  <a:pt x="466009" y="954864"/>
                </a:lnTo>
                <a:cubicBezTo>
                  <a:pt x="208639" y="954864"/>
                  <a:pt x="0" y="746225"/>
                  <a:pt x="0" y="488855"/>
                </a:cubicBezTo>
                <a:cubicBezTo>
                  <a:pt x="0" y="231485"/>
                  <a:pt x="208639" y="22846"/>
                  <a:pt x="466009" y="22846"/>
                </a:cubicBezTo>
                <a:close/>
              </a:path>
            </a:pathLst>
          </a:custGeom>
          <a:noFill/>
          <a:ln w="25400" cap="rnd">
            <a:solidFill>
              <a:schemeClr val="bg1"/>
            </a:solidFill>
            <a:prstDash val="sys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任意形状 27"/>
          <p:cNvSpPr/>
          <p:nvPr/>
        </p:nvSpPr>
        <p:spPr>
          <a:xfrm>
            <a:off x="3359644" y="2406420"/>
            <a:ext cx="5489914" cy="954864"/>
          </a:xfrm>
          <a:custGeom>
            <a:avLst/>
            <a:gdLst>
              <a:gd name="connsiteX0" fmla="*/ 466009 w 5489914"/>
              <a:gd name="connsiteY0" fmla="*/ 0 h 954864"/>
              <a:gd name="connsiteX1" fmla="*/ 5023905 w 5489914"/>
              <a:gd name="connsiteY1" fmla="*/ 0 h 954864"/>
              <a:gd name="connsiteX2" fmla="*/ 5023905 w 5489914"/>
              <a:gd name="connsiteY2" fmla="*/ 1 h 954864"/>
              <a:gd name="connsiteX3" fmla="*/ 5489914 w 5489914"/>
              <a:gd name="connsiteY3" fmla="*/ 466010 h 954864"/>
              <a:gd name="connsiteX4" fmla="*/ 5023905 w 5489914"/>
              <a:gd name="connsiteY4" fmla="*/ 932019 h 954864"/>
              <a:gd name="connsiteX5" fmla="*/ 5023905 w 5489914"/>
              <a:gd name="connsiteY5" fmla="*/ 949706 h 954864"/>
              <a:gd name="connsiteX6" fmla="*/ 517176 w 5489914"/>
              <a:gd name="connsiteY6" fmla="*/ 949706 h 954864"/>
              <a:gd name="connsiteX7" fmla="*/ 466009 w 5489914"/>
              <a:gd name="connsiteY7" fmla="*/ 954864 h 954864"/>
              <a:gd name="connsiteX8" fmla="*/ 0 w 5489914"/>
              <a:gd name="connsiteY8" fmla="*/ 488855 h 954864"/>
              <a:gd name="connsiteX9" fmla="*/ 466009 w 5489914"/>
              <a:gd name="connsiteY9" fmla="*/ 22846 h 954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489914" h="954864">
                <a:moveTo>
                  <a:pt x="466009" y="0"/>
                </a:moveTo>
                <a:lnTo>
                  <a:pt x="5023905" y="0"/>
                </a:lnTo>
                <a:lnTo>
                  <a:pt x="5023905" y="1"/>
                </a:lnTo>
                <a:cubicBezTo>
                  <a:pt x="5281275" y="1"/>
                  <a:pt x="5489914" y="208640"/>
                  <a:pt x="5489914" y="466010"/>
                </a:cubicBezTo>
                <a:cubicBezTo>
                  <a:pt x="5489914" y="723380"/>
                  <a:pt x="5281275" y="932019"/>
                  <a:pt x="5023905" y="932019"/>
                </a:cubicBezTo>
                <a:lnTo>
                  <a:pt x="5023905" y="949706"/>
                </a:lnTo>
                <a:lnTo>
                  <a:pt x="517176" y="949706"/>
                </a:lnTo>
                <a:lnTo>
                  <a:pt x="466009" y="954864"/>
                </a:lnTo>
                <a:cubicBezTo>
                  <a:pt x="208639" y="954864"/>
                  <a:pt x="0" y="746225"/>
                  <a:pt x="0" y="488855"/>
                </a:cubicBezTo>
                <a:cubicBezTo>
                  <a:pt x="0" y="231485"/>
                  <a:pt x="208639" y="22846"/>
                  <a:pt x="466009" y="22846"/>
                </a:cubicBezTo>
                <a:close/>
              </a:path>
            </a:pathLst>
          </a:custGeom>
          <a:noFill/>
          <a:ln w="25400" cap="rnd">
            <a:solidFill>
              <a:schemeClr val="bg1"/>
            </a:solidFill>
            <a:prstDash val="sys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任意形状 28"/>
          <p:cNvSpPr/>
          <p:nvPr/>
        </p:nvSpPr>
        <p:spPr>
          <a:xfrm>
            <a:off x="3331085" y="3456805"/>
            <a:ext cx="5489914" cy="954864"/>
          </a:xfrm>
          <a:custGeom>
            <a:avLst/>
            <a:gdLst>
              <a:gd name="connsiteX0" fmla="*/ 466009 w 5489914"/>
              <a:gd name="connsiteY0" fmla="*/ 0 h 954864"/>
              <a:gd name="connsiteX1" fmla="*/ 5023905 w 5489914"/>
              <a:gd name="connsiteY1" fmla="*/ 0 h 954864"/>
              <a:gd name="connsiteX2" fmla="*/ 5023905 w 5489914"/>
              <a:gd name="connsiteY2" fmla="*/ 1 h 954864"/>
              <a:gd name="connsiteX3" fmla="*/ 5489914 w 5489914"/>
              <a:gd name="connsiteY3" fmla="*/ 466010 h 954864"/>
              <a:gd name="connsiteX4" fmla="*/ 5023905 w 5489914"/>
              <a:gd name="connsiteY4" fmla="*/ 932019 h 954864"/>
              <a:gd name="connsiteX5" fmla="*/ 5023905 w 5489914"/>
              <a:gd name="connsiteY5" fmla="*/ 949706 h 954864"/>
              <a:gd name="connsiteX6" fmla="*/ 517176 w 5489914"/>
              <a:gd name="connsiteY6" fmla="*/ 949706 h 954864"/>
              <a:gd name="connsiteX7" fmla="*/ 466009 w 5489914"/>
              <a:gd name="connsiteY7" fmla="*/ 954864 h 954864"/>
              <a:gd name="connsiteX8" fmla="*/ 0 w 5489914"/>
              <a:gd name="connsiteY8" fmla="*/ 488855 h 954864"/>
              <a:gd name="connsiteX9" fmla="*/ 466009 w 5489914"/>
              <a:gd name="connsiteY9" fmla="*/ 22846 h 954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489914" h="954864">
                <a:moveTo>
                  <a:pt x="466009" y="0"/>
                </a:moveTo>
                <a:lnTo>
                  <a:pt x="5023905" y="0"/>
                </a:lnTo>
                <a:lnTo>
                  <a:pt x="5023905" y="1"/>
                </a:lnTo>
                <a:cubicBezTo>
                  <a:pt x="5281275" y="1"/>
                  <a:pt x="5489914" y="208640"/>
                  <a:pt x="5489914" y="466010"/>
                </a:cubicBezTo>
                <a:cubicBezTo>
                  <a:pt x="5489914" y="723380"/>
                  <a:pt x="5281275" y="932019"/>
                  <a:pt x="5023905" y="932019"/>
                </a:cubicBezTo>
                <a:lnTo>
                  <a:pt x="5023905" y="949706"/>
                </a:lnTo>
                <a:lnTo>
                  <a:pt x="517176" y="949706"/>
                </a:lnTo>
                <a:lnTo>
                  <a:pt x="466009" y="954864"/>
                </a:lnTo>
                <a:cubicBezTo>
                  <a:pt x="208639" y="954864"/>
                  <a:pt x="0" y="746225"/>
                  <a:pt x="0" y="488855"/>
                </a:cubicBezTo>
                <a:cubicBezTo>
                  <a:pt x="0" y="231485"/>
                  <a:pt x="208639" y="22846"/>
                  <a:pt x="466009" y="22846"/>
                </a:cubicBezTo>
                <a:close/>
              </a:path>
            </a:pathLst>
          </a:custGeom>
          <a:noFill/>
          <a:ln w="25400" cap="rnd">
            <a:solidFill>
              <a:schemeClr val="bg1"/>
            </a:solidFill>
            <a:prstDash val="sys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任意形状 29"/>
          <p:cNvSpPr/>
          <p:nvPr/>
        </p:nvSpPr>
        <p:spPr>
          <a:xfrm>
            <a:off x="3347127" y="4523273"/>
            <a:ext cx="5489914" cy="954864"/>
          </a:xfrm>
          <a:custGeom>
            <a:avLst/>
            <a:gdLst>
              <a:gd name="connsiteX0" fmla="*/ 466009 w 5489914"/>
              <a:gd name="connsiteY0" fmla="*/ 0 h 954864"/>
              <a:gd name="connsiteX1" fmla="*/ 5023905 w 5489914"/>
              <a:gd name="connsiteY1" fmla="*/ 0 h 954864"/>
              <a:gd name="connsiteX2" fmla="*/ 5023905 w 5489914"/>
              <a:gd name="connsiteY2" fmla="*/ 1 h 954864"/>
              <a:gd name="connsiteX3" fmla="*/ 5489914 w 5489914"/>
              <a:gd name="connsiteY3" fmla="*/ 466010 h 954864"/>
              <a:gd name="connsiteX4" fmla="*/ 5023905 w 5489914"/>
              <a:gd name="connsiteY4" fmla="*/ 932019 h 954864"/>
              <a:gd name="connsiteX5" fmla="*/ 5023905 w 5489914"/>
              <a:gd name="connsiteY5" fmla="*/ 949706 h 954864"/>
              <a:gd name="connsiteX6" fmla="*/ 517176 w 5489914"/>
              <a:gd name="connsiteY6" fmla="*/ 949706 h 954864"/>
              <a:gd name="connsiteX7" fmla="*/ 466009 w 5489914"/>
              <a:gd name="connsiteY7" fmla="*/ 954864 h 954864"/>
              <a:gd name="connsiteX8" fmla="*/ 0 w 5489914"/>
              <a:gd name="connsiteY8" fmla="*/ 488855 h 954864"/>
              <a:gd name="connsiteX9" fmla="*/ 466009 w 5489914"/>
              <a:gd name="connsiteY9" fmla="*/ 22846 h 954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489914" h="954864">
                <a:moveTo>
                  <a:pt x="466009" y="0"/>
                </a:moveTo>
                <a:lnTo>
                  <a:pt x="5023905" y="0"/>
                </a:lnTo>
                <a:lnTo>
                  <a:pt x="5023905" y="1"/>
                </a:lnTo>
                <a:cubicBezTo>
                  <a:pt x="5281275" y="1"/>
                  <a:pt x="5489914" y="208640"/>
                  <a:pt x="5489914" y="466010"/>
                </a:cubicBezTo>
                <a:cubicBezTo>
                  <a:pt x="5489914" y="723380"/>
                  <a:pt x="5281275" y="932019"/>
                  <a:pt x="5023905" y="932019"/>
                </a:cubicBezTo>
                <a:lnTo>
                  <a:pt x="5023905" y="949706"/>
                </a:lnTo>
                <a:lnTo>
                  <a:pt x="517176" y="949706"/>
                </a:lnTo>
                <a:lnTo>
                  <a:pt x="466009" y="954864"/>
                </a:lnTo>
                <a:cubicBezTo>
                  <a:pt x="208639" y="954864"/>
                  <a:pt x="0" y="746225"/>
                  <a:pt x="0" y="488855"/>
                </a:cubicBezTo>
                <a:cubicBezTo>
                  <a:pt x="0" y="231485"/>
                  <a:pt x="208639" y="22846"/>
                  <a:pt x="466009" y="22846"/>
                </a:cubicBezTo>
                <a:close/>
              </a:path>
            </a:pathLst>
          </a:custGeom>
          <a:noFill/>
          <a:ln w="25400" cap="rnd">
            <a:solidFill>
              <a:schemeClr val="bg1"/>
            </a:solidFill>
            <a:prstDash val="sys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8" grpId="0" animBg="1"/>
      <p:bldP spid="15" grpId="0" animBg="1"/>
      <p:bldP spid="17" grpId="0" animBg="1"/>
      <p:bldP spid="22" grpId="0"/>
      <p:bldP spid="23" grpId="0"/>
      <p:bldP spid="24" grpId="0"/>
      <p:bldP spid="19" grpId="0"/>
      <p:bldP spid="20" grpId="0" animBg="1"/>
      <p:bldP spid="25" grpId="0"/>
      <p:bldP spid="27" grpId="0" animBg="1"/>
      <p:bldP spid="28" grpId="0" animBg="1"/>
      <p:bldP spid="29" grpId="0" animBg="1"/>
      <p:bldP spid="3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 10"/>
          <p:cNvGrpSpPr/>
          <p:nvPr/>
        </p:nvGrpSpPr>
        <p:grpSpPr>
          <a:xfrm>
            <a:off x="0" y="1615909"/>
            <a:ext cx="10235346" cy="3777522"/>
            <a:chOff x="0" y="1615909"/>
            <a:chExt cx="10235346" cy="3777522"/>
          </a:xfrm>
        </p:grpSpPr>
        <p:sp>
          <p:nvSpPr>
            <p:cNvPr id="4" name="任意形状 3"/>
            <p:cNvSpPr/>
            <p:nvPr/>
          </p:nvSpPr>
          <p:spPr>
            <a:xfrm rot="10800000" flipH="1">
              <a:off x="4510515" y="1615909"/>
              <a:ext cx="5724831" cy="3777522"/>
            </a:xfrm>
            <a:custGeom>
              <a:avLst/>
              <a:gdLst>
                <a:gd name="connsiteX0" fmla="*/ 392250 w 3333252"/>
                <a:gd name="connsiteY0" fmla="*/ 0 h 2353456"/>
                <a:gd name="connsiteX1" fmla="*/ 2141088 w 3333252"/>
                <a:gd name="connsiteY1" fmla="*/ 0 h 2353456"/>
                <a:gd name="connsiteX2" fmla="*/ 2146240 w 3333252"/>
                <a:gd name="connsiteY2" fmla="*/ 519 h 2353456"/>
                <a:gd name="connsiteX3" fmla="*/ 2156524 w 3333252"/>
                <a:gd name="connsiteY3" fmla="*/ 0 h 2353456"/>
                <a:gd name="connsiteX4" fmla="*/ 3333252 w 3333252"/>
                <a:gd name="connsiteY4" fmla="*/ 1176728 h 2353456"/>
                <a:gd name="connsiteX5" fmla="*/ 2156524 w 3333252"/>
                <a:gd name="connsiteY5" fmla="*/ 2353456 h 2353456"/>
                <a:gd name="connsiteX6" fmla="*/ 2146233 w 3333252"/>
                <a:gd name="connsiteY6" fmla="*/ 2352937 h 2353456"/>
                <a:gd name="connsiteX7" fmla="*/ 2141088 w 3333252"/>
                <a:gd name="connsiteY7" fmla="*/ 2353455 h 2353456"/>
                <a:gd name="connsiteX8" fmla="*/ 392250 w 3333252"/>
                <a:gd name="connsiteY8" fmla="*/ 2353455 h 2353456"/>
                <a:gd name="connsiteX9" fmla="*/ 0 w 3333252"/>
                <a:gd name="connsiteY9" fmla="*/ 1961205 h 2353456"/>
                <a:gd name="connsiteX10" fmla="*/ 0 w 3333252"/>
                <a:gd name="connsiteY10" fmla="*/ 392250 h 2353456"/>
                <a:gd name="connsiteX11" fmla="*/ 392250 w 3333252"/>
                <a:gd name="connsiteY11" fmla="*/ 0 h 2353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33252" h="2353456">
                  <a:moveTo>
                    <a:pt x="392250" y="0"/>
                  </a:moveTo>
                  <a:lnTo>
                    <a:pt x="2141088" y="0"/>
                  </a:lnTo>
                  <a:lnTo>
                    <a:pt x="2146240" y="519"/>
                  </a:lnTo>
                  <a:lnTo>
                    <a:pt x="2156524" y="0"/>
                  </a:lnTo>
                  <a:cubicBezTo>
                    <a:pt x="2806413" y="0"/>
                    <a:pt x="3333252" y="526839"/>
                    <a:pt x="3333252" y="1176728"/>
                  </a:cubicBezTo>
                  <a:cubicBezTo>
                    <a:pt x="3333252" y="1826617"/>
                    <a:pt x="2806413" y="2353456"/>
                    <a:pt x="2156524" y="2353456"/>
                  </a:cubicBezTo>
                  <a:lnTo>
                    <a:pt x="2146233" y="2352937"/>
                  </a:lnTo>
                  <a:lnTo>
                    <a:pt x="2141088" y="2353455"/>
                  </a:lnTo>
                  <a:lnTo>
                    <a:pt x="392250" y="2353455"/>
                  </a:lnTo>
                  <a:cubicBezTo>
                    <a:pt x="175616" y="2353455"/>
                    <a:pt x="0" y="2177839"/>
                    <a:pt x="0" y="1961205"/>
                  </a:cubicBezTo>
                  <a:lnTo>
                    <a:pt x="0" y="392250"/>
                  </a:lnTo>
                  <a:cubicBezTo>
                    <a:pt x="0" y="175616"/>
                    <a:pt x="175616" y="0"/>
                    <a:pt x="392250" y="0"/>
                  </a:cubicBezTo>
                  <a:close/>
                </a:path>
              </a:pathLst>
            </a:custGeom>
            <a:solidFill>
              <a:srgbClr val="136C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" name="矩形 4"/>
            <p:cNvSpPr/>
            <p:nvPr/>
          </p:nvSpPr>
          <p:spPr>
            <a:xfrm rot="10800000">
              <a:off x="0" y="1615909"/>
              <a:ext cx="6020576" cy="3777522"/>
            </a:xfrm>
            <a:prstGeom prst="rect">
              <a:avLst/>
            </a:prstGeom>
            <a:solidFill>
              <a:srgbClr val="136C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椭圆 6"/>
            <p:cNvSpPr/>
            <p:nvPr/>
          </p:nvSpPr>
          <p:spPr>
            <a:xfrm rot="10800000">
              <a:off x="6690610" y="1875265"/>
              <a:ext cx="3286373" cy="3286373"/>
            </a:xfrm>
            <a:prstGeom prst="ellipse">
              <a:avLst/>
            </a:prstGeom>
            <a:solidFill>
              <a:srgbClr val="C6DA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rgbClr val="136C72"/>
                </a:solidFill>
              </a:endParaRPr>
            </a:p>
          </p:txBody>
        </p:sp>
        <p:sp>
          <p:nvSpPr>
            <p:cNvPr id="8" name="椭圆 7"/>
            <p:cNvSpPr/>
            <p:nvPr/>
          </p:nvSpPr>
          <p:spPr>
            <a:xfrm rot="10800000">
              <a:off x="6831347" y="2016002"/>
              <a:ext cx="3004899" cy="3004899"/>
            </a:xfrm>
            <a:prstGeom prst="ellipse">
              <a:avLst/>
            </a:prstGeom>
            <a:noFill/>
            <a:ln w="28575">
              <a:solidFill>
                <a:srgbClr val="136C7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>
                <a:solidFill>
                  <a:srgbClr val="136C72"/>
                </a:solidFill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 flipH="1">
            <a:off x="1299411" y="3226063"/>
            <a:ext cx="42968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200" b="1" dirty="0" smtClean="0">
                <a:solidFill>
                  <a:schemeClr val="bg1"/>
                </a:solidFill>
                <a:latin typeface="Hiragino Sans GB W3" charset="-122"/>
                <a:ea typeface="Hiragino Sans GB W3" charset="-122"/>
                <a:cs typeface="Hiragino Sans GB W3" charset="-122"/>
              </a:rPr>
              <a:t>国际消费者</a:t>
            </a:r>
            <a:r>
              <a:rPr kumimoji="1" lang="zh-CN" altLang="en-US" sz="3200" b="1" smtClean="0">
                <a:solidFill>
                  <a:schemeClr val="bg1"/>
                </a:solidFill>
                <a:latin typeface="Hiragino Sans GB W3" charset="-122"/>
                <a:ea typeface="Hiragino Sans GB W3" charset="-122"/>
                <a:cs typeface="Hiragino Sans GB W3" charset="-122"/>
              </a:rPr>
              <a:t>权益日简介</a:t>
            </a:r>
            <a:endParaRPr kumimoji="1" lang="zh-CN" altLang="en-US" sz="3200" b="1" dirty="0">
              <a:solidFill>
                <a:schemeClr val="bg1"/>
              </a:solidFill>
              <a:latin typeface="Hiragino Sans GB W3" charset="-122"/>
              <a:ea typeface="Hiragino Sans GB W3" charset="-122"/>
              <a:cs typeface="Hiragino Sans GB W3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814617" y="3180706"/>
            <a:ext cx="30366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4000" b="1" dirty="0" smtClean="0">
                <a:solidFill>
                  <a:srgbClr val="136C72"/>
                </a:solidFill>
                <a:latin typeface="DengXian" charset="-122"/>
                <a:ea typeface="DengXian" charset="-122"/>
                <a:cs typeface="DengXian" charset="-122"/>
              </a:rPr>
              <a:t>PART</a:t>
            </a:r>
            <a:r>
              <a:rPr kumimoji="1" lang="zh-CN" altLang="en-US" sz="4000" b="1" dirty="0">
                <a:solidFill>
                  <a:srgbClr val="136C72"/>
                </a:solidFill>
                <a:latin typeface="DengXian" charset="-122"/>
                <a:ea typeface="DengXian" charset="-122"/>
                <a:cs typeface="DengXian" charset="-122"/>
              </a:rPr>
              <a:t> </a:t>
            </a:r>
            <a:r>
              <a:rPr kumimoji="1" lang="en-US" altLang="zh-CN" sz="4000" b="1" dirty="0" smtClean="0">
                <a:solidFill>
                  <a:srgbClr val="136C72"/>
                </a:solidFill>
                <a:latin typeface="DengXian" charset="-122"/>
                <a:ea typeface="DengXian" charset="-122"/>
                <a:cs typeface="DengXian" charset="-122"/>
              </a:rPr>
              <a:t>ONE</a:t>
            </a:r>
            <a:endParaRPr kumimoji="1" lang="zh-CN" altLang="en-US" sz="4000" b="1" dirty="0">
              <a:solidFill>
                <a:srgbClr val="136C72"/>
              </a:solidFill>
              <a:latin typeface="DengXian" charset="-122"/>
              <a:ea typeface="DengXian" charset="-122"/>
              <a:cs typeface="DengXian" charset="-122"/>
            </a:endParaRPr>
          </a:p>
        </p:txBody>
      </p:sp>
    </p:spTree>
  </p:cSld>
  <p:clrMapOvr>
    <a:masterClrMapping/>
  </p:clrMapOvr>
  <p:transition spd="slow" advTm="3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圆角矩形 12"/>
          <p:cNvSpPr/>
          <p:nvPr/>
        </p:nvSpPr>
        <p:spPr>
          <a:xfrm>
            <a:off x="998906" y="1645881"/>
            <a:ext cx="2838576" cy="4436964"/>
          </a:xfrm>
          <a:prstGeom prst="roundRect">
            <a:avLst/>
          </a:prstGeom>
          <a:solidFill>
            <a:srgbClr val="136C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燕尾形 1"/>
          <p:cNvSpPr/>
          <p:nvPr/>
        </p:nvSpPr>
        <p:spPr>
          <a:xfrm>
            <a:off x="647075" y="512165"/>
            <a:ext cx="3190407" cy="642079"/>
          </a:xfrm>
          <a:prstGeom prst="chevron">
            <a:avLst/>
          </a:prstGeom>
          <a:solidFill>
            <a:srgbClr val="C6DA45"/>
          </a:solidFill>
          <a:ln>
            <a:noFill/>
          </a:ln>
          <a:effectLst>
            <a:outerShdw dist="76200" dir="8100000" algn="tr" rotWithShape="0">
              <a:srgbClr val="073134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 flipH="1">
            <a:off x="998906" y="588179"/>
            <a:ext cx="2426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1" lang="zh-CN" altLang="en-US" sz="2400" b="1" smtClean="0">
                <a:solidFill>
                  <a:srgbClr val="136C72"/>
                </a:solidFill>
                <a:latin typeface="Hiragino Sans GB W3" charset="-122"/>
                <a:ea typeface="Hiragino Sans GB W3" charset="-122"/>
                <a:cs typeface="Hiragino Sans GB W3" charset="-122"/>
              </a:rPr>
              <a:t>在</a:t>
            </a:r>
            <a:r>
              <a:rPr kumimoji="1" lang="zh-CN" altLang="en-US" sz="2400" b="1" dirty="0" smtClean="0">
                <a:solidFill>
                  <a:srgbClr val="136C72"/>
                </a:solidFill>
                <a:latin typeface="Hiragino Sans GB W3" charset="-122"/>
                <a:ea typeface="Hiragino Sans GB W3" charset="-122"/>
                <a:cs typeface="Hiragino Sans GB W3" charset="-122"/>
              </a:rPr>
              <a:t>此输入标题</a:t>
            </a:r>
            <a:endParaRPr kumimoji="1" lang="zh-CN" altLang="en-US" sz="2400" b="1" dirty="0">
              <a:solidFill>
                <a:srgbClr val="136C72"/>
              </a:solidFill>
              <a:latin typeface="Hiragino Sans GB W3" charset="-122"/>
              <a:ea typeface="Hiragino Sans GB W3" charset="-122"/>
              <a:cs typeface="Hiragino Sans GB W3" charset="-122"/>
            </a:endParaRPr>
          </a:p>
        </p:txBody>
      </p:sp>
      <p:sp>
        <p:nvSpPr>
          <p:cNvPr id="8" name="任意形状 7"/>
          <p:cNvSpPr/>
          <p:nvPr/>
        </p:nvSpPr>
        <p:spPr>
          <a:xfrm rot="10800000" flipH="1">
            <a:off x="4352144" y="1645879"/>
            <a:ext cx="7839856" cy="4436965"/>
          </a:xfrm>
          <a:custGeom>
            <a:avLst/>
            <a:gdLst>
              <a:gd name="connsiteX0" fmla="*/ 7839856 w 7839856"/>
              <a:gd name="connsiteY0" fmla="*/ 4853525 h 4853525"/>
              <a:gd name="connsiteX1" fmla="*/ 7839856 w 7839856"/>
              <a:gd name="connsiteY1" fmla="*/ 14551 h 4853525"/>
              <a:gd name="connsiteX2" fmla="*/ 4397849 w 7839856"/>
              <a:gd name="connsiteY2" fmla="*/ 1063 h 4853525"/>
              <a:gd name="connsiteX3" fmla="*/ 4387292 w 7839856"/>
              <a:gd name="connsiteY3" fmla="*/ 0 h 4853525"/>
              <a:gd name="connsiteX4" fmla="*/ 803757 w 7839856"/>
              <a:gd name="connsiteY4" fmla="*/ 0 h 4853525"/>
              <a:gd name="connsiteX5" fmla="*/ 0 w 7839856"/>
              <a:gd name="connsiteY5" fmla="*/ 803757 h 4853525"/>
              <a:gd name="connsiteX6" fmla="*/ 0 w 7839856"/>
              <a:gd name="connsiteY6" fmla="*/ 4018694 h 4853525"/>
              <a:gd name="connsiteX7" fmla="*/ 803757 w 7839856"/>
              <a:gd name="connsiteY7" fmla="*/ 4822451 h 4853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839856" h="4853525">
                <a:moveTo>
                  <a:pt x="7839856" y="4853525"/>
                </a:moveTo>
                <a:lnTo>
                  <a:pt x="7839856" y="14551"/>
                </a:lnTo>
                <a:lnTo>
                  <a:pt x="4397849" y="1063"/>
                </a:lnTo>
                <a:lnTo>
                  <a:pt x="4387292" y="0"/>
                </a:lnTo>
                <a:lnTo>
                  <a:pt x="803757" y="0"/>
                </a:lnTo>
                <a:cubicBezTo>
                  <a:pt x="359854" y="0"/>
                  <a:pt x="0" y="359854"/>
                  <a:pt x="0" y="803757"/>
                </a:cubicBezTo>
                <a:lnTo>
                  <a:pt x="0" y="4018694"/>
                </a:lnTo>
                <a:cubicBezTo>
                  <a:pt x="0" y="4462597"/>
                  <a:pt x="359854" y="4822451"/>
                  <a:pt x="803757" y="4822451"/>
                </a:cubicBezTo>
                <a:close/>
              </a:path>
            </a:pathLst>
          </a:custGeom>
          <a:solidFill>
            <a:srgbClr val="136C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349" y="2015324"/>
            <a:ext cx="5587225" cy="3710918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208766" y="3161408"/>
            <a:ext cx="2375503" cy="133882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dirty="0" smtClean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在此输入内容在此输入内容在此输入内容</a:t>
            </a:r>
            <a:r>
              <a:rPr kumimoji="1" lang="zh-CN" altLang="en-US" smtClean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在此输入内容</a:t>
            </a:r>
            <a:endParaRPr kumimoji="1" lang="zh-CN" altLang="en-US" dirty="0">
              <a:solidFill>
                <a:schemeClr val="bg1"/>
              </a:solidFill>
              <a:latin typeface="DengXian" charset="-122"/>
              <a:ea typeface="DengXian" charset="-122"/>
              <a:cs typeface="DengXian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 flipH="1">
            <a:off x="1223756" y="2566611"/>
            <a:ext cx="2426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400" b="1" dirty="0" smtClean="0">
                <a:solidFill>
                  <a:srgbClr val="C6DA45"/>
                </a:solidFill>
                <a:latin typeface="Hiragino Sans GB W3" charset="-122"/>
                <a:ea typeface="Hiragino Sans GB W3" charset="-122"/>
                <a:cs typeface="Hiragino Sans GB W3" charset="-122"/>
              </a:rPr>
              <a:t>在此输入标题</a:t>
            </a:r>
            <a:endParaRPr kumimoji="1" lang="zh-CN" altLang="en-US" sz="2400" b="1" dirty="0">
              <a:solidFill>
                <a:srgbClr val="C6DA45"/>
              </a:solidFill>
              <a:latin typeface="Hiragino Sans GB W3" charset="-122"/>
              <a:ea typeface="Hiragino Sans GB W3" charset="-122"/>
              <a:cs typeface="Hiragino Sans GB W3" charset="-122"/>
            </a:endParaRPr>
          </a:p>
        </p:txBody>
      </p:sp>
      <p:cxnSp>
        <p:nvCxnSpPr>
          <p:cNvPr id="12" name="直线连接符 11"/>
          <p:cNvCxnSpPr/>
          <p:nvPr/>
        </p:nvCxnSpPr>
        <p:spPr>
          <a:xfrm>
            <a:off x="1313696" y="3191918"/>
            <a:ext cx="2193999" cy="0"/>
          </a:xfrm>
          <a:prstGeom prst="line">
            <a:avLst/>
          </a:prstGeom>
          <a:ln w="25400">
            <a:solidFill>
              <a:srgbClr val="C6DA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" grpId="0" animBg="1"/>
      <p:bldP spid="3" grpId="0"/>
      <p:bldP spid="8" grpId="0" animBg="1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燕尾形 4"/>
          <p:cNvSpPr/>
          <p:nvPr/>
        </p:nvSpPr>
        <p:spPr>
          <a:xfrm>
            <a:off x="647075" y="512165"/>
            <a:ext cx="3190407" cy="642079"/>
          </a:xfrm>
          <a:prstGeom prst="chevron">
            <a:avLst/>
          </a:prstGeom>
          <a:solidFill>
            <a:srgbClr val="C6DA45"/>
          </a:solidFill>
          <a:ln>
            <a:noFill/>
          </a:ln>
          <a:effectLst>
            <a:outerShdw dist="76200" dir="8100000" algn="tr" rotWithShape="0">
              <a:srgbClr val="073134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 flipH="1">
            <a:off x="998906" y="588179"/>
            <a:ext cx="2426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1" lang="zh-CN" altLang="en-US" sz="2400" b="1" smtClean="0">
                <a:solidFill>
                  <a:srgbClr val="136C72"/>
                </a:solidFill>
                <a:latin typeface="Hiragino Sans GB W3" charset="-122"/>
                <a:ea typeface="Hiragino Sans GB W3" charset="-122"/>
                <a:cs typeface="Hiragino Sans GB W3" charset="-122"/>
              </a:rPr>
              <a:t>在</a:t>
            </a:r>
            <a:r>
              <a:rPr kumimoji="1" lang="zh-CN" altLang="en-US" sz="2400" b="1" dirty="0" smtClean="0">
                <a:solidFill>
                  <a:srgbClr val="136C72"/>
                </a:solidFill>
                <a:latin typeface="Hiragino Sans GB W3" charset="-122"/>
                <a:ea typeface="Hiragino Sans GB W3" charset="-122"/>
                <a:cs typeface="Hiragino Sans GB W3" charset="-122"/>
              </a:rPr>
              <a:t>此输入标题</a:t>
            </a:r>
            <a:endParaRPr kumimoji="1" lang="zh-CN" altLang="en-US" sz="2400" b="1" dirty="0">
              <a:solidFill>
                <a:srgbClr val="136C72"/>
              </a:solidFill>
              <a:latin typeface="Hiragino Sans GB W3" charset="-122"/>
              <a:ea typeface="Hiragino Sans GB W3" charset="-122"/>
              <a:cs typeface="Hiragino Sans GB W3" charset="-122"/>
            </a:endParaRPr>
          </a:p>
        </p:txBody>
      </p:sp>
      <p:sp>
        <p:nvSpPr>
          <p:cNvPr id="12" name="任意形状 11"/>
          <p:cNvSpPr/>
          <p:nvPr/>
        </p:nvSpPr>
        <p:spPr>
          <a:xfrm>
            <a:off x="1636758" y="2308483"/>
            <a:ext cx="4267413" cy="3013024"/>
          </a:xfrm>
          <a:custGeom>
            <a:avLst/>
            <a:gdLst>
              <a:gd name="connsiteX0" fmla="*/ 392250 w 3333252"/>
              <a:gd name="connsiteY0" fmla="*/ 0 h 2353456"/>
              <a:gd name="connsiteX1" fmla="*/ 2141088 w 3333252"/>
              <a:gd name="connsiteY1" fmla="*/ 0 h 2353456"/>
              <a:gd name="connsiteX2" fmla="*/ 2146240 w 3333252"/>
              <a:gd name="connsiteY2" fmla="*/ 519 h 2353456"/>
              <a:gd name="connsiteX3" fmla="*/ 2156524 w 3333252"/>
              <a:gd name="connsiteY3" fmla="*/ 0 h 2353456"/>
              <a:gd name="connsiteX4" fmla="*/ 3333252 w 3333252"/>
              <a:gd name="connsiteY4" fmla="*/ 1176728 h 2353456"/>
              <a:gd name="connsiteX5" fmla="*/ 2156524 w 3333252"/>
              <a:gd name="connsiteY5" fmla="*/ 2353456 h 2353456"/>
              <a:gd name="connsiteX6" fmla="*/ 2146233 w 3333252"/>
              <a:gd name="connsiteY6" fmla="*/ 2352937 h 2353456"/>
              <a:gd name="connsiteX7" fmla="*/ 2141088 w 3333252"/>
              <a:gd name="connsiteY7" fmla="*/ 2353455 h 2353456"/>
              <a:gd name="connsiteX8" fmla="*/ 392250 w 3333252"/>
              <a:gd name="connsiteY8" fmla="*/ 2353455 h 2353456"/>
              <a:gd name="connsiteX9" fmla="*/ 0 w 3333252"/>
              <a:gd name="connsiteY9" fmla="*/ 1961205 h 2353456"/>
              <a:gd name="connsiteX10" fmla="*/ 0 w 3333252"/>
              <a:gd name="connsiteY10" fmla="*/ 392250 h 2353456"/>
              <a:gd name="connsiteX11" fmla="*/ 392250 w 3333252"/>
              <a:gd name="connsiteY11" fmla="*/ 0 h 2353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333252" h="2353456">
                <a:moveTo>
                  <a:pt x="392250" y="0"/>
                </a:moveTo>
                <a:lnTo>
                  <a:pt x="2141088" y="0"/>
                </a:lnTo>
                <a:lnTo>
                  <a:pt x="2146240" y="519"/>
                </a:lnTo>
                <a:lnTo>
                  <a:pt x="2156524" y="0"/>
                </a:lnTo>
                <a:cubicBezTo>
                  <a:pt x="2806413" y="0"/>
                  <a:pt x="3333252" y="526839"/>
                  <a:pt x="3333252" y="1176728"/>
                </a:cubicBezTo>
                <a:cubicBezTo>
                  <a:pt x="3333252" y="1826617"/>
                  <a:pt x="2806413" y="2353456"/>
                  <a:pt x="2156524" y="2353456"/>
                </a:cubicBezTo>
                <a:lnTo>
                  <a:pt x="2146233" y="2352937"/>
                </a:lnTo>
                <a:lnTo>
                  <a:pt x="2141088" y="2353455"/>
                </a:lnTo>
                <a:lnTo>
                  <a:pt x="392250" y="2353455"/>
                </a:lnTo>
                <a:cubicBezTo>
                  <a:pt x="175616" y="2353455"/>
                  <a:pt x="0" y="2177839"/>
                  <a:pt x="0" y="1961205"/>
                </a:cubicBezTo>
                <a:lnTo>
                  <a:pt x="0" y="392250"/>
                </a:lnTo>
                <a:cubicBezTo>
                  <a:pt x="0" y="175616"/>
                  <a:pt x="175616" y="0"/>
                  <a:pt x="392250" y="0"/>
                </a:cubicBezTo>
                <a:close/>
              </a:path>
            </a:pathLst>
          </a:custGeom>
          <a:solidFill>
            <a:srgbClr val="136C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zh-CN" altLang="en-US" dirty="0"/>
          </a:p>
        </p:txBody>
      </p:sp>
      <p:sp>
        <p:nvSpPr>
          <p:cNvPr id="13" name="任意形状 12"/>
          <p:cNvSpPr/>
          <p:nvPr/>
        </p:nvSpPr>
        <p:spPr>
          <a:xfrm flipH="1">
            <a:off x="6269261" y="2143593"/>
            <a:ext cx="4267413" cy="3013024"/>
          </a:xfrm>
          <a:custGeom>
            <a:avLst/>
            <a:gdLst>
              <a:gd name="connsiteX0" fmla="*/ 392250 w 3333252"/>
              <a:gd name="connsiteY0" fmla="*/ 0 h 2353456"/>
              <a:gd name="connsiteX1" fmla="*/ 2141088 w 3333252"/>
              <a:gd name="connsiteY1" fmla="*/ 0 h 2353456"/>
              <a:gd name="connsiteX2" fmla="*/ 2146240 w 3333252"/>
              <a:gd name="connsiteY2" fmla="*/ 519 h 2353456"/>
              <a:gd name="connsiteX3" fmla="*/ 2156524 w 3333252"/>
              <a:gd name="connsiteY3" fmla="*/ 0 h 2353456"/>
              <a:gd name="connsiteX4" fmla="*/ 3333252 w 3333252"/>
              <a:gd name="connsiteY4" fmla="*/ 1176728 h 2353456"/>
              <a:gd name="connsiteX5" fmla="*/ 2156524 w 3333252"/>
              <a:gd name="connsiteY5" fmla="*/ 2353456 h 2353456"/>
              <a:gd name="connsiteX6" fmla="*/ 2146233 w 3333252"/>
              <a:gd name="connsiteY6" fmla="*/ 2352937 h 2353456"/>
              <a:gd name="connsiteX7" fmla="*/ 2141088 w 3333252"/>
              <a:gd name="connsiteY7" fmla="*/ 2353455 h 2353456"/>
              <a:gd name="connsiteX8" fmla="*/ 392250 w 3333252"/>
              <a:gd name="connsiteY8" fmla="*/ 2353455 h 2353456"/>
              <a:gd name="connsiteX9" fmla="*/ 0 w 3333252"/>
              <a:gd name="connsiteY9" fmla="*/ 1961205 h 2353456"/>
              <a:gd name="connsiteX10" fmla="*/ 0 w 3333252"/>
              <a:gd name="connsiteY10" fmla="*/ 392250 h 2353456"/>
              <a:gd name="connsiteX11" fmla="*/ 392250 w 3333252"/>
              <a:gd name="connsiteY11" fmla="*/ 0 h 2353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333252" h="2353456">
                <a:moveTo>
                  <a:pt x="392250" y="0"/>
                </a:moveTo>
                <a:lnTo>
                  <a:pt x="2141088" y="0"/>
                </a:lnTo>
                <a:lnTo>
                  <a:pt x="2146240" y="519"/>
                </a:lnTo>
                <a:lnTo>
                  <a:pt x="2156524" y="0"/>
                </a:lnTo>
                <a:cubicBezTo>
                  <a:pt x="2806413" y="0"/>
                  <a:pt x="3333252" y="526839"/>
                  <a:pt x="3333252" y="1176728"/>
                </a:cubicBezTo>
                <a:cubicBezTo>
                  <a:pt x="3333252" y="1826617"/>
                  <a:pt x="2806413" y="2353456"/>
                  <a:pt x="2156524" y="2353456"/>
                </a:cubicBezTo>
                <a:lnTo>
                  <a:pt x="2146233" y="2352937"/>
                </a:lnTo>
                <a:lnTo>
                  <a:pt x="2141088" y="2353455"/>
                </a:lnTo>
                <a:lnTo>
                  <a:pt x="392250" y="2353455"/>
                </a:lnTo>
                <a:cubicBezTo>
                  <a:pt x="175616" y="2353455"/>
                  <a:pt x="0" y="2177839"/>
                  <a:pt x="0" y="1961205"/>
                </a:cubicBezTo>
                <a:lnTo>
                  <a:pt x="0" y="392250"/>
                </a:lnTo>
                <a:cubicBezTo>
                  <a:pt x="0" y="175616"/>
                  <a:pt x="175616" y="0"/>
                  <a:pt x="392250" y="0"/>
                </a:cubicBezTo>
                <a:close/>
              </a:path>
            </a:pathLst>
          </a:custGeom>
          <a:solidFill>
            <a:srgbClr val="136C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任意形状 13"/>
          <p:cNvSpPr/>
          <p:nvPr/>
        </p:nvSpPr>
        <p:spPr>
          <a:xfrm>
            <a:off x="2063722" y="2121407"/>
            <a:ext cx="4008004" cy="1603648"/>
          </a:xfrm>
          <a:custGeom>
            <a:avLst/>
            <a:gdLst>
              <a:gd name="connsiteX0" fmla="*/ 392250 w 3333252"/>
              <a:gd name="connsiteY0" fmla="*/ 0 h 2353456"/>
              <a:gd name="connsiteX1" fmla="*/ 2141088 w 3333252"/>
              <a:gd name="connsiteY1" fmla="*/ 0 h 2353456"/>
              <a:gd name="connsiteX2" fmla="*/ 2146240 w 3333252"/>
              <a:gd name="connsiteY2" fmla="*/ 519 h 2353456"/>
              <a:gd name="connsiteX3" fmla="*/ 2156524 w 3333252"/>
              <a:gd name="connsiteY3" fmla="*/ 0 h 2353456"/>
              <a:gd name="connsiteX4" fmla="*/ 3333252 w 3333252"/>
              <a:gd name="connsiteY4" fmla="*/ 1176728 h 2353456"/>
              <a:gd name="connsiteX5" fmla="*/ 2156524 w 3333252"/>
              <a:gd name="connsiteY5" fmla="*/ 2353456 h 2353456"/>
              <a:gd name="connsiteX6" fmla="*/ 2146233 w 3333252"/>
              <a:gd name="connsiteY6" fmla="*/ 2352937 h 2353456"/>
              <a:gd name="connsiteX7" fmla="*/ 2141088 w 3333252"/>
              <a:gd name="connsiteY7" fmla="*/ 2353455 h 2353456"/>
              <a:gd name="connsiteX8" fmla="*/ 392250 w 3333252"/>
              <a:gd name="connsiteY8" fmla="*/ 2353455 h 2353456"/>
              <a:gd name="connsiteX9" fmla="*/ 0 w 3333252"/>
              <a:gd name="connsiteY9" fmla="*/ 1961205 h 2353456"/>
              <a:gd name="connsiteX10" fmla="*/ 0 w 3333252"/>
              <a:gd name="connsiteY10" fmla="*/ 392250 h 2353456"/>
              <a:gd name="connsiteX11" fmla="*/ 392250 w 3333252"/>
              <a:gd name="connsiteY11" fmla="*/ 0 h 2353456"/>
              <a:gd name="connsiteX0-1" fmla="*/ 392250 w 3333252"/>
              <a:gd name="connsiteY0-2" fmla="*/ 0 h 2353456"/>
              <a:gd name="connsiteX1-3" fmla="*/ 2141088 w 3333252"/>
              <a:gd name="connsiteY1-4" fmla="*/ 0 h 2353456"/>
              <a:gd name="connsiteX2-5" fmla="*/ 2146240 w 3333252"/>
              <a:gd name="connsiteY2-6" fmla="*/ 519 h 2353456"/>
              <a:gd name="connsiteX3-7" fmla="*/ 2156524 w 3333252"/>
              <a:gd name="connsiteY3-8" fmla="*/ 0 h 2353456"/>
              <a:gd name="connsiteX4-9" fmla="*/ 3333252 w 3333252"/>
              <a:gd name="connsiteY4-10" fmla="*/ 1176728 h 2353456"/>
              <a:gd name="connsiteX5-11" fmla="*/ 2156524 w 3333252"/>
              <a:gd name="connsiteY5-12" fmla="*/ 2353456 h 2353456"/>
              <a:gd name="connsiteX6-13" fmla="*/ 2146233 w 3333252"/>
              <a:gd name="connsiteY6-14" fmla="*/ 2352937 h 2353456"/>
              <a:gd name="connsiteX7-15" fmla="*/ 2141088 w 3333252"/>
              <a:gd name="connsiteY7-16" fmla="*/ 2353455 h 2353456"/>
              <a:gd name="connsiteX8-17" fmla="*/ 392250 w 3333252"/>
              <a:gd name="connsiteY8-18" fmla="*/ 2353455 h 2353456"/>
              <a:gd name="connsiteX9-19" fmla="*/ 0 w 3333252"/>
              <a:gd name="connsiteY9-20" fmla="*/ 1961205 h 2353456"/>
              <a:gd name="connsiteX10-21" fmla="*/ 392250 w 3333252"/>
              <a:gd name="connsiteY10-22" fmla="*/ 0 h 2353456"/>
              <a:gd name="connsiteX0-23" fmla="*/ 0 w 3333252"/>
              <a:gd name="connsiteY0-24" fmla="*/ 1961205 h 2353456"/>
              <a:gd name="connsiteX1-25" fmla="*/ 392250 w 3333252"/>
              <a:gd name="connsiteY1-26" fmla="*/ 0 h 2353456"/>
              <a:gd name="connsiteX2-27" fmla="*/ 2141088 w 3333252"/>
              <a:gd name="connsiteY2-28" fmla="*/ 0 h 2353456"/>
              <a:gd name="connsiteX3-29" fmla="*/ 2146240 w 3333252"/>
              <a:gd name="connsiteY3-30" fmla="*/ 519 h 2353456"/>
              <a:gd name="connsiteX4-31" fmla="*/ 2156524 w 3333252"/>
              <a:gd name="connsiteY4-32" fmla="*/ 0 h 2353456"/>
              <a:gd name="connsiteX5-33" fmla="*/ 3333252 w 3333252"/>
              <a:gd name="connsiteY5-34" fmla="*/ 1176728 h 2353456"/>
              <a:gd name="connsiteX6-35" fmla="*/ 2156524 w 3333252"/>
              <a:gd name="connsiteY6-36" fmla="*/ 2353456 h 2353456"/>
              <a:gd name="connsiteX7-37" fmla="*/ 2146233 w 3333252"/>
              <a:gd name="connsiteY7-38" fmla="*/ 2352937 h 2353456"/>
              <a:gd name="connsiteX8-39" fmla="*/ 2141088 w 3333252"/>
              <a:gd name="connsiteY8-40" fmla="*/ 2353455 h 2353456"/>
              <a:gd name="connsiteX9-41" fmla="*/ 392250 w 3333252"/>
              <a:gd name="connsiteY9-42" fmla="*/ 2353455 h 2353456"/>
              <a:gd name="connsiteX10-43" fmla="*/ 67097 w 3333252"/>
              <a:gd name="connsiteY10-44" fmla="*/ 2028302 h 2353456"/>
              <a:gd name="connsiteX0-45" fmla="*/ 339650 w 3280652"/>
              <a:gd name="connsiteY0-46" fmla="*/ 0 h 2353456"/>
              <a:gd name="connsiteX1-47" fmla="*/ 2088488 w 3280652"/>
              <a:gd name="connsiteY1-48" fmla="*/ 0 h 2353456"/>
              <a:gd name="connsiteX2-49" fmla="*/ 2093640 w 3280652"/>
              <a:gd name="connsiteY2-50" fmla="*/ 519 h 2353456"/>
              <a:gd name="connsiteX3-51" fmla="*/ 2103924 w 3280652"/>
              <a:gd name="connsiteY3-52" fmla="*/ 0 h 2353456"/>
              <a:gd name="connsiteX4-53" fmla="*/ 3280652 w 3280652"/>
              <a:gd name="connsiteY4-54" fmla="*/ 1176728 h 2353456"/>
              <a:gd name="connsiteX5-55" fmla="*/ 2103924 w 3280652"/>
              <a:gd name="connsiteY5-56" fmla="*/ 2353456 h 2353456"/>
              <a:gd name="connsiteX6-57" fmla="*/ 2093633 w 3280652"/>
              <a:gd name="connsiteY6-58" fmla="*/ 2352937 h 2353456"/>
              <a:gd name="connsiteX7-59" fmla="*/ 2088488 w 3280652"/>
              <a:gd name="connsiteY7-60" fmla="*/ 2353455 h 2353456"/>
              <a:gd name="connsiteX8-61" fmla="*/ 339650 w 3280652"/>
              <a:gd name="connsiteY8-62" fmla="*/ 2353455 h 2353456"/>
              <a:gd name="connsiteX9-63" fmla="*/ 14497 w 3280652"/>
              <a:gd name="connsiteY9-64" fmla="*/ 2028302 h 2353456"/>
              <a:gd name="connsiteX0-65" fmla="*/ 0 w 2941002"/>
              <a:gd name="connsiteY0-66" fmla="*/ 0 h 2353456"/>
              <a:gd name="connsiteX1-67" fmla="*/ 1748838 w 2941002"/>
              <a:gd name="connsiteY1-68" fmla="*/ 0 h 2353456"/>
              <a:gd name="connsiteX2-69" fmla="*/ 1753990 w 2941002"/>
              <a:gd name="connsiteY2-70" fmla="*/ 519 h 2353456"/>
              <a:gd name="connsiteX3-71" fmla="*/ 1764274 w 2941002"/>
              <a:gd name="connsiteY3-72" fmla="*/ 0 h 2353456"/>
              <a:gd name="connsiteX4-73" fmla="*/ 2941002 w 2941002"/>
              <a:gd name="connsiteY4-74" fmla="*/ 1176728 h 2353456"/>
              <a:gd name="connsiteX5-75" fmla="*/ 1764274 w 2941002"/>
              <a:gd name="connsiteY5-76" fmla="*/ 2353456 h 2353456"/>
              <a:gd name="connsiteX6-77" fmla="*/ 1753983 w 2941002"/>
              <a:gd name="connsiteY6-78" fmla="*/ 2352937 h 2353456"/>
              <a:gd name="connsiteX7-79" fmla="*/ 1748838 w 2941002"/>
              <a:gd name="connsiteY7-80" fmla="*/ 2353455 h 2353456"/>
              <a:gd name="connsiteX8-81" fmla="*/ 0 w 2941002"/>
              <a:gd name="connsiteY8-82" fmla="*/ 2353455 h 2353456"/>
              <a:gd name="connsiteX0-83" fmla="*/ 0 w 2941002"/>
              <a:gd name="connsiteY0-84" fmla="*/ 0 h 2353456"/>
              <a:gd name="connsiteX1-85" fmla="*/ 1748838 w 2941002"/>
              <a:gd name="connsiteY1-86" fmla="*/ 0 h 2353456"/>
              <a:gd name="connsiteX2-87" fmla="*/ 1753990 w 2941002"/>
              <a:gd name="connsiteY2-88" fmla="*/ 519 h 2353456"/>
              <a:gd name="connsiteX3-89" fmla="*/ 1764274 w 2941002"/>
              <a:gd name="connsiteY3-90" fmla="*/ 0 h 2353456"/>
              <a:gd name="connsiteX4-91" fmla="*/ 2941002 w 2941002"/>
              <a:gd name="connsiteY4-92" fmla="*/ 1176728 h 2353456"/>
              <a:gd name="connsiteX5-93" fmla="*/ 1764274 w 2941002"/>
              <a:gd name="connsiteY5-94" fmla="*/ 2353456 h 2353456"/>
              <a:gd name="connsiteX6-95" fmla="*/ 1753983 w 2941002"/>
              <a:gd name="connsiteY6-96" fmla="*/ 2352937 h 2353456"/>
              <a:gd name="connsiteX7-97" fmla="*/ 1748838 w 2941002"/>
              <a:gd name="connsiteY7-98" fmla="*/ 2353455 h 2353456"/>
              <a:gd name="connsiteX0-99" fmla="*/ 0 w 2941002"/>
              <a:gd name="connsiteY0-100" fmla="*/ 0 h 2353456"/>
              <a:gd name="connsiteX1-101" fmla="*/ 1748838 w 2941002"/>
              <a:gd name="connsiteY1-102" fmla="*/ 0 h 2353456"/>
              <a:gd name="connsiteX2-103" fmla="*/ 1753990 w 2941002"/>
              <a:gd name="connsiteY2-104" fmla="*/ 519 h 2353456"/>
              <a:gd name="connsiteX3-105" fmla="*/ 1764274 w 2941002"/>
              <a:gd name="connsiteY3-106" fmla="*/ 0 h 2353456"/>
              <a:gd name="connsiteX4-107" fmla="*/ 2941002 w 2941002"/>
              <a:gd name="connsiteY4-108" fmla="*/ 1176728 h 2353456"/>
              <a:gd name="connsiteX5-109" fmla="*/ 1764274 w 2941002"/>
              <a:gd name="connsiteY5-110" fmla="*/ 2353456 h 2353456"/>
              <a:gd name="connsiteX6-111" fmla="*/ 1753983 w 2941002"/>
              <a:gd name="connsiteY6-112" fmla="*/ 2352937 h 2353456"/>
              <a:gd name="connsiteX0-113" fmla="*/ 0 w 2941002"/>
              <a:gd name="connsiteY0-114" fmla="*/ 0 h 2353456"/>
              <a:gd name="connsiteX1-115" fmla="*/ 1748838 w 2941002"/>
              <a:gd name="connsiteY1-116" fmla="*/ 0 h 2353456"/>
              <a:gd name="connsiteX2-117" fmla="*/ 1753990 w 2941002"/>
              <a:gd name="connsiteY2-118" fmla="*/ 519 h 2353456"/>
              <a:gd name="connsiteX3-119" fmla="*/ 1764274 w 2941002"/>
              <a:gd name="connsiteY3-120" fmla="*/ 0 h 2353456"/>
              <a:gd name="connsiteX4-121" fmla="*/ 2941002 w 2941002"/>
              <a:gd name="connsiteY4-122" fmla="*/ 1176728 h 2353456"/>
              <a:gd name="connsiteX5-123" fmla="*/ 1764274 w 2941002"/>
              <a:gd name="connsiteY5-124" fmla="*/ 2353456 h 2353456"/>
              <a:gd name="connsiteX0-125" fmla="*/ 0 w 2941002"/>
              <a:gd name="connsiteY0-126" fmla="*/ 0 h 1176728"/>
              <a:gd name="connsiteX1-127" fmla="*/ 1748838 w 2941002"/>
              <a:gd name="connsiteY1-128" fmla="*/ 0 h 1176728"/>
              <a:gd name="connsiteX2-129" fmla="*/ 1753990 w 2941002"/>
              <a:gd name="connsiteY2-130" fmla="*/ 519 h 1176728"/>
              <a:gd name="connsiteX3-131" fmla="*/ 1764274 w 2941002"/>
              <a:gd name="connsiteY3-132" fmla="*/ 0 h 1176728"/>
              <a:gd name="connsiteX4-133" fmla="*/ 2941002 w 2941002"/>
              <a:gd name="connsiteY4-134" fmla="*/ 1176728 h 117672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941002" h="1176728">
                <a:moveTo>
                  <a:pt x="0" y="0"/>
                </a:moveTo>
                <a:lnTo>
                  <a:pt x="1748838" y="0"/>
                </a:lnTo>
                <a:lnTo>
                  <a:pt x="1753990" y="519"/>
                </a:lnTo>
                <a:lnTo>
                  <a:pt x="1764274" y="0"/>
                </a:lnTo>
                <a:cubicBezTo>
                  <a:pt x="2414163" y="0"/>
                  <a:pt x="2941002" y="526839"/>
                  <a:pt x="2941002" y="1176728"/>
                </a:cubicBezTo>
              </a:path>
            </a:pathLst>
          </a:custGeom>
          <a:noFill/>
          <a:ln w="38100" cap="rnd" cmpd="sng">
            <a:solidFill>
              <a:schemeClr val="bg1"/>
            </a:solidFill>
            <a:prstDash val="sys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任意形状 14"/>
          <p:cNvSpPr/>
          <p:nvPr/>
        </p:nvSpPr>
        <p:spPr>
          <a:xfrm rot="10800000">
            <a:off x="6071726" y="3725055"/>
            <a:ext cx="4008004" cy="1603648"/>
          </a:xfrm>
          <a:custGeom>
            <a:avLst/>
            <a:gdLst>
              <a:gd name="connsiteX0" fmla="*/ 392250 w 3333252"/>
              <a:gd name="connsiteY0" fmla="*/ 0 h 2353456"/>
              <a:gd name="connsiteX1" fmla="*/ 2141088 w 3333252"/>
              <a:gd name="connsiteY1" fmla="*/ 0 h 2353456"/>
              <a:gd name="connsiteX2" fmla="*/ 2146240 w 3333252"/>
              <a:gd name="connsiteY2" fmla="*/ 519 h 2353456"/>
              <a:gd name="connsiteX3" fmla="*/ 2156524 w 3333252"/>
              <a:gd name="connsiteY3" fmla="*/ 0 h 2353456"/>
              <a:gd name="connsiteX4" fmla="*/ 3333252 w 3333252"/>
              <a:gd name="connsiteY4" fmla="*/ 1176728 h 2353456"/>
              <a:gd name="connsiteX5" fmla="*/ 2156524 w 3333252"/>
              <a:gd name="connsiteY5" fmla="*/ 2353456 h 2353456"/>
              <a:gd name="connsiteX6" fmla="*/ 2146233 w 3333252"/>
              <a:gd name="connsiteY6" fmla="*/ 2352937 h 2353456"/>
              <a:gd name="connsiteX7" fmla="*/ 2141088 w 3333252"/>
              <a:gd name="connsiteY7" fmla="*/ 2353455 h 2353456"/>
              <a:gd name="connsiteX8" fmla="*/ 392250 w 3333252"/>
              <a:gd name="connsiteY8" fmla="*/ 2353455 h 2353456"/>
              <a:gd name="connsiteX9" fmla="*/ 0 w 3333252"/>
              <a:gd name="connsiteY9" fmla="*/ 1961205 h 2353456"/>
              <a:gd name="connsiteX10" fmla="*/ 0 w 3333252"/>
              <a:gd name="connsiteY10" fmla="*/ 392250 h 2353456"/>
              <a:gd name="connsiteX11" fmla="*/ 392250 w 3333252"/>
              <a:gd name="connsiteY11" fmla="*/ 0 h 2353456"/>
              <a:gd name="connsiteX0-1" fmla="*/ 392250 w 3333252"/>
              <a:gd name="connsiteY0-2" fmla="*/ 0 h 2353456"/>
              <a:gd name="connsiteX1-3" fmla="*/ 2141088 w 3333252"/>
              <a:gd name="connsiteY1-4" fmla="*/ 0 h 2353456"/>
              <a:gd name="connsiteX2-5" fmla="*/ 2146240 w 3333252"/>
              <a:gd name="connsiteY2-6" fmla="*/ 519 h 2353456"/>
              <a:gd name="connsiteX3-7" fmla="*/ 2156524 w 3333252"/>
              <a:gd name="connsiteY3-8" fmla="*/ 0 h 2353456"/>
              <a:gd name="connsiteX4-9" fmla="*/ 3333252 w 3333252"/>
              <a:gd name="connsiteY4-10" fmla="*/ 1176728 h 2353456"/>
              <a:gd name="connsiteX5-11" fmla="*/ 2156524 w 3333252"/>
              <a:gd name="connsiteY5-12" fmla="*/ 2353456 h 2353456"/>
              <a:gd name="connsiteX6-13" fmla="*/ 2146233 w 3333252"/>
              <a:gd name="connsiteY6-14" fmla="*/ 2352937 h 2353456"/>
              <a:gd name="connsiteX7-15" fmla="*/ 2141088 w 3333252"/>
              <a:gd name="connsiteY7-16" fmla="*/ 2353455 h 2353456"/>
              <a:gd name="connsiteX8-17" fmla="*/ 392250 w 3333252"/>
              <a:gd name="connsiteY8-18" fmla="*/ 2353455 h 2353456"/>
              <a:gd name="connsiteX9-19" fmla="*/ 0 w 3333252"/>
              <a:gd name="connsiteY9-20" fmla="*/ 1961205 h 2353456"/>
              <a:gd name="connsiteX10-21" fmla="*/ 392250 w 3333252"/>
              <a:gd name="connsiteY10-22" fmla="*/ 0 h 2353456"/>
              <a:gd name="connsiteX0-23" fmla="*/ 0 w 3333252"/>
              <a:gd name="connsiteY0-24" fmla="*/ 1961205 h 2353456"/>
              <a:gd name="connsiteX1-25" fmla="*/ 392250 w 3333252"/>
              <a:gd name="connsiteY1-26" fmla="*/ 0 h 2353456"/>
              <a:gd name="connsiteX2-27" fmla="*/ 2141088 w 3333252"/>
              <a:gd name="connsiteY2-28" fmla="*/ 0 h 2353456"/>
              <a:gd name="connsiteX3-29" fmla="*/ 2146240 w 3333252"/>
              <a:gd name="connsiteY3-30" fmla="*/ 519 h 2353456"/>
              <a:gd name="connsiteX4-31" fmla="*/ 2156524 w 3333252"/>
              <a:gd name="connsiteY4-32" fmla="*/ 0 h 2353456"/>
              <a:gd name="connsiteX5-33" fmla="*/ 3333252 w 3333252"/>
              <a:gd name="connsiteY5-34" fmla="*/ 1176728 h 2353456"/>
              <a:gd name="connsiteX6-35" fmla="*/ 2156524 w 3333252"/>
              <a:gd name="connsiteY6-36" fmla="*/ 2353456 h 2353456"/>
              <a:gd name="connsiteX7-37" fmla="*/ 2146233 w 3333252"/>
              <a:gd name="connsiteY7-38" fmla="*/ 2352937 h 2353456"/>
              <a:gd name="connsiteX8-39" fmla="*/ 2141088 w 3333252"/>
              <a:gd name="connsiteY8-40" fmla="*/ 2353455 h 2353456"/>
              <a:gd name="connsiteX9-41" fmla="*/ 392250 w 3333252"/>
              <a:gd name="connsiteY9-42" fmla="*/ 2353455 h 2353456"/>
              <a:gd name="connsiteX10-43" fmla="*/ 67097 w 3333252"/>
              <a:gd name="connsiteY10-44" fmla="*/ 2028302 h 2353456"/>
              <a:gd name="connsiteX0-45" fmla="*/ 339650 w 3280652"/>
              <a:gd name="connsiteY0-46" fmla="*/ 0 h 2353456"/>
              <a:gd name="connsiteX1-47" fmla="*/ 2088488 w 3280652"/>
              <a:gd name="connsiteY1-48" fmla="*/ 0 h 2353456"/>
              <a:gd name="connsiteX2-49" fmla="*/ 2093640 w 3280652"/>
              <a:gd name="connsiteY2-50" fmla="*/ 519 h 2353456"/>
              <a:gd name="connsiteX3-51" fmla="*/ 2103924 w 3280652"/>
              <a:gd name="connsiteY3-52" fmla="*/ 0 h 2353456"/>
              <a:gd name="connsiteX4-53" fmla="*/ 3280652 w 3280652"/>
              <a:gd name="connsiteY4-54" fmla="*/ 1176728 h 2353456"/>
              <a:gd name="connsiteX5-55" fmla="*/ 2103924 w 3280652"/>
              <a:gd name="connsiteY5-56" fmla="*/ 2353456 h 2353456"/>
              <a:gd name="connsiteX6-57" fmla="*/ 2093633 w 3280652"/>
              <a:gd name="connsiteY6-58" fmla="*/ 2352937 h 2353456"/>
              <a:gd name="connsiteX7-59" fmla="*/ 2088488 w 3280652"/>
              <a:gd name="connsiteY7-60" fmla="*/ 2353455 h 2353456"/>
              <a:gd name="connsiteX8-61" fmla="*/ 339650 w 3280652"/>
              <a:gd name="connsiteY8-62" fmla="*/ 2353455 h 2353456"/>
              <a:gd name="connsiteX9-63" fmla="*/ 14497 w 3280652"/>
              <a:gd name="connsiteY9-64" fmla="*/ 2028302 h 2353456"/>
              <a:gd name="connsiteX0-65" fmla="*/ 0 w 2941002"/>
              <a:gd name="connsiteY0-66" fmla="*/ 0 h 2353456"/>
              <a:gd name="connsiteX1-67" fmla="*/ 1748838 w 2941002"/>
              <a:gd name="connsiteY1-68" fmla="*/ 0 h 2353456"/>
              <a:gd name="connsiteX2-69" fmla="*/ 1753990 w 2941002"/>
              <a:gd name="connsiteY2-70" fmla="*/ 519 h 2353456"/>
              <a:gd name="connsiteX3-71" fmla="*/ 1764274 w 2941002"/>
              <a:gd name="connsiteY3-72" fmla="*/ 0 h 2353456"/>
              <a:gd name="connsiteX4-73" fmla="*/ 2941002 w 2941002"/>
              <a:gd name="connsiteY4-74" fmla="*/ 1176728 h 2353456"/>
              <a:gd name="connsiteX5-75" fmla="*/ 1764274 w 2941002"/>
              <a:gd name="connsiteY5-76" fmla="*/ 2353456 h 2353456"/>
              <a:gd name="connsiteX6-77" fmla="*/ 1753983 w 2941002"/>
              <a:gd name="connsiteY6-78" fmla="*/ 2352937 h 2353456"/>
              <a:gd name="connsiteX7-79" fmla="*/ 1748838 w 2941002"/>
              <a:gd name="connsiteY7-80" fmla="*/ 2353455 h 2353456"/>
              <a:gd name="connsiteX8-81" fmla="*/ 0 w 2941002"/>
              <a:gd name="connsiteY8-82" fmla="*/ 2353455 h 2353456"/>
              <a:gd name="connsiteX0-83" fmla="*/ 0 w 2941002"/>
              <a:gd name="connsiteY0-84" fmla="*/ 0 h 2353456"/>
              <a:gd name="connsiteX1-85" fmla="*/ 1748838 w 2941002"/>
              <a:gd name="connsiteY1-86" fmla="*/ 0 h 2353456"/>
              <a:gd name="connsiteX2-87" fmla="*/ 1753990 w 2941002"/>
              <a:gd name="connsiteY2-88" fmla="*/ 519 h 2353456"/>
              <a:gd name="connsiteX3-89" fmla="*/ 1764274 w 2941002"/>
              <a:gd name="connsiteY3-90" fmla="*/ 0 h 2353456"/>
              <a:gd name="connsiteX4-91" fmla="*/ 2941002 w 2941002"/>
              <a:gd name="connsiteY4-92" fmla="*/ 1176728 h 2353456"/>
              <a:gd name="connsiteX5-93" fmla="*/ 1764274 w 2941002"/>
              <a:gd name="connsiteY5-94" fmla="*/ 2353456 h 2353456"/>
              <a:gd name="connsiteX6-95" fmla="*/ 1753983 w 2941002"/>
              <a:gd name="connsiteY6-96" fmla="*/ 2352937 h 2353456"/>
              <a:gd name="connsiteX7-97" fmla="*/ 1748838 w 2941002"/>
              <a:gd name="connsiteY7-98" fmla="*/ 2353455 h 2353456"/>
              <a:gd name="connsiteX0-99" fmla="*/ 0 w 2941002"/>
              <a:gd name="connsiteY0-100" fmla="*/ 0 h 2353456"/>
              <a:gd name="connsiteX1-101" fmla="*/ 1748838 w 2941002"/>
              <a:gd name="connsiteY1-102" fmla="*/ 0 h 2353456"/>
              <a:gd name="connsiteX2-103" fmla="*/ 1753990 w 2941002"/>
              <a:gd name="connsiteY2-104" fmla="*/ 519 h 2353456"/>
              <a:gd name="connsiteX3-105" fmla="*/ 1764274 w 2941002"/>
              <a:gd name="connsiteY3-106" fmla="*/ 0 h 2353456"/>
              <a:gd name="connsiteX4-107" fmla="*/ 2941002 w 2941002"/>
              <a:gd name="connsiteY4-108" fmla="*/ 1176728 h 2353456"/>
              <a:gd name="connsiteX5-109" fmla="*/ 1764274 w 2941002"/>
              <a:gd name="connsiteY5-110" fmla="*/ 2353456 h 2353456"/>
              <a:gd name="connsiteX6-111" fmla="*/ 1753983 w 2941002"/>
              <a:gd name="connsiteY6-112" fmla="*/ 2352937 h 2353456"/>
              <a:gd name="connsiteX0-113" fmla="*/ 0 w 2941002"/>
              <a:gd name="connsiteY0-114" fmla="*/ 0 h 2353456"/>
              <a:gd name="connsiteX1-115" fmla="*/ 1748838 w 2941002"/>
              <a:gd name="connsiteY1-116" fmla="*/ 0 h 2353456"/>
              <a:gd name="connsiteX2-117" fmla="*/ 1753990 w 2941002"/>
              <a:gd name="connsiteY2-118" fmla="*/ 519 h 2353456"/>
              <a:gd name="connsiteX3-119" fmla="*/ 1764274 w 2941002"/>
              <a:gd name="connsiteY3-120" fmla="*/ 0 h 2353456"/>
              <a:gd name="connsiteX4-121" fmla="*/ 2941002 w 2941002"/>
              <a:gd name="connsiteY4-122" fmla="*/ 1176728 h 2353456"/>
              <a:gd name="connsiteX5-123" fmla="*/ 1764274 w 2941002"/>
              <a:gd name="connsiteY5-124" fmla="*/ 2353456 h 2353456"/>
              <a:gd name="connsiteX0-125" fmla="*/ 0 w 2941002"/>
              <a:gd name="connsiteY0-126" fmla="*/ 0 h 1176728"/>
              <a:gd name="connsiteX1-127" fmla="*/ 1748838 w 2941002"/>
              <a:gd name="connsiteY1-128" fmla="*/ 0 h 1176728"/>
              <a:gd name="connsiteX2-129" fmla="*/ 1753990 w 2941002"/>
              <a:gd name="connsiteY2-130" fmla="*/ 519 h 1176728"/>
              <a:gd name="connsiteX3-131" fmla="*/ 1764274 w 2941002"/>
              <a:gd name="connsiteY3-132" fmla="*/ 0 h 1176728"/>
              <a:gd name="connsiteX4-133" fmla="*/ 2941002 w 2941002"/>
              <a:gd name="connsiteY4-134" fmla="*/ 1176728 h 117672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941002" h="1176728">
                <a:moveTo>
                  <a:pt x="0" y="0"/>
                </a:moveTo>
                <a:lnTo>
                  <a:pt x="1748838" y="0"/>
                </a:lnTo>
                <a:lnTo>
                  <a:pt x="1753990" y="519"/>
                </a:lnTo>
                <a:lnTo>
                  <a:pt x="1764274" y="0"/>
                </a:lnTo>
                <a:cubicBezTo>
                  <a:pt x="2414163" y="0"/>
                  <a:pt x="2941002" y="526839"/>
                  <a:pt x="2941002" y="1176728"/>
                </a:cubicBezTo>
              </a:path>
            </a:pathLst>
          </a:custGeom>
          <a:noFill/>
          <a:ln w="38100" cap="rnd" cmpd="sng">
            <a:solidFill>
              <a:schemeClr val="bg1"/>
            </a:solidFill>
            <a:prstDash val="sys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2669935" y="3018166"/>
            <a:ext cx="1963711" cy="133882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kumimoji="1" lang="zh-CN" altLang="en-US" dirty="0" smtClean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在此输入内容</a:t>
            </a:r>
            <a:endParaRPr kumimoji="1" lang="en-US" altLang="zh-CN" dirty="0" smtClean="0">
              <a:solidFill>
                <a:schemeClr val="bg1"/>
              </a:solidFill>
              <a:latin typeface="DengXian" charset="-122"/>
              <a:ea typeface="DengXian" charset="-122"/>
              <a:cs typeface="DengXian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kumimoji="1" lang="zh-CN" altLang="en-US" dirty="0" smtClean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在此输入内容</a:t>
            </a:r>
            <a:endParaRPr kumimoji="1" lang="en-US" altLang="zh-CN" dirty="0" smtClean="0">
              <a:solidFill>
                <a:schemeClr val="bg1"/>
              </a:solidFill>
              <a:latin typeface="DengXian" charset="-122"/>
              <a:ea typeface="DengXian" charset="-122"/>
              <a:cs typeface="DengXian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kumimoji="1" lang="zh-CN" altLang="en-US" dirty="0" smtClean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在此输入内容</a:t>
            </a:r>
            <a:endParaRPr kumimoji="1" lang="zh-CN" altLang="en-US" dirty="0">
              <a:solidFill>
                <a:schemeClr val="bg1"/>
              </a:solidFill>
              <a:latin typeface="DengXian" charset="-122"/>
              <a:ea typeface="DengXian" charset="-122"/>
              <a:cs typeface="DengXian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589208" y="3018166"/>
            <a:ext cx="1963711" cy="133882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kumimoji="1" lang="zh-CN" altLang="en-US" dirty="0" smtClean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在此输入内容</a:t>
            </a:r>
            <a:endParaRPr kumimoji="1" lang="en-US" altLang="zh-CN" dirty="0" smtClean="0">
              <a:solidFill>
                <a:schemeClr val="bg1"/>
              </a:solidFill>
              <a:latin typeface="DengXian" charset="-122"/>
              <a:ea typeface="DengXian" charset="-122"/>
              <a:cs typeface="DengXian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kumimoji="1" lang="zh-CN" altLang="en-US" dirty="0" smtClean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在此输入内容</a:t>
            </a:r>
            <a:endParaRPr kumimoji="1" lang="en-US" altLang="zh-CN" dirty="0" smtClean="0">
              <a:solidFill>
                <a:schemeClr val="bg1"/>
              </a:solidFill>
              <a:latin typeface="DengXian" charset="-122"/>
              <a:ea typeface="DengXian" charset="-122"/>
              <a:cs typeface="DengXian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kumimoji="1" lang="zh-CN" altLang="en-US" dirty="0" smtClean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在此输入内容</a:t>
            </a:r>
            <a:endParaRPr kumimoji="1" lang="zh-CN" altLang="en-US" dirty="0">
              <a:solidFill>
                <a:schemeClr val="bg1"/>
              </a:solidFill>
              <a:latin typeface="DengXian" charset="-122"/>
              <a:ea typeface="DengXian" charset="-122"/>
              <a:cs typeface="DengXian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split orient="vert"/>
      </p:transition>
    </mc:Choice>
    <mc:Fallback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  <p:bldP spid="12" grpId="0" animBg="1"/>
      <p:bldP spid="13" grpId="0" animBg="1"/>
      <p:bldP spid="14" grpId="0" animBg="1"/>
      <p:bldP spid="15" grpId="0" animBg="1"/>
      <p:bldP spid="16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燕尾形 1"/>
          <p:cNvSpPr/>
          <p:nvPr/>
        </p:nvSpPr>
        <p:spPr>
          <a:xfrm>
            <a:off x="647075" y="512165"/>
            <a:ext cx="3190407" cy="642079"/>
          </a:xfrm>
          <a:prstGeom prst="chevron">
            <a:avLst/>
          </a:prstGeom>
          <a:solidFill>
            <a:srgbClr val="C6DA45"/>
          </a:solidFill>
          <a:ln>
            <a:noFill/>
          </a:ln>
          <a:effectLst>
            <a:outerShdw dist="76200" dir="8100000" algn="tr" rotWithShape="0">
              <a:srgbClr val="073134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 flipH="1">
            <a:off x="998906" y="588179"/>
            <a:ext cx="2426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1" lang="zh-CN" altLang="en-US" sz="2400" b="1" smtClean="0">
                <a:solidFill>
                  <a:srgbClr val="136C72"/>
                </a:solidFill>
                <a:latin typeface="Hiragino Sans GB W3" charset="-122"/>
                <a:ea typeface="Hiragino Sans GB W3" charset="-122"/>
                <a:cs typeface="Hiragino Sans GB W3" charset="-122"/>
              </a:rPr>
              <a:t>在</a:t>
            </a:r>
            <a:r>
              <a:rPr kumimoji="1" lang="zh-CN" altLang="en-US" sz="2400" b="1" dirty="0" smtClean="0">
                <a:solidFill>
                  <a:srgbClr val="136C72"/>
                </a:solidFill>
                <a:latin typeface="Hiragino Sans GB W3" charset="-122"/>
                <a:ea typeface="Hiragino Sans GB W3" charset="-122"/>
                <a:cs typeface="Hiragino Sans GB W3" charset="-122"/>
              </a:rPr>
              <a:t>此输入标题</a:t>
            </a:r>
            <a:endParaRPr kumimoji="1" lang="zh-CN" altLang="en-US" sz="2400" b="1" dirty="0">
              <a:solidFill>
                <a:srgbClr val="136C72"/>
              </a:solidFill>
              <a:latin typeface="Hiragino Sans GB W3" charset="-122"/>
              <a:ea typeface="Hiragino Sans GB W3" charset="-122"/>
              <a:cs typeface="Hiragino Sans GB W3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2510851" y="3882455"/>
            <a:ext cx="7577530" cy="764500"/>
          </a:xfrm>
          <a:custGeom>
            <a:avLst/>
            <a:gdLst>
              <a:gd name="connsiteX0" fmla="*/ 0 w 9278911"/>
              <a:gd name="connsiteY0" fmla="*/ 267330 h 1603947"/>
              <a:gd name="connsiteX1" fmla="*/ 267330 w 9278911"/>
              <a:gd name="connsiteY1" fmla="*/ 0 h 1603947"/>
              <a:gd name="connsiteX2" fmla="*/ 9011581 w 9278911"/>
              <a:gd name="connsiteY2" fmla="*/ 0 h 1603947"/>
              <a:gd name="connsiteX3" fmla="*/ 9278911 w 9278911"/>
              <a:gd name="connsiteY3" fmla="*/ 267330 h 1603947"/>
              <a:gd name="connsiteX4" fmla="*/ 9278911 w 9278911"/>
              <a:gd name="connsiteY4" fmla="*/ 1336617 h 1603947"/>
              <a:gd name="connsiteX5" fmla="*/ 9011581 w 9278911"/>
              <a:gd name="connsiteY5" fmla="*/ 1603947 h 1603947"/>
              <a:gd name="connsiteX6" fmla="*/ 267330 w 9278911"/>
              <a:gd name="connsiteY6" fmla="*/ 1603947 h 1603947"/>
              <a:gd name="connsiteX7" fmla="*/ 0 w 9278911"/>
              <a:gd name="connsiteY7" fmla="*/ 1336617 h 1603947"/>
              <a:gd name="connsiteX8" fmla="*/ 0 w 9278911"/>
              <a:gd name="connsiteY8" fmla="*/ 267330 h 1603947"/>
              <a:gd name="connsiteX0-1" fmla="*/ 0 w 9278911"/>
              <a:gd name="connsiteY0-2" fmla="*/ 1336617 h 1603947"/>
              <a:gd name="connsiteX1-3" fmla="*/ 0 w 9278911"/>
              <a:gd name="connsiteY1-4" fmla="*/ 267330 h 1603947"/>
              <a:gd name="connsiteX2-5" fmla="*/ 267330 w 9278911"/>
              <a:gd name="connsiteY2-6" fmla="*/ 0 h 1603947"/>
              <a:gd name="connsiteX3-7" fmla="*/ 9011581 w 9278911"/>
              <a:gd name="connsiteY3-8" fmla="*/ 0 h 1603947"/>
              <a:gd name="connsiteX4-9" fmla="*/ 9278911 w 9278911"/>
              <a:gd name="connsiteY4-10" fmla="*/ 267330 h 1603947"/>
              <a:gd name="connsiteX5-11" fmla="*/ 9278911 w 9278911"/>
              <a:gd name="connsiteY5-12" fmla="*/ 1336617 h 1603947"/>
              <a:gd name="connsiteX6-13" fmla="*/ 9011581 w 9278911"/>
              <a:gd name="connsiteY6-14" fmla="*/ 1603947 h 1603947"/>
              <a:gd name="connsiteX7-15" fmla="*/ 267330 w 9278911"/>
              <a:gd name="connsiteY7-16" fmla="*/ 1603947 h 1603947"/>
              <a:gd name="connsiteX8-17" fmla="*/ 91440 w 9278911"/>
              <a:gd name="connsiteY8-18" fmla="*/ 1428057 h 1603947"/>
              <a:gd name="connsiteX0-19" fmla="*/ 0 w 9278911"/>
              <a:gd name="connsiteY0-20" fmla="*/ 1336617 h 1603947"/>
              <a:gd name="connsiteX1-21" fmla="*/ 0 w 9278911"/>
              <a:gd name="connsiteY1-22" fmla="*/ 267330 h 1603947"/>
              <a:gd name="connsiteX2-23" fmla="*/ 267330 w 9278911"/>
              <a:gd name="connsiteY2-24" fmla="*/ 0 h 1603947"/>
              <a:gd name="connsiteX3-25" fmla="*/ 9011581 w 9278911"/>
              <a:gd name="connsiteY3-26" fmla="*/ 0 h 1603947"/>
              <a:gd name="connsiteX4-27" fmla="*/ 9278911 w 9278911"/>
              <a:gd name="connsiteY4-28" fmla="*/ 267330 h 1603947"/>
              <a:gd name="connsiteX5-29" fmla="*/ 9278911 w 9278911"/>
              <a:gd name="connsiteY5-30" fmla="*/ 1336617 h 1603947"/>
              <a:gd name="connsiteX6-31" fmla="*/ 9011581 w 9278911"/>
              <a:gd name="connsiteY6-32" fmla="*/ 1603947 h 1603947"/>
              <a:gd name="connsiteX7-33" fmla="*/ 267330 w 9278911"/>
              <a:gd name="connsiteY7-34" fmla="*/ 1603947 h 1603947"/>
              <a:gd name="connsiteX0-35" fmla="*/ 0 w 9278911"/>
              <a:gd name="connsiteY0-36" fmla="*/ 1336617 h 1603947"/>
              <a:gd name="connsiteX1-37" fmla="*/ 0 w 9278911"/>
              <a:gd name="connsiteY1-38" fmla="*/ 267330 h 1603947"/>
              <a:gd name="connsiteX2-39" fmla="*/ 267330 w 9278911"/>
              <a:gd name="connsiteY2-40" fmla="*/ 0 h 1603947"/>
              <a:gd name="connsiteX3-41" fmla="*/ 9011581 w 9278911"/>
              <a:gd name="connsiteY3-42" fmla="*/ 0 h 1603947"/>
              <a:gd name="connsiteX4-43" fmla="*/ 9278911 w 9278911"/>
              <a:gd name="connsiteY4-44" fmla="*/ 267330 h 1603947"/>
              <a:gd name="connsiteX5-45" fmla="*/ 9278911 w 9278911"/>
              <a:gd name="connsiteY5-46" fmla="*/ 1336617 h 1603947"/>
              <a:gd name="connsiteX6-47" fmla="*/ 9011581 w 9278911"/>
              <a:gd name="connsiteY6-48" fmla="*/ 1603947 h 1603947"/>
              <a:gd name="connsiteX0-49" fmla="*/ 0 w 9278911"/>
              <a:gd name="connsiteY0-50" fmla="*/ 1336617 h 1336617"/>
              <a:gd name="connsiteX1-51" fmla="*/ 0 w 9278911"/>
              <a:gd name="connsiteY1-52" fmla="*/ 267330 h 1336617"/>
              <a:gd name="connsiteX2-53" fmla="*/ 267330 w 9278911"/>
              <a:gd name="connsiteY2-54" fmla="*/ 0 h 1336617"/>
              <a:gd name="connsiteX3-55" fmla="*/ 9011581 w 9278911"/>
              <a:gd name="connsiteY3-56" fmla="*/ 0 h 1336617"/>
              <a:gd name="connsiteX4-57" fmla="*/ 9278911 w 9278911"/>
              <a:gd name="connsiteY4-58" fmla="*/ 267330 h 1336617"/>
              <a:gd name="connsiteX5-59" fmla="*/ 9278911 w 9278911"/>
              <a:gd name="connsiteY5-60" fmla="*/ 1336617 h 133661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9278911" h="1336617">
                <a:moveTo>
                  <a:pt x="0" y="1336617"/>
                </a:moveTo>
                <a:lnTo>
                  <a:pt x="0" y="267330"/>
                </a:lnTo>
                <a:cubicBezTo>
                  <a:pt x="0" y="119688"/>
                  <a:pt x="119688" y="0"/>
                  <a:pt x="267330" y="0"/>
                </a:cubicBezTo>
                <a:lnTo>
                  <a:pt x="9011581" y="0"/>
                </a:lnTo>
                <a:cubicBezTo>
                  <a:pt x="9159223" y="0"/>
                  <a:pt x="9278911" y="119688"/>
                  <a:pt x="9278911" y="267330"/>
                </a:cubicBezTo>
                <a:lnTo>
                  <a:pt x="9278911" y="1336617"/>
                </a:lnTo>
              </a:path>
            </a:pathLst>
          </a:custGeom>
          <a:noFill/>
          <a:ln w="38100" cap="rnd">
            <a:solidFill>
              <a:schemeClr val="bg1"/>
            </a:solidFill>
            <a:prstDash val="sys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bg1"/>
              </a:solidFill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1558976" y="4736898"/>
            <a:ext cx="1903751" cy="764495"/>
          </a:xfrm>
          <a:prstGeom prst="roundRect">
            <a:avLst/>
          </a:prstGeom>
          <a:solidFill>
            <a:srgbClr val="136C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圆角矩形 6"/>
          <p:cNvSpPr/>
          <p:nvPr/>
        </p:nvSpPr>
        <p:spPr>
          <a:xfrm>
            <a:off x="9151495" y="4736898"/>
            <a:ext cx="1903751" cy="764495"/>
          </a:xfrm>
          <a:prstGeom prst="roundRect">
            <a:avLst/>
          </a:prstGeom>
          <a:solidFill>
            <a:srgbClr val="136C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9" name="直线连接符 8"/>
          <p:cNvCxnSpPr/>
          <p:nvPr/>
        </p:nvCxnSpPr>
        <p:spPr>
          <a:xfrm flipH="1">
            <a:off x="6299615" y="3387778"/>
            <a:ext cx="1" cy="1244184"/>
          </a:xfrm>
          <a:prstGeom prst="line">
            <a:avLst/>
          </a:prstGeom>
          <a:ln w="3810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圆角矩形 9"/>
          <p:cNvSpPr/>
          <p:nvPr/>
        </p:nvSpPr>
        <p:spPr>
          <a:xfrm>
            <a:off x="5400206" y="4736898"/>
            <a:ext cx="1903751" cy="764495"/>
          </a:xfrm>
          <a:prstGeom prst="roundRect">
            <a:avLst/>
          </a:prstGeom>
          <a:solidFill>
            <a:srgbClr val="136C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5085413" y="1154244"/>
            <a:ext cx="2428405" cy="2428405"/>
          </a:xfrm>
          <a:prstGeom prst="ellipse">
            <a:avLst/>
          </a:prstGeom>
          <a:solidFill>
            <a:srgbClr val="136C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136C72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558976" y="4841355"/>
            <a:ext cx="1963711" cy="46564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kumimoji="1" lang="zh-CN" altLang="en-US" dirty="0" smtClean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在此输入内容</a:t>
            </a:r>
            <a:endParaRPr kumimoji="1" lang="en-US" altLang="zh-CN" dirty="0" smtClean="0">
              <a:solidFill>
                <a:schemeClr val="bg1"/>
              </a:solidFill>
              <a:latin typeface="DengXian" charset="-122"/>
              <a:ea typeface="DengXian" charset="-122"/>
              <a:cs typeface="DengXian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400206" y="4841355"/>
            <a:ext cx="1963711" cy="46564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kumimoji="1" lang="zh-CN" altLang="en-US" dirty="0" smtClean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在此输入内容</a:t>
            </a:r>
            <a:endParaRPr kumimoji="1" lang="en-US" altLang="zh-CN" dirty="0" smtClean="0">
              <a:solidFill>
                <a:schemeClr val="bg1"/>
              </a:solidFill>
              <a:latin typeface="DengXian" charset="-122"/>
              <a:ea typeface="DengXian" charset="-122"/>
              <a:cs typeface="DengXian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181475" y="4841355"/>
            <a:ext cx="1963711" cy="46564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kumimoji="1" lang="zh-CN" altLang="en-US" dirty="0" smtClean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在此输入内容</a:t>
            </a:r>
            <a:endParaRPr kumimoji="1" lang="en-US" altLang="zh-CN" dirty="0" smtClean="0">
              <a:solidFill>
                <a:schemeClr val="bg1"/>
              </a:solidFill>
              <a:latin typeface="DengXian" charset="-122"/>
              <a:ea typeface="DengXian" charset="-122"/>
              <a:cs typeface="DengXian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9515" y="1532743"/>
            <a:ext cx="1600199" cy="16001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3000">
        <p14:reveal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5" grpId="0" animBg="1"/>
      <p:bldP spid="6" grpId="0" animBg="1"/>
      <p:bldP spid="7" grpId="0" animBg="1"/>
      <p:bldP spid="10" grpId="0" animBg="1"/>
      <p:bldP spid="4" grpId="0" animBg="1"/>
      <p:bldP spid="11" grpId="0"/>
      <p:bldP spid="1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燕尾形 1"/>
          <p:cNvSpPr/>
          <p:nvPr/>
        </p:nvSpPr>
        <p:spPr>
          <a:xfrm>
            <a:off x="647075" y="512165"/>
            <a:ext cx="3190407" cy="642079"/>
          </a:xfrm>
          <a:prstGeom prst="chevron">
            <a:avLst/>
          </a:prstGeom>
          <a:solidFill>
            <a:srgbClr val="C6DA45"/>
          </a:solidFill>
          <a:ln>
            <a:noFill/>
          </a:ln>
          <a:effectLst>
            <a:outerShdw dist="76200" dir="8100000" algn="tr" rotWithShape="0">
              <a:srgbClr val="073134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 flipH="1">
            <a:off x="998906" y="588179"/>
            <a:ext cx="2426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1" lang="zh-CN" altLang="en-US" sz="2400" b="1" smtClean="0">
                <a:solidFill>
                  <a:srgbClr val="136C72"/>
                </a:solidFill>
                <a:latin typeface="Hiragino Sans GB W3" charset="-122"/>
                <a:ea typeface="Hiragino Sans GB W3" charset="-122"/>
                <a:cs typeface="Hiragino Sans GB W3" charset="-122"/>
              </a:rPr>
              <a:t>在</a:t>
            </a:r>
            <a:r>
              <a:rPr kumimoji="1" lang="zh-CN" altLang="en-US" sz="2400" b="1" dirty="0" smtClean="0">
                <a:solidFill>
                  <a:srgbClr val="136C72"/>
                </a:solidFill>
                <a:latin typeface="Hiragino Sans GB W3" charset="-122"/>
                <a:ea typeface="Hiragino Sans GB W3" charset="-122"/>
                <a:cs typeface="Hiragino Sans GB W3" charset="-122"/>
              </a:rPr>
              <a:t>此输入标题</a:t>
            </a:r>
            <a:endParaRPr kumimoji="1" lang="zh-CN" altLang="en-US" sz="2400" b="1" dirty="0">
              <a:solidFill>
                <a:srgbClr val="136C72"/>
              </a:solidFill>
              <a:latin typeface="Hiragino Sans GB W3" charset="-122"/>
              <a:ea typeface="Hiragino Sans GB W3" charset="-122"/>
              <a:cs typeface="Hiragino Sans GB W3" charset="-122"/>
            </a:endParaRPr>
          </a:p>
        </p:txBody>
      </p:sp>
      <p:grpSp>
        <p:nvGrpSpPr>
          <p:cNvPr id="6" name="组 5"/>
          <p:cNvGrpSpPr/>
          <p:nvPr/>
        </p:nvGrpSpPr>
        <p:grpSpPr>
          <a:xfrm>
            <a:off x="1693889" y="2232053"/>
            <a:ext cx="2428405" cy="2428405"/>
            <a:chOff x="2924955" y="2413418"/>
            <a:chExt cx="2428405" cy="2428405"/>
          </a:xfrm>
        </p:grpSpPr>
        <p:sp>
          <p:nvSpPr>
            <p:cNvPr id="4" name="椭圆 3"/>
            <p:cNvSpPr/>
            <p:nvPr/>
          </p:nvSpPr>
          <p:spPr>
            <a:xfrm>
              <a:off x="2924955" y="2413418"/>
              <a:ext cx="2428405" cy="2428405"/>
            </a:xfrm>
            <a:prstGeom prst="ellipse">
              <a:avLst/>
            </a:prstGeom>
            <a:solidFill>
              <a:srgbClr val="136C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rgbClr val="136C72"/>
                </a:solidFill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3028950" y="2517413"/>
              <a:ext cx="2220415" cy="2220415"/>
            </a:xfrm>
            <a:prstGeom prst="ellipse">
              <a:avLst/>
            </a:prstGeom>
            <a:noFill/>
            <a:ln w="28575">
              <a:solidFill>
                <a:srgbClr val="2DA6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rgbClr val="136C72"/>
                </a:solidFill>
              </a:endParaRPr>
            </a:p>
          </p:txBody>
        </p:sp>
      </p:grpSp>
      <p:grpSp>
        <p:nvGrpSpPr>
          <p:cNvPr id="7" name="组 6"/>
          <p:cNvGrpSpPr/>
          <p:nvPr/>
        </p:nvGrpSpPr>
        <p:grpSpPr>
          <a:xfrm>
            <a:off x="5031699" y="2232053"/>
            <a:ext cx="2428405" cy="2428405"/>
            <a:chOff x="2924955" y="2413418"/>
            <a:chExt cx="2428405" cy="2428405"/>
          </a:xfrm>
        </p:grpSpPr>
        <p:sp>
          <p:nvSpPr>
            <p:cNvPr id="8" name="椭圆 7"/>
            <p:cNvSpPr/>
            <p:nvPr/>
          </p:nvSpPr>
          <p:spPr>
            <a:xfrm>
              <a:off x="2924955" y="2413418"/>
              <a:ext cx="2428405" cy="2428405"/>
            </a:xfrm>
            <a:prstGeom prst="ellipse">
              <a:avLst/>
            </a:prstGeom>
            <a:solidFill>
              <a:srgbClr val="136C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rgbClr val="136C72"/>
                </a:solidFill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3028950" y="2517413"/>
              <a:ext cx="2220415" cy="2220415"/>
            </a:xfrm>
            <a:prstGeom prst="ellipse">
              <a:avLst/>
            </a:prstGeom>
            <a:noFill/>
            <a:ln w="28575">
              <a:solidFill>
                <a:srgbClr val="2DA6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rgbClr val="136C72"/>
                </a:solidFill>
              </a:endParaRPr>
            </a:p>
          </p:txBody>
        </p:sp>
      </p:grpSp>
      <p:grpSp>
        <p:nvGrpSpPr>
          <p:cNvPr id="10" name="组 9"/>
          <p:cNvGrpSpPr/>
          <p:nvPr/>
        </p:nvGrpSpPr>
        <p:grpSpPr>
          <a:xfrm>
            <a:off x="8369509" y="2232053"/>
            <a:ext cx="2428405" cy="2428405"/>
            <a:chOff x="2924955" y="2413418"/>
            <a:chExt cx="2428405" cy="2428405"/>
          </a:xfrm>
        </p:grpSpPr>
        <p:sp>
          <p:nvSpPr>
            <p:cNvPr id="11" name="椭圆 10"/>
            <p:cNvSpPr/>
            <p:nvPr/>
          </p:nvSpPr>
          <p:spPr>
            <a:xfrm>
              <a:off x="2924955" y="2413418"/>
              <a:ext cx="2428405" cy="2428405"/>
            </a:xfrm>
            <a:prstGeom prst="ellipse">
              <a:avLst/>
            </a:prstGeom>
            <a:solidFill>
              <a:srgbClr val="136C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rgbClr val="136C72"/>
                </a:solidFill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3028950" y="2517413"/>
              <a:ext cx="2220415" cy="2220415"/>
            </a:xfrm>
            <a:prstGeom prst="ellipse">
              <a:avLst/>
            </a:prstGeom>
            <a:noFill/>
            <a:ln w="28575">
              <a:solidFill>
                <a:srgbClr val="2DA6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rgbClr val="136C72"/>
                </a:solidFill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1926235" y="4764453"/>
            <a:ext cx="1963711" cy="46564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marR="0" lvl="0" indent="-28575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1" lang="zh-CN" altLang="en-US" dirty="0" smtClean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组织宗旨</a:t>
            </a:r>
            <a:endParaRPr kumimoji="1" lang="en-US" altLang="zh-CN" dirty="0" smtClean="0">
              <a:solidFill>
                <a:schemeClr val="bg1"/>
              </a:solidFill>
              <a:latin typeface="DengXian" charset="-122"/>
              <a:ea typeface="DengXian" charset="-122"/>
              <a:cs typeface="DengXian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264045" y="4764453"/>
            <a:ext cx="1963711" cy="46564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marR="0" lvl="0" indent="-28575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1" lang="zh-CN" altLang="en-US" dirty="0" smtClean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组织架构</a:t>
            </a:r>
            <a:endParaRPr kumimoji="1" lang="en-US" altLang="zh-CN" dirty="0" smtClean="0">
              <a:solidFill>
                <a:schemeClr val="bg1"/>
              </a:solidFill>
              <a:latin typeface="DengXian" charset="-122"/>
              <a:ea typeface="DengXian" charset="-122"/>
              <a:cs typeface="DengXian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601855" y="4764453"/>
            <a:ext cx="1963711" cy="46564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marR="0" lvl="0" indent="-28575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1" lang="zh-CN" altLang="en-US" dirty="0" smtClean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组织活动</a:t>
            </a:r>
            <a:endParaRPr kumimoji="1" lang="en-US" altLang="zh-CN" dirty="0" smtClean="0">
              <a:solidFill>
                <a:schemeClr val="bg1"/>
              </a:solidFill>
              <a:latin typeface="DengXian" charset="-122"/>
              <a:ea typeface="DengXian" charset="-122"/>
              <a:cs typeface="DengXian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761"/>
          <a:stretch>
            <a:fillRect/>
          </a:stretch>
        </p:blipFill>
        <p:spPr>
          <a:xfrm>
            <a:off x="1962063" y="2500678"/>
            <a:ext cx="1740507" cy="2081784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13" r="41480"/>
          <a:stretch>
            <a:fillRect/>
          </a:stretch>
        </p:blipFill>
        <p:spPr>
          <a:xfrm>
            <a:off x="5200652" y="2500678"/>
            <a:ext cx="1631431" cy="2081784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54" r="7273"/>
          <a:stretch>
            <a:fillRect/>
          </a:stretch>
        </p:blipFill>
        <p:spPr>
          <a:xfrm>
            <a:off x="8938664" y="2500678"/>
            <a:ext cx="1290091" cy="2081784"/>
          </a:xfrm>
          <a:prstGeom prst="rect">
            <a:avLst/>
          </a:prstGeom>
        </p:spPr>
      </p:pic>
    </p:spTree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13" grpId="0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燕尾形 1"/>
          <p:cNvSpPr/>
          <p:nvPr/>
        </p:nvSpPr>
        <p:spPr>
          <a:xfrm>
            <a:off x="647075" y="512165"/>
            <a:ext cx="3190407" cy="642079"/>
          </a:xfrm>
          <a:prstGeom prst="chevron">
            <a:avLst/>
          </a:prstGeom>
          <a:solidFill>
            <a:srgbClr val="C6DA45"/>
          </a:solidFill>
          <a:ln>
            <a:noFill/>
          </a:ln>
          <a:effectLst>
            <a:outerShdw dist="76200" dir="8100000" algn="tr" rotWithShape="0">
              <a:srgbClr val="073134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 flipH="1">
            <a:off x="998906" y="588179"/>
            <a:ext cx="2426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1" lang="zh-CN" altLang="en-US" sz="2400" b="1" smtClean="0">
                <a:solidFill>
                  <a:srgbClr val="136C72"/>
                </a:solidFill>
                <a:latin typeface="Hiragino Sans GB W3" charset="-122"/>
                <a:ea typeface="Hiragino Sans GB W3" charset="-122"/>
                <a:cs typeface="Hiragino Sans GB W3" charset="-122"/>
              </a:rPr>
              <a:t>在</a:t>
            </a:r>
            <a:r>
              <a:rPr kumimoji="1" lang="zh-CN" altLang="en-US" sz="2400" b="1" dirty="0" smtClean="0">
                <a:solidFill>
                  <a:srgbClr val="136C72"/>
                </a:solidFill>
                <a:latin typeface="Hiragino Sans GB W3" charset="-122"/>
                <a:ea typeface="Hiragino Sans GB W3" charset="-122"/>
                <a:cs typeface="Hiragino Sans GB W3" charset="-122"/>
              </a:rPr>
              <a:t>此输入标题</a:t>
            </a:r>
            <a:endParaRPr kumimoji="1" lang="zh-CN" altLang="en-US" sz="2400" b="1" dirty="0">
              <a:solidFill>
                <a:srgbClr val="136C72"/>
              </a:solidFill>
              <a:latin typeface="Hiragino Sans GB W3" charset="-122"/>
              <a:ea typeface="Hiragino Sans GB W3" charset="-122"/>
              <a:cs typeface="Hiragino Sans GB W3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2499178" y="5489979"/>
            <a:ext cx="2263514" cy="764495"/>
          </a:xfrm>
          <a:prstGeom prst="roundRect">
            <a:avLst/>
          </a:prstGeom>
          <a:solidFill>
            <a:srgbClr val="136C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664069" y="5594436"/>
            <a:ext cx="1963711" cy="46564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kumimoji="1" lang="zh-CN" altLang="en-US" dirty="0" smtClean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在此输入内容</a:t>
            </a:r>
            <a:endParaRPr kumimoji="1" lang="en-US" altLang="zh-CN" dirty="0" smtClean="0">
              <a:solidFill>
                <a:schemeClr val="bg1"/>
              </a:solidFill>
              <a:latin typeface="DengXian" charset="-122"/>
              <a:ea typeface="DengXian" charset="-122"/>
              <a:cs typeface="DengXian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7781702" y="5489979"/>
            <a:ext cx="2263514" cy="764495"/>
          </a:xfrm>
          <a:prstGeom prst="roundRect">
            <a:avLst/>
          </a:prstGeom>
          <a:solidFill>
            <a:srgbClr val="136C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7946593" y="5594436"/>
            <a:ext cx="1963711" cy="46564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kumimoji="1" lang="zh-CN" altLang="en-US" dirty="0" smtClean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在此</a:t>
            </a:r>
            <a:r>
              <a:rPr kumimoji="1" lang="zh-CN" altLang="en-US" smtClean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输入内容</a:t>
            </a:r>
            <a:endParaRPr kumimoji="1" lang="en-US" altLang="zh-CN" dirty="0" smtClean="0">
              <a:solidFill>
                <a:schemeClr val="bg1"/>
              </a:solidFill>
              <a:latin typeface="DengXian" charset="-122"/>
              <a:ea typeface="DengXian" charset="-122"/>
              <a:cs typeface="DengXian" charset="-122"/>
            </a:endParaRPr>
          </a:p>
        </p:txBody>
      </p:sp>
      <p:grpSp>
        <p:nvGrpSpPr>
          <p:cNvPr id="22" name="组 21"/>
          <p:cNvGrpSpPr/>
          <p:nvPr/>
        </p:nvGrpSpPr>
        <p:grpSpPr>
          <a:xfrm>
            <a:off x="2435902" y="1933751"/>
            <a:ext cx="2533338" cy="2938672"/>
            <a:chOff x="2570813" y="3020219"/>
            <a:chExt cx="2533338" cy="2938672"/>
          </a:xfrm>
        </p:grpSpPr>
        <p:sp>
          <p:nvSpPr>
            <p:cNvPr id="9" name="六边形 8"/>
            <p:cNvSpPr/>
            <p:nvPr/>
          </p:nvSpPr>
          <p:spPr>
            <a:xfrm rot="5400000">
              <a:off x="2368146" y="3222886"/>
              <a:ext cx="2938672" cy="2533338"/>
            </a:xfrm>
            <a:prstGeom prst="hexagon">
              <a:avLst/>
            </a:prstGeom>
            <a:noFill/>
            <a:ln w="38100" cap="rnd">
              <a:solidFill>
                <a:schemeClr val="bg1"/>
              </a:solidFill>
              <a:prstDash val="sysDash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六边形 9"/>
            <p:cNvSpPr/>
            <p:nvPr/>
          </p:nvSpPr>
          <p:spPr>
            <a:xfrm rot="5400000">
              <a:off x="2765684" y="3565591"/>
              <a:ext cx="2143594" cy="1847926"/>
            </a:xfrm>
            <a:prstGeom prst="hexagon">
              <a:avLst/>
            </a:prstGeom>
            <a:noFill/>
            <a:ln w="38100" cap="rnd">
              <a:solidFill>
                <a:schemeClr val="bg1"/>
              </a:solidFill>
              <a:prstDash val="sysDash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六边形 10"/>
            <p:cNvSpPr/>
            <p:nvPr/>
          </p:nvSpPr>
          <p:spPr>
            <a:xfrm rot="5400000">
              <a:off x="3122950" y="3873578"/>
              <a:ext cx="1429062" cy="1231950"/>
            </a:xfrm>
            <a:prstGeom prst="hexagon">
              <a:avLst/>
            </a:prstGeom>
            <a:noFill/>
            <a:ln w="38100" cap="rnd">
              <a:solidFill>
                <a:schemeClr val="bg1"/>
              </a:solidFill>
              <a:prstDash val="sysDash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15" name="直线连接符 14"/>
            <p:cNvCxnSpPr>
              <a:stCxn id="9" idx="3"/>
              <a:endCxn id="9" idx="0"/>
            </p:cNvCxnSpPr>
            <p:nvPr/>
          </p:nvCxnSpPr>
          <p:spPr>
            <a:xfrm>
              <a:off x="3837482" y="3020219"/>
              <a:ext cx="0" cy="2938672"/>
            </a:xfrm>
            <a:prstGeom prst="line">
              <a:avLst/>
            </a:prstGeom>
            <a:ln w="38100" cap="rnd">
              <a:solidFill>
                <a:schemeClr val="bg1"/>
              </a:solidFill>
              <a:prstDash val="sysDash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线连接符 15"/>
            <p:cNvCxnSpPr>
              <a:stCxn id="9" idx="4"/>
              <a:endCxn id="9" idx="1"/>
            </p:cNvCxnSpPr>
            <p:nvPr/>
          </p:nvCxnSpPr>
          <p:spPr>
            <a:xfrm flipH="1">
              <a:off x="2570814" y="3653554"/>
              <a:ext cx="2533336" cy="1672003"/>
            </a:xfrm>
            <a:prstGeom prst="line">
              <a:avLst/>
            </a:prstGeom>
            <a:ln w="38100" cap="rnd">
              <a:solidFill>
                <a:schemeClr val="bg1"/>
              </a:solidFill>
              <a:prstDash val="sysDash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线连接符 18"/>
            <p:cNvCxnSpPr>
              <a:stCxn id="9" idx="2"/>
              <a:endCxn id="9" idx="5"/>
            </p:cNvCxnSpPr>
            <p:nvPr/>
          </p:nvCxnSpPr>
          <p:spPr>
            <a:xfrm>
              <a:off x="2570814" y="3653554"/>
              <a:ext cx="2533336" cy="1672003"/>
            </a:xfrm>
            <a:prstGeom prst="line">
              <a:avLst/>
            </a:prstGeom>
            <a:ln w="38100" cap="rnd">
              <a:solidFill>
                <a:schemeClr val="bg1"/>
              </a:solidFill>
              <a:prstDash val="sysDash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六边形 30"/>
          <p:cNvSpPr/>
          <p:nvPr/>
        </p:nvSpPr>
        <p:spPr>
          <a:xfrm rot="5400000">
            <a:off x="3099817" y="2271209"/>
            <a:ext cx="1505314" cy="2138912"/>
          </a:xfrm>
          <a:custGeom>
            <a:avLst/>
            <a:gdLst>
              <a:gd name="connsiteX0" fmla="*/ 0 w 1380475"/>
              <a:gd name="connsiteY0" fmla="*/ 589771 h 1179542"/>
              <a:gd name="connsiteX1" fmla="*/ 294886 w 1380475"/>
              <a:gd name="connsiteY1" fmla="*/ 0 h 1179542"/>
              <a:gd name="connsiteX2" fmla="*/ 1085590 w 1380475"/>
              <a:gd name="connsiteY2" fmla="*/ 0 h 1179542"/>
              <a:gd name="connsiteX3" fmla="*/ 1380475 w 1380475"/>
              <a:gd name="connsiteY3" fmla="*/ 589771 h 1179542"/>
              <a:gd name="connsiteX4" fmla="*/ 1085590 w 1380475"/>
              <a:gd name="connsiteY4" fmla="*/ 1179542 h 1179542"/>
              <a:gd name="connsiteX5" fmla="*/ 294886 w 1380475"/>
              <a:gd name="connsiteY5" fmla="*/ 1179542 h 1179542"/>
              <a:gd name="connsiteX6" fmla="*/ 0 w 1380475"/>
              <a:gd name="connsiteY6" fmla="*/ 589771 h 1179542"/>
              <a:gd name="connsiteX0-1" fmla="*/ 0 w 1380475"/>
              <a:gd name="connsiteY0-2" fmla="*/ 589771 h 1494335"/>
              <a:gd name="connsiteX1-3" fmla="*/ 294886 w 1380475"/>
              <a:gd name="connsiteY1-4" fmla="*/ 0 h 1494335"/>
              <a:gd name="connsiteX2-5" fmla="*/ 1085590 w 1380475"/>
              <a:gd name="connsiteY2-6" fmla="*/ 0 h 1494335"/>
              <a:gd name="connsiteX3-7" fmla="*/ 1380475 w 1380475"/>
              <a:gd name="connsiteY3-8" fmla="*/ 589771 h 1494335"/>
              <a:gd name="connsiteX4-9" fmla="*/ 1085590 w 1380475"/>
              <a:gd name="connsiteY4-10" fmla="*/ 1179542 h 1494335"/>
              <a:gd name="connsiteX5-11" fmla="*/ 100013 w 1380475"/>
              <a:gd name="connsiteY5-12" fmla="*/ 1494335 h 1494335"/>
              <a:gd name="connsiteX6-13" fmla="*/ 0 w 1380475"/>
              <a:gd name="connsiteY6-14" fmla="*/ 589771 h 1494335"/>
              <a:gd name="connsiteX0-15" fmla="*/ 124839 w 1505314"/>
              <a:gd name="connsiteY0-16" fmla="*/ 1234348 h 2138912"/>
              <a:gd name="connsiteX1-17" fmla="*/ 0 w 1505314"/>
              <a:gd name="connsiteY1-18" fmla="*/ 0 h 2138912"/>
              <a:gd name="connsiteX2-19" fmla="*/ 1210429 w 1505314"/>
              <a:gd name="connsiteY2-20" fmla="*/ 644577 h 2138912"/>
              <a:gd name="connsiteX3-21" fmla="*/ 1505314 w 1505314"/>
              <a:gd name="connsiteY3-22" fmla="*/ 1234348 h 2138912"/>
              <a:gd name="connsiteX4-23" fmla="*/ 1210429 w 1505314"/>
              <a:gd name="connsiteY4-24" fmla="*/ 1824119 h 2138912"/>
              <a:gd name="connsiteX5-25" fmla="*/ 224852 w 1505314"/>
              <a:gd name="connsiteY5-26" fmla="*/ 2138912 h 2138912"/>
              <a:gd name="connsiteX6-27" fmla="*/ 124839 w 1505314"/>
              <a:gd name="connsiteY6-28" fmla="*/ 1234348 h 2138912"/>
              <a:gd name="connsiteX0-29" fmla="*/ 124839 w 1505314"/>
              <a:gd name="connsiteY0-30" fmla="*/ 1234348 h 2138912"/>
              <a:gd name="connsiteX1-31" fmla="*/ 0 w 1505314"/>
              <a:gd name="connsiteY1-32" fmla="*/ 0 h 2138912"/>
              <a:gd name="connsiteX2-33" fmla="*/ 1420291 w 1505314"/>
              <a:gd name="connsiteY2-34" fmla="*/ 314793 h 2138912"/>
              <a:gd name="connsiteX3-35" fmla="*/ 1505314 w 1505314"/>
              <a:gd name="connsiteY3-36" fmla="*/ 1234348 h 2138912"/>
              <a:gd name="connsiteX4-37" fmla="*/ 1210429 w 1505314"/>
              <a:gd name="connsiteY4-38" fmla="*/ 1824119 h 2138912"/>
              <a:gd name="connsiteX5-39" fmla="*/ 224852 w 1505314"/>
              <a:gd name="connsiteY5-40" fmla="*/ 2138912 h 2138912"/>
              <a:gd name="connsiteX6-41" fmla="*/ 124839 w 1505314"/>
              <a:gd name="connsiteY6-42" fmla="*/ 1234348 h 213891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1505314" h="2138912">
                <a:moveTo>
                  <a:pt x="124839" y="1234348"/>
                </a:moveTo>
                <a:lnTo>
                  <a:pt x="0" y="0"/>
                </a:lnTo>
                <a:lnTo>
                  <a:pt x="1420291" y="314793"/>
                </a:lnTo>
                <a:lnTo>
                  <a:pt x="1505314" y="1234348"/>
                </a:lnTo>
                <a:lnTo>
                  <a:pt x="1210429" y="1824119"/>
                </a:lnTo>
                <a:lnTo>
                  <a:pt x="224852" y="2138912"/>
                </a:lnTo>
                <a:lnTo>
                  <a:pt x="124839" y="1234348"/>
                </a:lnTo>
                <a:close/>
              </a:path>
            </a:pathLst>
          </a:custGeom>
          <a:solidFill>
            <a:srgbClr val="C6DA45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32" name="组 31"/>
          <p:cNvGrpSpPr/>
          <p:nvPr/>
        </p:nvGrpSpPr>
        <p:grpSpPr>
          <a:xfrm>
            <a:off x="7618878" y="1933751"/>
            <a:ext cx="2533338" cy="2938672"/>
            <a:chOff x="2570813" y="3020219"/>
            <a:chExt cx="2533338" cy="2938672"/>
          </a:xfrm>
        </p:grpSpPr>
        <p:sp>
          <p:nvSpPr>
            <p:cNvPr id="33" name="六边形 32"/>
            <p:cNvSpPr/>
            <p:nvPr/>
          </p:nvSpPr>
          <p:spPr>
            <a:xfrm rot="5400000">
              <a:off x="2368146" y="3222886"/>
              <a:ext cx="2938672" cy="2533338"/>
            </a:xfrm>
            <a:prstGeom prst="hexagon">
              <a:avLst/>
            </a:prstGeom>
            <a:noFill/>
            <a:ln w="38100" cap="rnd">
              <a:solidFill>
                <a:schemeClr val="bg1"/>
              </a:solidFill>
              <a:prstDash val="sysDash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4" name="六边形 33"/>
            <p:cNvSpPr/>
            <p:nvPr/>
          </p:nvSpPr>
          <p:spPr>
            <a:xfrm rot="5400000">
              <a:off x="2765684" y="3565591"/>
              <a:ext cx="2143594" cy="1847926"/>
            </a:xfrm>
            <a:prstGeom prst="hexagon">
              <a:avLst/>
            </a:prstGeom>
            <a:noFill/>
            <a:ln w="38100" cap="rnd">
              <a:solidFill>
                <a:schemeClr val="bg1"/>
              </a:solidFill>
              <a:prstDash val="sysDash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5" name="六边形 34"/>
            <p:cNvSpPr/>
            <p:nvPr/>
          </p:nvSpPr>
          <p:spPr>
            <a:xfrm rot="5400000">
              <a:off x="3122950" y="3873578"/>
              <a:ext cx="1429062" cy="1231950"/>
            </a:xfrm>
            <a:prstGeom prst="hexagon">
              <a:avLst/>
            </a:prstGeom>
            <a:noFill/>
            <a:ln w="38100" cap="rnd">
              <a:solidFill>
                <a:schemeClr val="bg1"/>
              </a:solidFill>
              <a:prstDash val="sysDash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36" name="直线连接符 35"/>
            <p:cNvCxnSpPr>
              <a:stCxn id="39" idx="3"/>
              <a:endCxn id="39" idx="0"/>
            </p:cNvCxnSpPr>
            <p:nvPr/>
          </p:nvCxnSpPr>
          <p:spPr>
            <a:xfrm flipH="1" flipV="1">
              <a:off x="3822492" y="3799316"/>
              <a:ext cx="14990" cy="1785212"/>
            </a:xfrm>
            <a:prstGeom prst="line">
              <a:avLst/>
            </a:prstGeom>
            <a:ln w="38100" cap="rnd">
              <a:solidFill>
                <a:schemeClr val="bg1"/>
              </a:solidFill>
              <a:prstDash val="sysDash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线连接符 36"/>
            <p:cNvCxnSpPr>
              <a:stCxn id="39" idx="4"/>
              <a:endCxn id="39" idx="1"/>
            </p:cNvCxnSpPr>
            <p:nvPr/>
          </p:nvCxnSpPr>
          <p:spPr>
            <a:xfrm flipV="1">
              <a:off x="2603134" y="4079212"/>
              <a:ext cx="1839110" cy="1285379"/>
            </a:xfrm>
            <a:prstGeom prst="line">
              <a:avLst/>
            </a:prstGeom>
            <a:ln w="38100" cap="rnd">
              <a:solidFill>
                <a:schemeClr val="bg1"/>
              </a:solidFill>
              <a:prstDash val="sysDash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线连接符 37"/>
            <p:cNvCxnSpPr>
              <a:stCxn id="39" idx="2"/>
              <a:endCxn id="39" idx="5"/>
            </p:cNvCxnSpPr>
            <p:nvPr/>
          </p:nvCxnSpPr>
          <p:spPr>
            <a:xfrm flipH="1" flipV="1">
              <a:off x="2917928" y="3899329"/>
              <a:ext cx="1539306" cy="970586"/>
            </a:xfrm>
            <a:prstGeom prst="line">
              <a:avLst/>
            </a:prstGeom>
            <a:ln w="38100" cap="rnd">
              <a:solidFill>
                <a:schemeClr val="bg1"/>
              </a:solidFill>
              <a:prstDash val="sysDash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六边形 30"/>
          <p:cNvSpPr/>
          <p:nvPr/>
        </p:nvSpPr>
        <p:spPr>
          <a:xfrm rot="5400000">
            <a:off x="7685643" y="2678404"/>
            <a:ext cx="1785212" cy="1854100"/>
          </a:xfrm>
          <a:custGeom>
            <a:avLst/>
            <a:gdLst>
              <a:gd name="connsiteX0" fmla="*/ 0 w 1380475"/>
              <a:gd name="connsiteY0" fmla="*/ 589771 h 1179542"/>
              <a:gd name="connsiteX1" fmla="*/ 294886 w 1380475"/>
              <a:gd name="connsiteY1" fmla="*/ 0 h 1179542"/>
              <a:gd name="connsiteX2" fmla="*/ 1085590 w 1380475"/>
              <a:gd name="connsiteY2" fmla="*/ 0 h 1179542"/>
              <a:gd name="connsiteX3" fmla="*/ 1380475 w 1380475"/>
              <a:gd name="connsiteY3" fmla="*/ 589771 h 1179542"/>
              <a:gd name="connsiteX4" fmla="*/ 1085590 w 1380475"/>
              <a:gd name="connsiteY4" fmla="*/ 1179542 h 1179542"/>
              <a:gd name="connsiteX5" fmla="*/ 294886 w 1380475"/>
              <a:gd name="connsiteY5" fmla="*/ 1179542 h 1179542"/>
              <a:gd name="connsiteX6" fmla="*/ 0 w 1380475"/>
              <a:gd name="connsiteY6" fmla="*/ 589771 h 1179542"/>
              <a:gd name="connsiteX0-1" fmla="*/ 0 w 1380475"/>
              <a:gd name="connsiteY0-2" fmla="*/ 589771 h 1494335"/>
              <a:gd name="connsiteX1-3" fmla="*/ 294886 w 1380475"/>
              <a:gd name="connsiteY1-4" fmla="*/ 0 h 1494335"/>
              <a:gd name="connsiteX2-5" fmla="*/ 1085590 w 1380475"/>
              <a:gd name="connsiteY2-6" fmla="*/ 0 h 1494335"/>
              <a:gd name="connsiteX3-7" fmla="*/ 1380475 w 1380475"/>
              <a:gd name="connsiteY3-8" fmla="*/ 589771 h 1494335"/>
              <a:gd name="connsiteX4-9" fmla="*/ 1085590 w 1380475"/>
              <a:gd name="connsiteY4-10" fmla="*/ 1179542 h 1494335"/>
              <a:gd name="connsiteX5-11" fmla="*/ 100013 w 1380475"/>
              <a:gd name="connsiteY5-12" fmla="*/ 1494335 h 1494335"/>
              <a:gd name="connsiteX6-13" fmla="*/ 0 w 1380475"/>
              <a:gd name="connsiteY6-14" fmla="*/ 589771 h 1494335"/>
              <a:gd name="connsiteX0-15" fmla="*/ 124839 w 1505314"/>
              <a:gd name="connsiteY0-16" fmla="*/ 1234348 h 2138912"/>
              <a:gd name="connsiteX1-17" fmla="*/ 0 w 1505314"/>
              <a:gd name="connsiteY1-18" fmla="*/ 0 h 2138912"/>
              <a:gd name="connsiteX2-19" fmla="*/ 1210429 w 1505314"/>
              <a:gd name="connsiteY2-20" fmla="*/ 644577 h 2138912"/>
              <a:gd name="connsiteX3-21" fmla="*/ 1505314 w 1505314"/>
              <a:gd name="connsiteY3-22" fmla="*/ 1234348 h 2138912"/>
              <a:gd name="connsiteX4-23" fmla="*/ 1210429 w 1505314"/>
              <a:gd name="connsiteY4-24" fmla="*/ 1824119 h 2138912"/>
              <a:gd name="connsiteX5-25" fmla="*/ 224852 w 1505314"/>
              <a:gd name="connsiteY5-26" fmla="*/ 2138912 h 2138912"/>
              <a:gd name="connsiteX6-27" fmla="*/ 124839 w 1505314"/>
              <a:gd name="connsiteY6-28" fmla="*/ 1234348 h 2138912"/>
              <a:gd name="connsiteX0-29" fmla="*/ 124839 w 1505314"/>
              <a:gd name="connsiteY0-30" fmla="*/ 1234348 h 2138912"/>
              <a:gd name="connsiteX1-31" fmla="*/ 0 w 1505314"/>
              <a:gd name="connsiteY1-32" fmla="*/ 0 h 2138912"/>
              <a:gd name="connsiteX2-33" fmla="*/ 1420291 w 1505314"/>
              <a:gd name="connsiteY2-34" fmla="*/ 314793 h 2138912"/>
              <a:gd name="connsiteX3-35" fmla="*/ 1505314 w 1505314"/>
              <a:gd name="connsiteY3-36" fmla="*/ 1234348 h 2138912"/>
              <a:gd name="connsiteX4-37" fmla="*/ 1210429 w 1505314"/>
              <a:gd name="connsiteY4-38" fmla="*/ 1824119 h 2138912"/>
              <a:gd name="connsiteX5-39" fmla="*/ 224852 w 1505314"/>
              <a:gd name="connsiteY5-40" fmla="*/ 2138912 h 2138912"/>
              <a:gd name="connsiteX6-41" fmla="*/ 124839 w 1505314"/>
              <a:gd name="connsiteY6-42" fmla="*/ 1234348 h 2138912"/>
              <a:gd name="connsiteX0-43" fmla="*/ 0 w 1380475"/>
              <a:gd name="connsiteY0-44" fmla="*/ 919555 h 1824119"/>
              <a:gd name="connsiteX1-45" fmla="*/ 279896 w 1380475"/>
              <a:gd name="connsiteY1-46" fmla="*/ 299803 h 1824119"/>
              <a:gd name="connsiteX2-47" fmla="*/ 1295452 w 1380475"/>
              <a:gd name="connsiteY2-48" fmla="*/ 0 h 1824119"/>
              <a:gd name="connsiteX3-49" fmla="*/ 1380475 w 1380475"/>
              <a:gd name="connsiteY3-50" fmla="*/ 919555 h 1824119"/>
              <a:gd name="connsiteX4-51" fmla="*/ 1085590 w 1380475"/>
              <a:gd name="connsiteY4-52" fmla="*/ 1509326 h 1824119"/>
              <a:gd name="connsiteX5-53" fmla="*/ 100013 w 1380475"/>
              <a:gd name="connsiteY5-54" fmla="*/ 1824119 h 1824119"/>
              <a:gd name="connsiteX6-55" fmla="*/ 0 w 1380475"/>
              <a:gd name="connsiteY6-56" fmla="*/ 919555 h 1824119"/>
              <a:gd name="connsiteX0-57" fmla="*/ 0 w 1380475"/>
              <a:gd name="connsiteY0-58" fmla="*/ 634742 h 1539306"/>
              <a:gd name="connsiteX1-59" fmla="*/ 279896 w 1380475"/>
              <a:gd name="connsiteY1-60" fmla="*/ 14990 h 1539306"/>
              <a:gd name="connsiteX2-61" fmla="*/ 1070599 w 1380475"/>
              <a:gd name="connsiteY2-62" fmla="*/ 0 h 1539306"/>
              <a:gd name="connsiteX3-63" fmla="*/ 1380475 w 1380475"/>
              <a:gd name="connsiteY3-64" fmla="*/ 634742 h 1539306"/>
              <a:gd name="connsiteX4-65" fmla="*/ 1085590 w 1380475"/>
              <a:gd name="connsiteY4-66" fmla="*/ 1224513 h 1539306"/>
              <a:gd name="connsiteX5-67" fmla="*/ 100013 w 1380475"/>
              <a:gd name="connsiteY5-68" fmla="*/ 1539306 h 1539306"/>
              <a:gd name="connsiteX6-69" fmla="*/ 0 w 1380475"/>
              <a:gd name="connsiteY6-70" fmla="*/ 634742 h 1539306"/>
              <a:gd name="connsiteX0-71" fmla="*/ 0 w 1785212"/>
              <a:gd name="connsiteY0-72" fmla="*/ 634742 h 1539306"/>
              <a:gd name="connsiteX1-73" fmla="*/ 279896 w 1785212"/>
              <a:gd name="connsiteY1-74" fmla="*/ 14990 h 1539306"/>
              <a:gd name="connsiteX2-75" fmla="*/ 1070599 w 1785212"/>
              <a:gd name="connsiteY2-76" fmla="*/ 0 h 1539306"/>
              <a:gd name="connsiteX3-77" fmla="*/ 1785212 w 1785212"/>
              <a:gd name="connsiteY3-78" fmla="*/ 619752 h 1539306"/>
              <a:gd name="connsiteX4-79" fmla="*/ 1085590 w 1785212"/>
              <a:gd name="connsiteY4-80" fmla="*/ 1224513 h 1539306"/>
              <a:gd name="connsiteX5-81" fmla="*/ 100013 w 1785212"/>
              <a:gd name="connsiteY5-82" fmla="*/ 1539306 h 1539306"/>
              <a:gd name="connsiteX6-83" fmla="*/ 0 w 1785212"/>
              <a:gd name="connsiteY6-84" fmla="*/ 634742 h 1539306"/>
              <a:gd name="connsiteX0-85" fmla="*/ 0 w 1785212"/>
              <a:gd name="connsiteY0-86" fmla="*/ 634742 h 1854100"/>
              <a:gd name="connsiteX1-87" fmla="*/ 279896 w 1785212"/>
              <a:gd name="connsiteY1-88" fmla="*/ 14990 h 1854100"/>
              <a:gd name="connsiteX2-89" fmla="*/ 1070599 w 1785212"/>
              <a:gd name="connsiteY2-90" fmla="*/ 0 h 1854100"/>
              <a:gd name="connsiteX3-91" fmla="*/ 1785212 w 1785212"/>
              <a:gd name="connsiteY3-92" fmla="*/ 619752 h 1854100"/>
              <a:gd name="connsiteX4-93" fmla="*/ 1565275 w 1785212"/>
              <a:gd name="connsiteY4-94" fmla="*/ 1854100 h 1854100"/>
              <a:gd name="connsiteX5-95" fmla="*/ 100013 w 1785212"/>
              <a:gd name="connsiteY5-96" fmla="*/ 1539306 h 1854100"/>
              <a:gd name="connsiteX6-97" fmla="*/ 0 w 1785212"/>
              <a:gd name="connsiteY6-98" fmla="*/ 634742 h 18541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1785212" h="1854100">
                <a:moveTo>
                  <a:pt x="0" y="634742"/>
                </a:moveTo>
                <a:lnTo>
                  <a:pt x="279896" y="14990"/>
                </a:lnTo>
                <a:lnTo>
                  <a:pt x="1070599" y="0"/>
                </a:lnTo>
                <a:lnTo>
                  <a:pt x="1785212" y="619752"/>
                </a:lnTo>
                <a:lnTo>
                  <a:pt x="1565275" y="1854100"/>
                </a:lnTo>
                <a:lnTo>
                  <a:pt x="100013" y="1539306"/>
                </a:lnTo>
                <a:lnTo>
                  <a:pt x="0" y="634742"/>
                </a:lnTo>
                <a:close/>
              </a:path>
            </a:pathLst>
          </a:custGeom>
          <a:solidFill>
            <a:srgbClr val="C6DA45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4" name="文本框 43"/>
          <p:cNvSpPr txBox="1"/>
          <p:nvPr/>
        </p:nvSpPr>
        <p:spPr>
          <a:xfrm>
            <a:off x="3408323" y="1398910"/>
            <a:ext cx="678434" cy="5078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marR="0" lvl="0" indent="-28575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1" lang="zh-CN" altLang="en-US" smtClean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品牌</a:t>
            </a:r>
            <a:endParaRPr kumimoji="1" lang="en-US" altLang="zh-CN" dirty="0" smtClean="0">
              <a:solidFill>
                <a:schemeClr val="bg1"/>
              </a:solidFill>
              <a:latin typeface="DengXian" charset="-122"/>
              <a:ea typeface="DengXian" charset="-122"/>
              <a:cs typeface="DengXian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1615195" y="2173236"/>
            <a:ext cx="678434" cy="46564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marR="0" lvl="0" indent="-28575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1" lang="zh-CN" altLang="en-US" dirty="0" smtClean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便利</a:t>
            </a:r>
            <a:endParaRPr kumimoji="1" lang="en-US" altLang="zh-CN" dirty="0" smtClean="0">
              <a:solidFill>
                <a:schemeClr val="bg1"/>
              </a:solidFill>
              <a:latin typeface="DengXian" charset="-122"/>
              <a:ea typeface="DengXian" charset="-122"/>
              <a:cs typeface="DengXian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1615195" y="4006269"/>
            <a:ext cx="678434" cy="46564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marR="0" lvl="0" indent="-28575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1" lang="zh-CN" altLang="en-US" smtClean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个性</a:t>
            </a:r>
            <a:endParaRPr kumimoji="1" lang="en-US" altLang="zh-CN" dirty="0" smtClean="0">
              <a:solidFill>
                <a:schemeClr val="bg1"/>
              </a:solidFill>
              <a:latin typeface="DengXian" charset="-122"/>
              <a:ea typeface="DengXian" charset="-122"/>
              <a:cs typeface="DengXian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3364125" y="4809483"/>
            <a:ext cx="678434" cy="46564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marR="0" lvl="0" indent="-28575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1" lang="zh-CN" altLang="en-US" dirty="0" smtClean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高档</a:t>
            </a:r>
            <a:endParaRPr kumimoji="1" lang="en-US" altLang="zh-CN" dirty="0" smtClean="0">
              <a:solidFill>
                <a:schemeClr val="bg1"/>
              </a:solidFill>
              <a:latin typeface="DengXian" charset="-122"/>
              <a:ea typeface="DengXian" charset="-122"/>
              <a:cs typeface="DengXian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5062431" y="4093323"/>
            <a:ext cx="678434" cy="46564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marR="0" lvl="0" indent="-28575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1" lang="zh-CN" altLang="en-US" smtClean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冲动</a:t>
            </a:r>
            <a:endParaRPr kumimoji="1" lang="en-US" altLang="zh-CN" dirty="0" smtClean="0">
              <a:solidFill>
                <a:schemeClr val="bg1"/>
              </a:solidFill>
              <a:latin typeface="DengXian" charset="-122"/>
              <a:ea typeface="DengXian" charset="-122"/>
              <a:cs typeface="DengXian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5111144" y="2222914"/>
            <a:ext cx="678434" cy="46564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marR="0" lvl="0" indent="-28575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1" lang="zh-CN" altLang="en-US" dirty="0" smtClean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价格</a:t>
            </a:r>
            <a:endParaRPr kumimoji="1" lang="en-US" altLang="zh-CN" dirty="0" smtClean="0">
              <a:solidFill>
                <a:schemeClr val="bg1"/>
              </a:solidFill>
              <a:latin typeface="DengXian" charset="-122"/>
              <a:ea typeface="DengXian" charset="-122"/>
              <a:cs typeface="DengXian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8546330" y="1389852"/>
            <a:ext cx="678434" cy="5078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marR="0" lvl="0" indent="-28575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1" lang="zh-CN" altLang="en-US" smtClean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品牌</a:t>
            </a:r>
            <a:endParaRPr kumimoji="1" lang="en-US" altLang="zh-CN" dirty="0" smtClean="0">
              <a:solidFill>
                <a:schemeClr val="bg1"/>
              </a:solidFill>
              <a:latin typeface="DengXian" charset="-122"/>
              <a:ea typeface="DengXian" charset="-122"/>
              <a:cs typeface="DengXian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6798172" y="2194158"/>
            <a:ext cx="678434" cy="46564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marR="0" lvl="0" indent="-28575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1" lang="zh-CN" altLang="en-US" dirty="0" smtClean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便利</a:t>
            </a:r>
            <a:endParaRPr kumimoji="1" lang="en-US" altLang="zh-CN" dirty="0" smtClean="0">
              <a:solidFill>
                <a:schemeClr val="bg1"/>
              </a:solidFill>
              <a:latin typeface="DengXian" charset="-122"/>
              <a:ea typeface="DengXian" charset="-122"/>
              <a:cs typeface="DengXian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6798172" y="4027191"/>
            <a:ext cx="678434" cy="46564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marR="0" lvl="0" indent="-28575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1" lang="zh-CN" altLang="en-US" smtClean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个性</a:t>
            </a:r>
            <a:endParaRPr kumimoji="1" lang="en-US" altLang="zh-CN" dirty="0" smtClean="0">
              <a:solidFill>
                <a:schemeClr val="bg1"/>
              </a:solidFill>
              <a:latin typeface="DengXian" charset="-122"/>
              <a:ea typeface="DengXian" charset="-122"/>
              <a:cs typeface="DengXian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8547102" y="4809483"/>
            <a:ext cx="678434" cy="46564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marR="0" lvl="0" indent="-28575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1" lang="zh-CN" altLang="en-US" smtClean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高档</a:t>
            </a:r>
            <a:endParaRPr kumimoji="1" lang="en-US" altLang="zh-CN" dirty="0" smtClean="0">
              <a:solidFill>
                <a:schemeClr val="bg1"/>
              </a:solidFill>
              <a:latin typeface="DengXian" charset="-122"/>
              <a:ea typeface="DengXian" charset="-122"/>
              <a:cs typeface="DengXian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10245408" y="4114245"/>
            <a:ext cx="678434" cy="46564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marR="0" lvl="0" indent="-28575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1" lang="zh-CN" altLang="en-US" smtClean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冲动</a:t>
            </a:r>
            <a:endParaRPr kumimoji="1" lang="en-US" altLang="zh-CN" dirty="0" smtClean="0">
              <a:solidFill>
                <a:schemeClr val="bg1"/>
              </a:solidFill>
              <a:latin typeface="DengXian" charset="-122"/>
              <a:ea typeface="DengXian" charset="-122"/>
              <a:cs typeface="DengXian" charset="-122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10294121" y="2243836"/>
            <a:ext cx="678434" cy="46564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marR="0" lvl="0" indent="-28575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1" lang="zh-CN" altLang="en-US" dirty="0" smtClean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价格</a:t>
            </a:r>
            <a:endParaRPr kumimoji="1" lang="en-US" altLang="zh-CN" dirty="0" smtClean="0">
              <a:solidFill>
                <a:schemeClr val="bg1"/>
              </a:solidFill>
              <a:latin typeface="DengXian" charset="-122"/>
              <a:ea typeface="DengXian" charset="-122"/>
              <a:cs typeface="DengXian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split orient="vert"/>
      </p:transition>
    </mc:Choice>
    <mc:Fallback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5" grpId="0" animBg="1"/>
      <p:bldP spid="6" grpId="0"/>
      <p:bldP spid="7" grpId="0" animBg="1"/>
      <p:bldP spid="8" grpId="0"/>
      <p:bldP spid="31" grpId="0" animBg="1"/>
      <p:bldP spid="39" grpId="0" animBg="1"/>
      <p:bldP spid="44" grpId="0"/>
      <p:bldP spid="45" grpId="0"/>
      <p:bldP spid="46" grpId="0"/>
      <p:bldP spid="47" grpId="0"/>
      <p:bldP spid="48" grpId="0"/>
      <p:bldP spid="49" grpId="0"/>
      <p:bldP spid="53" grpId="0"/>
      <p:bldP spid="54" grpId="0"/>
      <p:bldP spid="55" grpId="0"/>
      <p:bldP spid="56" grpId="0"/>
      <p:bldP spid="57" grpId="0"/>
      <p:bldP spid="5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 10"/>
          <p:cNvGrpSpPr/>
          <p:nvPr/>
        </p:nvGrpSpPr>
        <p:grpSpPr>
          <a:xfrm>
            <a:off x="0" y="1615909"/>
            <a:ext cx="10235346" cy="3777522"/>
            <a:chOff x="0" y="1615909"/>
            <a:chExt cx="10235346" cy="3777522"/>
          </a:xfrm>
        </p:grpSpPr>
        <p:sp>
          <p:nvSpPr>
            <p:cNvPr id="4" name="任意形状 3"/>
            <p:cNvSpPr/>
            <p:nvPr/>
          </p:nvSpPr>
          <p:spPr>
            <a:xfrm rot="10800000" flipH="1">
              <a:off x="4510515" y="1615909"/>
              <a:ext cx="5724831" cy="3777522"/>
            </a:xfrm>
            <a:custGeom>
              <a:avLst/>
              <a:gdLst>
                <a:gd name="connsiteX0" fmla="*/ 392250 w 3333252"/>
                <a:gd name="connsiteY0" fmla="*/ 0 h 2353456"/>
                <a:gd name="connsiteX1" fmla="*/ 2141088 w 3333252"/>
                <a:gd name="connsiteY1" fmla="*/ 0 h 2353456"/>
                <a:gd name="connsiteX2" fmla="*/ 2146240 w 3333252"/>
                <a:gd name="connsiteY2" fmla="*/ 519 h 2353456"/>
                <a:gd name="connsiteX3" fmla="*/ 2156524 w 3333252"/>
                <a:gd name="connsiteY3" fmla="*/ 0 h 2353456"/>
                <a:gd name="connsiteX4" fmla="*/ 3333252 w 3333252"/>
                <a:gd name="connsiteY4" fmla="*/ 1176728 h 2353456"/>
                <a:gd name="connsiteX5" fmla="*/ 2156524 w 3333252"/>
                <a:gd name="connsiteY5" fmla="*/ 2353456 h 2353456"/>
                <a:gd name="connsiteX6" fmla="*/ 2146233 w 3333252"/>
                <a:gd name="connsiteY6" fmla="*/ 2352937 h 2353456"/>
                <a:gd name="connsiteX7" fmla="*/ 2141088 w 3333252"/>
                <a:gd name="connsiteY7" fmla="*/ 2353455 h 2353456"/>
                <a:gd name="connsiteX8" fmla="*/ 392250 w 3333252"/>
                <a:gd name="connsiteY8" fmla="*/ 2353455 h 2353456"/>
                <a:gd name="connsiteX9" fmla="*/ 0 w 3333252"/>
                <a:gd name="connsiteY9" fmla="*/ 1961205 h 2353456"/>
                <a:gd name="connsiteX10" fmla="*/ 0 w 3333252"/>
                <a:gd name="connsiteY10" fmla="*/ 392250 h 2353456"/>
                <a:gd name="connsiteX11" fmla="*/ 392250 w 3333252"/>
                <a:gd name="connsiteY11" fmla="*/ 0 h 2353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33252" h="2353456">
                  <a:moveTo>
                    <a:pt x="392250" y="0"/>
                  </a:moveTo>
                  <a:lnTo>
                    <a:pt x="2141088" y="0"/>
                  </a:lnTo>
                  <a:lnTo>
                    <a:pt x="2146240" y="519"/>
                  </a:lnTo>
                  <a:lnTo>
                    <a:pt x="2156524" y="0"/>
                  </a:lnTo>
                  <a:cubicBezTo>
                    <a:pt x="2806413" y="0"/>
                    <a:pt x="3333252" y="526839"/>
                    <a:pt x="3333252" y="1176728"/>
                  </a:cubicBezTo>
                  <a:cubicBezTo>
                    <a:pt x="3333252" y="1826617"/>
                    <a:pt x="2806413" y="2353456"/>
                    <a:pt x="2156524" y="2353456"/>
                  </a:cubicBezTo>
                  <a:lnTo>
                    <a:pt x="2146233" y="2352937"/>
                  </a:lnTo>
                  <a:lnTo>
                    <a:pt x="2141088" y="2353455"/>
                  </a:lnTo>
                  <a:lnTo>
                    <a:pt x="392250" y="2353455"/>
                  </a:lnTo>
                  <a:cubicBezTo>
                    <a:pt x="175616" y="2353455"/>
                    <a:pt x="0" y="2177839"/>
                    <a:pt x="0" y="1961205"/>
                  </a:cubicBezTo>
                  <a:lnTo>
                    <a:pt x="0" y="392250"/>
                  </a:lnTo>
                  <a:cubicBezTo>
                    <a:pt x="0" y="175616"/>
                    <a:pt x="175616" y="0"/>
                    <a:pt x="392250" y="0"/>
                  </a:cubicBezTo>
                  <a:close/>
                </a:path>
              </a:pathLst>
            </a:custGeom>
            <a:solidFill>
              <a:srgbClr val="136C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" name="矩形 4"/>
            <p:cNvSpPr/>
            <p:nvPr/>
          </p:nvSpPr>
          <p:spPr>
            <a:xfrm rot="10800000">
              <a:off x="0" y="1615909"/>
              <a:ext cx="6020576" cy="3777522"/>
            </a:xfrm>
            <a:prstGeom prst="rect">
              <a:avLst/>
            </a:prstGeom>
            <a:solidFill>
              <a:srgbClr val="136C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椭圆 6"/>
            <p:cNvSpPr/>
            <p:nvPr/>
          </p:nvSpPr>
          <p:spPr>
            <a:xfrm rot="10800000">
              <a:off x="6690610" y="1875265"/>
              <a:ext cx="3286373" cy="3286373"/>
            </a:xfrm>
            <a:prstGeom prst="ellipse">
              <a:avLst/>
            </a:prstGeom>
            <a:solidFill>
              <a:srgbClr val="C6DA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rgbClr val="136C72"/>
                </a:solidFill>
              </a:endParaRPr>
            </a:p>
          </p:txBody>
        </p:sp>
        <p:sp>
          <p:nvSpPr>
            <p:cNvPr id="8" name="椭圆 7"/>
            <p:cNvSpPr/>
            <p:nvPr/>
          </p:nvSpPr>
          <p:spPr>
            <a:xfrm rot="10800000">
              <a:off x="6831347" y="2016002"/>
              <a:ext cx="3004899" cy="3004899"/>
            </a:xfrm>
            <a:prstGeom prst="ellipse">
              <a:avLst/>
            </a:prstGeom>
            <a:noFill/>
            <a:ln w="28575">
              <a:solidFill>
                <a:srgbClr val="136C7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>
                <a:solidFill>
                  <a:srgbClr val="136C72"/>
                </a:solidFill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 flipH="1">
            <a:off x="2117558" y="3226063"/>
            <a:ext cx="37217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200" b="1" dirty="0" smtClean="0">
                <a:solidFill>
                  <a:schemeClr val="bg1"/>
                </a:solidFill>
                <a:latin typeface="Hiragino Sans GB W3" charset="-122"/>
                <a:ea typeface="Hiragino Sans GB W3" charset="-122"/>
                <a:cs typeface="Hiragino Sans GB W3" charset="-122"/>
              </a:rPr>
              <a:t>消费者的权利</a:t>
            </a:r>
            <a:endParaRPr kumimoji="1" lang="zh-CN" altLang="en-US" sz="3200" b="1" dirty="0">
              <a:solidFill>
                <a:schemeClr val="bg1"/>
              </a:solidFill>
              <a:latin typeface="Hiragino Sans GB W3" charset="-122"/>
              <a:ea typeface="Hiragino Sans GB W3" charset="-122"/>
              <a:cs typeface="Hiragino Sans GB W3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814617" y="3180706"/>
            <a:ext cx="30366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4000" b="1" dirty="0" smtClean="0">
                <a:solidFill>
                  <a:srgbClr val="136C72"/>
                </a:solidFill>
                <a:latin typeface="DengXian" charset="-122"/>
                <a:ea typeface="DengXian" charset="-122"/>
                <a:cs typeface="DengXian" charset="-122"/>
              </a:rPr>
              <a:t>PART</a:t>
            </a:r>
            <a:r>
              <a:rPr kumimoji="1" lang="zh-CN" altLang="en-US" sz="4000" b="1" dirty="0">
                <a:solidFill>
                  <a:srgbClr val="136C72"/>
                </a:solidFill>
                <a:latin typeface="DengXian" charset="-122"/>
                <a:ea typeface="DengXian" charset="-122"/>
                <a:cs typeface="DengXian" charset="-122"/>
              </a:rPr>
              <a:t> </a:t>
            </a:r>
            <a:r>
              <a:rPr kumimoji="1" lang="en-US" altLang="zh-CN" sz="4000" b="1" dirty="0" smtClean="0">
                <a:solidFill>
                  <a:srgbClr val="136C72"/>
                </a:solidFill>
                <a:latin typeface="DengXian" charset="-122"/>
                <a:ea typeface="DengXian" charset="-122"/>
                <a:cs typeface="DengXian" charset="-122"/>
              </a:rPr>
              <a:t>TWO</a:t>
            </a:r>
            <a:endParaRPr kumimoji="1" lang="zh-CN" altLang="en-US" sz="4000" b="1" dirty="0">
              <a:solidFill>
                <a:srgbClr val="136C72"/>
              </a:solidFill>
              <a:latin typeface="DengXian" charset="-122"/>
              <a:ea typeface="DengXian" charset="-122"/>
              <a:cs typeface="DengXian" charset="-122"/>
            </a:endParaRPr>
          </a:p>
        </p:txBody>
      </p:sp>
    </p:spTree>
  </p:cSld>
  <p:clrMapOvr>
    <a:masterClrMapping/>
  </p:clrMapOvr>
  <p:transition spd="slow" advTm="3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"/>
          <p:cNvSpPr/>
          <p:nvPr/>
        </p:nvSpPr>
        <p:spPr>
          <a:xfrm rot="5400000">
            <a:off x="1889426" y="871262"/>
            <a:ext cx="3356622" cy="5841324"/>
          </a:xfrm>
          <a:prstGeom prst="roundRect">
            <a:avLst/>
          </a:prstGeom>
          <a:solidFill>
            <a:srgbClr val="136C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燕尾形 1"/>
          <p:cNvSpPr/>
          <p:nvPr/>
        </p:nvSpPr>
        <p:spPr>
          <a:xfrm>
            <a:off x="647075" y="512165"/>
            <a:ext cx="3190407" cy="642079"/>
          </a:xfrm>
          <a:prstGeom prst="chevron">
            <a:avLst/>
          </a:prstGeom>
          <a:solidFill>
            <a:srgbClr val="C6DA45"/>
          </a:solidFill>
          <a:ln>
            <a:noFill/>
          </a:ln>
          <a:effectLst>
            <a:outerShdw dist="76200" dir="8100000" algn="tr" rotWithShape="0">
              <a:srgbClr val="073134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 flipH="1">
            <a:off x="998906" y="588179"/>
            <a:ext cx="2426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1" lang="zh-CN" altLang="en-US" sz="2400" b="1" smtClean="0">
                <a:solidFill>
                  <a:srgbClr val="136C72"/>
                </a:solidFill>
                <a:latin typeface="Hiragino Sans GB W3" charset="-122"/>
                <a:ea typeface="Hiragino Sans GB W3" charset="-122"/>
                <a:cs typeface="Hiragino Sans GB W3" charset="-122"/>
              </a:rPr>
              <a:t>在</a:t>
            </a:r>
            <a:r>
              <a:rPr kumimoji="1" lang="zh-CN" altLang="en-US" sz="2400" b="1" dirty="0" smtClean="0">
                <a:solidFill>
                  <a:srgbClr val="136C72"/>
                </a:solidFill>
                <a:latin typeface="Hiragino Sans GB W3" charset="-122"/>
                <a:ea typeface="Hiragino Sans GB W3" charset="-122"/>
                <a:cs typeface="Hiragino Sans GB W3" charset="-122"/>
              </a:rPr>
              <a:t>此输入标题</a:t>
            </a:r>
            <a:endParaRPr kumimoji="1" lang="zh-CN" altLang="en-US" sz="2400" b="1" dirty="0">
              <a:solidFill>
                <a:srgbClr val="136C72"/>
              </a:solidFill>
              <a:latin typeface="Hiragino Sans GB W3" charset="-122"/>
              <a:ea typeface="Hiragino Sans GB W3" charset="-122"/>
              <a:cs typeface="Hiragino Sans GB W3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32998" y="2440571"/>
            <a:ext cx="3723201" cy="247220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7269" y="1493488"/>
            <a:ext cx="6380188" cy="4216472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900317" y="4882497"/>
            <a:ext cx="1963711" cy="46564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marR="0" lvl="0" indent="-28575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r>
              <a:rPr kumimoji="1" lang="zh-CN" altLang="en-US" dirty="0" smtClean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在此输入内容</a:t>
            </a:r>
            <a:endParaRPr kumimoji="1" lang="en-US" altLang="zh-CN" dirty="0" smtClean="0">
              <a:solidFill>
                <a:schemeClr val="bg1"/>
              </a:solidFill>
              <a:latin typeface="DengXian" charset="-122"/>
              <a:ea typeface="DengXian" charset="-122"/>
              <a:cs typeface="DengXian" charset="-122"/>
            </a:endParaRPr>
          </a:p>
        </p:txBody>
      </p:sp>
    </p:spTree>
  </p:cSld>
  <p:clrMapOvr>
    <a:masterClrMapping/>
  </p:clrMapOvr>
  <p:transition spd="slow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  <p:bldP spid="3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燕尾形 1"/>
          <p:cNvSpPr/>
          <p:nvPr/>
        </p:nvSpPr>
        <p:spPr>
          <a:xfrm>
            <a:off x="647075" y="512165"/>
            <a:ext cx="3190407" cy="642079"/>
          </a:xfrm>
          <a:prstGeom prst="chevron">
            <a:avLst/>
          </a:prstGeom>
          <a:solidFill>
            <a:srgbClr val="C6DA45"/>
          </a:solidFill>
          <a:ln>
            <a:noFill/>
          </a:ln>
          <a:effectLst>
            <a:outerShdw dist="76200" dir="8100000" algn="tr" rotWithShape="0">
              <a:srgbClr val="073134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 flipH="1">
            <a:off x="998906" y="588179"/>
            <a:ext cx="2426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1" lang="zh-CN" altLang="en-US" sz="2400" b="1" smtClean="0">
                <a:solidFill>
                  <a:srgbClr val="136C72"/>
                </a:solidFill>
                <a:latin typeface="Hiragino Sans GB W3" charset="-122"/>
                <a:ea typeface="Hiragino Sans GB W3" charset="-122"/>
                <a:cs typeface="Hiragino Sans GB W3" charset="-122"/>
              </a:rPr>
              <a:t>在</a:t>
            </a:r>
            <a:r>
              <a:rPr kumimoji="1" lang="zh-CN" altLang="en-US" sz="2400" b="1" dirty="0" smtClean="0">
                <a:solidFill>
                  <a:srgbClr val="136C72"/>
                </a:solidFill>
                <a:latin typeface="Hiragino Sans GB W3" charset="-122"/>
                <a:ea typeface="Hiragino Sans GB W3" charset="-122"/>
                <a:cs typeface="Hiragino Sans GB W3" charset="-122"/>
              </a:rPr>
              <a:t>此输入标题</a:t>
            </a:r>
            <a:endParaRPr kumimoji="1" lang="zh-CN" altLang="en-US" sz="2400" b="1" dirty="0">
              <a:solidFill>
                <a:srgbClr val="136C72"/>
              </a:solidFill>
              <a:latin typeface="Hiragino Sans GB W3" charset="-122"/>
              <a:ea typeface="Hiragino Sans GB W3" charset="-122"/>
              <a:cs typeface="Hiragino Sans GB W3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1618938" y="2203555"/>
            <a:ext cx="8979108" cy="2833141"/>
          </a:xfrm>
          <a:prstGeom prst="roundRect">
            <a:avLst/>
          </a:prstGeom>
          <a:solidFill>
            <a:srgbClr val="136C72"/>
          </a:solidFill>
          <a:ln>
            <a:noFill/>
          </a:ln>
          <a:effectLst>
            <a:outerShdw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五边形 5"/>
          <p:cNvSpPr/>
          <p:nvPr/>
        </p:nvSpPr>
        <p:spPr>
          <a:xfrm rot="5400000">
            <a:off x="8784236" y="2211052"/>
            <a:ext cx="1139253" cy="1124262"/>
          </a:xfrm>
          <a:prstGeom prst="homePlate">
            <a:avLst/>
          </a:prstGeom>
          <a:solidFill>
            <a:srgbClr val="C6DA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2864808" y="2935721"/>
            <a:ext cx="5244872" cy="133882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kumimoji="1" lang="zh-CN" altLang="en-US" dirty="0" smtClean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在此输入内容在此输入内容在此输入内容</a:t>
            </a:r>
            <a:endParaRPr kumimoji="1" lang="en-US" altLang="zh-CN" dirty="0" smtClean="0">
              <a:solidFill>
                <a:schemeClr val="bg1"/>
              </a:solidFill>
              <a:latin typeface="DengXian" charset="-122"/>
              <a:ea typeface="DengXian" charset="-122"/>
              <a:cs typeface="DengXian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kumimoji="1" lang="zh-CN" altLang="en-US" dirty="0" smtClean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在此输入内容</a:t>
            </a:r>
            <a:r>
              <a:rPr kumimoji="1" lang="zh-CN" altLang="en-US" dirty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在此输入内容在此输入内容</a:t>
            </a:r>
            <a:endParaRPr kumimoji="1" lang="en-US" altLang="zh-CN" dirty="0" smtClean="0">
              <a:solidFill>
                <a:schemeClr val="bg1"/>
              </a:solidFill>
              <a:latin typeface="DengXian" charset="-122"/>
              <a:ea typeface="DengXian" charset="-122"/>
              <a:cs typeface="DengXian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kumimoji="1" lang="zh-CN" altLang="en-US" dirty="0" smtClean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在此输入内容</a:t>
            </a:r>
            <a:r>
              <a:rPr kumimoji="1" lang="zh-CN" altLang="en-US" dirty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在此输入内容在此输入内容</a:t>
            </a:r>
            <a:endParaRPr kumimoji="1" lang="zh-CN" altLang="en-US" dirty="0">
              <a:solidFill>
                <a:schemeClr val="bg1"/>
              </a:solidFill>
              <a:latin typeface="DengXian" charset="-122"/>
              <a:ea typeface="DengXian" charset="-122"/>
              <a:cs typeface="DengXian" charset="-122"/>
            </a:endParaRPr>
          </a:p>
        </p:txBody>
      </p:sp>
      <p:sp>
        <p:nvSpPr>
          <p:cNvPr id="8" name="五角星 7"/>
          <p:cNvSpPr/>
          <p:nvPr/>
        </p:nvSpPr>
        <p:spPr>
          <a:xfrm>
            <a:off x="9129012" y="2383438"/>
            <a:ext cx="449704" cy="449704"/>
          </a:xfrm>
          <a:prstGeom prst="star5">
            <a:avLst/>
          </a:prstGeom>
          <a:solidFill>
            <a:srgbClr val="136C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split orient="vert"/>
      </p:transition>
    </mc:Choice>
    <mc:Fallback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6" grpId="0" animBg="1"/>
      <p:bldP spid="7" grpId="0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燕尾形 1"/>
          <p:cNvSpPr/>
          <p:nvPr/>
        </p:nvSpPr>
        <p:spPr>
          <a:xfrm>
            <a:off x="647075" y="512165"/>
            <a:ext cx="3190407" cy="642079"/>
          </a:xfrm>
          <a:prstGeom prst="chevron">
            <a:avLst/>
          </a:prstGeom>
          <a:solidFill>
            <a:srgbClr val="C6DA45"/>
          </a:solidFill>
          <a:ln>
            <a:noFill/>
          </a:ln>
          <a:effectLst>
            <a:outerShdw dist="76200" dir="8100000" algn="tr" rotWithShape="0">
              <a:srgbClr val="073134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 flipH="1">
            <a:off x="998906" y="588179"/>
            <a:ext cx="2426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1" lang="zh-CN" altLang="en-US" sz="2400" b="1" smtClean="0">
                <a:solidFill>
                  <a:srgbClr val="136C72"/>
                </a:solidFill>
                <a:latin typeface="Hiragino Sans GB W3" charset="-122"/>
                <a:ea typeface="Hiragino Sans GB W3" charset="-122"/>
                <a:cs typeface="Hiragino Sans GB W3" charset="-122"/>
              </a:rPr>
              <a:t>在</a:t>
            </a:r>
            <a:r>
              <a:rPr kumimoji="1" lang="zh-CN" altLang="en-US" sz="2400" b="1" dirty="0" smtClean="0">
                <a:solidFill>
                  <a:srgbClr val="136C72"/>
                </a:solidFill>
                <a:latin typeface="Hiragino Sans GB W3" charset="-122"/>
                <a:ea typeface="Hiragino Sans GB W3" charset="-122"/>
                <a:cs typeface="Hiragino Sans GB W3" charset="-122"/>
              </a:rPr>
              <a:t>此输入标题</a:t>
            </a:r>
            <a:endParaRPr kumimoji="1" lang="zh-CN" altLang="en-US" sz="2400" b="1" dirty="0">
              <a:solidFill>
                <a:srgbClr val="136C72"/>
              </a:solidFill>
              <a:latin typeface="Hiragino Sans GB W3" charset="-122"/>
              <a:ea typeface="Hiragino Sans GB W3" charset="-122"/>
              <a:cs typeface="Hiragino Sans GB W3" charset="-122"/>
            </a:endParaRPr>
          </a:p>
        </p:txBody>
      </p:sp>
      <p:graphicFrame>
        <p:nvGraphicFramePr>
          <p:cNvPr id="4" name="图表 3"/>
          <p:cNvGraphicFramePr/>
          <p:nvPr/>
        </p:nvGraphicFramePr>
        <p:xfrm>
          <a:off x="3135856" y="1783293"/>
          <a:ext cx="6917128" cy="4421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cxnSp>
        <p:nvCxnSpPr>
          <p:cNvPr id="8" name="肘形连接符 7"/>
          <p:cNvCxnSpPr/>
          <p:nvPr/>
        </p:nvCxnSpPr>
        <p:spPr>
          <a:xfrm>
            <a:off x="8411977" y="4538269"/>
            <a:ext cx="2756734" cy="536902"/>
          </a:xfrm>
          <a:prstGeom prst="bentConnector3">
            <a:avLst>
              <a:gd name="adj1" fmla="val 110902"/>
            </a:avLst>
          </a:prstGeom>
          <a:ln w="25400">
            <a:solidFill>
              <a:srgbClr val="C6DA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肘形连接符 9"/>
          <p:cNvCxnSpPr/>
          <p:nvPr/>
        </p:nvCxnSpPr>
        <p:spPr>
          <a:xfrm>
            <a:off x="1591453" y="4886791"/>
            <a:ext cx="3492708" cy="457390"/>
          </a:xfrm>
          <a:prstGeom prst="bentConnector3">
            <a:avLst>
              <a:gd name="adj1" fmla="val -7940"/>
            </a:avLst>
          </a:prstGeom>
          <a:ln w="25400">
            <a:solidFill>
              <a:srgbClr val="C6DA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肘形连接符 15"/>
          <p:cNvCxnSpPr/>
          <p:nvPr/>
        </p:nvCxnSpPr>
        <p:spPr>
          <a:xfrm>
            <a:off x="1832128" y="2536683"/>
            <a:ext cx="3034488" cy="401651"/>
          </a:xfrm>
          <a:prstGeom prst="bentConnector3">
            <a:avLst>
              <a:gd name="adj1" fmla="val -10267"/>
            </a:avLst>
          </a:prstGeom>
          <a:ln w="25400">
            <a:solidFill>
              <a:srgbClr val="C6DA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肘形连接符 18"/>
          <p:cNvCxnSpPr/>
          <p:nvPr/>
        </p:nvCxnSpPr>
        <p:spPr>
          <a:xfrm rot="10800000" flipV="1">
            <a:off x="6192413" y="1439552"/>
            <a:ext cx="2219564" cy="704170"/>
          </a:xfrm>
          <a:prstGeom prst="bentConnector3">
            <a:avLst>
              <a:gd name="adj1" fmla="val -19563"/>
            </a:avLst>
          </a:prstGeom>
          <a:ln w="25400">
            <a:solidFill>
              <a:srgbClr val="C6DA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圆角矩形 21"/>
          <p:cNvSpPr/>
          <p:nvPr/>
        </p:nvSpPr>
        <p:spPr>
          <a:xfrm>
            <a:off x="2020129" y="2251634"/>
            <a:ext cx="2263514" cy="570097"/>
          </a:xfrm>
          <a:prstGeom prst="roundRect">
            <a:avLst/>
          </a:prstGeom>
          <a:solidFill>
            <a:srgbClr val="136C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2200864" y="2256940"/>
            <a:ext cx="1963711" cy="46564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kumimoji="1" lang="zh-CN" altLang="en-US" dirty="0" smtClean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在此输入内容</a:t>
            </a:r>
            <a:endParaRPr kumimoji="1" lang="en-US" altLang="zh-CN" dirty="0" smtClean="0">
              <a:solidFill>
                <a:schemeClr val="bg1"/>
              </a:solidFill>
              <a:latin typeface="DengXian" charset="-122"/>
              <a:ea typeface="DengXian" charset="-122"/>
              <a:cs typeface="DengXian" charset="-122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1766983" y="4609531"/>
            <a:ext cx="2263514" cy="570097"/>
          </a:xfrm>
          <a:prstGeom prst="roundRect">
            <a:avLst/>
          </a:prstGeom>
          <a:solidFill>
            <a:srgbClr val="136C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1916884" y="4609531"/>
            <a:ext cx="1963711" cy="46564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kumimoji="1" lang="zh-CN" altLang="en-US" dirty="0" smtClean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在此输入内容</a:t>
            </a:r>
            <a:endParaRPr kumimoji="1" lang="en-US" altLang="zh-CN" dirty="0" smtClean="0">
              <a:solidFill>
                <a:schemeClr val="bg1"/>
              </a:solidFill>
              <a:latin typeface="DengXian" charset="-122"/>
              <a:ea typeface="DengXian" charset="-122"/>
              <a:cs typeface="DengXian" charset="-122"/>
            </a:endParaRPr>
          </a:p>
        </p:txBody>
      </p:sp>
      <p:sp>
        <p:nvSpPr>
          <p:cNvPr id="40" name="圆角矩形 39"/>
          <p:cNvSpPr/>
          <p:nvPr/>
        </p:nvSpPr>
        <p:spPr>
          <a:xfrm>
            <a:off x="8713241" y="4769506"/>
            <a:ext cx="2263514" cy="570097"/>
          </a:xfrm>
          <a:prstGeom prst="roundRect">
            <a:avLst/>
          </a:prstGeom>
          <a:solidFill>
            <a:srgbClr val="136C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1" name="文本框 40"/>
          <p:cNvSpPr txBox="1"/>
          <p:nvPr/>
        </p:nvSpPr>
        <p:spPr>
          <a:xfrm>
            <a:off x="8893976" y="4774812"/>
            <a:ext cx="1963711" cy="46564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kumimoji="1" lang="zh-CN" altLang="en-US" dirty="0" smtClean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在此输入内容</a:t>
            </a:r>
            <a:endParaRPr kumimoji="1" lang="en-US" altLang="zh-CN" dirty="0" smtClean="0">
              <a:solidFill>
                <a:schemeClr val="bg1"/>
              </a:solidFill>
              <a:latin typeface="DengXian" charset="-122"/>
              <a:ea typeface="DengXian" charset="-122"/>
              <a:cs typeface="DengXian" charset="-122"/>
            </a:endParaRPr>
          </a:p>
        </p:txBody>
      </p:sp>
      <p:sp>
        <p:nvSpPr>
          <p:cNvPr id="47" name="圆角矩形 46"/>
          <p:cNvSpPr/>
          <p:nvPr/>
        </p:nvSpPr>
        <p:spPr>
          <a:xfrm>
            <a:off x="5972539" y="1201258"/>
            <a:ext cx="2263514" cy="570097"/>
          </a:xfrm>
          <a:prstGeom prst="roundRect">
            <a:avLst/>
          </a:prstGeom>
          <a:solidFill>
            <a:srgbClr val="136C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8" name="文本框 47"/>
          <p:cNvSpPr txBox="1"/>
          <p:nvPr/>
        </p:nvSpPr>
        <p:spPr>
          <a:xfrm>
            <a:off x="6153274" y="1206564"/>
            <a:ext cx="1963711" cy="46564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kumimoji="1" lang="zh-CN" altLang="en-US" dirty="0" smtClean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在此输入内容</a:t>
            </a:r>
            <a:endParaRPr kumimoji="1" lang="en-US" altLang="zh-CN" dirty="0" smtClean="0">
              <a:solidFill>
                <a:schemeClr val="bg1"/>
              </a:solidFill>
              <a:latin typeface="DengXian" charset="-122"/>
              <a:ea typeface="DengXian" charset="-122"/>
              <a:cs typeface="DengXian" charset="-122"/>
            </a:endParaRPr>
          </a:p>
        </p:txBody>
      </p:sp>
      <p:pic>
        <p:nvPicPr>
          <p:cNvPr id="51" name="图片 5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4320" y="3093643"/>
            <a:ext cx="1600199" cy="1600199"/>
          </a:xfrm>
          <a:prstGeom prst="rect">
            <a:avLst/>
          </a:prstGeom>
        </p:spPr>
      </p:pic>
    </p:spTree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Graphic spid="4" grpId="0">
        <p:bldAsOne/>
      </p:bldGraphic>
      <p:bldP spid="22" grpId="0" animBg="1"/>
      <p:bldP spid="23" grpId="0"/>
      <p:bldP spid="24" grpId="0" animBg="1"/>
      <p:bldP spid="25" grpId="0"/>
      <p:bldP spid="40" grpId="0" animBg="1"/>
      <p:bldP spid="41" grpId="0"/>
      <p:bldP spid="47" grpId="0" animBg="1"/>
      <p:bldP spid="4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燕尾形 1"/>
          <p:cNvSpPr/>
          <p:nvPr/>
        </p:nvSpPr>
        <p:spPr>
          <a:xfrm>
            <a:off x="647075" y="512165"/>
            <a:ext cx="3190407" cy="642079"/>
          </a:xfrm>
          <a:prstGeom prst="chevron">
            <a:avLst/>
          </a:prstGeom>
          <a:solidFill>
            <a:srgbClr val="C6DA45"/>
          </a:solidFill>
          <a:ln>
            <a:noFill/>
          </a:ln>
          <a:effectLst>
            <a:outerShdw dist="76200" dir="8100000" algn="tr" rotWithShape="0">
              <a:srgbClr val="073134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 flipH="1">
            <a:off x="998906" y="588179"/>
            <a:ext cx="2426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1" lang="zh-CN" altLang="en-US" sz="2400" b="1" smtClean="0">
                <a:solidFill>
                  <a:srgbClr val="136C72"/>
                </a:solidFill>
                <a:latin typeface="Hiragino Sans GB W3" charset="-122"/>
                <a:ea typeface="Hiragino Sans GB W3" charset="-122"/>
                <a:cs typeface="Hiragino Sans GB W3" charset="-122"/>
              </a:rPr>
              <a:t>在</a:t>
            </a:r>
            <a:r>
              <a:rPr kumimoji="1" lang="zh-CN" altLang="en-US" sz="2400" b="1" dirty="0" smtClean="0">
                <a:solidFill>
                  <a:srgbClr val="136C72"/>
                </a:solidFill>
                <a:latin typeface="Hiragino Sans GB W3" charset="-122"/>
                <a:ea typeface="Hiragino Sans GB W3" charset="-122"/>
                <a:cs typeface="Hiragino Sans GB W3" charset="-122"/>
              </a:rPr>
              <a:t>此输入标题</a:t>
            </a:r>
            <a:endParaRPr kumimoji="1" lang="zh-CN" altLang="en-US" sz="2400" b="1" dirty="0">
              <a:solidFill>
                <a:srgbClr val="136C72"/>
              </a:solidFill>
              <a:latin typeface="Hiragino Sans GB W3" charset="-122"/>
              <a:ea typeface="Hiragino Sans GB W3" charset="-122"/>
              <a:cs typeface="Hiragino Sans GB W3" charset="-122"/>
            </a:endParaRPr>
          </a:p>
        </p:txBody>
      </p:sp>
      <p:sp>
        <p:nvSpPr>
          <p:cNvPr id="9" name="空心弧 8"/>
          <p:cNvSpPr/>
          <p:nvPr/>
        </p:nvSpPr>
        <p:spPr>
          <a:xfrm rot="16200000">
            <a:off x="1596891" y="2218544"/>
            <a:ext cx="2458387" cy="2458387"/>
          </a:xfrm>
          <a:prstGeom prst="blockArc">
            <a:avLst/>
          </a:prstGeom>
          <a:solidFill>
            <a:srgbClr val="C6DA45"/>
          </a:solidFill>
          <a:ln w="25400">
            <a:solidFill>
              <a:srgbClr val="C6DA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10" name="空心弧 9"/>
          <p:cNvSpPr/>
          <p:nvPr/>
        </p:nvSpPr>
        <p:spPr>
          <a:xfrm rot="5400000">
            <a:off x="1596890" y="2218546"/>
            <a:ext cx="2458387" cy="2458387"/>
          </a:xfrm>
          <a:prstGeom prst="blockArc">
            <a:avLst/>
          </a:prstGeom>
          <a:noFill/>
          <a:ln w="25400">
            <a:solidFill>
              <a:srgbClr val="C6DA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11" name="空心弧 10"/>
          <p:cNvSpPr/>
          <p:nvPr/>
        </p:nvSpPr>
        <p:spPr>
          <a:xfrm rot="16200000">
            <a:off x="4432531" y="1753848"/>
            <a:ext cx="3387778" cy="3387778"/>
          </a:xfrm>
          <a:prstGeom prst="blockArc">
            <a:avLst/>
          </a:prstGeom>
          <a:solidFill>
            <a:srgbClr val="136C72"/>
          </a:solidFill>
          <a:ln w="25400">
            <a:solidFill>
              <a:srgbClr val="136C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12" name="空心弧 11"/>
          <p:cNvSpPr/>
          <p:nvPr/>
        </p:nvSpPr>
        <p:spPr>
          <a:xfrm rot="5400000">
            <a:off x="4432530" y="1753852"/>
            <a:ext cx="3387776" cy="3387776"/>
          </a:xfrm>
          <a:prstGeom prst="blockArc">
            <a:avLst/>
          </a:prstGeom>
          <a:noFill/>
          <a:ln w="25400">
            <a:solidFill>
              <a:srgbClr val="136C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13" name="空心弧 12"/>
          <p:cNvSpPr/>
          <p:nvPr/>
        </p:nvSpPr>
        <p:spPr>
          <a:xfrm rot="16200000">
            <a:off x="8197559" y="2218542"/>
            <a:ext cx="2458387" cy="2458387"/>
          </a:xfrm>
          <a:prstGeom prst="blockArc">
            <a:avLst/>
          </a:prstGeom>
          <a:solidFill>
            <a:srgbClr val="C6DA45"/>
          </a:solidFill>
          <a:ln w="25400">
            <a:solidFill>
              <a:srgbClr val="C6DA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14" name="空心弧 13"/>
          <p:cNvSpPr/>
          <p:nvPr/>
        </p:nvSpPr>
        <p:spPr>
          <a:xfrm rot="5400000">
            <a:off x="8197558" y="2218544"/>
            <a:ext cx="2458387" cy="2458387"/>
          </a:xfrm>
          <a:prstGeom prst="blockArc">
            <a:avLst/>
          </a:prstGeom>
          <a:noFill/>
          <a:ln w="25400">
            <a:solidFill>
              <a:srgbClr val="C6DA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15" name="弧 14"/>
          <p:cNvSpPr/>
          <p:nvPr/>
        </p:nvSpPr>
        <p:spPr>
          <a:xfrm rot="8301044">
            <a:off x="3674277" y="3802300"/>
            <a:ext cx="1139252" cy="1139252"/>
          </a:xfrm>
          <a:prstGeom prst="arc">
            <a:avLst/>
          </a:prstGeom>
          <a:ln w="38100" cap="rnd">
            <a:solidFill>
              <a:srgbClr val="C6DA45"/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弧 15"/>
          <p:cNvSpPr/>
          <p:nvPr/>
        </p:nvSpPr>
        <p:spPr>
          <a:xfrm rot="19568545">
            <a:off x="7439304" y="1928180"/>
            <a:ext cx="1139252" cy="1139252"/>
          </a:xfrm>
          <a:prstGeom prst="arc">
            <a:avLst/>
          </a:prstGeom>
          <a:ln w="38100" cap="rnd">
            <a:solidFill>
              <a:srgbClr val="C6DA45"/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3680" y="3034546"/>
            <a:ext cx="764772" cy="764772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6651" y="3047634"/>
            <a:ext cx="800200" cy="80020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5445" y="2932252"/>
            <a:ext cx="915582" cy="915582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1801493" y="5191646"/>
            <a:ext cx="1963711" cy="46564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kumimoji="1" lang="zh-CN" altLang="en-US" dirty="0" smtClean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在此输入内容</a:t>
            </a:r>
            <a:endParaRPr kumimoji="1" lang="en-US" altLang="zh-CN" dirty="0" smtClean="0">
              <a:solidFill>
                <a:schemeClr val="bg1"/>
              </a:solidFill>
              <a:latin typeface="DengXian" charset="-122"/>
              <a:ea typeface="DengXian" charset="-122"/>
              <a:cs typeface="DengXian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123194" y="5191646"/>
            <a:ext cx="1963711" cy="46564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kumimoji="1" lang="zh-CN" altLang="en-US" dirty="0" smtClean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在此输入内容</a:t>
            </a:r>
            <a:endParaRPr kumimoji="1" lang="en-US" altLang="zh-CN" dirty="0" smtClean="0">
              <a:solidFill>
                <a:schemeClr val="bg1"/>
              </a:solidFill>
              <a:latin typeface="DengXian" charset="-122"/>
              <a:ea typeface="DengXian" charset="-122"/>
              <a:cs typeface="DengXian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444895" y="5191646"/>
            <a:ext cx="1963711" cy="46564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kumimoji="1" lang="zh-CN" altLang="en-US" dirty="0" smtClean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在此输入内容</a:t>
            </a:r>
            <a:endParaRPr kumimoji="1" lang="en-US" altLang="zh-CN" dirty="0" smtClean="0">
              <a:solidFill>
                <a:schemeClr val="bg1"/>
              </a:solidFill>
              <a:latin typeface="DengXian" charset="-122"/>
              <a:ea typeface="DengXian" charset="-122"/>
              <a:cs typeface="DengXian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3000">
        <p14:reveal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20" grpId="0"/>
      <p:bldP spid="21" grpId="0"/>
      <p:bldP spid="2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燕尾形 1"/>
          <p:cNvSpPr/>
          <p:nvPr/>
        </p:nvSpPr>
        <p:spPr>
          <a:xfrm>
            <a:off x="647075" y="512165"/>
            <a:ext cx="3190407" cy="642079"/>
          </a:xfrm>
          <a:prstGeom prst="chevron">
            <a:avLst/>
          </a:prstGeom>
          <a:solidFill>
            <a:srgbClr val="C6DA45"/>
          </a:solidFill>
          <a:ln>
            <a:noFill/>
          </a:ln>
          <a:effectLst>
            <a:outerShdw dist="76200" dir="8100000" algn="tr" rotWithShape="0">
              <a:srgbClr val="073134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 flipH="1">
            <a:off x="998906" y="588179"/>
            <a:ext cx="2426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1" lang="zh-CN" altLang="en-US" sz="2400" b="1" smtClean="0">
                <a:solidFill>
                  <a:srgbClr val="136C72"/>
                </a:solidFill>
                <a:latin typeface="Hiragino Sans GB W3" charset="-122"/>
                <a:ea typeface="Hiragino Sans GB W3" charset="-122"/>
                <a:cs typeface="Hiragino Sans GB W3" charset="-122"/>
              </a:rPr>
              <a:t>在</a:t>
            </a:r>
            <a:r>
              <a:rPr kumimoji="1" lang="zh-CN" altLang="en-US" sz="2400" b="1" dirty="0" smtClean="0">
                <a:solidFill>
                  <a:srgbClr val="136C72"/>
                </a:solidFill>
                <a:latin typeface="Hiragino Sans GB W3" charset="-122"/>
                <a:ea typeface="Hiragino Sans GB W3" charset="-122"/>
                <a:cs typeface="Hiragino Sans GB W3" charset="-122"/>
              </a:rPr>
              <a:t>此输入标题</a:t>
            </a:r>
            <a:endParaRPr kumimoji="1" lang="zh-CN" altLang="en-US" sz="2400" b="1" dirty="0">
              <a:solidFill>
                <a:srgbClr val="136C72"/>
              </a:solidFill>
              <a:latin typeface="Hiragino Sans GB W3" charset="-122"/>
              <a:ea typeface="Hiragino Sans GB W3" charset="-122"/>
              <a:cs typeface="Hiragino Sans GB W3" charset="-122"/>
            </a:endParaRPr>
          </a:p>
        </p:txBody>
      </p:sp>
      <p:sp>
        <p:nvSpPr>
          <p:cNvPr id="11" name="泪珠形 10"/>
          <p:cNvSpPr/>
          <p:nvPr/>
        </p:nvSpPr>
        <p:spPr>
          <a:xfrm>
            <a:off x="4502479" y="2050155"/>
            <a:ext cx="3199963" cy="3199963"/>
          </a:xfrm>
          <a:prstGeom prst="teardrop">
            <a:avLst/>
          </a:prstGeom>
          <a:solidFill>
            <a:srgbClr val="C6DA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泪珠形 11"/>
          <p:cNvSpPr/>
          <p:nvPr/>
        </p:nvSpPr>
        <p:spPr>
          <a:xfrm flipH="1">
            <a:off x="7787825" y="2050155"/>
            <a:ext cx="3199963" cy="3199963"/>
          </a:xfrm>
          <a:prstGeom prst="teardrop">
            <a:avLst/>
          </a:prstGeom>
          <a:solidFill>
            <a:srgbClr val="136C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泪珠形 12"/>
          <p:cNvSpPr/>
          <p:nvPr/>
        </p:nvSpPr>
        <p:spPr>
          <a:xfrm rot="5400000">
            <a:off x="1135126" y="2050155"/>
            <a:ext cx="3199963" cy="3199963"/>
          </a:xfrm>
          <a:prstGeom prst="teardrop">
            <a:avLst/>
          </a:prstGeom>
          <a:solidFill>
            <a:srgbClr val="136C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泪珠形 13"/>
          <p:cNvSpPr/>
          <p:nvPr/>
        </p:nvSpPr>
        <p:spPr>
          <a:xfrm rot="16200000" flipH="1">
            <a:off x="4424593" y="2050156"/>
            <a:ext cx="3199963" cy="3199963"/>
          </a:xfrm>
          <a:prstGeom prst="teardrop">
            <a:avLst/>
          </a:prstGeom>
          <a:solidFill>
            <a:srgbClr val="C6DA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4914708" y="2980722"/>
            <a:ext cx="2375503" cy="133882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dirty="0" smtClean="0">
                <a:solidFill>
                  <a:srgbClr val="136C72"/>
                </a:solidFill>
                <a:latin typeface="DengXian" charset="-122"/>
                <a:ea typeface="DengXian" charset="-122"/>
                <a:cs typeface="DengXian" charset="-122"/>
              </a:rPr>
              <a:t>在此输入内容在此输入内容在此输入内容</a:t>
            </a:r>
            <a:r>
              <a:rPr kumimoji="1" lang="zh-CN" altLang="en-US" smtClean="0">
                <a:solidFill>
                  <a:srgbClr val="136C72"/>
                </a:solidFill>
                <a:latin typeface="DengXian" charset="-122"/>
                <a:ea typeface="DengXian" charset="-122"/>
                <a:cs typeface="DengXian" charset="-122"/>
              </a:rPr>
              <a:t>在此输入内容</a:t>
            </a:r>
            <a:endParaRPr kumimoji="1" lang="zh-CN" altLang="en-US" dirty="0">
              <a:solidFill>
                <a:srgbClr val="136C72"/>
              </a:solidFill>
              <a:latin typeface="DengXian" charset="-122"/>
              <a:ea typeface="DengXian" charset="-122"/>
              <a:cs typeface="DengXian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05" t="11473" r="8573" b="16349"/>
          <a:stretch>
            <a:fillRect/>
          </a:stretch>
        </p:blipFill>
        <p:spPr>
          <a:xfrm>
            <a:off x="7895691" y="2152036"/>
            <a:ext cx="3066744" cy="300458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68" t="10772" r="53769" b="15807"/>
          <a:stretch>
            <a:fillRect/>
          </a:stretch>
        </p:blipFill>
        <p:spPr>
          <a:xfrm>
            <a:off x="1266736" y="2099663"/>
            <a:ext cx="3055790" cy="31054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3000">
        <p:blinds dir="vert"/>
      </p:transition>
    </mc:Choice>
    <mc:Fallback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11" grpId="0" animBg="1"/>
      <p:bldP spid="12" grpId="0" animBg="1"/>
      <p:bldP spid="13" grpId="0" animBg="1"/>
      <p:bldP spid="14" grpId="0" animBg="1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 10"/>
          <p:cNvGrpSpPr/>
          <p:nvPr/>
        </p:nvGrpSpPr>
        <p:grpSpPr>
          <a:xfrm>
            <a:off x="0" y="1615909"/>
            <a:ext cx="10235346" cy="3777522"/>
            <a:chOff x="0" y="1615909"/>
            <a:chExt cx="10235346" cy="3777522"/>
          </a:xfrm>
        </p:grpSpPr>
        <p:sp>
          <p:nvSpPr>
            <p:cNvPr id="4" name="任意形状 3"/>
            <p:cNvSpPr/>
            <p:nvPr/>
          </p:nvSpPr>
          <p:spPr>
            <a:xfrm rot="10800000" flipH="1">
              <a:off x="4510515" y="1615909"/>
              <a:ext cx="5724831" cy="3777522"/>
            </a:xfrm>
            <a:custGeom>
              <a:avLst/>
              <a:gdLst>
                <a:gd name="connsiteX0" fmla="*/ 392250 w 3333252"/>
                <a:gd name="connsiteY0" fmla="*/ 0 h 2353456"/>
                <a:gd name="connsiteX1" fmla="*/ 2141088 w 3333252"/>
                <a:gd name="connsiteY1" fmla="*/ 0 h 2353456"/>
                <a:gd name="connsiteX2" fmla="*/ 2146240 w 3333252"/>
                <a:gd name="connsiteY2" fmla="*/ 519 h 2353456"/>
                <a:gd name="connsiteX3" fmla="*/ 2156524 w 3333252"/>
                <a:gd name="connsiteY3" fmla="*/ 0 h 2353456"/>
                <a:gd name="connsiteX4" fmla="*/ 3333252 w 3333252"/>
                <a:gd name="connsiteY4" fmla="*/ 1176728 h 2353456"/>
                <a:gd name="connsiteX5" fmla="*/ 2156524 w 3333252"/>
                <a:gd name="connsiteY5" fmla="*/ 2353456 h 2353456"/>
                <a:gd name="connsiteX6" fmla="*/ 2146233 w 3333252"/>
                <a:gd name="connsiteY6" fmla="*/ 2352937 h 2353456"/>
                <a:gd name="connsiteX7" fmla="*/ 2141088 w 3333252"/>
                <a:gd name="connsiteY7" fmla="*/ 2353455 h 2353456"/>
                <a:gd name="connsiteX8" fmla="*/ 392250 w 3333252"/>
                <a:gd name="connsiteY8" fmla="*/ 2353455 h 2353456"/>
                <a:gd name="connsiteX9" fmla="*/ 0 w 3333252"/>
                <a:gd name="connsiteY9" fmla="*/ 1961205 h 2353456"/>
                <a:gd name="connsiteX10" fmla="*/ 0 w 3333252"/>
                <a:gd name="connsiteY10" fmla="*/ 392250 h 2353456"/>
                <a:gd name="connsiteX11" fmla="*/ 392250 w 3333252"/>
                <a:gd name="connsiteY11" fmla="*/ 0 h 2353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33252" h="2353456">
                  <a:moveTo>
                    <a:pt x="392250" y="0"/>
                  </a:moveTo>
                  <a:lnTo>
                    <a:pt x="2141088" y="0"/>
                  </a:lnTo>
                  <a:lnTo>
                    <a:pt x="2146240" y="519"/>
                  </a:lnTo>
                  <a:lnTo>
                    <a:pt x="2156524" y="0"/>
                  </a:lnTo>
                  <a:cubicBezTo>
                    <a:pt x="2806413" y="0"/>
                    <a:pt x="3333252" y="526839"/>
                    <a:pt x="3333252" y="1176728"/>
                  </a:cubicBezTo>
                  <a:cubicBezTo>
                    <a:pt x="3333252" y="1826617"/>
                    <a:pt x="2806413" y="2353456"/>
                    <a:pt x="2156524" y="2353456"/>
                  </a:cubicBezTo>
                  <a:lnTo>
                    <a:pt x="2146233" y="2352937"/>
                  </a:lnTo>
                  <a:lnTo>
                    <a:pt x="2141088" y="2353455"/>
                  </a:lnTo>
                  <a:lnTo>
                    <a:pt x="392250" y="2353455"/>
                  </a:lnTo>
                  <a:cubicBezTo>
                    <a:pt x="175616" y="2353455"/>
                    <a:pt x="0" y="2177839"/>
                    <a:pt x="0" y="1961205"/>
                  </a:cubicBezTo>
                  <a:lnTo>
                    <a:pt x="0" y="392250"/>
                  </a:lnTo>
                  <a:cubicBezTo>
                    <a:pt x="0" y="175616"/>
                    <a:pt x="175616" y="0"/>
                    <a:pt x="392250" y="0"/>
                  </a:cubicBezTo>
                  <a:close/>
                </a:path>
              </a:pathLst>
            </a:custGeom>
            <a:solidFill>
              <a:srgbClr val="136C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" name="矩形 4"/>
            <p:cNvSpPr/>
            <p:nvPr/>
          </p:nvSpPr>
          <p:spPr>
            <a:xfrm rot="10800000">
              <a:off x="0" y="1615909"/>
              <a:ext cx="6020576" cy="3777522"/>
            </a:xfrm>
            <a:prstGeom prst="rect">
              <a:avLst/>
            </a:prstGeom>
            <a:solidFill>
              <a:srgbClr val="136C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椭圆 6"/>
            <p:cNvSpPr/>
            <p:nvPr/>
          </p:nvSpPr>
          <p:spPr>
            <a:xfrm rot="10800000">
              <a:off x="6690610" y="1875265"/>
              <a:ext cx="3286373" cy="3286373"/>
            </a:xfrm>
            <a:prstGeom prst="ellipse">
              <a:avLst/>
            </a:prstGeom>
            <a:solidFill>
              <a:srgbClr val="C6DA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rgbClr val="136C72"/>
                </a:solidFill>
              </a:endParaRPr>
            </a:p>
          </p:txBody>
        </p:sp>
        <p:sp>
          <p:nvSpPr>
            <p:cNvPr id="8" name="椭圆 7"/>
            <p:cNvSpPr/>
            <p:nvPr/>
          </p:nvSpPr>
          <p:spPr>
            <a:xfrm rot="10800000">
              <a:off x="6831347" y="2016002"/>
              <a:ext cx="3004899" cy="3004899"/>
            </a:xfrm>
            <a:prstGeom prst="ellipse">
              <a:avLst/>
            </a:prstGeom>
            <a:noFill/>
            <a:ln w="28575">
              <a:solidFill>
                <a:srgbClr val="136C7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>
                <a:solidFill>
                  <a:srgbClr val="136C72"/>
                </a:solidFill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 flipH="1">
            <a:off x="1812758" y="3226063"/>
            <a:ext cx="42741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200" b="1" smtClean="0">
                <a:solidFill>
                  <a:schemeClr val="bg1"/>
                </a:solidFill>
                <a:latin typeface="Hiragino Sans GB W3" charset="-122"/>
                <a:ea typeface="Hiragino Sans GB W3" charset="-122"/>
                <a:cs typeface="Hiragino Sans GB W3" charset="-122"/>
              </a:rPr>
              <a:t>消费者的维权方式</a:t>
            </a:r>
            <a:endParaRPr kumimoji="1" lang="zh-CN" altLang="en-US" sz="3200" b="1" dirty="0">
              <a:solidFill>
                <a:schemeClr val="bg1"/>
              </a:solidFill>
              <a:latin typeface="Hiragino Sans GB W3" charset="-122"/>
              <a:ea typeface="Hiragino Sans GB W3" charset="-122"/>
              <a:cs typeface="Hiragino Sans GB W3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624301" y="3164507"/>
            <a:ext cx="34189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4000" b="1" dirty="0" smtClean="0">
                <a:solidFill>
                  <a:srgbClr val="136C72"/>
                </a:solidFill>
                <a:latin typeface="DengXian" charset="-122"/>
                <a:ea typeface="DengXian" charset="-122"/>
                <a:cs typeface="DengXian" charset="-122"/>
              </a:rPr>
              <a:t>PART</a:t>
            </a:r>
            <a:r>
              <a:rPr kumimoji="1" lang="zh-CN" altLang="en-US" sz="4000" b="1" dirty="0">
                <a:solidFill>
                  <a:srgbClr val="136C72"/>
                </a:solidFill>
                <a:latin typeface="DengXian" charset="-122"/>
                <a:ea typeface="DengXian" charset="-122"/>
                <a:cs typeface="DengXian" charset="-122"/>
              </a:rPr>
              <a:t> </a:t>
            </a:r>
            <a:r>
              <a:rPr kumimoji="1" lang="en-US" altLang="zh-CN" sz="4000" b="1" dirty="0" smtClean="0">
                <a:solidFill>
                  <a:srgbClr val="136C72"/>
                </a:solidFill>
                <a:latin typeface="DengXian" charset="-122"/>
                <a:ea typeface="DengXian" charset="-122"/>
                <a:cs typeface="DengXian" charset="-122"/>
              </a:rPr>
              <a:t>THREE</a:t>
            </a:r>
            <a:endParaRPr kumimoji="1" lang="zh-CN" altLang="en-US" sz="4000" b="1" dirty="0">
              <a:solidFill>
                <a:srgbClr val="136C72"/>
              </a:solidFill>
              <a:latin typeface="DengXian" charset="-122"/>
              <a:ea typeface="DengXian" charset="-122"/>
              <a:cs typeface="DengXian" charset="-122"/>
            </a:endParaRPr>
          </a:p>
        </p:txBody>
      </p:sp>
    </p:spTree>
  </p:cSld>
  <p:clrMapOvr>
    <a:masterClrMapping/>
  </p:clrMapOvr>
  <p:transition spd="slow" advTm="3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燕尾形 1"/>
          <p:cNvSpPr/>
          <p:nvPr/>
        </p:nvSpPr>
        <p:spPr>
          <a:xfrm>
            <a:off x="647075" y="512165"/>
            <a:ext cx="3190407" cy="642079"/>
          </a:xfrm>
          <a:prstGeom prst="chevron">
            <a:avLst/>
          </a:prstGeom>
          <a:solidFill>
            <a:srgbClr val="C6DA45"/>
          </a:solidFill>
          <a:ln>
            <a:noFill/>
          </a:ln>
          <a:effectLst>
            <a:outerShdw dist="76200" dir="8100000" algn="tr" rotWithShape="0">
              <a:srgbClr val="073134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 flipH="1">
            <a:off x="998906" y="588179"/>
            <a:ext cx="2426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1" lang="zh-CN" altLang="en-US" sz="2400" b="1" smtClean="0">
                <a:solidFill>
                  <a:srgbClr val="136C72"/>
                </a:solidFill>
                <a:latin typeface="Hiragino Sans GB W3" charset="-122"/>
                <a:ea typeface="Hiragino Sans GB W3" charset="-122"/>
                <a:cs typeface="Hiragino Sans GB W3" charset="-122"/>
              </a:rPr>
              <a:t>在</a:t>
            </a:r>
            <a:r>
              <a:rPr kumimoji="1" lang="zh-CN" altLang="en-US" sz="2400" b="1" dirty="0" smtClean="0">
                <a:solidFill>
                  <a:srgbClr val="136C72"/>
                </a:solidFill>
                <a:latin typeface="Hiragino Sans GB W3" charset="-122"/>
                <a:ea typeface="Hiragino Sans GB W3" charset="-122"/>
                <a:cs typeface="Hiragino Sans GB W3" charset="-122"/>
              </a:rPr>
              <a:t>此输入标题</a:t>
            </a:r>
            <a:endParaRPr kumimoji="1" lang="zh-CN" altLang="en-US" sz="2400" b="1" dirty="0">
              <a:solidFill>
                <a:srgbClr val="136C72"/>
              </a:solidFill>
              <a:latin typeface="Hiragino Sans GB W3" charset="-122"/>
              <a:ea typeface="Hiragino Sans GB W3" charset="-122"/>
              <a:cs typeface="Hiragino Sans GB W3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1349114" y="2352659"/>
            <a:ext cx="8979108" cy="2833141"/>
          </a:xfrm>
          <a:prstGeom prst="roundRect">
            <a:avLst/>
          </a:prstGeom>
          <a:solidFill>
            <a:srgbClr val="136C72"/>
          </a:solidFill>
          <a:ln>
            <a:noFill/>
          </a:ln>
          <a:effectLst>
            <a:outerShdw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594984" y="3084825"/>
            <a:ext cx="5244872" cy="133882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kumimoji="1" lang="zh-CN" altLang="en-US" dirty="0" smtClean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在此输入内容在此输入内容在此输入内容</a:t>
            </a:r>
            <a:endParaRPr kumimoji="1" lang="en-US" altLang="zh-CN" dirty="0" smtClean="0">
              <a:solidFill>
                <a:schemeClr val="bg1"/>
              </a:solidFill>
              <a:latin typeface="DengXian" charset="-122"/>
              <a:ea typeface="DengXian" charset="-122"/>
              <a:cs typeface="DengXian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kumimoji="1" lang="zh-CN" altLang="en-US" dirty="0" smtClean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在此输入内容</a:t>
            </a:r>
            <a:r>
              <a:rPr kumimoji="1" lang="zh-CN" altLang="en-US" dirty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在此输入内容在此输入内容</a:t>
            </a:r>
            <a:endParaRPr kumimoji="1" lang="en-US" altLang="zh-CN" dirty="0" smtClean="0">
              <a:solidFill>
                <a:schemeClr val="bg1"/>
              </a:solidFill>
              <a:latin typeface="DengXian" charset="-122"/>
              <a:ea typeface="DengXian" charset="-122"/>
              <a:cs typeface="DengXian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kumimoji="1" lang="zh-CN" altLang="en-US" dirty="0" smtClean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在此输入内容</a:t>
            </a:r>
            <a:r>
              <a:rPr kumimoji="1" lang="zh-CN" altLang="en-US" dirty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在此输入内容在此输入内容</a:t>
            </a:r>
            <a:endParaRPr kumimoji="1" lang="zh-CN" altLang="en-US" dirty="0">
              <a:solidFill>
                <a:schemeClr val="bg1"/>
              </a:solidFill>
              <a:latin typeface="DengXian" charset="-122"/>
              <a:ea typeface="DengXian" charset="-122"/>
              <a:cs typeface="DengXian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02" t="20984" r="25881" b="16722"/>
          <a:stretch>
            <a:fillRect/>
          </a:stretch>
        </p:blipFill>
        <p:spPr>
          <a:xfrm>
            <a:off x="7420131" y="833204"/>
            <a:ext cx="4153961" cy="533278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split orient="vert"/>
      </p:transition>
    </mc:Choice>
    <mc:Fallback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5" grpId="0" animBg="1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燕尾形 1"/>
          <p:cNvSpPr/>
          <p:nvPr/>
        </p:nvSpPr>
        <p:spPr>
          <a:xfrm>
            <a:off x="647075" y="512165"/>
            <a:ext cx="3190407" cy="642079"/>
          </a:xfrm>
          <a:prstGeom prst="chevron">
            <a:avLst/>
          </a:prstGeom>
          <a:solidFill>
            <a:srgbClr val="C6DA45"/>
          </a:solidFill>
          <a:ln>
            <a:noFill/>
          </a:ln>
          <a:effectLst>
            <a:outerShdw dist="76200" dir="8100000" algn="tr" rotWithShape="0">
              <a:srgbClr val="073134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 flipH="1">
            <a:off x="998906" y="588179"/>
            <a:ext cx="2426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1" lang="zh-CN" altLang="en-US" sz="2400" b="1" smtClean="0">
                <a:solidFill>
                  <a:srgbClr val="136C72"/>
                </a:solidFill>
                <a:latin typeface="Hiragino Sans GB W3" charset="-122"/>
                <a:ea typeface="Hiragino Sans GB W3" charset="-122"/>
                <a:cs typeface="Hiragino Sans GB W3" charset="-122"/>
              </a:rPr>
              <a:t>在</a:t>
            </a:r>
            <a:r>
              <a:rPr kumimoji="1" lang="zh-CN" altLang="en-US" sz="2400" b="1" dirty="0" smtClean="0">
                <a:solidFill>
                  <a:srgbClr val="136C72"/>
                </a:solidFill>
                <a:latin typeface="Hiragino Sans GB W3" charset="-122"/>
                <a:ea typeface="Hiragino Sans GB W3" charset="-122"/>
                <a:cs typeface="Hiragino Sans GB W3" charset="-122"/>
              </a:rPr>
              <a:t>此输入标题</a:t>
            </a:r>
            <a:endParaRPr kumimoji="1" lang="zh-CN" altLang="en-US" sz="2400" b="1" dirty="0">
              <a:solidFill>
                <a:srgbClr val="136C72"/>
              </a:solidFill>
              <a:latin typeface="Hiragino Sans GB W3" charset="-122"/>
              <a:ea typeface="Hiragino Sans GB W3" charset="-122"/>
              <a:cs typeface="Hiragino Sans GB W3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396584" y="2206052"/>
            <a:ext cx="10795416" cy="3505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5351489" y="0"/>
            <a:ext cx="5561350" cy="6858000"/>
          </a:xfrm>
          <a:prstGeom prst="rect">
            <a:avLst/>
          </a:prstGeom>
          <a:solidFill>
            <a:srgbClr val="136C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153150" y="3465226"/>
            <a:ext cx="2375503" cy="133882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dirty="0" smtClean="0">
                <a:solidFill>
                  <a:srgbClr val="136C72"/>
                </a:solidFill>
                <a:latin typeface="DengXian" charset="-122"/>
                <a:ea typeface="DengXian" charset="-122"/>
                <a:cs typeface="DengXian" charset="-122"/>
              </a:rPr>
              <a:t>在此输入内容在此输入内容在此输入内容</a:t>
            </a:r>
            <a:r>
              <a:rPr kumimoji="1" lang="zh-CN" altLang="en-US" smtClean="0">
                <a:solidFill>
                  <a:srgbClr val="136C72"/>
                </a:solidFill>
                <a:latin typeface="DengXian" charset="-122"/>
                <a:ea typeface="DengXian" charset="-122"/>
                <a:cs typeface="DengXian" charset="-122"/>
              </a:rPr>
              <a:t>在此输入内容</a:t>
            </a:r>
            <a:endParaRPr kumimoji="1" lang="zh-CN" altLang="en-US" dirty="0">
              <a:solidFill>
                <a:srgbClr val="136C72"/>
              </a:solidFill>
              <a:latin typeface="DengXian" charset="-122"/>
              <a:ea typeface="DengXian" charset="-122"/>
              <a:cs typeface="DengXian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 flipH="1">
            <a:off x="2168140" y="2870429"/>
            <a:ext cx="2426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400" b="1" dirty="0" smtClean="0">
                <a:solidFill>
                  <a:srgbClr val="C6DA45"/>
                </a:solidFill>
                <a:latin typeface="Hiragino Sans GB W3" charset="-122"/>
                <a:ea typeface="Hiragino Sans GB W3" charset="-122"/>
                <a:cs typeface="Hiragino Sans GB W3" charset="-122"/>
              </a:rPr>
              <a:t>在此输入标题</a:t>
            </a:r>
            <a:endParaRPr kumimoji="1" lang="zh-CN" altLang="en-US" sz="2400" b="1" dirty="0">
              <a:solidFill>
                <a:srgbClr val="C6DA45"/>
              </a:solidFill>
              <a:latin typeface="Hiragino Sans GB W3" charset="-122"/>
              <a:ea typeface="Hiragino Sans GB W3" charset="-122"/>
              <a:cs typeface="Hiragino Sans GB W3" charset="-122"/>
            </a:endParaRPr>
          </a:p>
        </p:txBody>
      </p:sp>
      <p:cxnSp>
        <p:nvCxnSpPr>
          <p:cNvPr id="8" name="直线连接符 7"/>
          <p:cNvCxnSpPr/>
          <p:nvPr/>
        </p:nvCxnSpPr>
        <p:spPr>
          <a:xfrm>
            <a:off x="2228100" y="3495736"/>
            <a:ext cx="2193999" cy="0"/>
          </a:xfrm>
          <a:prstGeom prst="line">
            <a:avLst/>
          </a:prstGeom>
          <a:ln w="25400">
            <a:solidFill>
              <a:srgbClr val="C6DA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35231" y="436915"/>
            <a:ext cx="4346844" cy="288630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0551" y="3495736"/>
            <a:ext cx="4341524" cy="2869181"/>
          </a:xfrm>
          <a:prstGeom prst="rect">
            <a:avLst/>
          </a:prstGeom>
        </p:spPr>
      </p:pic>
    </p:spTree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5" grpId="0" animBg="1"/>
      <p:bldP spid="4" grpId="0" animBg="1"/>
      <p:bldP spid="6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燕尾形 1"/>
          <p:cNvSpPr/>
          <p:nvPr/>
        </p:nvSpPr>
        <p:spPr>
          <a:xfrm>
            <a:off x="647075" y="512165"/>
            <a:ext cx="3190407" cy="642079"/>
          </a:xfrm>
          <a:prstGeom prst="chevron">
            <a:avLst/>
          </a:prstGeom>
          <a:solidFill>
            <a:srgbClr val="C6DA45"/>
          </a:solidFill>
          <a:ln>
            <a:noFill/>
          </a:ln>
          <a:effectLst>
            <a:outerShdw dist="76200" dir="8100000" algn="tr" rotWithShape="0">
              <a:srgbClr val="073134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 flipH="1">
            <a:off x="998906" y="588179"/>
            <a:ext cx="2426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1" lang="zh-CN" altLang="en-US" sz="2400" b="1" smtClean="0">
                <a:solidFill>
                  <a:srgbClr val="136C72"/>
                </a:solidFill>
                <a:latin typeface="Hiragino Sans GB W3" charset="-122"/>
                <a:ea typeface="Hiragino Sans GB W3" charset="-122"/>
                <a:cs typeface="Hiragino Sans GB W3" charset="-122"/>
              </a:rPr>
              <a:t>在</a:t>
            </a:r>
            <a:r>
              <a:rPr kumimoji="1" lang="zh-CN" altLang="en-US" sz="2400" b="1" dirty="0" smtClean="0">
                <a:solidFill>
                  <a:srgbClr val="136C72"/>
                </a:solidFill>
                <a:latin typeface="Hiragino Sans GB W3" charset="-122"/>
                <a:ea typeface="Hiragino Sans GB W3" charset="-122"/>
                <a:cs typeface="Hiragino Sans GB W3" charset="-122"/>
              </a:rPr>
              <a:t>此输入标题</a:t>
            </a:r>
            <a:endParaRPr kumimoji="1" lang="zh-CN" altLang="en-US" sz="2400" b="1" dirty="0">
              <a:solidFill>
                <a:srgbClr val="136C72"/>
              </a:solidFill>
              <a:latin typeface="Hiragino Sans GB W3" charset="-122"/>
              <a:ea typeface="Hiragino Sans GB W3" charset="-122"/>
              <a:cs typeface="Hiragino Sans GB W3" charset="-122"/>
            </a:endParaRPr>
          </a:p>
        </p:txBody>
      </p:sp>
      <p:sp>
        <p:nvSpPr>
          <p:cNvPr id="4" name="菱形 3"/>
          <p:cNvSpPr/>
          <p:nvPr/>
        </p:nvSpPr>
        <p:spPr>
          <a:xfrm>
            <a:off x="4571999" y="1633931"/>
            <a:ext cx="3297836" cy="3297836"/>
          </a:xfrm>
          <a:prstGeom prst="diamond">
            <a:avLst/>
          </a:prstGeom>
          <a:solidFill>
            <a:srgbClr val="136C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菱形 4"/>
          <p:cNvSpPr/>
          <p:nvPr/>
        </p:nvSpPr>
        <p:spPr>
          <a:xfrm>
            <a:off x="4824333" y="1886265"/>
            <a:ext cx="2793168" cy="2793168"/>
          </a:xfrm>
          <a:prstGeom prst="diamond">
            <a:avLst/>
          </a:prstGeom>
          <a:noFill/>
          <a:ln w="38100">
            <a:solidFill>
              <a:srgbClr val="2DA6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6" name="直线连接符 5"/>
          <p:cNvCxnSpPr/>
          <p:nvPr/>
        </p:nvCxnSpPr>
        <p:spPr>
          <a:xfrm rot="5400000" flipH="1">
            <a:off x="3837481" y="2660756"/>
            <a:ext cx="1" cy="1244184"/>
          </a:xfrm>
          <a:prstGeom prst="line">
            <a:avLst/>
          </a:prstGeom>
          <a:ln w="3810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线连接符 6"/>
          <p:cNvCxnSpPr/>
          <p:nvPr/>
        </p:nvCxnSpPr>
        <p:spPr>
          <a:xfrm rot="5400000" flipH="1">
            <a:off x="8544394" y="2660755"/>
            <a:ext cx="1" cy="1244184"/>
          </a:xfrm>
          <a:prstGeom prst="line">
            <a:avLst/>
          </a:prstGeom>
          <a:ln w="3810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菱形 7"/>
          <p:cNvSpPr/>
          <p:nvPr/>
        </p:nvSpPr>
        <p:spPr>
          <a:xfrm>
            <a:off x="1419069" y="2384686"/>
            <a:ext cx="1796320" cy="1796320"/>
          </a:xfrm>
          <a:prstGeom prst="diamond">
            <a:avLst/>
          </a:prstGeom>
          <a:solidFill>
            <a:srgbClr val="136C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菱形 8"/>
          <p:cNvSpPr/>
          <p:nvPr/>
        </p:nvSpPr>
        <p:spPr>
          <a:xfrm>
            <a:off x="1556515" y="2522132"/>
            <a:ext cx="1521429" cy="1521429"/>
          </a:xfrm>
          <a:prstGeom prst="diamond">
            <a:avLst/>
          </a:prstGeom>
          <a:noFill/>
          <a:ln w="38100">
            <a:solidFill>
              <a:srgbClr val="2DA6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菱形 9"/>
          <p:cNvSpPr/>
          <p:nvPr/>
        </p:nvSpPr>
        <p:spPr>
          <a:xfrm>
            <a:off x="9226445" y="2384686"/>
            <a:ext cx="1796320" cy="1796320"/>
          </a:xfrm>
          <a:prstGeom prst="diamond">
            <a:avLst/>
          </a:prstGeom>
          <a:solidFill>
            <a:srgbClr val="136C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菱形 10"/>
          <p:cNvSpPr/>
          <p:nvPr/>
        </p:nvSpPr>
        <p:spPr>
          <a:xfrm>
            <a:off x="9363891" y="2522132"/>
            <a:ext cx="1521429" cy="1521429"/>
          </a:xfrm>
          <a:prstGeom prst="diamond">
            <a:avLst/>
          </a:prstGeom>
          <a:noFill/>
          <a:ln w="38100">
            <a:solidFill>
              <a:srgbClr val="2DA6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1625185" y="3000810"/>
            <a:ext cx="1963711" cy="5078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kumimoji="1" lang="zh-CN" altLang="en-US" dirty="0" smtClean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在此输入</a:t>
            </a:r>
            <a:endParaRPr kumimoji="1" lang="en-US" altLang="zh-CN" dirty="0" smtClean="0">
              <a:solidFill>
                <a:schemeClr val="bg1"/>
              </a:solidFill>
              <a:latin typeface="DengXian" charset="-122"/>
              <a:ea typeface="DengXian" charset="-122"/>
              <a:cs typeface="DengXian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168165" y="3050026"/>
            <a:ext cx="1963711" cy="46564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kumimoji="1" lang="zh-CN" altLang="en-US" dirty="0" smtClean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在此输入内容</a:t>
            </a:r>
            <a:endParaRPr kumimoji="1" lang="en-US" altLang="zh-CN" dirty="0" smtClean="0">
              <a:solidFill>
                <a:schemeClr val="bg1"/>
              </a:solidFill>
              <a:latin typeface="DengXian" charset="-122"/>
              <a:ea typeface="DengXian" charset="-122"/>
              <a:cs typeface="DengXian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466291" y="2979715"/>
            <a:ext cx="1963711" cy="5078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kumimoji="1" lang="zh-CN" altLang="en-US" dirty="0" smtClean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在</a:t>
            </a:r>
            <a:r>
              <a:rPr kumimoji="1" lang="zh-CN" altLang="en-US" smtClean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此输入</a:t>
            </a:r>
            <a:endParaRPr kumimoji="1" lang="en-US" altLang="zh-CN" dirty="0" smtClean="0">
              <a:solidFill>
                <a:schemeClr val="bg1"/>
              </a:solidFill>
              <a:latin typeface="DengXian" charset="-122"/>
              <a:ea typeface="DengXian" charset="-122"/>
              <a:cs typeface="DengXian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766130" y="5051985"/>
            <a:ext cx="8767780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kumimoji="1" lang="zh-CN" altLang="en-US" dirty="0" smtClean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在此输入内容在此输入内容在此输入内容在此输入内容</a:t>
            </a:r>
            <a:r>
              <a:rPr kumimoji="1" lang="zh-CN" altLang="en-US" dirty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在此输入内容在此输入内容</a:t>
            </a:r>
            <a:endParaRPr kumimoji="1" lang="en-US" altLang="zh-CN" dirty="0" smtClean="0">
              <a:solidFill>
                <a:schemeClr val="bg1"/>
              </a:solidFill>
              <a:latin typeface="DengXian" charset="-122"/>
              <a:ea typeface="DengXian" charset="-122"/>
              <a:cs typeface="DengXian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kumimoji="1" lang="zh-CN" altLang="en-US" dirty="0" smtClean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在此输入内容</a:t>
            </a:r>
            <a:r>
              <a:rPr kumimoji="1" lang="zh-CN" altLang="en-US" dirty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在此输入内容在此输入内容</a:t>
            </a:r>
            <a:endParaRPr kumimoji="1" lang="zh-CN" altLang="en-US" dirty="0">
              <a:solidFill>
                <a:schemeClr val="bg1"/>
              </a:solidFill>
              <a:latin typeface="DengXian" charset="-122"/>
              <a:ea typeface="DengXian" charset="-122"/>
              <a:cs typeface="DengXian" charset="-122"/>
            </a:endParaRPr>
          </a:p>
        </p:txBody>
      </p:sp>
    </p:spTree>
  </p:cSld>
  <p:clrMapOvr>
    <a:masterClrMapping/>
  </p:clrMapOvr>
  <p:transition spd="slow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圆角矩形 24"/>
          <p:cNvSpPr/>
          <p:nvPr/>
        </p:nvSpPr>
        <p:spPr>
          <a:xfrm>
            <a:off x="1604280" y="3744622"/>
            <a:ext cx="8951428" cy="1923986"/>
          </a:xfrm>
          <a:prstGeom prst="roundRect">
            <a:avLst/>
          </a:prstGeom>
          <a:solidFill>
            <a:srgbClr val="136C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燕尾形 1"/>
          <p:cNvSpPr/>
          <p:nvPr/>
        </p:nvSpPr>
        <p:spPr>
          <a:xfrm>
            <a:off x="647075" y="512165"/>
            <a:ext cx="3190407" cy="642079"/>
          </a:xfrm>
          <a:prstGeom prst="chevron">
            <a:avLst/>
          </a:prstGeom>
          <a:solidFill>
            <a:srgbClr val="C6DA45"/>
          </a:solidFill>
          <a:ln>
            <a:noFill/>
          </a:ln>
          <a:effectLst>
            <a:outerShdw dist="76200" dir="8100000" algn="tr" rotWithShape="0">
              <a:srgbClr val="073134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 flipH="1">
            <a:off x="998906" y="588179"/>
            <a:ext cx="2426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1" lang="zh-CN" altLang="en-US" sz="2400" b="1" smtClean="0">
                <a:solidFill>
                  <a:srgbClr val="136C72"/>
                </a:solidFill>
                <a:latin typeface="Hiragino Sans GB W3" charset="-122"/>
                <a:ea typeface="Hiragino Sans GB W3" charset="-122"/>
                <a:cs typeface="Hiragino Sans GB W3" charset="-122"/>
              </a:rPr>
              <a:t>在</a:t>
            </a:r>
            <a:r>
              <a:rPr kumimoji="1" lang="zh-CN" altLang="en-US" sz="2400" b="1" dirty="0" smtClean="0">
                <a:solidFill>
                  <a:srgbClr val="136C72"/>
                </a:solidFill>
                <a:latin typeface="Hiragino Sans GB W3" charset="-122"/>
                <a:ea typeface="Hiragino Sans GB W3" charset="-122"/>
                <a:cs typeface="Hiragino Sans GB W3" charset="-122"/>
              </a:rPr>
              <a:t>此输入标题</a:t>
            </a:r>
            <a:endParaRPr kumimoji="1" lang="zh-CN" altLang="en-US" sz="2400" b="1" dirty="0">
              <a:solidFill>
                <a:srgbClr val="136C72"/>
              </a:solidFill>
              <a:latin typeface="Hiragino Sans GB W3" charset="-122"/>
              <a:ea typeface="Hiragino Sans GB W3" charset="-122"/>
              <a:cs typeface="Hiragino Sans GB W3" charset="-122"/>
            </a:endParaRPr>
          </a:p>
        </p:txBody>
      </p:sp>
      <p:cxnSp>
        <p:nvCxnSpPr>
          <p:cNvPr id="6" name="直线连接符 5"/>
          <p:cNvCxnSpPr/>
          <p:nvPr/>
        </p:nvCxnSpPr>
        <p:spPr>
          <a:xfrm flipH="1">
            <a:off x="1732616" y="3419447"/>
            <a:ext cx="8775491" cy="0"/>
          </a:xfrm>
          <a:prstGeom prst="line">
            <a:avLst/>
          </a:prstGeom>
          <a:ln w="2540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椭圆 8"/>
          <p:cNvSpPr/>
          <p:nvPr/>
        </p:nvSpPr>
        <p:spPr>
          <a:xfrm>
            <a:off x="2585180" y="3322011"/>
            <a:ext cx="194872" cy="194872"/>
          </a:xfrm>
          <a:prstGeom prst="ellipse">
            <a:avLst/>
          </a:prstGeom>
          <a:solidFill>
            <a:srgbClr val="2DA6A1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4828195" y="3322011"/>
            <a:ext cx="194872" cy="194872"/>
          </a:xfrm>
          <a:prstGeom prst="ellipse">
            <a:avLst/>
          </a:prstGeom>
          <a:solidFill>
            <a:srgbClr val="2DA6A1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7071210" y="3322011"/>
            <a:ext cx="194872" cy="194872"/>
          </a:xfrm>
          <a:prstGeom prst="ellipse">
            <a:avLst/>
          </a:prstGeom>
          <a:solidFill>
            <a:srgbClr val="2DA6A1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9314226" y="3322011"/>
            <a:ext cx="194872" cy="194872"/>
          </a:xfrm>
          <a:prstGeom prst="ellipse">
            <a:avLst/>
          </a:prstGeom>
          <a:solidFill>
            <a:srgbClr val="2DA6A1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泪珠形 12"/>
          <p:cNvSpPr/>
          <p:nvPr/>
        </p:nvSpPr>
        <p:spPr>
          <a:xfrm rot="8100000">
            <a:off x="2346067" y="2405107"/>
            <a:ext cx="673100" cy="673100"/>
          </a:xfrm>
          <a:prstGeom prst="teardrop">
            <a:avLst/>
          </a:prstGeom>
          <a:solidFill>
            <a:srgbClr val="C6DA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泪珠形 13"/>
          <p:cNvSpPr/>
          <p:nvPr/>
        </p:nvSpPr>
        <p:spPr>
          <a:xfrm rot="8100000">
            <a:off x="4298072" y="1702550"/>
            <a:ext cx="1255118" cy="1255118"/>
          </a:xfrm>
          <a:prstGeom prst="teardrop">
            <a:avLst/>
          </a:prstGeom>
          <a:solidFill>
            <a:srgbClr val="C6DA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泪珠形 14"/>
          <p:cNvSpPr/>
          <p:nvPr/>
        </p:nvSpPr>
        <p:spPr>
          <a:xfrm rot="8100000">
            <a:off x="6637506" y="1935327"/>
            <a:ext cx="1062277" cy="1062277"/>
          </a:xfrm>
          <a:prstGeom prst="teardrop">
            <a:avLst/>
          </a:prstGeom>
          <a:solidFill>
            <a:srgbClr val="C6DA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泪珠形 15"/>
          <p:cNvSpPr/>
          <p:nvPr/>
        </p:nvSpPr>
        <p:spPr>
          <a:xfrm rot="8100000">
            <a:off x="9093585" y="2456673"/>
            <a:ext cx="636152" cy="636152"/>
          </a:xfrm>
          <a:prstGeom prst="teardrop">
            <a:avLst/>
          </a:prstGeom>
          <a:solidFill>
            <a:srgbClr val="C6DA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2495068" y="2493831"/>
            <a:ext cx="4689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b="1" smtClean="0">
                <a:solidFill>
                  <a:srgbClr val="136C72"/>
                </a:solidFill>
                <a:latin typeface="DengXian" charset="-122"/>
                <a:ea typeface="DengXian" charset="-122"/>
                <a:cs typeface="DengXian" charset="-122"/>
              </a:rPr>
              <a:t>1</a:t>
            </a:r>
            <a:endParaRPr kumimoji="1" lang="zh-CN" altLang="en-US" sz="2800" b="1" dirty="0">
              <a:solidFill>
                <a:srgbClr val="136C72"/>
              </a:solidFill>
              <a:latin typeface="DengXian" charset="-122"/>
              <a:ea typeface="DengXian" charset="-122"/>
              <a:cs typeface="DengXian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740475" y="2116125"/>
            <a:ext cx="4689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b="1" dirty="0" smtClean="0">
                <a:solidFill>
                  <a:srgbClr val="136C72"/>
                </a:solidFill>
                <a:latin typeface="DengXian" charset="-122"/>
                <a:ea typeface="DengXian" charset="-122"/>
                <a:cs typeface="DengXian" charset="-122"/>
              </a:rPr>
              <a:t>2</a:t>
            </a:r>
            <a:endParaRPr kumimoji="1" lang="zh-CN" altLang="en-US" sz="2800" b="1" dirty="0">
              <a:solidFill>
                <a:srgbClr val="136C72"/>
              </a:solidFill>
              <a:latin typeface="DengXian" charset="-122"/>
              <a:ea typeface="DengXian" charset="-122"/>
              <a:cs typeface="DengXian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999532" y="2258377"/>
            <a:ext cx="4689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b="1" dirty="0" smtClean="0">
                <a:solidFill>
                  <a:srgbClr val="136C72"/>
                </a:solidFill>
                <a:latin typeface="DengXian" charset="-122"/>
                <a:ea typeface="DengXian" charset="-122"/>
                <a:cs typeface="DengXian" charset="-122"/>
              </a:rPr>
              <a:t>3</a:t>
            </a:r>
            <a:endParaRPr kumimoji="1" lang="zh-CN" altLang="en-US" sz="2800" b="1" dirty="0">
              <a:solidFill>
                <a:srgbClr val="136C72"/>
              </a:solidFill>
              <a:latin typeface="DengXian" charset="-122"/>
              <a:ea typeface="DengXian" charset="-122"/>
              <a:cs typeface="DengXian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9210464" y="2509873"/>
            <a:ext cx="4689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b="1" dirty="0" smtClean="0">
                <a:solidFill>
                  <a:srgbClr val="136C72"/>
                </a:solidFill>
                <a:latin typeface="DengXian" charset="-122"/>
                <a:ea typeface="DengXian" charset="-122"/>
                <a:cs typeface="DengXian" charset="-122"/>
              </a:rPr>
              <a:t>4</a:t>
            </a:r>
            <a:endParaRPr kumimoji="1" lang="zh-CN" altLang="en-US" sz="2800" b="1" dirty="0">
              <a:solidFill>
                <a:srgbClr val="136C72"/>
              </a:solidFill>
              <a:latin typeface="DengXian" charset="-122"/>
              <a:ea typeface="DengXian" charset="-122"/>
              <a:cs typeface="DengXian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747678" y="3895180"/>
            <a:ext cx="1963711" cy="133882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kumimoji="1" lang="zh-CN" altLang="en-US" dirty="0" smtClean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在此输入内容</a:t>
            </a:r>
            <a:endParaRPr kumimoji="1" lang="en-US" altLang="zh-CN" dirty="0" smtClean="0">
              <a:solidFill>
                <a:schemeClr val="bg1"/>
              </a:solidFill>
              <a:latin typeface="DengXian" charset="-122"/>
              <a:ea typeface="DengXian" charset="-122"/>
              <a:cs typeface="DengXian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kumimoji="1" lang="zh-CN" altLang="en-US" dirty="0" smtClean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在此输入内容</a:t>
            </a:r>
            <a:endParaRPr kumimoji="1" lang="en-US" altLang="zh-CN" dirty="0" smtClean="0">
              <a:solidFill>
                <a:schemeClr val="bg1"/>
              </a:solidFill>
              <a:latin typeface="DengXian" charset="-122"/>
              <a:ea typeface="DengXian" charset="-122"/>
              <a:cs typeface="DengXian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kumimoji="1" lang="zh-CN" altLang="en-US" dirty="0" smtClean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在此输入内容</a:t>
            </a:r>
            <a:endParaRPr kumimoji="1" lang="zh-CN" altLang="en-US" dirty="0">
              <a:solidFill>
                <a:schemeClr val="bg1"/>
              </a:solidFill>
              <a:latin typeface="DengXian" charset="-122"/>
              <a:ea typeface="DengXian" charset="-122"/>
              <a:cs typeface="DengXian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009127" y="3888215"/>
            <a:ext cx="1963711" cy="133882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kumimoji="1" lang="zh-CN" altLang="en-US" dirty="0" smtClean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在此输入内容</a:t>
            </a:r>
            <a:endParaRPr kumimoji="1" lang="en-US" altLang="zh-CN" dirty="0" smtClean="0">
              <a:solidFill>
                <a:schemeClr val="bg1"/>
              </a:solidFill>
              <a:latin typeface="DengXian" charset="-122"/>
              <a:ea typeface="DengXian" charset="-122"/>
              <a:cs typeface="DengXian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kumimoji="1" lang="zh-CN" altLang="en-US" dirty="0" smtClean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在此输入内容</a:t>
            </a:r>
            <a:endParaRPr kumimoji="1" lang="en-US" altLang="zh-CN" dirty="0" smtClean="0">
              <a:solidFill>
                <a:schemeClr val="bg1"/>
              </a:solidFill>
              <a:latin typeface="DengXian" charset="-122"/>
              <a:ea typeface="DengXian" charset="-122"/>
              <a:cs typeface="DengXian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kumimoji="1" lang="zh-CN" altLang="en-US" dirty="0" smtClean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在此输入内容</a:t>
            </a:r>
            <a:endParaRPr kumimoji="1" lang="zh-CN" altLang="en-US" dirty="0">
              <a:solidFill>
                <a:schemeClr val="bg1"/>
              </a:solidFill>
              <a:latin typeface="DengXian" charset="-122"/>
              <a:ea typeface="DengXian" charset="-122"/>
              <a:cs typeface="DengXian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284226" y="3880240"/>
            <a:ext cx="1963711" cy="133882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kumimoji="1" lang="zh-CN" altLang="en-US" dirty="0" smtClean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在此输入内容</a:t>
            </a:r>
            <a:endParaRPr kumimoji="1" lang="en-US" altLang="zh-CN" dirty="0" smtClean="0">
              <a:solidFill>
                <a:schemeClr val="bg1"/>
              </a:solidFill>
              <a:latin typeface="DengXian" charset="-122"/>
              <a:ea typeface="DengXian" charset="-122"/>
              <a:cs typeface="DengXian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kumimoji="1" lang="zh-CN" altLang="en-US" dirty="0" smtClean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在此输入内容</a:t>
            </a:r>
            <a:endParaRPr kumimoji="1" lang="en-US" altLang="zh-CN" dirty="0" smtClean="0">
              <a:solidFill>
                <a:schemeClr val="bg1"/>
              </a:solidFill>
              <a:latin typeface="DengXian" charset="-122"/>
              <a:ea typeface="DengXian" charset="-122"/>
              <a:cs typeface="DengXian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kumimoji="1" lang="zh-CN" altLang="en-US" dirty="0" smtClean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在此输入内容</a:t>
            </a:r>
            <a:endParaRPr kumimoji="1" lang="zh-CN" altLang="en-US" dirty="0">
              <a:solidFill>
                <a:schemeClr val="bg1"/>
              </a:solidFill>
              <a:latin typeface="DengXian" charset="-122"/>
              <a:ea typeface="DengXian" charset="-122"/>
              <a:cs typeface="DengXian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8463074" y="3880015"/>
            <a:ext cx="1963711" cy="133882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kumimoji="1" lang="zh-CN" altLang="en-US" dirty="0" smtClean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在此输入内容</a:t>
            </a:r>
            <a:endParaRPr kumimoji="1" lang="en-US" altLang="zh-CN" dirty="0" smtClean="0">
              <a:solidFill>
                <a:schemeClr val="bg1"/>
              </a:solidFill>
              <a:latin typeface="DengXian" charset="-122"/>
              <a:ea typeface="DengXian" charset="-122"/>
              <a:cs typeface="DengXian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kumimoji="1" lang="zh-CN" altLang="en-US" dirty="0" smtClean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在此输入内容</a:t>
            </a:r>
            <a:endParaRPr kumimoji="1" lang="en-US" altLang="zh-CN" dirty="0" smtClean="0">
              <a:solidFill>
                <a:schemeClr val="bg1"/>
              </a:solidFill>
              <a:latin typeface="DengXian" charset="-122"/>
              <a:ea typeface="DengXian" charset="-122"/>
              <a:cs typeface="DengXian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kumimoji="1" lang="zh-CN" altLang="en-US" dirty="0" smtClean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在此输入内容</a:t>
            </a:r>
            <a:endParaRPr kumimoji="1" lang="zh-CN" altLang="en-US" dirty="0">
              <a:solidFill>
                <a:schemeClr val="bg1"/>
              </a:solidFill>
              <a:latin typeface="DengXian" charset="-122"/>
              <a:ea typeface="DengXian" charset="-122"/>
              <a:cs typeface="DengXian" charset="-122"/>
            </a:endParaRPr>
          </a:p>
        </p:txBody>
      </p:sp>
    </p:spTree>
  </p:cSld>
  <p:clrMapOvr>
    <a:masterClrMapping/>
  </p:clrMapOvr>
  <p:transition spd="slow" advTm="3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" grpId="0" animBg="1"/>
      <p:bldP spid="3" grpId="0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燕尾形 1"/>
          <p:cNvSpPr/>
          <p:nvPr/>
        </p:nvSpPr>
        <p:spPr>
          <a:xfrm>
            <a:off x="647075" y="512165"/>
            <a:ext cx="3190407" cy="642079"/>
          </a:xfrm>
          <a:prstGeom prst="chevron">
            <a:avLst/>
          </a:prstGeom>
          <a:solidFill>
            <a:srgbClr val="C6DA45"/>
          </a:solidFill>
          <a:ln>
            <a:noFill/>
          </a:ln>
          <a:effectLst>
            <a:outerShdw dist="76200" dir="8100000" algn="tr" rotWithShape="0">
              <a:srgbClr val="073134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 flipH="1">
            <a:off x="998906" y="588179"/>
            <a:ext cx="2426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1" lang="zh-CN" altLang="en-US" sz="2400" b="1" smtClean="0">
                <a:solidFill>
                  <a:srgbClr val="136C72"/>
                </a:solidFill>
                <a:latin typeface="Hiragino Sans GB W3" charset="-122"/>
                <a:ea typeface="Hiragino Sans GB W3" charset="-122"/>
                <a:cs typeface="Hiragino Sans GB W3" charset="-122"/>
              </a:rPr>
              <a:t>在</a:t>
            </a:r>
            <a:r>
              <a:rPr kumimoji="1" lang="zh-CN" altLang="en-US" sz="2400" b="1" dirty="0" smtClean="0">
                <a:solidFill>
                  <a:srgbClr val="136C72"/>
                </a:solidFill>
                <a:latin typeface="Hiragino Sans GB W3" charset="-122"/>
                <a:ea typeface="Hiragino Sans GB W3" charset="-122"/>
                <a:cs typeface="Hiragino Sans GB W3" charset="-122"/>
              </a:rPr>
              <a:t>此输入标题</a:t>
            </a:r>
            <a:endParaRPr kumimoji="1" lang="zh-CN" altLang="en-US" sz="2400" b="1" dirty="0">
              <a:solidFill>
                <a:srgbClr val="136C72"/>
              </a:solidFill>
              <a:latin typeface="Hiragino Sans GB W3" charset="-122"/>
              <a:ea typeface="Hiragino Sans GB W3" charset="-122"/>
              <a:cs typeface="Hiragino Sans GB W3" charset="-122"/>
            </a:endParaRPr>
          </a:p>
        </p:txBody>
      </p:sp>
      <p:sp>
        <p:nvSpPr>
          <p:cNvPr id="6" name="任意形状 5"/>
          <p:cNvSpPr/>
          <p:nvPr/>
        </p:nvSpPr>
        <p:spPr>
          <a:xfrm rot="3600000">
            <a:off x="6584288" y="3137767"/>
            <a:ext cx="2130182" cy="2472872"/>
          </a:xfrm>
          <a:custGeom>
            <a:avLst/>
            <a:gdLst>
              <a:gd name="connsiteX0" fmla="*/ 0 w 2130182"/>
              <a:gd name="connsiteY0" fmla="*/ 1407781 h 2472872"/>
              <a:gd name="connsiteX1" fmla="*/ 850438 w 2130182"/>
              <a:gd name="connsiteY1" fmla="*/ 364329 h 2472872"/>
              <a:gd name="connsiteX2" fmla="*/ 941200 w 2130182"/>
              <a:gd name="connsiteY2" fmla="*/ 350477 h 2472872"/>
              <a:gd name="connsiteX3" fmla="*/ 1065090 w 2130182"/>
              <a:gd name="connsiteY3" fmla="*/ 0 h 2472872"/>
              <a:gd name="connsiteX4" fmla="*/ 1188979 w 2130182"/>
              <a:gd name="connsiteY4" fmla="*/ 350477 h 2472872"/>
              <a:gd name="connsiteX5" fmla="*/ 1279744 w 2130182"/>
              <a:gd name="connsiteY5" fmla="*/ 364329 h 2472872"/>
              <a:gd name="connsiteX6" fmla="*/ 2130182 w 2130182"/>
              <a:gd name="connsiteY6" fmla="*/ 1407781 h 2472872"/>
              <a:gd name="connsiteX7" fmla="*/ 1065091 w 2130182"/>
              <a:gd name="connsiteY7" fmla="*/ 2472872 h 2472872"/>
              <a:gd name="connsiteX8" fmla="*/ 0 w 2130182"/>
              <a:gd name="connsiteY8" fmla="*/ 1407781 h 2472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30182" h="2472872">
                <a:moveTo>
                  <a:pt x="0" y="1407781"/>
                </a:moveTo>
                <a:cubicBezTo>
                  <a:pt x="0" y="893076"/>
                  <a:pt x="365094" y="463645"/>
                  <a:pt x="850438" y="364329"/>
                </a:cubicBezTo>
                <a:lnTo>
                  <a:pt x="941200" y="350477"/>
                </a:lnTo>
                <a:lnTo>
                  <a:pt x="1065090" y="0"/>
                </a:lnTo>
                <a:lnTo>
                  <a:pt x="1188979" y="350477"/>
                </a:lnTo>
                <a:lnTo>
                  <a:pt x="1279744" y="364329"/>
                </a:lnTo>
                <a:cubicBezTo>
                  <a:pt x="1765089" y="463645"/>
                  <a:pt x="2130182" y="893076"/>
                  <a:pt x="2130182" y="1407781"/>
                </a:cubicBezTo>
                <a:cubicBezTo>
                  <a:pt x="2130182" y="1996015"/>
                  <a:pt x="1653325" y="2472872"/>
                  <a:pt x="1065091" y="2472872"/>
                </a:cubicBezTo>
                <a:cubicBezTo>
                  <a:pt x="476857" y="2472872"/>
                  <a:pt x="0" y="1996015"/>
                  <a:pt x="0" y="1407781"/>
                </a:cubicBezTo>
                <a:close/>
              </a:path>
            </a:pathLst>
          </a:custGeom>
          <a:solidFill>
            <a:srgbClr val="136C72"/>
          </a:solidFill>
          <a:ln>
            <a:noFill/>
          </a:ln>
          <a:effectLst>
            <a:outerShdw dist="762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任意形状 6"/>
          <p:cNvSpPr/>
          <p:nvPr/>
        </p:nvSpPr>
        <p:spPr>
          <a:xfrm rot="19800000">
            <a:off x="5172010" y="1597152"/>
            <a:ext cx="2130182" cy="2472872"/>
          </a:xfrm>
          <a:custGeom>
            <a:avLst/>
            <a:gdLst>
              <a:gd name="connsiteX0" fmla="*/ 0 w 2130182"/>
              <a:gd name="connsiteY0" fmla="*/ 1407781 h 2472872"/>
              <a:gd name="connsiteX1" fmla="*/ 850438 w 2130182"/>
              <a:gd name="connsiteY1" fmla="*/ 364329 h 2472872"/>
              <a:gd name="connsiteX2" fmla="*/ 941200 w 2130182"/>
              <a:gd name="connsiteY2" fmla="*/ 350477 h 2472872"/>
              <a:gd name="connsiteX3" fmla="*/ 1065090 w 2130182"/>
              <a:gd name="connsiteY3" fmla="*/ 0 h 2472872"/>
              <a:gd name="connsiteX4" fmla="*/ 1188979 w 2130182"/>
              <a:gd name="connsiteY4" fmla="*/ 350477 h 2472872"/>
              <a:gd name="connsiteX5" fmla="*/ 1279744 w 2130182"/>
              <a:gd name="connsiteY5" fmla="*/ 364329 h 2472872"/>
              <a:gd name="connsiteX6" fmla="*/ 2130182 w 2130182"/>
              <a:gd name="connsiteY6" fmla="*/ 1407781 h 2472872"/>
              <a:gd name="connsiteX7" fmla="*/ 1065091 w 2130182"/>
              <a:gd name="connsiteY7" fmla="*/ 2472872 h 2472872"/>
              <a:gd name="connsiteX8" fmla="*/ 0 w 2130182"/>
              <a:gd name="connsiteY8" fmla="*/ 1407781 h 2472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30182" h="2472872">
                <a:moveTo>
                  <a:pt x="0" y="1407781"/>
                </a:moveTo>
                <a:cubicBezTo>
                  <a:pt x="0" y="893076"/>
                  <a:pt x="365094" y="463645"/>
                  <a:pt x="850438" y="364329"/>
                </a:cubicBezTo>
                <a:lnTo>
                  <a:pt x="941200" y="350477"/>
                </a:lnTo>
                <a:lnTo>
                  <a:pt x="1065090" y="0"/>
                </a:lnTo>
                <a:lnTo>
                  <a:pt x="1188979" y="350477"/>
                </a:lnTo>
                <a:lnTo>
                  <a:pt x="1279744" y="364329"/>
                </a:lnTo>
                <a:cubicBezTo>
                  <a:pt x="1765089" y="463645"/>
                  <a:pt x="2130182" y="893076"/>
                  <a:pt x="2130182" y="1407781"/>
                </a:cubicBezTo>
                <a:cubicBezTo>
                  <a:pt x="2130182" y="1996015"/>
                  <a:pt x="1653325" y="2472872"/>
                  <a:pt x="1065091" y="2472872"/>
                </a:cubicBezTo>
                <a:cubicBezTo>
                  <a:pt x="476857" y="2472872"/>
                  <a:pt x="0" y="1996015"/>
                  <a:pt x="0" y="1407781"/>
                </a:cubicBezTo>
                <a:close/>
              </a:path>
            </a:pathLst>
          </a:custGeom>
          <a:solidFill>
            <a:srgbClr val="C6DA45"/>
          </a:solidFill>
          <a:ln>
            <a:noFill/>
          </a:ln>
          <a:effectLst>
            <a:outerShdw dist="762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任意形状 7"/>
          <p:cNvSpPr/>
          <p:nvPr/>
        </p:nvSpPr>
        <p:spPr>
          <a:xfrm rot="13500000">
            <a:off x="3988024" y="3224579"/>
            <a:ext cx="2130182" cy="2472872"/>
          </a:xfrm>
          <a:custGeom>
            <a:avLst/>
            <a:gdLst>
              <a:gd name="connsiteX0" fmla="*/ 0 w 2130182"/>
              <a:gd name="connsiteY0" fmla="*/ 1407781 h 2472872"/>
              <a:gd name="connsiteX1" fmla="*/ 850438 w 2130182"/>
              <a:gd name="connsiteY1" fmla="*/ 364329 h 2472872"/>
              <a:gd name="connsiteX2" fmla="*/ 941200 w 2130182"/>
              <a:gd name="connsiteY2" fmla="*/ 350477 h 2472872"/>
              <a:gd name="connsiteX3" fmla="*/ 1065090 w 2130182"/>
              <a:gd name="connsiteY3" fmla="*/ 0 h 2472872"/>
              <a:gd name="connsiteX4" fmla="*/ 1188979 w 2130182"/>
              <a:gd name="connsiteY4" fmla="*/ 350477 h 2472872"/>
              <a:gd name="connsiteX5" fmla="*/ 1279744 w 2130182"/>
              <a:gd name="connsiteY5" fmla="*/ 364329 h 2472872"/>
              <a:gd name="connsiteX6" fmla="*/ 2130182 w 2130182"/>
              <a:gd name="connsiteY6" fmla="*/ 1407781 h 2472872"/>
              <a:gd name="connsiteX7" fmla="*/ 1065091 w 2130182"/>
              <a:gd name="connsiteY7" fmla="*/ 2472872 h 2472872"/>
              <a:gd name="connsiteX8" fmla="*/ 0 w 2130182"/>
              <a:gd name="connsiteY8" fmla="*/ 1407781 h 2472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30182" h="2472872">
                <a:moveTo>
                  <a:pt x="0" y="1407781"/>
                </a:moveTo>
                <a:cubicBezTo>
                  <a:pt x="0" y="893076"/>
                  <a:pt x="365094" y="463645"/>
                  <a:pt x="850438" y="364329"/>
                </a:cubicBezTo>
                <a:lnTo>
                  <a:pt x="941200" y="350477"/>
                </a:lnTo>
                <a:lnTo>
                  <a:pt x="1065090" y="0"/>
                </a:lnTo>
                <a:lnTo>
                  <a:pt x="1188979" y="350477"/>
                </a:lnTo>
                <a:lnTo>
                  <a:pt x="1279744" y="364329"/>
                </a:lnTo>
                <a:cubicBezTo>
                  <a:pt x="1765089" y="463645"/>
                  <a:pt x="2130182" y="893076"/>
                  <a:pt x="2130182" y="1407781"/>
                </a:cubicBezTo>
                <a:cubicBezTo>
                  <a:pt x="2130182" y="1996015"/>
                  <a:pt x="1653325" y="2472872"/>
                  <a:pt x="1065091" y="2472872"/>
                </a:cubicBezTo>
                <a:cubicBezTo>
                  <a:pt x="476857" y="2472872"/>
                  <a:pt x="0" y="1996015"/>
                  <a:pt x="0" y="140778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dist="762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5569646" y="2681061"/>
            <a:ext cx="1963711" cy="46564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kumimoji="1" lang="zh-CN" altLang="en-US" dirty="0" smtClean="0">
                <a:solidFill>
                  <a:srgbClr val="136C72"/>
                </a:solidFill>
                <a:latin typeface="DengXian" charset="-122"/>
                <a:ea typeface="DengXian" charset="-122"/>
                <a:cs typeface="DengXian" charset="-122"/>
              </a:rPr>
              <a:t>在</a:t>
            </a:r>
            <a:r>
              <a:rPr kumimoji="1" lang="zh-CN" altLang="en-US" smtClean="0">
                <a:solidFill>
                  <a:srgbClr val="136C72"/>
                </a:solidFill>
                <a:latin typeface="DengXian" charset="-122"/>
                <a:ea typeface="DengXian" charset="-122"/>
                <a:cs typeface="DengXian" charset="-122"/>
              </a:rPr>
              <a:t>此输入</a:t>
            </a:r>
            <a:endParaRPr kumimoji="1" lang="en-US" altLang="zh-CN" dirty="0" smtClean="0">
              <a:solidFill>
                <a:srgbClr val="136C72"/>
              </a:solidFill>
              <a:latin typeface="DengXian" charset="-122"/>
              <a:ea typeface="DengXian" charset="-122"/>
              <a:cs typeface="DengXian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795859" y="4183003"/>
            <a:ext cx="1963711" cy="5078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kumimoji="1" lang="zh-CN" altLang="en-US" dirty="0" smtClean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在</a:t>
            </a:r>
            <a:r>
              <a:rPr kumimoji="1" lang="zh-CN" altLang="en-US" smtClean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此输入</a:t>
            </a:r>
            <a:endParaRPr kumimoji="1" lang="en-US" altLang="zh-CN" dirty="0" smtClean="0">
              <a:solidFill>
                <a:schemeClr val="bg1"/>
              </a:solidFill>
              <a:latin typeface="DengXian" charset="-122"/>
              <a:ea typeface="DengXian" charset="-122"/>
              <a:cs typeface="DengXian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539664" y="4077140"/>
            <a:ext cx="1963711" cy="46564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kumimoji="1" lang="zh-CN" altLang="en-US" dirty="0" smtClean="0">
                <a:solidFill>
                  <a:srgbClr val="136C72"/>
                </a:solidFill>
                <a:latin typeface="DengXian" charset="-122"/>
                <a:ea typeface="DengXian" charset="-122"/>
                <a:cs typeface="DengXian" charset="-122"/>
              </a:rPr>
              <a:t>在</a:t>
            </a:r>
            <a:r>
              <a:rPr kumimoji="1" lang="zh-CN" altLang="en-US" smtClean="0">
                <a:solidFill>
                  <a:srgbClr val="136C72"/>
                </a:solidFill>
                <a:latin typeface="DengXian" charset="-122"/>
                <a:ea typeface="DengXian" charset="-122"/>
                <a:cs typeface="DengXian" charset="-122"/>
              </a:rPr>
              <a:t>此输入</a:t>
            </a:r>
            <a:endParaRPr kumimoji="1" lang="en-US" altLang="zh-CN" dirty="0" smtClean="0">
              <a:solidFill>
                <a:srgbClr val="136C72"/>
              </a:solidFill>
              <a:latin typeface="DengXian" charset="-122"/>
              <a:ea typeface="DengXian" charset="-122"/>
              <a:cs typeface="DengXian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844836" y="4077140"/>
            <a:ext cx="1963711" cy="133882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kumimoji="1" lang="zh-CN" altLang="en-US" dirty="0" smtClean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在此输入内容</a:t>
            </a:r>
            <a:endParaRPr kumimoji="1" lang="en-US" altLang="zh-CN" dirty="0" smtClean="0">
              <a:solidFill>
                <a:schemeClr val="bg1"/>
              </a:solidFill>
              <a:latin typeface="DengXian" charset="-122"/>
              <a:ea typeface="DengXian" charset="-122"/>
              <a:cs typeface="DengXian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kumimoji="1" lang="zh-CN" altLang="en-US" dirty="0" smtClean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在此输入内容</a:t>
            </a:r>
            <a:endParaRPr kumimoji="1" lang="en-US" altLang="zh-CN" dirty="0" smtClean="0">
              <a:solidFill>
                <a:schemeClr val="bg1"/>
              </a:solidFill>
              <a:latin typeface="DengXian" charset="-122"/>
              <a:ea typeface="DengXian" charset="-122"/>
              <a:cs typeface="DengXian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kumimoji="1" lang="zh-CN" altLang="en-US" dirty="0" smtClean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在此输入内容</a:t>
            </a:r>
            <a:endParaRPr kumimoji="1" lang="zh-CN" altLang="en-US" dirty="0">
              <a:solidFill>
                <a:schemeClr val="bg1"/>
              </a:solidFill>
              <a:latin typeface="DengXian" charset="-122"/>
              <a:ea typeface="DengXian" charset="-122"/>
              <a:cs typeface="DengXian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906116" y="4077140"/>
            <a:ext cx="1963711" cy="133882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kumimoji="1" lang="zh-CN" altLang="en-US" dirty="0" smtClean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在此输入内容</a:t>
            </a:r>
            <a:endParaRPr kumimoji="1" lang="en-US" altLang="zh-CN" dirty="0" smtClean="0">
              <a:solidFill>
                <a:schemeClr val="bg1"/>
              </a:solidFill>
              <a:latin typeface="DengXian" charset="-122"/>
              <a:ea typeface="DengXian" charset="-122"/>
              <a:cs typeface="DengXian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kumimoji="1" lang="zh-CN" altLang="en-US" dirty="0" smtClean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在此输入内容</a:t>
            </a:r>
            <a:endParaRPr kumimoji="1" lang="en-US" altLang="zh-CN" dirty="0" smtClean="0">
              <a:solidFill>
                <a:schemeClr val="bg1"/>
              </a:solidFill>
              <a:latin typeface="DengXian" charset="-122"/>
              <a:ea typeface="DengXian" charset="-122"/>
              <a:cs typeface="DengXian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kumimoji="1" lang="zh-CN" altLang="en-US" dirty="0" smtClean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在此输入内容</a:t>
            </a:r>
            <a:endParaRPr kumimoji="1" lang="zh-CN" altLang="en-US" dirty="0">
              <a:solidFill>
                <a:schemeClr val="bg1"/>
              </a:solidFill>
              <a:latin typeface="DengXian" charset="-122"/>
              <a:ea typeface="DengXian" charset="-122"/>
              <a:cs typeface="DengXian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649127" y="1397927"/>
            <a:ext cx="1963711" cy="133882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kumimoji="1" lang="zh-CN" altLang="en-US" dirty="0" smtClean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在此输入内容</a:t>
            </a:r>
            <a:endParaRPr kumimoji="1" lang="en-US" altLang="zh-CN" dirty="0" smtClean="0">
              <a:solidFill>
                <a:schemeClr val="bg1"/>
              </a:solidFill>
              <a:latin typeface="DengXian" charset="-122"/>
              <a:ea typeface="DengXian" charset="-122"/>
              <a:cs typeface="DengXian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kumimoji="1" lang="zh-CN" altLang="en-US" dirty="0" smtClean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在此输入内容</a:t>
            </a:r>
            <a:endParaRPr kumimoji="1" lang="en-US" altLang="zh-CN" dirty="0" smtClean="0">
              <a:solidFill>
                <a:schemeClr val="bg1"/>
              </a:solidFill>
              <a:latin typeface="DengXian" charset="-122"/>
              <a:ea typeface="DengXian" charset="-122"/>
              <a:cs typeface="DengXian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kumimoji="1" lang="zh-CN" altLang="en-US" dirty="0" smtClean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在此输入内容</a:t>
            </a:r>
            <a:endParaRPr kumimoji="1" lang="zh-CN" altLang="en-US" dirty="0">
              <a:solidFill>
                <a:schemeClr val="bg1"/>
              </a:solidFill>
              <a:latin typeface="DengXian" charset="-122"/>
              <a:ea typeface="DengXian" charset="-122"/>
              <a:cs typeface="DengXian" charset="-122"/>
            </a:endParaRPr>
          </a:p>
        </p:txBody>
      </p:sp>
    </p:spTree>
  </p:cSld>
  <p:clrMapOvr>
    <a:masterClrMapping/>
  </p:clrMapOvr>
  <p:transition spd="slow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6" grpId="0" animBg="1"/>
      <p:bldP spid="7" grpId="0" animBg="1"/>
      <p:bldP spid="8" grpId="0" animBg="1"/>
      <p:bldP spid="9" grpId="0"/>
      <p:bldP spid="10" grpId="0"/>
      <p:bldP spid="11" grpId="0"/>
      <p:bldP spid="13" grpId="0"/>
      <p:bldP spid="14" grpId="0"/>
      <p:bldP spid="1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 10"/>
          <p:cNvGrpSpPr/>
          <p:nvPr/>
        </p:nvGrpSpPr>
        <p:grpSpPr>
          <a:xfrm>
            <a:off x="0" y="1615909"/>
            <a:ext cx="10235346" cy="3777522"/>
            <a:chOff x="0" y="1615909"/>
            <a:chExt cx="10235346" cy="3777522"/>
          </a:xfrm>
        </p:grpSpPr>
        <p:sp>
          <p:nvSpPr>
            <p:cNvPr id="4" name="任意形状 3"/>
            <p:cNvSpPr/>
            <p:nvPr/>
          </p:nvSpPr>
          <p:spPr>
            <a:xfrm rot="10800000" flipH="1">
              <a:off x="4510515" y="1615909"/>
              <a:ext cx="5724831" cy="3777522"/>
            </a:xfrm>
            <a:custGeom>
              <a:avLst/>
              <a:gdLst>
                <a:gd name="connsiteX0" fmla="*/ 392250 w 3333252"/>
                <a:gd name="connsiteY0" fmla="*/ 0 h 2353456"/>
                <a:gd name="connsiteX1" fmla="*/ 2141088 w 3333252"/>
                <a:gd name="connsiteY1" fmla="*/ 0 h 2353456"/>
                <a:gd name="connsiteX2" fmla="*/ 2146240 w 3333252"/>
                <a:gd name="connsiteY2" fmla="*/ 519 h 2353456"/>
                <a:gd name="connsiteX3" fmla="*/ 2156524 w 3333252"/>
                <a:gd name="connsiteY3" fmla="*/ 0 h 2353456"/>
                <a:gd name="connsiteX4" fmla="*/ 3333252 w 3333252"/>
                <a:gd name="connsiteY4" fmla="*/ 1176728 h 2353456"/>
                <a:gd name="connsiteX5" fmla="*/ 2156524 w 3333252"/>
                <a:gd name="connsiteY5" fmla="*/ 2353456 h 2353456"/>
                <a:gd name="connsiteX6" fmla="*/ 2146233 w 3333252"/>
                <a:gd name="connsiteY6" fmla="*/ 2352937 h 2353456"/>
                <a:gd name="connsiteX7" fmla="*/ 2141088 w 3333252"/>
                <a:gd name="connsiteY7" fmla="*/ 2353455 h 2353456"/>
                <a:gd name="connsiteX8" fmla="*/ 392250 w 3333252"/>
                <a:gd name="connsiteY8" fmla="*/ 2353455 h 2353456"/>
                <a:gd name="connsiteX9" fmla="*/ 0 w 3333252"/>
                <a:gd name="connsiteY9" fmla="*/ 1961205 h 2353456"/>
                <a:gd name="connsiteX10" fmla="*/ 0 w 3333252"/>
                <a:gd name="connsiteY10" fmla="*/ 392250 h 2353456"/>
                <a:gd name="connsiteX11" fmla="*/ 392250 w 3333252"/>
                <a:gd name="connsiteY11" fmla="*/ 0 h 2353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33252" h="2353456">
                  <a:moveTo>
                    <a:pt x="392250" y="0"/>
                  </a:moveTo>
                  <a:lnTo>
                    <a:pt x="2141088" y="0"/>
                  </a:lnTo>
                  <a:lnTo>
                    <a:pt x="2146240" y="519"/>
                  </a:lnTo>
                  <a:lnTo>
                    <a:pt x="2156524" y="0"/>
                  </a:lnTo>
                  <a:cubicBezTo>
                    <a:pt x="2806413" y="0"/>
                    <a:pt x="3333252" y="526839"/>
                    <a:pt x="3333252" y="1176728"/>
                  </a:cubicBezTo>
                  <a:cubicBezTo>
                    <a:pt x="3333252" y="1826617"/>
                    <a:pt x="2806413" y="2353456"/>
                    <a:pt x="2156524" y="2353456"/>
                  </a:cubicBezTo>
                  <a:lnTo>
                    <a:pt x="2146233" y="2352937"/>
                  </a:lnTo>
                  <a:lnTo>
                    <a:pt x="2141088" y="2353455"/>
                  </a:lnTo>
                  <a:lnTo>
                    <a:pt x="392250" y="2353455"/>
                  </a:lnTo>
                  <a:cubicBezTo>
                    <a:pt x="175616" y="2353455"/>
                    <a:pt x="0" y="2177839"/>
                    <a:pt x="0" y="1961205"/>
                  </a:cubicBezTo>
                  <a:lnTo>
                    <a:pt x="0" y="392250"/>
                  </a:lnTo>
                  <a:cubicBezTo>
                    <a:pt x="0" y="175616"/>
                    <a:pt x="175616" y="0"/>
                    <a:pt x="392250" y="0"/>
                  </a:cubicBezTo>
                  <a:close/>
                </a:path>
              </a:pathLst>
            </a:custGeom>
            <a:solidFill>
              <a:srgbClr val="136C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" name="矩形 4"/>
            <p:cNvSpPr/>
            <p:nvPr/>
          </p:nvSpPr>
          <p:spPr>
            <a:xfrm rot="10800000">
              <a:off x="0" y="1615909"/>
              <a:ext cx="6020576" cy="3777522"/>
            </a:xfrm>
            <a:prstGeom prst="rect">
              <a:avLst/>
            </a:prstGeom>
            <a:solidFill>
              <a:srgbClr val="136C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椭圆 6"/>
            <p:cNvSpPr/>
            <p:nvPr/>
          </p:nvSpPr>
          <p:spPr>
            <a:xfrm rot="10800000">
              <a:off x="6690610" y="1875265"/>
              <a:ext cx="3286373" cy="3286373"/>
            </a:xfrm>
            <a:prstGeom prst="ellipse">
              <a:avLst/>
            </a:prstGeom>
            <a:solidFill>
              <a:srgbClr val="C6DA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rgbClr val="136C72"/>
                </a:solidFill>
              </a:endParaRPr>
            </a:p>
          </p:txBody>
        </p:sp>
        <p:sp>
          <p:nvSpPr>
            <p:cNvPr id="8" name="椭圆 7"/>
            <p:cNvSpPr/>
            <p:nvPr/>
          </p:nvSpPr>
          <p:spPr>
            <a:xfrm rot="10800000">
              <a:off x="6831347" y="2016002"/>
              <a:ext cx="3004899" cy="3004899"/>
            </a:xfrm>
            <a:prstGeom prst="ellipse">
              <a:avLst/>
            </a:prstGeom>
            <a:noFill/>
            <a:ln w="28575">
              <a:solidFill>
                <a:srgbClr val="136C7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>
                <a:solidFill>
                  <a:srgbClr val="136C72"/>
                </a:solidFill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 flipH="1">
            <a:off x="2534652" y="3226063"/>
            <a:ext cx="35522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200" b="1" dirty="0" smtClean="0">
                <a:solidFill>
                  <a:schemeClr val="bg1"/>
                </a:solidFill>
                <a:latin typeface="Hiragino Sans GB W3" charset="-122"/>
                <a:ea typeface="Hiragino Sans GB W3" charset="-122"/>
                <a:cs typeface="Hiragino Sans GB W3" charset="-122"/>
              </a:rPr>
              <a:t>案例分析</a:t>
            </a:r>
            <a:endParaRPr kumimoji="1" lang="zh-CN" altLang="en-US" sz="3200" b="1" dirty="0">
              <a:solidFill>
                <a:schemeClr val="bg1"/>
              </a:solidFill>
              <a:latin typeface="Hiragino Sans GB W3" charset="-122"/>
              <a:ea typeface="Hiragino Sans GB W3" charset="-122"/>
              <a:cs typeface="Hiragino Sans GB W3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624301" y="3164507"/>
            <a:ext cx="34189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4000" b="1" dirty="0" smtClean="0">
                <a:solidFill>
                  <a:srgbClr val="136C72"/>
                </a:solidFill>
                <a:latin typeface="DengXian" charset="-122"/>
                <a:ea typeface="DengXian" charset="-122"/>
                <a:cs typeface="DengXian" charset="-122"/>
              </a:rPr>
              <a:t>PART</a:t>
            </a:r>
            <a:r>
              <a:rPr kumimoji="1" lang="zh-CN" altLang="en-US" sz="4000" b="1" dirty="0">
                <a:solidFill>
                  <a:srgbClr val="136C72"/>
                </a:solidFill>
                <a:latin typeface="DengXian" charset="-122"/>
                <a:ea typeface="DengXian" charset="-122"/>
                <a:cs typeface="DengXian" charset="-122"/>
              </a:rPr>
              <a:t> </a:t>
            </a:r>
            <a:r>
              <a:rPr kumimoji="1" lang="en-US" altLang="zh-CN" sz="4000" b="1" dirty="0" smtClean="0">
                <a:solidFill>
                  <a:srgbClr val="136C72"/>
                </a:solidFill>
                <a:latin typeface="DengXian" charset="-122"/>
                <a:ea typeface="DengXian" charset="-122"/>
                <a:cs typeface="DengXian" charset="-122"/>
              </a:rPr>
              <a:t>FOUR</a:t>
            </a:r>
            <a:endParaRPr kumimoji="1" lang="zh-CN" altLang="en-US" sz="4000" b="1" dirty="0">
              <a:solidFill>
                <a:srgbClr val="136C72"/>
              </a:solidFill>
              <a:latin typeface="DengXian" charset="-122"/>
              <a:ea typeface="DengXian" charset="-122"/>
              <a:cs typeface="DengXian" charset="-122"/>
            </a:endParaRPr>
          </a:p>
        </p:txBody>
      </p:sp>
    </p:spTree>
  </p:cSld>
  <p:clrMapOvr>
    <a:masterClrMapping/>
  </p:clrMapOvr>
  <p:transition spd="slow" advTm="3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燕尾形 3"/>
          <p:cNvSpPr/>
          <p:nvPr/>
        </p:nvSpPr>
        <p:spPr>
          <a:xfrm>
            <a:off x="647075" y="512165"/>
            <a:ext cx="3190407" cy="642079"/>
          </a:xfrm>
          <a:prstGeom prst="chevron">
            <a:avLst/>
          </a:prstGeom>
          <a:solidFill>
            <a:srgbClr val="C6DA45"/>
          </a:solidFill>
          <a:ln>
            <a:noFill/>
          </a:ln>
          <a:effectLst>
            <a:outerShdw dist="76200" dir="8100000" algn="tr" rotWithShape="0">
              <a:srgbClr val="073134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 flipH="1">
            <a:off x="998906" y="588179"/>
            <a:ext cx="2426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1" lang="zh-CN" altLang="en-US" sz="2400" b="1" smtClean="0">
                <a:solidFill>
                  <a:srgbClr val="136C72"/>
                </a:solidFill>
                <a:latin typeface="Hiragino Sans GB W3" charset="-122"/>
                <a:ea typeface="Hiragino Sans GB W3" charset="-122"/>
                <a:cs typeface="Hiragino Sans GB W3" charset="-122"/>
              </a:rPr>
              <a:t>在</a:t>
            </a:r>
            <a:r>
              <a:rPr kumimoji="1" lang="zh-CN" altLang="en-US" sz="2400" b="1" dirty="0" smtClean="0">
                <a:solidFill>
                  <a:srgbClr val="136C72"/>
                </a:solidFill>
                <a:latin typeface="Hiragino Sans GB W3" charset="-122"/>
                <a:ea typeface="Hiragino Sans GB W3" charset="-122"/>
                <a:cs typeface="Hiragino Sans GB W3" charset="-122"/>
              </a:rPr>
              <a:t>此输入标题</a:t>
            </a:r>
            <a:endParaRPr kumimoji="1" lang="zh-CN" altLang="en-US" sz="2400" b="1" dirty="0">
              <a:solidFill>
                <a:srgbClr val="136C72"/>
              </a:solidFill>
              <a:latin typeface="Hiragino Sans GB W3" charset="-122"/>
              <a:ea typeface="Hiragino Sans GB W3" charset="-122"/>
              <a:cs typeface="Hiragino Sans GB W3" charset="-122"/>
            </a:endParaRPr>
          </a:p>
        </p:txBody>
      </p:sp>
      <p:sp>
        <p:nvSpPr>
          <p:cNvPr id="6" name="泪珠形 5"/>
          <p:cNvSpPr/>
          <p:nvPr/>
        </p:nvSpPr>
        <p:spPr>
          <a:xfrm rot="8100000">
            <a:off x="7287693" y="1535921"/>
            <a:ext cx="1475873" cy="1475873"/>
          </a:xfrm>
          <a:prstGeom prst="teardrop">
            <a:avLst/>
          </a:prstGeom>
          <a:solidFill>
            <a:srgbClr val="136C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泪珠形 6"/>
          <p:cNvSpPr/>
          <p:nvPr/>
        </p:nvSpPr>
        <p:spPr>
          <a:xfrm rot="13500000">
            <a:off x="8514914" y="2795227"/>
            <a:ext cx="1475873" cy="1475873"/>
          </a:xfrm>
          <a:prstGeom prst="teardrop">
            <a:avLst/>
          </a:prstGeom>
          <a:solidFill>
            <a:srgbClr val="136C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泪珠形 7"/>
          <p:cNvSpPr/>
          <p:nvPr/>
        </p:nvSpPr>
        <p:spPr>
          <a:xfrm rot="18900000">
            <a:off x="7287695" y="4054533"/>
            <a:ext cx="1475873" cy="1475873"/>
          </a:xfrm>
          <a:prstGeom prst="teardrop">
            <a:avLst/>
          </a:prstGeom>
          <a:solidFill>
            <a:srgbClr val="136C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泪珠形 8"/>
          <p:cNvSpPr/>
          <p:nvPr/>
        </p:nvSpPr>
        <p:spPr>
          <a:xfrm rot="2700000">
            <a:off x="4066212" y="1986806"/>
            <a:ext cx="3092715" cy="3092715"/>
          </a:xfrm>
          <a:prstGeom prst="teardrop">
            <a:avLst/>
          </a:prstGeom>
          <a:solidFill>
            <a:srgbClr val="136C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4298634" y="2219228"/>
            <a:ext cx="2627869" cy="2627869"/>
          </a:xfrm>
          <a:prstGeom prst="ellipse">
            <a:avLst/>
          </a:prstGeom>
          <a:solidFill>
            <a:srgbClr val="C6DA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1739493" y="2863748"/>
            <a:ext cx="1963711" cy="133882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kumimoji="1" lang="zh-CN" altLang="en-US" dirty="0" smtClean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在此输入内容</a:t>
            </a:r>
            <a:endParaRPr kumimoji="1" lang="en-US" altLang="zh-CN" dirty="0" smtClean="0">
              <a:solidFill>
                <a:schemeClr val="bg1"/>
              </a:solidFill>
              <a:latin typeface="DengXian" charset="-122"/>
              <a:ea typeface="DengXian" charset="-122"/>
              <a:cs typeface="DengXian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kumimoji="1" lang="zh-CN" altLang="en-US" dirty="0" smtClean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在此输入内容</a:t>
            </a:r>
            <a:endParaRPr kumimoji="1" lang="en-US" altLang="zh-CN" dirty="0" smtClean="0">
              <a:solidFill>
                <a:schemeClr val="bg1"/>
              </a:solidFill>
              <a:latin typeface="DengXian" charset="-122"/>
              <a:ea typeface="DengXian" charset="-122"/>
              <a:cs typeface="DengXian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kumimoji="1" lang="zh-CN" altLang="en-US" dirty="0" smtClean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在此输入内容</a:t>
            </a:r>
            <a:endParaRPr kumimoji="1" lang="zh-CN" altLang="en-US" dirty="0">
              <a:solidFill>
                <a:schemeClr val="bg1"/>
              </a:solidFill>
              <a:latin typeface="DengXian" charset="-122"/>
              <a:ea typeface="DengXian" charset="-122"/>
              <a:cs typeface="DengXian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885125" y="3241187"/>
            <a:ext cx="1963711" cy="46564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dirty="0" smtClean="0">
                <a:solidFill>
                  <a:srgbClr val="136C72"/>
                </a:solidFill>
                <a:latin typeface="DengXian" charset="-122"/>
                <a:ea typeface="DengXian" charset="-122"/>
                <a:cs typeface="DengXian" charset="-122"/>
              </a:rPr>
              <a:t>在此输入内容</a:t>
            </a:r>
            <a:endParaRPr kumimoji="1" lang="en-US" altLang="zh-CN" dirty="0" smtClean="0">
              <a:solidFill>
                <a:srgbClr val="136C72"/>
              </a:solidFill>
              <a:latin typeface="DengXian" charset="-122"/>
              <a:ea typeface="DengXian" charset="-122"/>
              <a:cs typeface="DengXian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533113" y="1965312"/>
            <a:ext cx="1383256" cy="5078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mtClean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在此输入</a:t>
            </a:r>
            <a:endParaRPr kumimoji="1" lang="en-US" altLang="zh-CN" dirty="0" smtClean="0">
              <a:solidFill>
                <a:schemeClr val="bg1"/>
              </a:solidFill>
              <a:latin typeface="DengXian" charset="-122"/>
              <a:ea typeface="DengXian" charset="-122"/>
              <a:cs typeface="DengXian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544296" y="4455150"/>
            <a:ext cx="1383256" cy="5078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mtClean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在此输入</a:t>
            </a:r>
            <a:endParaRPr kumimoji="1" lang="en-US" altLang="zh-CN" dirty="0" smtClean="0">
              <a:solidFill>
                <a:schemeClr val="bg1"/>
              </a:solidFill>
              <a:latin typeface="DengXian" charset="-122"/>
              <a:ea typeface="DengXian" charset="-122"/>
              <a:cs typeface="DengXian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752622" y="3246171"/>
            <a:ext cx="1383256" cy="5078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mtClean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在此输入</a:t>
            </a:r>
            <a:endParaRPr kumimoji="1" lang="en-US" altLang="zh-CN" dirty="0" smtClean="0">
              <a:solidFill>
                <a:schemeClr val="bg1"/>
              </a:solidFill>
              <a:latin typeface="DengXian" charset="-122"/>
              <a:ea typeface="DengXian" charset="-122"/>
              <a:cs typeface="DengXian" charset="-122"/>
            </a:endParaRPr>
          </a:p>
        </p:txBody>
      </p:sp>
    </p:spTree>
  </p:cSld>
  <p:clrMapOvr>
    <a:masterClrMapping/>
  </p:clrMapOvr>
  <p:transition spd="slow" advTm="3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燕尾形 1"/>
          <p:cNvSpPr/>
          <p:nvPr/>
        </p:nvSpPr>
        <p:spPr>
          <a:xfrm>
            <a:off x="647075" y="512165"/>
            <a:ext cx="3190407" cy="642079"/>
          </a:xfrm>
          <a:prstGeom prst="chevron">
            <a:avLst/>
          </a:prstGeom>
          <a:solidFill>
            <a:srgbClr val="C6DA45"/>
          </a:solidFill>
          <a:ln>
            <a:noFill/>
          </a:ln>
          <a:effectLst>
            <a:outerShdw dist="76200" dir="8100000" algn="tr" rotWithShape="0">
              <a:srgbClr val="073134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 flipH="1">
            <a:off x="998906" y="588179"/>
            <a:ext cx="2426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1" lang="zh-CN" altLang="en-US" sz="2400" b="1" smtClean="0">
                <a:solidFill>
                  <a:srgbClr val="136C72"/>
                </a:solidFill>
                <a:latin typeface="Hiragino Sans GB W3" charset="-122"/>
                <a:ea typeface="Hiragino Sans GB W3" charset="-122"/>
                <a:cs typeface="Hiragino Sans GB W3" charset="-122"/>
              </a:rPr>
              <a:t>在</a:t>
            </a:r>
            <a:r>
              <a:rPr kumimoji="1" lang="zh-CN" altLang="en-US" sz="2400" b="1" dirty="0" smtClean="0">
                <a:solidFill>
                  <a:srgbClr val="136C72"/>
                </a:solidFill>
                <a:latin typeface="Hiragino Sans GB W3" charset="-122"/>
                <a:ea typeface="Hiragino Sans GB W3" charset="-122"/>
                <a:cs typeface="Hiragino Sans GB W3" charset="-122"/>
              </a:rPr>
              <a:t>此输入标题</a:t>
            </a:r>
            <a:endParaRPr kumimoji="1" lang="zh-CN" altLang="en-US" sz="2400" b="1" dirty="0">
              <a:solidFill>
                <a:srgbClr val="136C72"/>
              </a:solidFill>
              <a:latin typeface="Hiragino Sans GB W3" charset="-122"/>
              <a:ea typeface="Hiragino Sans GB W3" charset="-122"/>
              <a:cs typeface="Hiragino Sans GB W3" charset="-122"/>
            </a:endParaRPr>
          </a:p>
        </p:txBody>
      </p:sp>
      <p:sp>
        <p:nvSpPr>
          <p:cNvPr id="4" name="剪去单角的矩形 3"/>
          <p:cNvSpPr/>
          <p:nvPr/>
        </p:nvSpPr>
        <p:spPr>
          <a:xfrm>
            <a:off x="1395665" y="2294021"/>
            <a:ext cx="2406315" cy="3160295"/>
          </a:xfrm>
          <a:prstGeom prst="snip1Rect">
            <a:avLst/>
          </a:prstGeom>
          <a:solidFill>
            <a:srgbClr val="136C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剪去单角的矩形 4"/>
          <p:cNvSpPr/>
          <p:nvPr/>
        </p:nvSpPr>
        <p:spPr>
          <a:xfrm>
            <a:off x="1570616" y="2141495"/>
            <a:ext cx="2406315" cy="3160295"/>
          </a:xfrm>
          <a:prstGeom prst="snip1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剪去单角的矩形 5"/>
          <p:cNvSpPr/>
          <p:nvPr/>
        </p:nvSpPr>
        <p:spPr>
          <a:xfrm>
            <a:off x="4708359" y="2294021"/>
            <a:ext cx="2406315" cy="3160295"/>
          </a:xfrm>
          <a:prstGeom prst="snip1Rect">
            <a:avLst/>
          </a:prstGeom>
          <a:solidFill>
            <a:srgbClr val="136C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剪去单角的矩形 6"/>
          <p:cNvSpPr/>
          <p:nvPr/>
        </p:nvSpPr>
        <p:spPr>
          <a:xfrm>
            <a:off x="4883310" y="2141495"/>
            <a:ext cx="2406315" cy="3160295"/>
          </a:xfrm>
          <a:prstGeom prst="snip1Rect">
            <a:avLst/>
          </a:prstGeom>
          <a:solidFill>
            <a:srgbClr val="C6DA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剪去单角的矩形 7"/>
          <p:cNvSpPr/>
          <p:nvPr/>
        </p:nvSpPr>
        <p:spPr>
          <a:xfrm>
            <a:off x="8021053" y="2294021"/>
            <a:ext cx="2406315" cy="3160295"/>
          </a:xfrm>
          <a:prstGeom prst="snip1Rect">
            <a:avLst/>
          </a:prstGeom>
          <a:solidFill>
            <a:srgbClr val="136C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剪去单角的矩形 8"/>
          <p:cNvSpPr/>
          <p:nvPr/>
        </p:nvSpPr>
        <p:spPr>
          <a:xfrm>
            <a:off x="8196004" y="2141495"/>
            <a:ext cx="2406315" cy="3160295"/>
          </a:xfrm>
          <a:prstGeom prst="snip1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1791917" y="3066291"/>
            <a:ext cx="1963711" cy="133882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kumimoji="1" lang="zh-CN" altLang="en-US" dirty="0" smtClean="0">
                <a:solidFill>
                  <a:srgbClr val="136C72"/>
                </a:solidFill>
                <a:latin typeface="DengXian" charset="-122"/>
                <a:ea typeface="DengXian" charset="-122"/>
                <a:cs typeface="DengXian" charset="-122"/>
              </a:rPr>
              <a:t>在此输入内容</a:t>
            </a:r>
            <a:endParaRPr kumimoji="1" lang="en-US" altLang="zh-CN" dirty="0" smtClean="0">
              <a:solidFill>
                <a:srgbClr val="136C72"/>
              </a:solidFill>
              <a:latin typeface="DengXian" charset="-122"/>
              <a:ea typeface="DengXian" charset="-122"/>
              <a:cs typeface="DengXian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kumimoji="1" lang="zh-CN" altLang="en-US" dirty="0" smtClean="0">
                <a:solidFill>
                  <a:srgbClr val="136C72"/>
                </a:solidFill>
                <a:latin typeface="DengXian" charset="-122"/>
                <a:ea typeface="DengXian" charset="-122"/>
                <a:cs typeface="DengXian" charset="-122"/>
              </a:rPr>
              <a:t>在此输入内容</a:t>
            </a:r>
            <a:endParaRPr kumimoji="1" lang="en-US" altLang="zh-CN" dirty="0" smtClean="0">
              <a:solidFill>
                <a:srgbClr val="136C72"/>
              </a:solidFill>
              <a:latin typeface="DengXian" charset="-122"/>
              <a:ea typeface="DengXian" charset="-122"/>
              <a:cs typeface="DengXian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kumimoji="1" lang="zh-CN" altLang="en-US" dirty="0" smtClean="0">
                <a:solidFill>
                  <a:srgbClr val="136C72"/>
                </a:solidFill>
                <a:latin typeface="DengXian" charset="-122"/>
                <a:ea typeface="DengXian" charset="-122"/>
                <a:cs typeface="DengXian" charset="-122"/>
              </a:rPr>
              <a:t>在此输入内容</a:t>
            </a:r>
            <a:endParaRPr kumimoji="1" lang="zh-CN" altLang="en-US" dirty="0">
              <a:solidFill>
                <a:srgbClr val="136C72"/>
              </a:solidFill>
              <a:latin typeface="DengXian" charset="-122"/>
              <a:ea typeface="DengXian" charset="-122"/>
              <a:cs typeface="DengXian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104611" y="3051937"/>
            <a:ext cx="1963711" cy="133882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kumimoji="1" lang="zh-CN" altLang="en-US" dirty="0" smtClean="0">
                <a:solidFill>
                  <a:srgbClr val="136C72"/>
                </a:solidFill>
                <a:latin typeface="DengXian" charset="-122"/>
                <a:ea typeface="DengXian" charset="-122"/>
                <a:cs typeface="DengXian" charset="-122"/>
              </a:rPr>
              <a:t>在此输入内容</a:t>
            </a:r>
            <a:endParaRPr kumimoji="1" lang="en-US" altLang="zh-CN" dirty="0" smtClean="0">
              <a:solidFill>
                <a:srgbClr val="136C72"/>
              </a:solidFill>
              <a:latin typeface="DengXian" charset="-122"/>
              <a:ea typeface="DengXian" charset="-122"/>
              <a:cs typeface="DengXian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kumimoji="1" lang="zh-CN" altLang="en-US" dirty="0" smtClean="0">
                <a:solidFill>
                  <a:srgbClr val="136C72"/>
                </a:solidFill>
                <a:latin typeface="DengXian" charset="-122"/>
                <a:ea typeface="DengXian" charset="-122"/>
                <a:cs typeface="DengXian" charset="-122"/>
              </a:rPr>
              <a:t>在此输入内容</a:t>
            </a:r>
            <a:endParaRPr kumimoji="1" lang="en-US" altLang="zh-CN" dirty="0" smtClean="0">
              <a:solidFill>
                <a:srgbClr val="136C72"/>
              </a:solidFill>
              <a:latin typeface="DengXian" charset="-122"/>
              <a:ea typeface="DengXian" charset="-122"/>
              <a:cs typeface="DengXian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kumimoji="1" lang="zh-CN" altLang="en-US" dirty="0" smtClean="0">
                <a:solidFill>
                  <a:srgbClr val="136C72"/>
                </a:solidFill>
                <a:latin typeface="DengXian" charset="-122"/>
                <a:ea typeface="DengXian" charset="-122"/>
                <a:cs typeface="DengXian" charset="-122"/>
              </a:rPr>
              <a:t>在此输入内容</a:t>
            </a:r>
            <a:endParaRPr kumimoji="1" lang="zh-CN" altLang="en-US" dirty="0">
              <a:solidFill>
                <a:srgbClr val="136C72"/>
              </a:solidFill>
              <a:latin typeface="DengXian" charset="-122"/>
              <a:ea typeface="DengXian" charset="-122"/>
              <a:cs typeface="DengXian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417305" y="3039271"/>
            <a:ext cx="1963711" cy="133882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kumimoji="1" lang="zh-CN" altLang="en-US" dirty="0" smtClean="0">
                <a:solidFill>
                  <a:srgbClr val="136C72"/>
                </a:solidFill>
                <a:latin typeface="DengXian" charset="-122"/>
                <a:ea typeface="DengXian" charset="-122"/>
                <a:cs typeface="DengXian" charset="-122"/>
              </a:rPr>
              <a:t>在此输入内容</a:t>
            </a:r>
            <a:endParaRPr kumimoji="1" lang="en-US" altLang="zh-CN" dirty="0" smtClean="0">
              <a:solidFill>
                <a:srgbClr val="136C72"/>
              </a:solidFill>
              <a:latin typeface="DengXian" charset="-122"/>
              <a:ea typeface="DengXian" charset="-122"/>
              <a:cs typeface="DengXian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kumimoji="1" lang="zh-CN" altLang="en-US" dirty="0" smtClean="0">
                <a:solidFill>
                  <a:srgbClr val="136C72"/>
                </a:solidFill>
                <a:latin typeface="DengXian" charset="-122"/>
                <a:ea typeface="DengXian" charset="-122"/>
                <a:cs typeface="DengXian" charset="-122"/>
              </a:rPr>
              <a:t>在此输入内容</a:t>
            </a:r>
            <a:endParaRPr kumimoji="1" lang="en-US" altLang="zh-CN" dirty="0" smtClean="0">
              <a:solidFill>
                <a:srgbClr val="136C72"/>
              </a:solidFill>
              <a:latin typeface="DengXian" charset="-122"/>
              <a:ea typeface="DengXian" charset="-122"/>
              <a:cs typeface="DengXian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kumimoji="1" lang="zh-CN" altLang="en-US" dirty="0" smtClean="0">
                <a:solidFill>
                  <a:srgbClr val="136C72"/>
                </a:solidFill>
                <a:latin typeface="DengXian" charset="-122"/>
                <a:ea typeface="DengXian" charset="-122"/>
                <a:cs typeface="DengXian" charset="-122"/>
              </a:rPr>
              <a:t>在此输入内容</a:t>
            </a:r>
            <a:endParaRPr kumimoji="1" lang="zh-CN" altLang="en-US" dirty="0">
              <a:solidFill>
                <a:srgbClr val="136C72"/>
              </a:solidFill>
              <a:latin typeface="DengXian" charset="-122"/>
              <a:ea typeface="DengXian" charset="-122"/>
              <a:cs typeface="DengXian" charset="-122"/>
            </a:endParaRPr>
          </a:p>
        </p:txBody>
      </p:sp>
    </p:spTree>
  </p:cSld>
  <p:clrMapOvr>
    <a:masterClrMapping/>
  </p:clrMapOvr>
  <p:transition spd="slow" advTm="3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/>
      <p:bldP spid="11" grpId="0"/>
      <p:bldP spid="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燕尾形 12"/>
          <p:cNvSpPr/>
          <p:nvPr/>
        </p:nvSpPr>
        <p:spPr>
          <a:xfrm>
            <a:off x="647075" y="512165"/>
            <a:ext cx="3190407" cy="642079"/>
          </a:xfrm>
          <a:prstGeom prst="chevron">
            <a:avLst/>
          </a:prstGeom>
          <a:solidFill>
            <a:srgbClr val="C6DA45"/>
          </a:solidFill>
          <a:ln>
            <a:noFill/>
          </a:ln>
          <a:effectLst>
            <a:outerShdw dist="76200" dir="8100000" algn="tr" rotWithShape="0">
              <a:srgbClr val="073134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 flipH="1">
            <a:off x="998906" y="588179"/>
            <a:ext cx="2426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1" lang="zh-CN" altLang="en-US" sz="2400" b="1" smtClean="0">
                <a:solidFill>
                  <a:srgbClr val="136C72"/>
                </a:solidFill>
                <a:latin typeface="Hiragino Sans GB W3" charset="-122"/>
                <a:ea typeface="Hiragino Sans GB W3" charset="-122"/>
                <a:cs typeface="Hiragino Sans GB W3" charset="-122"/>
              </a:rPr>
              <a:t>在</a:t>
            </a:r>
            <a:r>
              <a:rPr kumimoji="1" lang="zh-CN" altLang="en-US" sz="2400" b="1" dirty="0" smtClean="0">
                <a:solidFill>
                  <a:srgbClr val="136C72"/>
                </a:solidFill>
                <a:latin typeface="Hiragino Sans GB W3" charset="-122"/>
                <a:ea typeface="Hiragino Sans GB W3" charset="-122"/>
                <a:cs typeface="Hiragino Sans GB W3" charset="-122"/>
              </a:rPr>
              <a:t>此输入标题</a:t>
            </a:r>
            <a:endParaRPr kumimoji="1" lang="zh-CN" altLang="en-US" sz="2400" b="1" dirty="0">
              <a:solidFill>
                <a:srgbClr val="136C72"/>
              </a:solidFill>
              <a:latin typeface="Hiragino Sans GB W3" charset="-122"/>
              <a:ea typeface="Hiragino Sans GB W3" charset="-122"/>
              <a:cs typeface="Hiragino Sans GB W3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93252" y="1912026"/>
            <a:ext cx="5693611" cy="3791945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6673515" y="1491916"/>
            <a:ext cx="4074363" cy="4588043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6911251" y="1781687"/>
            <a:ext cx="3598890" cy="4052622"/>
          </a:xfrm>
          <a:prstGeom prst="rect">
            <a:avLst/>
          </a:prstGeom>
          <a:solidFill>
            <a:srgbClr val="136C7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7683443" y="2986080"/>
            <a:ext cx="1963711" cy="133882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kumimoji="1" lang="zh-CN" altLang="en-US" dirty="0" smtClean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在此输入内容</a:t>
            </a:r>
            <a:endParaRPr kumimoji="1" lang="en-US" altLang="zh-CN" dirty="0" smtClean="0">
              <a:solidFill>
                <a:schemeClr val="bg1"/>
              </a:solidFill>
              <a:latin typeface="DengXian" charset="-122"/>
              <a:ea typeface="DengXian" charset="-122"/>
              <a:cs typeface="DengXian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kumimoji="1" lang="zh-CN" altLang="en-US" dirty="0" smtClean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在此输入内容</a:t>
            </a:r>
            <a:endParaRPr kumimoji="1" lang="en-US" altLang="zh-CN" dirty="0" smtClean="0">
              <a:solidFill>
                <a:schemeClr val="bg1"/>
              </a:solidFill>
              <a:latin typeface="DengXian" charset="-122"/>
              <a:ea typeface="DengXian" charset="-122"/>
              <a:cs typeface="DengXian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kumimoji="1" lang="zh-CN" altLang="en-US" dirty="0" smtClean="0">
                <a:solidFill>
                  <a:schemeClr val="bg1"/>
                </a:solidFill>
                <a:latin typeface="DengXian" charset="-122"/>
                <a:ea typeface="DengXian" charset="-122"/>
                <a:cs typeface="DengXian" charset="-122"/>
              </a:rPr>
              <a:t>在此输入内容</a:t>
            </a:r>
            <a:endParaRPr kumimoji="1" lang="zh-CN" altLang="en-US" dirty="0">
              <a:solidFill>
                <a:schemeClr val="bg1"/>
              </a:solidFill>
              <a:latin typeface="DengXian" charset="-122"/>
              <a:ea typeface="DengXian" charset="-122"/>
              <a:cs typeface="DengXian" charset="-122"/>
            </a:endParaRPr>
          </a:p>
        </p:txBody>
      </p:sp>
    </p:spTree>
  </p:cSld>
  <p:clrMapOvr>
    <a:masterClrMapping/>
  </p:clrMapOvr>
  <p:transition spd="slow" advTm="3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6" grpId="0" animBg="1"/>
      <p:bldP spid="15" grpId="0" animBg="1"/>
      <p:bldP spid="1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5904" cy="685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71" t="19672" r="46121" b="52350"/>
          <a:stretch>
            <a:fillRect/>
          </a:stretch>
        </p:blipFill>
        <p:spPr>
          <a:xfrm>
            <a:off x="3327816" y="1259174"/>
            <a:ext cx="5216577" cy="1918742"/>
          </a:xfrm>
          <a:prstGeom prst="rect">
            <a:avLst/>
          </a:prstGeom>
        </p:spPr>
      </p:pic>
      <p:cxnSp>
        <p:nvCxnSpPr>
          <p:cNvPr id="11" name="直线连接符 10"/>
          <p:cNvCxnSpPr/>
          <p:nvPr/>
        </p:nvCxnSpPr>
        <p:spPr>
          <a:xfrm>
            <a:off x="2998032" y="2998032"/>
            <a:ext cx="5396459" cy="0"/>
          </a:xfrm>
          <a:prstGeom prst="line">
            <a:avLst/>
          </a:prstGeom>
          <a:ln w="25400">
            <a:solidFill>
              <a:srgbClr val="136C7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Tm="3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894</Words>
  <Application>WPS 演示</Application>
  <PresentationFormat>宽屏</PresentationFormat>
  <Paragraphs>230</Paragraphs>
  <Slides>25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6" baseType="lpstr">
      <vt:lpstr>Arial</vt:lpstr>
      <vt:lpstr>宋体</vt:lpstr>
      <vt:lpstr>Wingdings</vt:lpstr>
      <vt:lpstr>微软雅黑</vt:lpstr>
      <vt:lpstr>Hiragino Sans GB W3</vt:lpstr>
      <vt:lpstr>DengXian</vt:lpstr>
      <vt:lpstr>Arial Unicode MS</vt:lpstr>
      <vt:lpstr>Calibri</vt:lpstr>
      <vt:lpstr>等线</vt:lpstr>
      <vt:lpstr>Segoe Print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WIN7</dc:creator>
  <cp:lastModifiedBy>拉普耶鲁</cp:lastModifiedBy>
  <cp:revision>56</cp:revision>
  <dcterms:created xsi:type="dcterms:W3CDTF">2017-08-18T03:02:00Z</dcterms:created>
  <dcterms:modified xsi:type="dcterms:W3CDTF">2018-03-08T02:35:44Z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