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5" r:id="rId15"/>
    <p:sldId id="496" r:id="rId16"/>
    <p:sldId id="494" r:id="rId17"/>
    <p:sldId id="497" r:id="rId18"/>
    <p:sldId id="491" r:id="rId19"/>
    <p:sldId id="498" r:id="rId20"/>
    <p:sldId id="501" r:id="rId21"/>
    <p:sldId id="500" r:id="rId22"/>
    <p:sldId id="499"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B9A8"/>
    <a:srgbClr val="11A49E"/>
    <a:srgbClr val="3296A8"/>
    <a:srgbClr val="6D8AAB"/>
    <a:srgbClr val="31709C"/>
    <a:srgbClr val="7697B3"/>
    <a:srgbClr val="6FA094"/>
    <a:srgbClr val="94BCB4"/>
    <a:srgbClr val="59503C"/>
    <a:srgbClr val="1F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88" autoAdjust="0"/>
    <p:restoredTop sz="97778" autoAdjust="0"/>
  </p:normalViewPr>
  <p:slideViewPr>
    <p:cSldViewPr snapToGrid="0" showGuides="1">
      <p:cViewPr>
        <p:scale>
          <a:sx n="66" d="100"/>
          <a:sy n="66" d="100"/>
        </p:scale>
        <p:origin x="-1026" y="-564"/>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2559057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1/12/2018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1/12/2018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1/12/2018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7.jpeg"/><Relationship Id="rId5" Type="http://schemas.openxmlformats.org/officeDocument/2006/relationships/notesSlide" Target="../notesSlides/notesSlide4.xml"/><Relationship Id="rId4"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10" Type="http://schemas.openxmlformats.org/officeDocument/2006/relationships/notesSlide" Target="../notesSlides/notesSlide11.xml"/><Relationship Id="rId4" Type="http://schemas.openxmlformats.org/officeDocument/2006/relationships/tags" Target="../tags/tag7.xml"/><Relationship Id="rId9"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5" name="矩形 4"/>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466066" y="2470233"/>
            <a:ext cx="7331078" cy="1185267"/>
            <a:chOff x="2789585" y="3056722"/>
            <a:chExt cx="6625533" cy="909992"/>
          </a:xfrm>
        </p:grpSpPr>
        <p:sp>
          <p:nvSpPr>
            <p:cNvPr id="7" name="文本框 283"/>
            <p:cNvSpPr txBox="1"/>
            <p:nvPr/>
          </p:nvSpPr>
          <p:spPr>
            <a:xfrm>
              <a:off x="2789585" y="3111502"/>
              <a:ext cx="6625533" cy="779779"/>
            </a:xfrm>
            <a:prstGeom prst="rect">
              <a:avLst/>
            </a:prstGeom>
            <a:noFill/>
          </p:spPr>
          <p:txBody>
            <a:bodyPr wrap="none" rtlCol="0">
              <a:spAutoFit/>
            </a:bodyPr>
            <a:lstStyle/>
            <a:p>
              <a:pPr algn="ctr"/>
              <a:r>
                <a:rPr lang="zh-CN" altLang="en-US" sz="6000" dirty="0">
                  <a:solidFill>
                    <a:srgbClr val="68B9A8"/>
                  </a:solidFill>
                  <a:latin typeface="华文新魏" panose="02010800040101010101" pitchFamily="2" charset="-122"/>
                  <a:ea typeface="华文新魏" panose="02010800040101010101" pitchFamily="2" charset="-122"/>
                </a:rPr>
                <a:t>儿童教育</a:t>
              </a:r>
              <a:r>
                <a:rPr lang="en-US" altLang="zh-CN" sz="6000" dirty="0">
                  <a:solidFill>
                    <a:srgbClr val="68B9A8"/>
                  </a:solidFill>
                  <a:latin typeface="华文新魏" panose="02010800040101010101" pitchFamily="2" charset="-122"/>
                  <a:ea typeface="华文新魏" panose="02010800040101010101" pitchFamily="2" charset="-122"/>
                </a:rPr>
                <a:t>/</a:t>
              </a:r>
              <a:r>
                <a:rPr lang="zh-CN" altLang="en-US" sz="6000" dirty="0">
                  <a:solidFill>
                    <a:srgbClr val="68B9A8"/>
                  </a:solidFill>
                  <a:latin typeface="华文新魏" panose="02010800040101010101" pitchFamily="2" charset="-122"/>
                  <a:ea typeface="华文新魏" panose="02010800040101010101" pitchFamily="2" charset="-122"/>
                </a:rPr>
                <a:t>教师课件</a:t>
              </a:r>
            </a:p>
          </p:txBody>
        </p:sp>
        <p:grpSp>
          <p:nvGrpSpPr>
            <p:cNvPr id="8" name="组合 7"/>
            <p:cNvGrpSpPr/>
            <p:nvPr/>
          </p:nvGrpSpPr>
          <p:grpSpPr>
            <a:xfrm>
              <a:off x="3238500" y="3056722"/>
              <a:ext cx="5729514" cy="909992"/>
              <a:chOff x="3200400" y="3056722"/>
              <a:chExt cx="5729514" cy="909992"/>
            </a:xfrm>
          </p:grpSpPr>
          <p:cxnSp>
            <p:nvCxnSpPr>
              <p:cNvPr id="10" name="直接连接符 9"/>
              <p:cNvCxnSpPr/>
              <p:nvPr/>
            </p:nvCxnSpPr>
            <p:spPr>
              <a:xfrm>
                <a:off x="3214914" y="3056722"/>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200400" y="3966714"/>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12" name="Freeform 10"/>
          <p:cNvSpPr>
            <a:spLocks noEditPoints="1"/>
          </p:cNvSpPr>
          <p:nvPr/>
        </p:nvSpPr>
        <p:spPr bwMode="auto">
          <a:xfrm>
            <a:off x="4163457" y="4036797"/>
            <a:ext cx="310876" cy="312303"/>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68B9A8"/>
          </a:solidFill>
          <a:ln>
            <a:noFill/>
          </a:ln>
        </p:spPr>
        <p:txBody>
          <a:bodyPr vert="horz" wrap="square" lIns="68562" tIns="34281" rIns="68562" bIns="34281" numCol="1" anchor="t" anchorCtr="0" compatLnSpc="1"/>
          <a:lstStyle/>
          <a:p>
            <a:endParaRPr lang="zh-CN" altLang="en-US">
              <a:solidFill>
                <a:srgbClr val="5FA0A0"/>
              </a:solidFill>
            </a:endParaRPr>
          </a:p>
        </p:txBody>
      </p:sp>
      <p:sp>
        <p:nvSpPr>
          <p:cNvPr id="13" name="Rectangle 4"/>
          <p:cNvSpPr txBox="1">
            <a:spLocks noChangeArrowheads="1"/>
          </p:cNvSpPr>
          <p:nvPr/>
        </p:nvSpPr>
        <p:spPr bwMode="auto">
          <a:xfrm>
            <a:off x="4536197" y="4061411"/>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100" b="0" dirty="0">
                <a:solidFill>
                  <a:schemeClr val="bg1">
                    <a:lumMod val="50000"/>
                  </a:schemeClr>
                </a:solidFill>
                <a:latin typeface="微软雅黑" panose="020B0503020204020204" pitchFamily="34" charset="-122"/>
                <a:ea typeface="微软雅黑" panose="020B0503020204020204" pitchFamily="34" charset="-122"/>
              </a:rPr>
              <a:t>这里可以输入机构</a:t>
            </a:r>
            <a:r>
              <a:rPr lang="en-US" altLang="zh-CN" sz="2100" b="0" dirty="0">
                <a:solidFill>
                  <a:schemeClr val="bg1">
                    <a:lumMod val="50000"/>
                  </a:schemeClr>
                </a:solidFill>
                <a:latin typeface="微软雅黑" panose="020B0503020204020204" pitchFamily="34" charset="-122"/>
                <a:ea typeface="微软雅黑" panose="020B0503020204020204" pitchFamily="34" charset="-122"/>
              </a:rPr>
              <a:t>/</a:t>
            </a:r>
            <a:r>
              <a:rPr lang="zh-CN" altLang="en-US" sz="2100" b="0" dirty="0">
                <a:solidFill>
                  <a:schemeClr val="bg1">
                    <a:lumMod val="50000"/>
                  </a:schemeClr>
                </a:solidFill>
                <a:latin typeface="微软雅黑" panose="020B0503020204020204" pitchFamily="34" charset="-122"/>
                <a:ea typeface="微软雅黑" panose="020B0503020204020204" pitchFamily="34" charset="-122"/>
              </a:rPr>
              <a:t>名称称谓</a:t>
            </a:r>
          </a:p>
        </p:txBody>
      </p:sp>
      <p:sp>
        <p:nvSpPr>
          <p:cNvPr id="20" name="文本框 283"/>
          <p:cNvSpPr txBox="1"/>
          <p:nvPr/>
        </p:nvSpPr>
        <p:spPr>
          <a:xfrm>
            <a:off x="4578238" y="897801"/>
            <a:ext cx="3108543" cy="1569660"/>
          </a:xfrm>
          <a:prstGeom prst="rect">
            <a:avLst/>
          </a:prstGeom>
          <a:noFill/>
        </p:spPr>
        <p:txBody>
          <a:bodyPr wrap="none" rtlCol="0">
            <a:spAutoFit/>
          </a:bodyPr>
          <a:lstStyle/>
          <a:p>
            <a:pPr algn="ctr"/>
            <a:r>
              <a:rPr lang="en-US" altLang="zh-CN" sz="9600" spc="600" dirty="0">
                <a:solidFill>
                  <a:srgbClr val="68B9A8"/>
                </a:solidFill>
                <a:latin typeface="华文新魏" panose="02010800040101010101" pitchFamily="2" charset="-122"/>
                <a:ea typeface="华文新魏" panose="02010800040101010101" pitchFamily="2" charset="-122"/>
              </a:rPr>
              <a:t>2019</a:t>
            </a:r>
            <a:endParaRPr lang="zh-CN" altLang="en-US" sz="4800" spc="600" dirty="0">
              <a:solidFill>
                <a:srgbClr val="68B9A8"/>
              </a:solidFill>
              <a:latin typeface="华文新魏" panose="02010800040101010101" pitchFamily="2" charset="-122"/>
              <a:ea typeface="华文新魏" panose="02010800040101010101" pitchFamily="2" charset="-122"/>
            </a:endParaRPr>
          </a:p>
        </p:txBody>
      </p:sp>
      <p:pic>
        <p:nvPicPr>
          <p:cNvPr id="21" name="PA_MakeIt Las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65599" y="-167672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ppt_x"/>
                                          </p:val>
                                        </p:tav>
                                        <p:tav tm="100000">
                                          <p:val>
                                            <p:strVal val="#ppt_x"/>
                                          </p:val>
                                        </p:tav>
                                      </p:tavLst>
                                    </p:anim>
                                    <p:anim calcmode="lin" valueType="num">
                                      <p:cBhvr additive="base">
                                        <p:cTn id="20" dur="75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6"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1+#ppt_w/2"/>
                                          </p:val>
                                        </p:tav>
                                        <p:tav tm="100000">
                                          <p:val>
                                            <p:strVal val="#ppt_x"/>
                                          </p:val>
                                        </p:tav>
                                      </p:tavLst>
                                    </p:anim>
                                    <p:anim calcmode="lin" valueType="num">
                                      <p:cBhvr additive="base">
                                        <p:cTn id="25" dur="75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750"/>
                                        <p:tgtEl>
                                          <p:spTgt spid="13"/>
                                        </p:tgtEl>
                                      </p:cBhvr>
                                    </p:animEffect>
                                  </p:childTnLst>
                                </p:cTn>
                              </p:par>
                              <p:par>
                                <p:cTn id="30" presetID="42"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35" fill="hold" display="0">
                  <p:stCondLst>
                    <p:cond delay="indefinite"/>
                  </p:stCondLst>
                  <p:endCondLst>
                    <p:cond evt="onStopAudio" delay="0">
                      <p:tgtEl>
                        <p:sldTgt/>
                      </p:tgtEl>
                    </p:cond>
                  </p:endCondLst>
                </p:cTn>
                <p:tgtEl>
                  <p:spTgt spid="21"/>
                </p:tgtEl>
              </p:cMediaNode>
            </p:audio>
          </p:childTnLst>
        </p:cTn>
      </p:par>
    </p:tnLst>
    <p:bldLst>
      <p:bldP spid="5" grpId="0" animBg="1"/>
      <p:bldP spid="12" grpId="0" animBg="1"/>
      <p:bldP spid="13"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5" name="矩形 34"/>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319945" y="1208070"/>
            <a:ext cx="3385173" cy="3609096"/>
            <a:chOff x="3548970" y="2241096"/>
            <a:chExt cx="2395538" cy="2553996"/>
          </a:xfrm>
        </p:grpSpPr>
        <p:sp>
          <p:nvSpPr>
            <p:cNvPr id="37" name="椭圆 36"/>
            <p:cNvSpPr/>
            <p:nvPr/>
          </p:nvSpPr>
          <p:spPr>
            <a:xfrm>
              <a:off x="3548970" y="2241096"/>
              <a:ext cx="465137" cy="46355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noProof="1">
                  <a:latin typeface="华文新魏" panose="02010800040101010101" pitchFamily="2" charset="-122"/>
                  <a:ea typeface="华文新魏" panose="02010800040101010101" pitchFamily="2" charset="-122"/>
                </a:rPr>
                <a:t>1</a:t>
              </a:r>
              <a:endParaRPr lang="zh-CN" altLang="en-US" sz="2400" noProof="1">
                <a:latin typeface="华文新魏" panose="02010800040101010101" pitchFamily="2" charset="-122"/>
                <a:ea typeface="华文新魏" panose="02010800040101010101" pitchFamily="2" charset="-122"/>
              </a:endParaRPr>
            </a:p>
          </p:txBody>
        </p:sp>
        <p:sp>
          <p:nvSpPr>
            <p:cNvPr id="38" name="椭圆 37"/>
            <p:cNvSpPr/>
            <p:nvPr/>
          </p:nvSpPr>
          <p:spPr>
            <a:xfrm>
              <a:off x="3548970" y="2898321"/>
              <a:ext cx="465137" cy="465138"/>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noProof="1">
                  <a:latin typeface="华文新魏" panose="02010800040101010101" pitchFamily="2" charset="-122"/>
                  <a:ea typeface="华文新魏" panose="02010800040101010101" pitchFamily="2" charset="-122"/>
                </a:rPr>
                <a:t>2</a:t>
              </a:r>
              <a:endParaRPr lang="zh-CN" altLang="en-US" sz="2400" noProof="1">
                <a:latin typeface="华文新魏" panose="02010800040101010101" pitchFamily="2" charset="-122"/>
                <a:ea typeface="华文新魏" panose="02010800040101010101" pitchFamily="2" charset="-122"/>
              </a:endParaRPr>
            </a:p>
          </p:txBody>
        </p:sp>
        <p:sp>
          <p:nvSpPr>
            <p:cNvPr id="39" name="椭圆 38"/>
            <p:cNvSpPr/>
            <p:nvPr/>
          </p:nvSpPr>
          <p:spPr>
            <a:xfrm>
              <a:off x="3548970" y="3557134"/>
              <a:ext cx="465137" cy="46355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noProof="1">
                  <a:latin typeface="华文新魏" panose="02010800040101010101" pitchFamily="2" charset="-122"/>
                  <a:ea typeface="华文新魏" panose="02010800040101010101" pitchFamily="2" charset="-122"/>
                </a:rPr>
                <a:t>3</a:t>
              </a:r>
              <a:endParaRPr lang="zh-CN" altLang="en-US" sz="2400" noProof="1">
                <a:latin typeface="华文新魏" panose="02010800040101010101" pitchFamily="2" charset="-122"/>
                <a:ea typeface="华文新魏" panose="02010800040101010101" pitchFamily="2" charset="-122"/>
              </a:endParaRPr>
            </a:p>
          </p:txBody>
        </p:sp>
        <p:sp>
          <p:nvSpPr>
            <p:cNvPr id="40" name="椭圆 39"/>
            <p:cNvSpPr/>
            <p:nvPr/>
          </p:nvSpPr>
          <p:spPr>
            <a:xfrm>
              <a:off x="3548970" y="4214359"/>
              <a:ext cx="465137" cy="465137"/>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noProof="1">
                  <a:latin typeface="华文新魏" panose="02010800040101010101" pitchFamily="2" charset="-122"/>
                  <a:ea typeface="华文新魏" panose="02010800040101010101" pitchFamily="2" charset="-122"/>
                </a:rPr>
                <a:t>4</a:t>
              </a:r>
              <a:endParaRPr lang="zh-CN" altLang="en-US" sz="2400" noProof="1">
                <a:latin typeface="华文新魏" panose="02010800040101010101" pitchFamily="2" charset="-122"/>
                <a:ea typeface="华文新魏" panose="02010800040101010101" pitchFamily="2" charset="-122"/>
              </a:endParaRPr>
            </a:p>
          </p:txBody>
        </p:sp>
        <p:cxnSp>
          <p:nvCxnSpPr>
            <p:cNvPr id="41" name="直接连接符 40"/>
            <p:cNvCxnSpPr/>
            <p:nvPr/>
          </p:nvCxnSpPr>
          <p:spPr>
            <a:xfrm rot="16200000">
              <a:off x="4746739" y="1558321"/>
              <a:ext cx="0" cy="2395538"/>
            </a:xfrm>
            <a:prstGeom prst="line">
              <a:avLst/>
            </a:prstGeom>
            <a:ln w="12700">
              <a:solidFill>
                <a:srgbClr val="68B9A8"/>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4107629" y="2282887"/>
              <a:ext cx="1705797" cy="370259"/>
            </a:xfrm>
            <a:prstGeom prst="rect">
              <a:avLst/>
            </a:prstGeom>
          </p:spPr>
          <p:txBody>
            <a:bodyPr wrap="square">
              <a:spAutoFit/>
            </a:bodyPr>
            <a:lstStyle/>
            <a:p>
              <a:pPr>
                <a:defRPr/>
              </a:pPr>
              <a:r>
                <a:rPr lang="zh-CN" altLang="en-US" sz="28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43" name="矩形 42"/>
            <p:cNvSpPr/>
            <p:nvPr/>
          </p:nvSpPr>
          <p:spPr>
            <a:xfrm>
              <a:off x="4107629" y="2928249"/>
              <a:ext cx="1705797" cy="370259"/>
            </a:xfrm>
            <a:prstGeom prst="rect">
              <a:avLst/>
            </a:prstGeom>
          </p:spPr>
          <p:txBody>
            <a:bodyPr wrap="square">
              <a:spAutoFit/>
            </a:bodyPr>
            <a:lstStyle/>
            <a:p>
              <a:pPr lvl="0">
                <a:defRPr/>
              </a:pPr>
              <a:r>
                <a:rPr lang="zh-CN" altLang="en-US" sz="28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44" name="矩形 43"/>
            <p:cNvSpPr/>
            <p:nvPr/>
          </p:nvSpPr>
          <p:spPr>
            <a:xfrm>
              <a:off x="4107629" y="3597038"/>
              <a:ext cx="1705797" cy="370259"/>
            </a:xfrm>
            <a:prstGeom prst="rect">
              <a:avLst/>
            </a:prstGeom>
          </p:spPr>
          <p:txBody>
            <a:bodyPr wrap="square">
              <a:spAutoFit/>
            </a:bodyPr>
            <a:lstStyle/>
            <a:p>
              <a:pPr lvl="0">
                <a:defRPr/>
              </a:pPr>
              <a:r>
                <a:rPr lang="zh-CN" altLang="en-US" sz="28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45" name="矩形 44"/>
            <p:cNvSpPr/>
            <p:nvPr/>
          </p:nvSpPr>
          <p:spPr>
            <a:xfrm>
              <a:off x="4107629" y="4257367"/>
              <a:ext cx="1705797" cy="370259"/>
            </a:xfrm>
            <a:prstGeom prst="rect">
              <a:avLst/>
            </a:prstGeom>
          </p:spPr>
          <p:txBody>
            <a:bodyPr wrap="square">
              <a:spAutoFit/>
            </a:bodyPr>
            <a:lstStyle/>
            <a:p>
              <a:pPr lvl="0">
                <a:defRPr/>
              </a:pPr>
              <a:r>
                <a:rPr lang="zh-CN" altLang="en-US" sz="28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cxnSp>
          <p:nvCxnSpPr>
            <p:cNvPr id="46" name="直接连接符 45"/>
            <p:cNvCxnSpPr/>
            <p:nvPr/>
          </p:nvCxnSpPr>
          <p:spPr>
            <a:xfrm rot="16200000">
              <a:off x="4746739" y="2912217"/>
              <a:ext cx="0" cy="2395538"/>
            </a:xfrm>
            <a:prstGeom prst="line">
              <a:avLst/>
            </a:prstGeom>
            <a:ln w="127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6200000">
              <a:off x="4746739" y="2243427"/>
              <a:ext cx="0" cy="2395538"/>
            </a:xfrm>
            <a:prstGeom prst="line">
              <a:avLst/>
            </a:prstGeom>
            <a:ln w="127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16200000">
              <a:off x="4746739" y="3597323"/>
              <a:ext cx="0" cy="2395538"/>
            </a:xfrm>
            <a:prstGeom prst="line">
              <a:avLst/>
            </a:prstGeom>
            <a:ln w="12700">
              <a:solidFill>
                <a:srgbClr val="68B9A8"/>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rot="5400000">
            <a:off x="2666683" y="2330745"/>
            <a:ext cx="2714994" cy="1258716"/>
            <a:chOff x="3238500" y="3079008"/>
            <a:chExt cx="5729514" cy="865420"/>
          </a:xfrm>
        </p:grpSpPr>
        <p:sp>
          <p:nvSpPr>
            <p:cNvPr id="50" name="文本框 283"/>
            <p:cNvSpPr txBox="1"/>
            <p:nvPr/>
          </p:nvSpPr>
          <p:spPr>
            <a:xfrm rot="16200000">
              <a:off x="5772694" y="890797"/>
              <a:ext cx="634828" cy="5231478"/>
            </a:xfrm>
            <a:prstGeom prst="rect">
              <a:avLst/>
            </a:prstGeom>
            <a:noFill/>
          </p:spPr>
          <p:txBody>
            <a:bodyPr vert="eaVert" wrap="square" rtlCol="0">
              <a:spAutoFit/>
            </a:bodyPr>
            <a:lstStyle/>
            <a:p>
              <a:pPr algn="ctr"/>
              <a:r>
                <a:rPr lang="zh-CN" altLang="en-US" sz="4800" spc="600" dirty="0">
                  <a:solidFill>
                    <a:srgbClr val="68B9A8"/>
                  </a:solidFill>
                  <a:latin typeface="华文新魏" panose="02010800040101010101" pitchFamily="2" charset="-122"/>
                  <a:ea typeface="华文新魏" panose="02010800040101010101" pitchFamily="2" charset="-122"/>
                </a:rPr>
                <a:t>主目录</a:t>
              </a:r>
            </a:p>
          </p:txBody>
        </p:sp>
        <p:grpSp>
          <p:nvGrpSpPr>
            <p:cNvPr id="51" name="组合 50"/>
            <p:cNvGrpSpPr/>
            <p:nvPr/>
          </p:nvGrpSpPr>
          <p:grpSpPr>
            <a:xfrm>
              <a:off x="3238500" y="3079008"/>
              <a:ext cx="5729514" cy="865420"/>
              <a:chOff x="3200400" y="3079008"/>
              <a:chExt cx="5729514" cy="865420"/>
            </a:xfrm>
          </p:grpSpPr>
          <p:cxnSp>
            <p:nvCxnSpPr>
              <p:cNvPr id="52" name="直接连接符 51"/>
              <p:cNvCxnSpPr/>
              <p:nvPr/>
            </p:nvCxnSpPr>
            <p:spPr>
              <a:xfrm>
                <a:off x="3214914" y="307900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200400" y="394442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1000" fill="hold"/>
                                            <p:tgtEl>
                                              <p:spTgt spid="49"/>
                                            </p:tgtEl>
                                            <p:attrNameLst>
                                              <p:attrName>ppt_x</p:attrName>
                                            </p:attrNameLst>
                                          </p:cBhvr>
                                          <p:tavLst>
                                            <p:tav tm="0">
                                              <p:val>
                                                <p:strVal val="#ppt_x"/>
                                              </p:val>
                                            </p:tav>
                                            <p:tav tm="100000">
                                              <p:val>
                                                <p:strVal val="#ppt_x"/>
                                              </p:val>
                                            </p:tav>
                                          </p:tavLst>
                                        </p:anim>
                                        <p:anim calcmode="lin" valueType="num">
                                          <p:cBhvr additive="base">
                                            <p:cTn id="18" dur="1000" fill="hold"/>
                                            <p:tgtEl>
                                              <p:spTgt spid="49"/>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8" fill="hold" nodeType="afterEffect" p14:presetBounceEnd="70000">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14:bounceEnd="70000">
                                          <p:cBhvr additive="base">
                                            <p:cTn id="22" dur="1250" fill="hold"/>
                                            <p:tgtEl>
                                              <p:spTgt spid="36"/>
                                            </p:tgtEl>
                                            <p:attrNameLst>
                                              <p:attrName>ppt_x</p:attrName>
                                            </p:attrNameLst>
                                          </p:cBhvr>
                                          <p:tavLst>
                                            <p:tav tm="0">
                                              <p:val>
                                                <p:strVal val="0-#ppt_w/2"/>
                                              </p:val>
                                            </p:tav>
                                            <p:tav tm="100000">
                                              <p:val>
                                                <p:strVal val="#ppt_x"/>
                                              </p:val>
                                            </p:tav>
                                          </p:tavLst>
                                        </p:anim>
                                        <p:anim calcmode="lin" valueType="num" p14:bounceEnd="70000">
                                          <p:cBhvr additive="base">
                                            <p:cTn id="23" dur="12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1000" fill="hold"/>
                                            <p:tgtEl>
                                              <p:spTgt spid="49"/>
                                            </p:tgtEl>
                                            <p:attrNameLst>
                                              <p:attrName>ppt_x</p:attrName>
                                            </p:attrNameLst>
                                          </p:cBhvr>
                                          <p:tavLst>
                                            <p:tav tm="0">
                                              <p:val>
                                                <p:strVal val="#ppt_x"/>
                                              </p:val>
                                            </p:tav>
                                            <p:tav tm="100000">
                                              <p:val>
                                                <p:strVal val="#ppt_x"/>
                                              </p:val>
                                            </p:tav>
                                          </p:tavLst>
                                        </p:anim>
                                        <p:anim calcmode="lin" valueType="num">
                                          <p:cBhvr additive="base">
                                            <p:cTn id="18" dur="1000" fill="hold"/>
                                            <p:tgtEl>
                                              <p:spTgt spid="49"/>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1250" fill="hold"/>
                                            <p:tgtEl>
                                              <p:spTgt spid="36"/>
                                            </p:tgtEl>
                                            <p:attrNameLst>
                                              <p:attrName>ppt_x</p:attrName>
                                            </p:attrNameLst>
                                          </p:cBhvr>
                                          <p:tavLst>
                                            <p:tav tm="0">
                                              <p:val>
                                                <p:strVal val="0-#ppt_w/2"/>
                                              </p:val>
                                            </p:tav>
                                            <p:tav tm="100000">
                                              <p:val>
                                                <p:strVal val="#ppt_x"/>
                                              </p:val>
                                            </p:tav>
                                          </p:tavLst>
                                        </p:anim>
                                        <p:anim calcmode="lin" valueType="num">
                                          <p:cBhvr additive="base">
                                            <p:cTn id="23" dur="12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2996883" y="2241845"/>
            <a:ext cx="2714994" cy="1258716"/>
            <a:chOff x="3238500" y="3079008"/>
            <a:chExt cx="5729514" cy="865420"/>
          </a:xfrm>
        </p:grpSpPr>
        <p:sp>
          <p:nvSpPr>
            <p:cNvPr id="14" name="文本框 283"/>
            <p:cNvSpPr txBox="1"/>
            <p:nvPr/>
          </p:nvSpPr>
          <p:spPr>
            <a:xfrm rot="16200000">
              <a:off x="5772694" y="890797"/>
              <a:ext cx="634828" cy="5231478"/>
            </a:xfrm>
            <a:prstGeom prst="rect">
              <a:avLst/>
            </a:prstGeom>
            <a:noFill/>
          </p:spPr>
          <p:txBody>
            <a:bodyPr vert="eaVert" wrap="square" rtlCol="0">
              <a:spAutoFit/>
            </a:bodyPr>
            <a:lstStyle/>
            <a:p>
              <a:pPr algn="ctr"/>
              <a:r>
                <a:rPr lang="zh-CN" altLang="en-US" sz="4800" spc="600" dirty="0">
                  <a:solidFill>
                    <a:srgbClr val="68B9A8"/>
                  </a:solidFill>
                  <a:latin typeface="华文新魏" panose="02010800040101010101" pitchFamily="2" charset="-122"/>
                  <a:ea typeface="华文新魏" panose="02010800040101010101" pitchFamily="2" charset="-122"/>
                </a:rPr>
                <a:t>第一节</a:t>
              </a:r>
            </a:p>
          </p:txBody>
        </p:sp>
        <p:grpSp>
          <p:nvGrpSpPr>
            <p:cNvPr id="15" name="组合 14"/>
            <p:cNvGrpSpPr/>
            <p:nvPr/>
          </p:nvGrpSpPr>
          <p:grpSpPr>
            <a:xfrm>
              <a:off x="3238500" y="3079008"/>
              <a:ext cx="5729514" cy="865420"/>
              <a:chOff x="3200400" y="3079008"/>
              <a:chExt cx="5729514" cy="865420"/>
            </a:xfrm>
          </p:grpSpPr>
          <p:cxnSp>
            <p:nvCxnSpPr>
              <p:cNvPr id="16" name="直接连接符 15"/>
              <p:cNvCxnSpPr/>
              <p:nvPr/>
            </p:nvCxnSpPr>
            <p:spPr>
              <a:xfrm>
                <a:off x="3214914" y="307900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00400" y="394442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22" name="标题 1"/>
          <p:cNvSpPr txBox="1"/>
          <p:nvPr/>
        </p:nvSpPr>
        <p:spPr>
          <a:xfrm>
            <a:off x="5356622" y="2177591"/>
            <a:ext cx="3458550" cy="829469"/>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200" dirty="0">
                <a:solidFill>
                  <a:srgbClr val="68B9A8"/>
                </a:solidFill>
                <a:latin typeface="华文新魏" panose="02010800040101010101" pitchFamily="2" charset="-122"/>
                <a:ea typeface="华文新魏" panose="02010800040101010101" pitchFamily="2" charset="-122"/>
              </a:rPr>
              <a:t>教学分析概述</a:t>
            </a:r>
          </a:p>
        </p:txBody>
      </p:sp>
      <p:sp>
        <p:nvSpPr>
          <p:cNvPr id="23" name="副标题 2"/>
          <p:cNvSpPr txBox="1"/>
          <p:nvPr/>
        </p:nvSpPr>
        <p:spPr>
          <a:xfrm>
            <a:off x="5486162" y="3106231"/>
            <a:ext cx="3260430" cy="324827"/>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简洁大气</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易编辑</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任意替换内容</a:t>
            </a:r>
          </a:p>
        </p:txBody>
      </p:sp>
      <p:cxnSp>
        <p:nvCxnSpPr>
          <p:cNvPr id="24" name="直接连接符 23"/>
          <p:cNvCxnSpPr/>
          <p:nvPr/>
        </p:nvCxnSpPr>
        <p:spPr>
          <a:xfrm>
            <a:off x="5538572" y="3006382"/>
            <a:ext cx="3177540" cy="0"/>
          </a:xfrm>
          <a:prstGeom prst="line">
            <a:avLst/>
          </a:prstGeom>
          <a:ln w="3175">
            <a:solidFill>
              <a:srgbClr val="68B9A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strVal val="#ppt_x"/>
                                          </p:val>
                                        </p:tav>
                                        <p:tav tm="100000">
                                          <p:val>
                                            <p:strVal val="#ppt_x"/>
                                          </p:val>
                                        </p:tav>
                                      </p:tavLst>
                                    </p:anim>
                                    <p:anim calcmode="lin" valueType="num">
                                      <p:cBhvr>
                                        <p:cTn id="24" dur="5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anim calcmode="lin" valueType="num">
                                      <p:cBhvr>
                                        <p:cTn id="35" dur="500" fill="hold"/>
                                        <p:tgtEl>
                                          <p:spTgt spid="23"/>
                                        </p:tgtEl>
                                        <p:attrNameLst>
                                          <p:attrName>ppt_x</p:attrName>
                                        </p:attrNameLst>
                                      </p:cBhvr>
                                      <p:tavLst>
                                        <p:tav tm="0">
                                          <p:val>
                                            <p:strVal val="#ppt_x"/>
                                          </p:val>
                                        </p:tav>
                                        <p:tav tm="100000">
                                          <p:val>
                                            <p:strVal val="#ppt_x"/>
                                          </p:val>
                                        </p:tav>
                                      </p:tavLst>
                                    </p:anim>
                                    <p:anim calcmode="lin" valueType="num">
                                      <p:cBhvr>
                                        <p:cTn id="36"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5924992" y="1902104"/>
            <a:ext cx="4999502" cy="3954279"/>
            <a:chOff x="6408665" y="1809469"/>
            <a:chExt cx="2672855" cy="3426058"/>
          </a:xfrm>
        </p:grpSpPr>
        <p:sp>
          <p:nvSpPr>
            <p:cNvPr id="7" name="矩形 6"/>
            <p:cNvSpPr/>
            <p:nvPr/>
          </p:nvSpPr>
          <p:spPr>
            <a:xfrm>
              <a:off x="6408665" y="1809469"/>
              <a:ext cx="2672855" cy="2158862"/>
            </a:xfrm>
            <a:prstGeom prst="rect">
              <a:avLst/>
            </a:prstGeom>
            <a:blipFill dpi="0" rotWithShape="1">
              <a:blip r:embed="rId6"/>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panose="020F0502020204030204"/>
                <a:ea typeface="宋体" panose="02010600030101010101" pitchFamily="2" charset="-122"/>
              </a:endParaRPr>
            </a:p>
          </p:txBody>
        </p:sp>
        <p:sp>
          <p:nvSpPr>
            <p:cNvPr id="9" name="矩形 8"/>
            <p:cNvSpPr/>
            <p:nvPr/>
          </p:nvSpPr>
          <p:spPr>
            <a:xfrm>
              <a:off x="6408665" y="3965646"/>
              <a:ext cx="2672855" cy="33622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6565">
                <a:lnSpc>
                  <a:spcPct val="130000"/>
                </a:lnSpc>
              </a:pPr>
              <a:r>
                <a:rPr lang="zh-CN" altLang="en-US" sz="1400" dirty="0">
                  <a:solidFill>
                    <a:schemeClr val="bg1"/>
                  </a:solidFill>
                  <a:latin typeface="Century Gothic" panose="020B0502020202020204"/>
                  <a:ea typeface="微软雅黑" panose="020B0503020204020204" pitchFamily="34" charset="-122"/>
                </a:rPr>
                <a:t>添加标题</a:t>
              </a:r>
              <a:endParaRPr lang="en-US" altLang="zh-CN" sz="1400" dirty="0">
                <a:solidFill>
                  <a:schemeClr val="bg1"/>
                </a:solidFill>
                <a:latin typeface="Century Gothic" panose="020B0502020202020204"/>
                <a:ea typeface="微软雅黑" panose="020B0503020204020204" pitchFamily="34" charset="-122"/>
              </a:endParaRPr>
            </a:p>
          </p:txBody>
        </p:sp>
        <p:grpSp>
          <p:nvGrpSpPr>
            <p:cNvPr id="14" name="组合 13"/>
            <p:cNvGrpSpPr/>
            <p:nvPr/>
          </p:nvGrpSpPr>
          <p:grpSpPr>
            <a:xfrm>
              <a:off x="6513954" y="4470046"/>
              <a:ext cx="2499891" cy="765481"/>
              <a:chOff x="1865754" y="4700356"/>
              <a:chExt cx="2499891" cy="765481"/>
            </a:xfrm>
          </p:grpSpPr>
          <p:sp>
            <p:nvSpPr>
              <p:cNvPr id="15" name="PA_KSO_Shape"/>
              <p:cNvSpPr/>
              <p:nvPr>
                <p:custDataLst>
                  <p:tags r:id="rId1"/>
                </p:custDataLst>
              </p:nvPr>
            </p:nvSpPr>
            <p:spPr>
              <a:xfrm>
                <a:off x="1865754" y="472606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6" name="出品 26"/>
              <p:cNvSpPr txBox="1"/>
              <p:nvPr>
                <p:custDataLst>
                  <p:tags r:id="rId2"/>
                </p:custDataLst>
              </p:nvPr>
            </p:nvSpPr>
            <p:spPr>
              <a:xfrm>
                <a:off x="2172026" y="4700356"/>
                <a:ext cx="756906" cy="293329"/>
              </a:xfrm>
              <a:prstGeom prst="rect">
                <a:avLst/>
              </a:prstGeom>
              <a:noFill/>
            </p:spPr>
            <p:txBody>
              <a:bodyPr wrap="non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7" name="品 15"/>
              <p:cNvSpPr txBox="1"/>
              <p:nvPr>
                <p:custDataLst>
                  <p:tags r:id="rId3"/>
                </p:custDataLst>
              </p:nvPr>
            </p:nvSpPr>
            <p:spPr>
              <a:xfrm>
                <a:off x="2172026" y="4971733"/>
                <a:ext cx="2193619" cy="494104"/>
              </a:xfrm>
              <a:prstGeom prst="rect">
                <a:avLst/>
              </a:prstGeom>
              <a:noFill/>
            </p:spPr>
            <p:txBody>
              <a:bodyPr wrap="square"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
        <p:nvSpPr>
          <p:cNvPr id="18" name="文本框 29"/>
          <p:cNvSpPr txBox="1"/>
          <p:nvPr/>
        </p:nvSpPr>
        <p:spPr>
          <a:xfrm>
            <a:off x="1196245" y="2093097"/>
            <a:ext cx="4109061" cy="523220"/>
          </a:xfrm>
          <a:prstGeom prst="rect">
            <a:avLst/>
          </a:prstGeom>
          <a:noFill/>
        </p:spPr>
        <p:txBody>
          <a:bodyPr wrap="square" rtlCol="0">
            <a:spAutoFit/>
          </a:bodyPr>
          <a:lstStyle/>
          <a:p>
            <a:r>
              <a:rPr lang="zh-CN" altLang="en-US" sz="2800" b="1" dirty="0">
                <a:solidFill>
                  <a:srgbClr val="68B9A8"/>
                </a:solidFill>
                <a:latin typeface="微软雅黑" panose="020B0503020204020204" pitchFamily="34" charset="-122"/>
                <a:ea typeface="微软雅黑" panose="020B0503020204020204" pitchFamily="34" charset="-122"/>
              </a:rPr>
              <a:t>加入你的标题描述</a:t>
            </a:r>
            <a:endParaRPr lang="en-US" altLang="zh-CN" sz="2800" b="1" dirty="0">
              <a:solidFill>
                <a:srgbClr val="68B9A8"/>
              </a:solidFill>
              <a:latin typeface="微软雅黑" panose="020B0503020204020204" pitchFamily="34" charset="-122"/>
              <a:ea typeface="微软雅黑" panose="020B0503020204020204" pitchFamily="34" charset="-122"/>
            </a:endParaRPr>
          </a:p>
        </p:txBody>
      </p:sp>
      <p:sp>
        <p:nvSpPr>
          <p:cNvPr id="19" name="文本框 30"/>
          <p:cNvSpPr txBox="1"/>
          <p:nvPr/>
        </p:nvSpPr>
        <p:spPr>
          <a:xfrm>
            <a:off x="1196245" y="2739428"/>
            <a:ext cx="4728747" cy="2492990"/>
          </a:xfrm>
          <a:prstGeom prst="rect">
            <a:avLst/>
          </a:prstGeom>
          <a:noFill/>
          <a:effectLst/>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250"/>
                                        <p:tgtEl>
                                          <p:spTgt spid="18"/>
                                        </p:tgtEl>
                                      </p:cBhvr>
                                    </p:animEffect>
                                    <p:anim calcmode="lin" valueType="num">
                                      <p:cBhvr>
                                        <p:cTn id="18" dur="250" fill="hold"/>
                                        <p:tgtEl>
                                          <p:spTgt spid="18"/>
                                        </p:tgtEl>
                                        <p:attrNameLst>
                                          <p:attrName>ppt_x</p:attrName>
                                        </p:attrNameLst>
                                      </p:cBhvr>
                                      <p:tavLst>
                                        <p:tav tm="0">
                                          <p:val>
                                            <p:strVal val="#ppt_x"/>
                                          </p:val>
                                        </p:tav>
                                        <p:tav tm="100000">
                                          <p:val>
                                            <p:strVal val="#ppt_x"/>
                                          </p:val>
                                        </p:tav>
                                      </p:tavLst>
                                    </p:anim>
                                    <p:anim calcmode="lin" valueType="num">
                                      <p:cBhvr>
                                        <p:cTn id="19" dur="25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50"/>
                                        <p:tgtEl>
                                          <p:spTgt spid="19"/>
                                        </p:tgtEl>
                                      </p:cBhvr>
                                    </p:animEffect>
                                    <p:anim calcmode="lin" valueType="num">
                                      <p:cBhvr>
                                        <p:cTn id="24" dur="250" fill="hold"/>
                                        <p:tgtEl>
                                          <p:spTgt spid="19"/>
                                        </p:tgtEl>
                                        <p:attrNameLst>
                                          <p:attrName>ppt_x</p:attrName>
                                        </p:attrNameLst>
                                      </p:cBhvr>
                                      <p:tavLst>
                                        <p:tav tm="0">
                                          <p:val>
                                            <p:strVal val="#ppt_x"/>
                                          </p:val>
                                        </p:tav>
                                        <p:tav tm="100000">
                                          <p:val>
                                            <p:strVal val="#ppt_x"/>
                                          </p:val>
                                        </p:tav>
                                      </p:tavLst>
                                    </p:anim>
                                    <p:anim calcmode="lin" valueType="num">
                                      <p:cBhvr>
                                        <p:cTn id="25"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6071351" y="2252943"/>
            <a:ext cx="4957608" cy="2872916"/>
            <a:chOff x="1567491" y="2848860"/>
            <a:chExt cx="5311411" cy="2750806"/>
          </a:xfrm>
          <a:solidFill>
            <a:srgbClr val="68B9A8"/>
          </a:solidFill>
        </p:grpSpPr>
        <p:sp>
          <p:nvSpPr>
            <p:cNvPr id="7" name="圆角矩形 25"/>
            <p:cNvSpPr/>
            <p:nvPr/>
          </p:nvSpPr>
          <p:spPr>
            <a:xfrm>
              <a:off x="1567491" y="2848860"/>
              <a:ext cx="4507508" cy="492758"/>
            </a:xfrm>
            <a:prstGeom prst="roundRect">
              <a:avLst>
                <a:gd name="adj" fmla="val 206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r"/>
              <a:endParaRPr lang="zh-CN" altLang="en-US" sz="1600">
                <a:solidFill>
                  <a:schemeClr val="tx1">
                    <a:lumMod val="75000"/>
                    <a:lumOff val="25000"/>
                  </a:schemeClr>
                </a:solidFill>
              </a:endParaRPr>
            </a:p>
          </p:txBody>
        </p:sp>
        <p:sp>
          <p:nvSpPr>
            <p:cNvPr id="9" name="Freeform 5"/>
            <p:cNvSpPr/>
            <p:nvPr/>
          </p:nvSpPr>
          <p:spPr bwMode="auto">
            <a:xfrm flipH="1">
              <a:off x="6277505" y="2900572"/>
              <a:ext cx="601397" cy="2651102"/>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grpFill/>
            <a:ln>
              <a:noFill/>
            </a:ln>
          </p:spPr>
          <p:txBody>
            <a:bodyPr vert="horz" wrap="square" lIns="182459" tIns="91230" rIns="182459" bIns="91230" numCol="1" anchor="t" anchorCtr="0" compatLnSpc="1"/>
            <a:lstStyle/>
            <a:p>
              <a:pPr algn="r"/>
              <a:endParaRPr lang="zh-CN" altLang="en-US" sz="1600"/>
            </a:p>
          </p:txBody>
        </p:sp>
        <p:sp>
          <p:nvSpPr>
            <p:cNvPr id="10" name="圆角矩形 27"/>
            <p:cNvSpPr/>
            <p:nvPr/>
          </p:nvSpPr>
          <p:spPr>
            <a:xfrm>
              <a:off x="1567491" y="3594266"/>
              <a:ext cx="4507508" cy="492758"/>
            </a:xfrm>
            <a:prstGeom prst="roundRect">
              <a:avLst>
                <a:gd name="adj" fmla="val 252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r"/>
              <a:endParaRPr lang="zh-CN" altLang="en-US" sz="1600">
                <a:solidFill>
                  <a:schemeClr val="tx1">
                    <a:lumMod val="75000"/>
                    <a:lumOff val="25000"/>
                  </a:schemeClr>
                </a:solidFill>
              </a:endParaRPr>
            </a:p>
          </p:txBody>
        </p:sp>
        <p:sp>
          <p:nvSpPr>
            <p:cNvPr id="14" name="圆角矩形 28"/>
            <p:cNvSpPr/>
            <p:nvPr/>
          </p:nvSpPr>
          <p:spPr>
            <a:xfrm>
              <a:off x="1567491" y="4343302"/>
              <a:ext cx="4507508" cy="492758"/>
            </a:xfrm>
            <a:prstGeom prst="roundRect">
              <a:avLst>
                <a:gd name="adj" fmla="val 252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r"/>
              <a:endParaRPr lang="zh-CN" altLang="en-US" sz="1600">
                <a:solidFill>
                  <a:schemeClr val="tx1">
                    <a:lumMod val="75000"/>
                    <a:lumOff val="25000"/>
                  </a:schemeClr>
                </a:solidFill>
              </a:endParaRPr>
            </a:p>
          </p:txBody>
        </p:sp>
        <p:sp>
          <p:nvSpPr>
            <p:cNvPr id="15" name="圆角矩形 29"/>
            <p:cNvSpPr/>
            <p:nvPr/>
          </p:nvSpPr>
          <p:spPr>
            <a:xfrm>
              <a:off x="1567491" y="5106908"/>
              <a:ext cx="4507508" cy="492758"/>
            </a:xfrm>
            <a:prstGeom prst="roundRect">
              <a:avLst>
                <a:gd name="adj" fmla="val 2682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82459" tIns="91230" rIns="182459" bIns="91230" rtlCol="0" anchor="ctr"/>
            <a:lstStyle/>
            <a:p>
              <a:pPr algn="r"/>
              <a:endParaRPr lang="zh-CN" altLang="en-US" sz="1600">
                <a:solidFill>
                  <a:schemeClr val="tx1">
                    <a:lumMod val="75000"/>
                    <a:lumOff val="25000"/>
                  </a:schemeClr>
                </a:solidFill>
              </a:endParaRPr>
            </a:p>
          </p:txBody>
        </p:sp>
        <p:sp>
          <p:nvSpPr>
            <p:cNvPr id="16" name="TextBox 30"/>
            <p:cNvSpPr txBox="1"/>
            <p:nvPr/>
          </p:nvSpPr>
          <p:spPr>
            <a:xfrm>
              <a:off x="1946626" y="2926311"/>
              <a:ext cx="4128373" cy="282908"/>
            </a:xfrm>
            <a:prstGeom prst="rect">
              <a:avLst/>
            </a:prstGeom>
            <a:grp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17" name="TextBox 31"/>
            <p:cNvSpPr txBox="1"/>
            <p:nvPr/>
          </p:nvSpPr>
          <p:spPr>
            <a:xfrm>
              <a:off x="1946626" y="3660636"/>
              <a:ext cx="4128373" cy="282908"/>
            </a:xfrm>
            <a:prstGeom prst="rect">
              <a:avLst/>
            </a:prstGeom>
            <a:grp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18" name="TextBox 32"/>
            <p:cNvSpPr txBox="1"/>
            <p:nvPr/>
          </p:nvSpPr>
          <p:spPr>
            <a:xfrm>
              <a:off x="1946626" y="4467727"/>
              <a:ext cx="4128373" cy="282908"/>
            </a:xfrm>
            <a:prstGeom prst="rect">
              <a:avLst/>
            </a:prstGeom>
            <a:grp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sp>
          <p:nvSpPr>
            <p:cNvPr id="19" name="TextBox 33"/>
            <p:cNvSpPr txBox="1"/>
            <p:nvPr/>
          </p:nvSpPr>
          <p:spPr>
            <a:xfrm>
              <a:off x="1946626" y="5173277"/>
              <a:ext cx="4128373" cy="282908"/>
            </a:xfrm>
            <a:prstGeom prst="rect">
              <a:avLst/>
            </a:prstGeom>
            <a:grp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lnSpc>
                  <a:spcPct val="120000"/>
                </a:lnSpc>
              </a:pPr>
              <a:r>
                <a:rPr lang="zh-CN" altLang="en-US" sz="1600" dirty="0">
                  <a:solidFill>
                    <a:schemeClr val="bg1"/>
                  </a:solidFill>
                </a:rPr>
                <a:t>点击输入本栏的具体的说明分项内容。</a:t>
              </a:r>
              <a:endParaRPr lang="en-US" altLang="zh-CN" sz="1600" dirty="0">
                <a:solidFill>
                  <a:schemeClr val="bg1"/>
                </a:solidFill>
              </a:endParaRPr>
            </a:p>
          </p:txBody>
        </p:sp>
      </p:grpSp>
      <p:grpSp>
        <p:nvGrpSpPr>
          <p:cNvPr id="20" name="组合 19"/>
          <p:cNvGrpSpPr/>
          <p:nvPr/>
        </p:nvGrpSpPr>
        <p:grpSpPr>
          <a:xfrm>
            <a:off x="1733267" y="2016238"/>
            <a:ext cx="3349178" cy="3350212"/>
            <a:chOff x="3575845" y="1792523"/>
            <a:chExt cx="1985962" cy="1986576"/>
          </a:xfrm>
        </p:grpSpPr>
        <p:sp>
          <p:nvSpPr>
            <p:cNvPr id="21" name="Freeform 21"/>
            <p:cNvSpPr/>
            <p:nvPr/>
          </p:nvSpPr>
          <p:spPr bwMode="auto">
            <a:xfrm>
              <a:off x="3575845" y="1792523"/>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rgbClr val="68B9A8"/>
            </a:solidFill>
            <a:ln>
              <a:noFill/>
            </a:ln>
          </p:spPr>
          <p:txBody>
            <a:bodyPr/>
            <a:lstStyle/>
            <a:p>
              <a:endParaRPr lang="zh-CN" altLang="en-US" sz="4000"/>
            </a:p>
          </p:txBody>
        </p:sp>
        <p:sp>
          <p:nvSpPr>
            <p:cNvPr id="22" name="Freeform 22"/>
            <p:cNvSpPr/>
            <p:nvPr/>
          </p:nvSpPr>
          <p:spPr bwMode="auto">
            <a:xfrm>
              <a:off x="4588670" y="1792523"/>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rgbClr val="68B9A8"/>
            </a:solidFill>
            <a:ln>
              <a:noFill/>
            </a:ln>
          </p:spPr>
          <p:txBody>
            <a:bodyPr/>
            <a:lstStyle/>
            <a:p>
              <a:endParaRPr lang="zh-CN" altLang="en-US" sz="4000" dirty="0"/>
            </a:p>
          </p:txBody>
        </p:sp>
        <p:sp>
          <p:nvSpPr>
            <p:cNvPr id="23" name="Freeform 23"/>
            <p:cNvSpPr/>
            <p:nvPr/>
          </p:nvSpPr>
          <p:spPr bwMode="auto">
            <a:xfrm>
              <a:off x="3575845" y="2805661"/>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rgbClr val="68B9A8"/>
            </a:solidFill>
            <a:ln>
              <a:noFill/>
            </a:ln>
          </p:spPr>
          <p:txBody>
            <a:bodyPr/>
            <a:lstStyle/>
            <a:p>
              <a:endParaRPr lang="zh-CN" altLang="en-US" sz="4000"/>
            </a:p>
          </p:txBody>
        </p:sp>
        <p:sp>
          <p:nvSpPr>
            <p:cNvPr id="24" name="Freeform 24"/>
            <p:cNvSpPr/>
            <p:nvPr/>
          </p:nvSpPr>
          <p:spPr bwMode="auto">
            <a:xfrm>
              <a:off x="4588670" y="2805661"/>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rgbClr val="68B9A8"/>
            </a:solidFill>
            <a:ln>
              <a:noFill/>
            </a:ln>
          </p:spPr>
          <p:txBody>
            <a:bodyPr/>
            <a:lstStyle/>
            <a:p>
              <a:endParaRPr lang="zh-CN" altLang="en-US" sz="4000"/>
            </a:p>
          </p:txBody>
        </p:sp>
        <p:sp>
          <p:nvSpPr>
            <p:cNvPr id="25" name="Rectangle 25"/>
            <p:cNvSpPr>
              <a:spLocks noChangeArrowheads="1"/>
            </p:cNvSpPr>
            <p:nvPr/>
          </p:nvSpPr>
          <p:spPr bwMode="auto">
            <a:xfrm>
              <a:off x="3952857" y="1960851"/>
              <a:ext cx="23816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S</a:t>
              </a:r>
              <a:endParaRPr lang="zh-CN" altLang="zh-CN" sz="7200" dirty="0">
                <a:latin typeface="+mj-lt"/>
              </a:endParaRPr>
            </a:p>
          </p:txBody>
        </p:sp>
        <p:sp>
          <p:nvSpPr>
            <p:cNvPr id="26" name="Rectangle 26"/>
            <p:cNvSpPr>
              <a:spLocks noChangeArrowheads="1"/>
            </p:cNvSpPr>
            <p:nvPr/>
          </p:nvSpPr>
          <p:spPr bwMode="auto">
            <a:xfrm>
              <a:off x="4804684" y="1960851"/>
              <a:ext cx="460147"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W</a:t>
              </a:r>
              <a:endParaRPr lang="zh-CN" altLang="zh-CN" sz="7200" dirty="0">
                <a:latin typeface="+mj-lt"/>
              </a:endParaRPr>
            </a:p>
          </p:txBody>
        </p:sp>
        <p:sp>
          <p:nvSpPr>
            <p:cNvPr id="27" name="Rectangle 27"/>
            <p:cNvSpPr>
              <a:spLocks noChangeArrowheads="1"/>
            </p:cNvSpPr>
            <p:nvPr/>
          </p:nvSpPr>
          <p:spPr bwMode="auto">
            <a:xfrm>
              <a:off x="3926133" y="2913644"/>
              <a:ext cx="342414"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a:solidFill>
                    <a:srgbClr val="FFFFFF"/>
                  </a:solidFill>
                  <a:latin typeface="+mj-lt"/>
                </a:rPr>
                <a:t>O</a:t>
              </a:r>
              <a:endParaRPr lang="zh-CN" altLang="zh-CN" sz="7200">
                <a:latin typeface="+mj-lt"/>
              </a:endParaRPr>
            </a:p>
          </p:txBody>
        </p:sp>
        <p:sp>
          <p:nvSpPr>
            <p:cNvPr id="28" name="Rectangle 28"/>
            <p:cNvSpPr>
              <a:spLocks noChangeArrowheads="1"/>
            </p:cNvSpPr>
            <p:nvPr/>
          </p:nvSpPr>
          <p:spPr bwMode="auto">
            <a:xfrm>
              <a:off x="4928332" y="2913644"/>
              <a:ext cx="25254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T</a:t>
              </a:r>
              <a:endParaRPr lang="zh-CN" altLang="zh-CN" sz="7200" dirty="0">
                <a:latin typeface="+mj-lt"/>
              </a:endParaRPr>
            </a:p>
          </p:txBody>
        </p:sp>
        <p:sp>
          <p:nvSpPr>
            <p:cNvPr id="29" name="椭圆 28"/>
            <p:cNvSpPr/>
            <p:nvPr/>
          </p:nvSpPr>
          <p:spPr>
            <a:xfrm>
              <a:off x="4320209" y="2536523"/>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30" name="Freeform 6"/>
            <p:cNvSpPr>
              <a:spLocks noEditPoints="1"/>
            </p:cNvSpPr>
            <p:nvPr/>
          </p:nvSpPr>
          <p:spPr bwMode="auto">
            <a:xfrm>
              <a:off x="4440358" y="2687553"/>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sz="4000"/>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cxnSp>
        <p:nvCxnSpPr>
          <p:cNvPr id="6" name="Straight Connector 13"/>
          <p:cNvCxnSpPr/>
          <p:nvPr/>
        </p:nvCxnSpPr>
        <p:spPr>
          <a:xfrm>
            <a:off x="3561559" y="1932155"/>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7" name="Straight Connector 290"/>
          <p:cNvCxnSpPr/>
          <p:nvPr/>
        </p:nvCxnSpPr>
        <p:spPr>
          <a:xfrm>
            <a:off x="3566990" y="3180227"/>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9" name="Straight Connector 292"/>
          <p:cNvCxnSpPr/>
          <p:nvPr/>
        </p:nvCxnSpPr>
        <p:spPr>
          <a:xfrm>
            <a:off x="3572421" y="4517575"/>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0" name="Straight Connector 294"/>
          <p:cNvCxnSpPr/>
          <p:nvPr/>
        </p:nvCxnSpPr>
        <p:spPr>
          <a:xfrm>
            <a:off x="8909863" y="1872189"/>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sp>
        <p:nvSpPr>
          <p:cNvPr id="14" name="TextBox 295"/>
          <p:cNvSpPr txBox="1"/>
          <p:nvPr/>
        </p:nvSpPr>
        <p:spPr>
          <a:xfrm>
            <a:off x="8996044" y="1871417"/>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cxnSp>
        <p:nvCxnSpPr>
          <p:cNvPr id="15" name="Straight Connector 296"/>
          <p:cNvCxnSpPr/>
          <p:nvPr/>
        </p:nvCxnSpPr>
        <p:spPr>
          <a:xfrm>
            <a:off x="8909863" y="3120261"/>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6" name="Straight Connector 298"/>
          <p:cNvCxnSpPr/>
          <p:nvPr/>
        </p:nvCxnSpPr>
        <p:spPr>
          <a:xfrm>
            <a:off x="8909863" y="4457610"/>
            <a:ext cx="0" cy="861807"/>
          </a:xfrm>
          <a:prstGeom prst="line">
            <a:avLst/>
          </a:prstGeom>
          <a:ln w="38100">
            <a:solidFill>
              <a:srgbClr val="68B9A8"/>
            </a:solidFill>
          </a:ln>
        </p:spPr>
        <p:style>
          <a:lnRef idx="1">
            <a:schemeClr val="accent1"/>
          </a:lnRef>
          <a:fillRef idx="0">
            <a:schemeClr val="accent1"/>
          </a:fillRef>
          <a:effectRef idx="0">
            <a:schemeClr val="accent1"/>
          </a:effectRef>
          <a:fontRef idx="minor">
            <a:schemeClr val="tx1"/>
          </a:fontRef>
        </p:style>
      </p:cxnSp>
      <p:sp>
        <p:nvSpPr>
          <p:cNvPr id="17" name="TextBox 295"/>
          <p:cNvSpPr txBox="1"/>
          <p:nvPr/>
        </p:nvSpPr>
        <p:spPr>
          <a:xfrm>
            <a:off x="8996044" y="3120261"/>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18" name="TextBox 295"/>
          <p:cNvSpPr txBox="1"/>
          <p:nvPr/>
        </p:nvSpPr>
        <p:spPr>
          <a:xfrm>
            <a:off x="8996044" y="4459706"/>
            <a:ext cx="1269930" cy="338554"/>
          </a:xfrm>
          <a:prstGeom prst="rect">
            <a:avLst/>
          </a:prstGeom>
          <a:noFill/>
        </p:spPr>
        <p:txBody>
          <a:bodyPr wrap="square" rtlCol="0">
            <a:spAutoFit/>
          </a:bodyPr>
          <a:lstStyle/>
          <a:p>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19" name="TextBox 295"/>
          <p:cNvSpPr txBox="1"/>
          <p:nvPr/>
        </p:nvSpPr>
        <p:spPr>
          <a:xfrm>
            <a:off x="1717020" y="1926767"/>
            <a:ext cx="1598315" cy="338554"/>
          </a:xfrm>
          <a:prstGeom prst="rect">
            <a:avLst/>
          </a:prstGeom>
          <a:noFill/>
        </p:spPr>
        <p:txBody>
          <a:bodyPr wrap="square" rtlCol="0">
            <a:spAutoFit/>
          </a:bodyPr>
          <a:lstStyle/>
          <a:p>
            <a:pPr algn="r"/>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0" name="TextBox 295"/>
          <p:cNvSpPr txBox="1"/>
          <p:nvPr/>
        </p:nvSpPr>
        <p:spPr>
          <a:xfrm>
            <a:off x="1717021" y="3158578"/>
            <a:ext cx="1598313" cy="338554"/>
          </a:xfrm>
          <a:prstGeom prst="rect">
            <a:avLst/>
          </a:prstGeom>
          <a:noFill/>
        </p:spPr>
        <p:txBody>
          <a:bodyPr wrap="square" rtlCol="0">
            <a:spAutoFit/>
          </a:bodyPr>
          <a:lstStyle/>
          <a:p>
            <a:pPr algn="r"/>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1" name="TextBox 295"/>
          <p:cNvSpPr txBox="1"/>
          <p:nvPr/>
        </p:nvSpPr>
        <p:spPr>
          <a:xfrm>
            <a:off x="2057951" y="4500020"/>
            <a:ext cx="1257383" cy="338554"/>
          </a:xfrm>
          <a:prstGeom prst="rect">
            <a:avLst/>
          </a:prstGeom>
          <a:noFill/>
        </p:spPr>
        <p:txBody>
          <a:bodyPr wrap="square" rtlCol="0">
            <a:spAutoFit/>
          </a:bodyPr>
          <a:lstStyle/>
          <a:p>
            <a:pPr algn="r"/>
            <a:r>
              <a:rPr lang="zh-CN" altLang="en-US" sz="1600" b="1" dirty="0">
                <a:solidFill>
                  <a:schemeClr val="bg1">
                    <a:lumMod val="50000"/>
                  </a:schemeClr>
                </a:solidFill>
                <a:latin typeface="Roboto Condensed" panose="02000000000000000000" pitchFamily="2" charset="0"/>
                <a:ea typeface="Roboto Condensed" panose="02000000000000000000" pitchFamily="2" charset="0"/>
              </a:rPr>
              <a:t>加入标题</a:t>
            </a:r>
            <a:endParaRPr lang="fr-FR" altLang="zh-CN"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2" name="Rectángulo 25"/>
          <p:cNvSpPr/>
          <p:nvPr/>
        </p:nvSpPr>
        <p:spPr>
          <a:xfrm>
            <a:off x="1695990" y="2224870"/>
            <a:ext cx="1876431" cy="645160"/>
          </a:xfrm>
          <a:prstGeom prst="rect">
            <a:avLst/>
          </a:prstGeom>
        </p:spPr>
        <p:txBody>
          <a:bodyPr wrap="square">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Rectángulo 26"/>
          <p:cNvSpPr/>
          <p:nvPr/>
        </p:nvSpPr>
        <p:spPr>
          <a:xfrm>
            <a:off x="8986252" y="3450565"/>
            <a:ext cx="1997014"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Rectángulo 27"/>
          <p:cNvSpPr/>
          <p:nvPr/>
        </p:nvSpPr>
        <p:spPr>
          <a:xfrm>
            <a:off x="8986252" y="4788029"/>
            <a:ext cx="1997014"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Rectángulo 28"/>
          <p:cNvSpPr/>
          <p:nvPr/>
        </p:nvSpPr>
        <p:spPr>
          <a:xfrm>
            <a:off x="8996044" y="2202361"/>
            <a:ext cx="1997014"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6" name="Rectángulo 29"/>
          <p:cNvSpPr/>
          <p:nvPr/>
        </p:nvSpPr>
        <p:spPr>
          <a:xfrm>
            <a:off x="1695990" y="3451613"/>
            <a:ext cx="1876431" cy="645160"/>
          </a:xfrm>
          <a:prstGeom prst="rect">
            <a:avLst/>
          </a:prstGeom>
        </p:spPr>
        <p:txBody>
          <a:bodyPr wrap="square">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Rectángulo 30"/>
          <p:cNvSpPr/>
          <p:nvPr/>
        </p:nvSpPr>
        <p:spPr>
          <a:xfrm>
            <a:off x="1695990" y="4796872"/>
            <a:ext cx="1876431" cy="645160"/>
          </a:xfrm>
          <a:prstGeom prst="rect">
            <a:avLst/>
          </a:prstGeom>
        </p:spPr>
        <p:txBody>
          <a:bodyPr wrap="square">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8" name="组合 27"/>
          <p:cNvGrpSpPr/>
          <p:nvPr/>
        </p:nvGrpSpPr>
        <p:grpSpPr>
          <a:xfrm>
            <a:off x="4349764" y="1875760"/>
            <a:ext cx="3877249" cy="3819814"/>
            <a:chOff x="4249978" y="1999687"/>
            <a:chExt cx="3877249" cy="3819814"/>
          </a:xfrm>
        </p:grpSpPr>
        <p:sp>
          <p:nvSpPr>
            <p:cNvPr id="29" name="Oval 59"/>
            <p:cNvSpPr/>
            <p:nvPr/>
          </p:nvSpPr>
          <p:spPr>
            <a:xfrm>
              <a:off x="5325814" y="4709383"/>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0" name="Oval 57"/>
            <p:cNvSpPr/>
            <p:nvPr/>
          </p:nvSpPr>
          <p:spPr>
            <a:xfrm>
              <a:off x="6710363" y="4208135"/>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1" name="Oval 58"/>
            <p:cNvSpPr/>
            <p:nvPr/>
          </p:nvSpPr>
          <p:spPr>
            <a:xfrm>
              <a:off x="4249978" y="3785117"/>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2" name="Oval 54"/>
            <p:cNvSpPr/>
            <p:nvPr/>
          </p:nvSpPr>
          <p:spPr>
            <a:xfrm>
              <a:off x="7017109" y="2921274"/>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3" name="Oval 53"/>
            <p:cNvSpPr/>
            <p:nvPr/>
          </p:nvSpPr>
          <p:spPr>
            <a:xfrm>
              <a:off x="5905359" y="1999687"/>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4" name="Oval 44"/>
            <p:cNvSpPr/>
            <p:nvPr/>
          </p:nvSpPr>
          <p:spPr>
            <a:xfrm>
              <a:off x="4583013" y="2392336"/>
              <a:ext cx="1110118" cy="1110118"/>
            </a:xfrm>
            <a:prstGeom prst="ellipse">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43"/>
            <p:cNvSpPr/>
            <p:nvPr/>
          </p:nvSpPr>
          <p:spPr>
            <a:xfrm>
              <a:off x="5031960" y="3143747"/>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36" name="Hexagon 45"/>
            <p:cNvSpPr/>
            <p:nvPr/>
          </p:nvSpPr>
          <p:spPr>
            <a:xfrm>
              <a:off x="6526163" y="3143747"/>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37" name="Hexagon 46"/>
            <p:cNvSpPr/>
            <p:nvPr/>
          </p:nvSpPr>
          <p:spPr>
            <a:xfrm>
              <a:off x="5785523" y="2750063"/>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38" name="Hexagon 47"/>
            <p:cNvSpPr/>
            <p:nvPr/>
          </p:nvSpPr>
          <p:spPr>
            <a:xfrm>
              <a:off x="5031960" y="3970061"/>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39" name="Hexagon 49"/>
            <p:cNvSpPr/>
            <p:nvPr/>
          </p:nvSpPr>
          <p:spPr>
            <a:xfrm>
              <a:off x="6498136" y="3945299"/>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40" name="Hexagon 51"/>
            <p:cNvSpPr/>
            <p:nvPr/>
          </p:nvSpPr>
          <p:spPr>
            <a:xfrm>
              <a:off x="5785523" y="4394014"/>
              <a:ext cx="791332" cy="68218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41" name="Freeform 62"/>
            <p:cNvSpPr>
              <a:spLocks noEditPoints="1"/>
            </p:cNvSpPr>
            <p:nvPr/>
          </p:nvSpPr>
          <p:spPr bwMode="auto">
            <a:xfrm>
              <a:off x="4966862" y="2658954"/>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69"/>
            <p:cNvSpPr/>
            <p:nvPr/>
          </p:nvSpPr>
          <p:spPr bwMode="auto">
            <a:xfrm>
              <a:off x="6370940" y="2311847"/>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3"/>
            <p:cNvSpPr>
              <a:spLocks noEditPoints="1"/>
            </p:cNvSpPr>
            <p:nvPr/>
          </p:nvSpPr>
          <p:spPr bwMode="auto">
            <a:xfrm>
              <a:off x="7427895" y="3319568"/>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57"/>
            <p:cNvSpPr>
              <a:spLocks noEditPoints="1"/>
            </p:cNvSpPr>
            <p:nvPr/>
          </p:nvSpPr>
          <p:spPr bwMode="auto">
            <a:xfrm>
              <a:off x="7120403" y="4697166"/>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83"/>
            <p:cNvSpPr>
              <a:spLocks noEditPoints="1"/>
            </p:cNvSpPr>
            <p:nvPr/>
          </p:nvSpPr>
          <p:spPr bwMode="auto">
            <a:xfrm>
              <a:off x="5727312" y="5136488"/>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0"/>
            <p:cNvSpPr>
              <a:spLocks noEditPoints="1"/>
            </p:cNvSpPr>
            <p:nvPr/>
          </p:nvSpPr>
          <p:spPr bwMode="auto">
            <a:xfrm>
              <a:off x="4561377" y="4136652"/>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文本框 49"/>
          <p:cNvSpPr txBox="1"/>
          <p:nvPr/>
        </p:nvSpPr>
        <p:spPr>
          <a:xfrm>
            <a:off x="1478425" y="1707645"/>
            <a:ext cx="2679816" cy="2677656"/>
          </a:xfrm>
          <a:prstGeom prst="rect">
            <a:avLst/>
          </a:prstGeom>
          <a:noFill/>
          <a:effectLst/>
        </p:spPr>
        <p:txBody>
          <a:bodyPr wrap="squar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7" name="组合 6"/>
          <p:cNvGrpSpPr/>
          <p:nvPr/>
        </p:nvGrpSpPr>
        <p:grpSpPr>
          <a:xfrm>
            <a:off x="4187770" y="1707648"/>
            <a:ext cx="3973009" cy="3985187"/>
            <a:chOff x="7089001" y="2083691"/>
            <a:chExt cx="3055683" cy="3681342"/>
          </a:xfrm>
        </p:grpSpPr>
        <p:sp>
          <p:nvSpPr>
            <p:cNvPr id="9" name="矩形 8"/>
            <p:cNvSpPr/>
            <p:nvPr/>
          </p:nvSpPr>
          <p:spPr>
            <a:xfrm>
              <a:off x="7089001" y="4667611"/>
              <a:ext cx="3055683" cy="1097422"/>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34"/>
            <p:cNvSpPr txBox="1"/>
            <p:nvPr/>
          </p:nvSpPr>
          <p:spPr>
            <a:xfrm>
              <a:off x="7781295" y="4854953"/>
              <a:ext cx="165333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4" name="Rectangle 13" descr="FD1DDF730CE4456e89755B07FE1653D0# #Rectangle 13"/>
            <p:cNvSpPr>
              <a:spLocks noChangeArrowheads="1"/>
            </p:cNvSpPr>
            <p:nvPr/>
          </p:nvSpPr>
          <p:spPr bwMode="auto">
            <a:xfrm>
              <a:off x="7826717" y="5347775"/>
              <a:ext cx="174979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dirty="0">
                  <a:solidFill>
                    <a:schemeClr val="bg1"/>
                  </a:solidFill>
                  <a:latin typeface="微软雅黑" panose="020B0503020204020204" pitchFamily="34" charset="-122"/>
                  <a:ea typeface="微软雅黑" panose="020B0503020204020204" pitchFamily="34" charset="-122"/>
                </a:rPr>
                <a:t>此处添加简短文字说明。</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7089001" y="2083691"/>
              <a:ext cx="3055682" cy="253907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6" name="文本框 49"/>
          <p:cNvSpPr txBox="1"/>
          <p:nvPr/>
        </p:nvSpPr>
        <p:spPr>
          <a:xfrm>
            <a:off x="8381217" y="1707644"/>
            <a:ext cx="2679816" cy="2677656"/>
          </a:xfrm>
          <a:prstGeom prst="rect">
            <a:avLst/>
          </a:prstGeom>
          <a:noFill/>
          <a:effectLst/>
        </p:spPr>
        <p:txBody>
          <a:bodyPr wrap="square" rtlCol="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304207" y="1449822"/>
            <a:ext cx="5390714" cy="5390716"/>
            <a:chOff x="2699792" y="915566"/>
            <a:chExt cx="4032448" cy="4032448"/>
          </a:xfrm>
          <a:solidFill>
            <a:srgbClr val="2AAFA0"/>
          </a:solidFill>
        </p:grpSpPr>
        <p:sp>
          <p:nvSpPr>
            <p:cNvPr id="7" name="饼形 10"/>
            <p:cNvSpPr/>
            <p:nvPr/>
          </p:nvSpPr>
          <p:spPr>
            <a:xfrm>
              <a:off x="3854494" y="2067694"/>
              <a:ext cx="1872208" cy="1872208"/>
            </a:xfrm>
            <a:prstGeom prst="pie">
              <a:avLst>
                <a:gd name="adj1" fmla="val 0"/>
                <a:gd name="adj2" fmla="val 5433853"/>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饼形 11"/>
            <p:cNvSpPr/>
            <p:nvPr/>
          </p:nvSpPr>
          <p:spPr>
            <a:xfrm flipH="1">
              <a:off x="3201274" y="1486482"/>
              <a:ext cx="3029484" cy="3029484"/>
            </a:xfrm>
            <a:prstGeom prst="pie">
              <a:avLst>
                <a:gd name="adj1" fmla="val 0"/>
                <a:gd name="adj2" fmla="val 5433853"/>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12"/>
            <p:cNvSpPr/>
            <p:nvPr/>
          </p:nvSpPr>
          <p:spPr>
            <a:xfrm flipV="1">
              <a:off x="3565852" y="1709922"/>
              <a:ext cx="2448882" cy="2448882"/>
            </a:xfrm>
            <a:prstGeom prst="pie">
              <a:avLst>
                <a:gd name="adj1" fmla="val 0"/>
                <a:gd name="adj2" fmla="val 5433853"/>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饼形 13"/>
            <p:cNvSpPr/>
            <p:nvPr/>
          </p:nvSpPr>
          <p:spPr>
            <a:xfrm flipH="1" flipV="1">
              <a:off x="2699792" y="915566"/>
              <a:ext cx="4032448" cy="4032448"/>
            </a:xfrm>
            <a:prstGeom prst="pie">
              <a:avLst>
                <a:gd name="adj1" fmla="val 0"/>
                <a:gd name="adj2" fmla="val 5433853"/>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TextBox 26"/>
            <p:cNvSpPr txBox="1"/>
            <p:nvPr/>
          </p:nvSpPr>
          <p:spPr>
            <a:xfrm>
              <a:off x="4785310" y="3144209"/>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 name="TextBox 27"/>
            <p:cNvSpPr txBox="1"/>
            <p:nvPr/>
          </p:nvSpPr>
          <p:spPr>
            <a:xfrm>
              <a:off x="4785310" y="2243066"/>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TextBox 28"/>
            <p:cNvSpPr txBox="1"/>
            <p:nvPr/>
          </p:nvSpPr>
          <p:spPr>
            <a:xfrm>
              <a:off x="3302169" y="2074871"/>
              <a:ext cx="1083680" cy="591098"/>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45%</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8" name="TextBox 29"/>
            <p:cNvSpPr txBox="1"/>
            <p:nvPr/>
          </p:nvSpPr>
          <p:spPr>
            <a:xfrm>
              <a:off x="3678763" y="3150950"/>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36%</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377299" y="2125092"/>
            <a:ext cx="5000755" cy="3328029"/>
            <a:chOff x="2313611" y="2337969"/>
            <a:chExt cx="5314632" cy="3536914"/>
          </a:xfrm>
        </p:grpSpPr>
        <p:sp>
          <p:nvSpPr>
            <p:cNvPr id="20" name="圆角矩形 9"/>
            <p:cNvSpPr/>
            <p:nvPr/>
          </p:nvSpPr>
          <p:spPr>
            <a:xfrm>
              <a:off x="2313611" y="2453266"/>
              <a:ext cx="1925001" cy="521109"/>
            </a:xfrm>
            <a:prstGeom prst="round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noProof="1">
                <a:solidFill>
                  <a:schemeClr val="bg1"/>
                </a:solidFill>
                <a:latin typeface="微软雅黑" panose="020B0503020204020204" pitchFamily="34" charset="-122"/>
                <a:ea typeface="微软雅黑" panose="020B0503020204020204" pitchFamily="34" charset="-122"/>
              </a:endParaRPr>
            </a:p>
          </p:txBody>
        </p:sp>
        <p:sp>
          <p:nvSpPr>
            <p:cNvPr id="21" name="圆角矩形 10"/>
            <p:cNvSpPr/>
            <p:nvPr/>
          </p:nvSpPr>
          <p:spPr>
            <a:xfrm>
              <a:off x="2313611" y="3308163"/>
              <a:ext cx="1925001" cy="522179"/>
            </a:xfrm>
            <a:prstGeom prst="round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noProof="1">
                <a:solidFill>
                  <a:schemeClr val="bg1"/>
                </a:solidFill>
                <a:latin typeface="微软雅黑" panose="020B0503020204020204" pitchFamily="34" charset="-122"/>
                <a:ea typeface="微软雅黑" panose="020B0503020204020204" pitchFamily="34" charset="-122"/>
              </a:endParaRPr>
            </a:p>
          </p:txBody>
        </p:sp>
        <p:sp>
          <p:nvSpPr>
            <p:cNvPr id="22" name="圆角矩形 11"/>
            <p:cNvSpPr/>
            <p:nvPr/>
          </p:nvSpPr>
          <p:spPr>
            <a:xfrm>
              <a:off x="2313611" y="4241118"/>
              <a:ext cx="1925001" cy="522179"/>
            </a:xfrm>
            <a:prstGeom prst="round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noProof="1">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2632826" y="2507838"/>
              <a:ext cx="1286571" cy="425223"/>
            </a:xfrm>
            <a:prstGeom prst="rect">
              <a:avLst/>
            </a:prstGeom>
          </p:spPr>
          <p:txBody>
            <a:bodyPr wrap="none">
              <a:spAutoFit/>
            </a:bodyPr>
            <a:lstStyle/>
            <a:p>
              <a:pPr lvl="0" algn="ctr"/>
              <a:r>
                <a:rPr lang="zh-CN" altLang="en-US" sz="2000" noProof="1">
                  <a:solidFill>
                    <a:schemeClr val="bg1"/>
                  </a:solidFill>
                  <a:latin typeface="微软雅黑" panose="020B0503020204020204" pitchFamily="34" charset="-122"/>
                  <a:ea typeface="微软雅黑" panose="020B0503020204020204" pitchFamily="34" charset="-122"/>
                </a:rPr>
                <a:t>加入标题</a:t>
              </a:r>
            </a:p>
          </p:txBody>
        </p:sp>
        <p:sp>
          <p:nvSpPr>
            <p:cNvPr id="24" name="文本框 60"/>
            <p:cNvSpPr>
              <a:spLocks noChangeArrowheads="1"/>
            </p:cNvSpPr>
            <p:nvPr/>
          </p:nvSpPr>
          <p:spPr bwMode="auto">
            <a:xfrm>
              <a:off x="4591997" y="2337969"/>
              <a:ext cx="3022506" cy="78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文本框 60"/>
            <p:cNvSpPr>
              <a:spLocks noChangeArrowheads="1"/>
            </p:cNvSpPr>
            <p:nvPr/>
          </p:nvSpPr>
          <p:spPr bwMode="auto">
            <a:xfrm>
              <a:off x="4605737" y="3192865"/>
              <a:ext cx="3022506" cy="78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6" name="文本框 60"/>
            <p:cNvSpPr>
              <a:spLocks noChangeArrowheads="1"/>
            </p:cNvSpPr>
            <p:nvPr/>
          </p:nvSpPr>
          <p:spPr bwMode="auto">
            <a:xfrm>
              <a:off x="4591998" y="4125821"/>
              <a:ext cx="3022506" cy="78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矩形 26"/>
            <p:cNvSpPr/>
            <p:nvPr/>
          </p:nvSpPr>
          <p:spPr>
            <a:xfrm>
              <a:off x="2632824" y="3362715"/>
              <a:ext cx="1286571" cy="425223"/>
            </a:xfrm>
            <a:prstGeom prst="rect">
              <a:avLst/>
            </a:prstGeom>
          </p:spPr>
          <p:txBody>
            <a:bodyPr wrap="none">
              <a:spAutoFit/>
            </a:bodyPr>
            <a:lstStyle/>
            <a:p>
              <a:pPr lvl="0" algn="ctr"/>
              <a:r>
                <a:rPr lang="zh-CN" altLang="en-US" sz="2000" noProof="1">
                  <a:solidFill>
                    <a:schemeClr val="bg1"/>
                  </a:solidFill>
                  <a:latin typeface="微软雅黑" panose="020B0503020204020204" pitchFamily="34" charset="-122"/>
                  <a:ea typeface="微软雅黑" panose="020B0503020204020204" pitchFamily="34" charset="-122"/>
                </a:rPr>
                <a:t>加入标题</a:t>
              </a:r>
            </a:p>
          </p:txBody>
        </p:sp>
        <p:sp>
          <p:nvSpPr>
            <p:cNvPr id="28" name="矩形 27"/>
            <p:cNvSpPr/>
            <p:nvPr/>
          </p:nvSpPr>
          <p:spPr>
            <a:xfrm>
              <a:off x="2632824" y="4298880"/>
              <a:ext cx="1286571" cy="425223"/>
            </a:xfrm>
            <a:prstGeom prst="rect">
              <a:avLst/>
            </a:prstGeom>
          </p:spPr>
          <p:txBody>
            <a:bodyPr wrap="none">
              <a:spAutoFit/>
            </a:bodyPr>
            <a:lstStyle/>
            <a:p>
              <a:pPr lvl="0" algn="ctr"/>
              <a:r>
                <a:rPr lang="zh-CN" altLang="en-US" sz="2000" noProof="1">
                  <a:solidFill>
                    <a:schemeClr val="bg1"/>
                  </a:solidFill>
                  <a:latin typeface="微软雅黑" panose="020B0503020204020204" pitchFamily="34" charset="-122"/>
                  <a:ea typeface="微软雅黑" panose="020B0503020204020204" pitchFamily="34" charset="-122"/>
                </a:rPr>
                <a:t>加入标题</a:t>
              </a:r>
            </a:p>
          </p:txBody>
        </p:sp>
        <p:sp>
          <p:nvSpPr>
            <p:cNvPr id="29" name="圆角矩形 11"/>
            <p:cNvSpPr/>
            <p:nvPr/>
          </p:nvSpPr>
          <p:spPr>
            <a:xfrm>
              <a:off x="2313611" y="5206670"/>
              <a:ext cx="1925001" cy="522179"/>
            </a:xfrm>
            <a:prstGeom prst="round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200" noProof="1">
                <a:solidFill>
                  <a:schemeClr val="bg1"/>
                </a:solidFill>
                <a:latin typeface="微软雅黑" panose="020B0503020204020204" pitchFamily="34" charset="-122"/>
                <a:ea typeface="微软雅黑" panose="020B0503020204020204" pitchFamily="34" charset="-122"/>
              </a:endParaRPr>
            </a:p>
          </p:txBody>
        </p:sp>
        <p:sp>
          <p:nvSpPr>
            <p:cNvPr id="30" name="文本框 60"/>
            <p:cNvSpPr>
              <a:spLocks noChangeArrowheads="1"/>
            </p:cNvSpPr>
            <p:nvPr/>
          </p:nvSpPr>
          <p:spPr bwMode="auto">
            <a:xfrm>
              <a:off x="4591998" y="5091375"/>
              <a:ext cx="3022506" cy="78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矩形 30"/>
            <p:cNvSpPr/>
            <p:nvPr/>
          </p:nvSpPr>
          <p:spPr>
            <a:xfrm>
              <a:off x="2632824" y="5264432"/>
              <a:ext cx="1286571" cy="425223"/>
            </a:xfrm>
            <a:prstGeom prst="rect">
              <a:avLst/>
            </a:prstGeom>
          </p:spPr>
          <p:txBody>
            <a:bodyPr wrap="none">
              <a:spAutoFit/>
            </a:bodyPr>
            <a:lstStyle/>
            <a:p>
              <a:pPr lvl="0" algn="ctr"/>
              <a:r>
                <a:rPr lang="zh-CN" altLang="en-US" sz="2000" noProof="1">
                  <a:solidFill>
                    <a:schemeClr val="bg1"/>
                  </a:solidFill>
                  <a:latin typeface="微软雅黑" panose="020B0503020204020204" pitchFamily="34" charset="-122"/>
                  <a:ea typeface="微软雅黑" panose="020B0503020204020204" pitchFamily="34" charset="-122"/>
                </a:rPr>
                <a:t>加入标题</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750"/>
                                        <p:tgtEl>
                                          <p:spTgt spid="19"/>
                                        </p:tgtEl>
                                      </p:cBhvr>
                                    </p:animEffect>
                                    <p:anim calcmode="lin" valueType="num">
                                      <p:cBhvr>
                                        <p:cTn id="18" dur="750" fill="hold"/>
                                        <p:tgtEl>
                                          <p:spTgt spid="19"/>
                                        </p:tgtEl>
                                        <p:attrNameLst>
                                          <p:attrName>ppt_x</p:attrName>
                                        </p:attrNameLst>
                                      </p:cBhvr>
                                      <p:tavLst>
                                        <p:tav tm="0">
                                          <p:val>
                                            <p:strVal val="#ppt_x"/>
                                          </p:val>
                                        </p:tav>
                                        <p:tav tm="100000">
                                          <p:val>
                                            <p:strVal val="#ppt_x"/>
                                          </p:val>
                                        </p:tav>
                                      </p:tavLst>
                                    </p:anim>
                                    <p:anim calcmode="lin" valueType="num">
                                      <p:cBhvr>
                                        <p:cTn id="19"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2996883" y="2241845"/>
            <a:ext cx="2714994" cy="1258716"/>
            <a:chOff x="3238500" y="3079008"/>
            <a:chExt cx="5729514" cy="865420"/>
          </a:xfrm>
        </p:grpSpPr>
        <p:sp>
          <p:nvSpPr>
            <p:cNvPr id="14" name="文本框 283"/>
            <p:cNvSpPr txBox="1"/>
            <p:nvPr/>
          </p:nvSpPr>
          <p:spPr>
            <a:xfrm rot="16200000">
              <a:off x="5772694" y="890797"/>
              <a:ext cx="634828" cy="5231478"/>
            </a:xfrm>
            <a:prstGeom prst="rect">
              <a:avLst/>
            </a:prstGeom>
            <a:noFill/>
          </p:spPr>
          <p:txBody>
            <a:bodyPr vert="eaVert" wrap="square" rtlCol="0">
              <a:spAutoFit/>
            </a:bodyPr>
            <a:lstStyle/>
            <a:p>
              <a:pPr algn="ctr"/>
              <a:r>
                <a:rPr lang="zh-CN" altLang="en-US" sz="4800" spc="600" dirty="0">
                  <a:solidFill>
                    <a:srgbClr val="68B9A8"/>
                  </a:solidFill>
                  <a:latin typeface="华文新魏" panose="02010800040101010101" pitchFamily="2" charset="-122"/>
                  <a:ea typeface="华文新魏" panose="02010800040101010101" pitchFamily="2" charset="-122"/>
                </a:rPr>
                <a:t>第二节</a:t>
              </a:r>
            </a:p>
          </p:txBody>
        </p:sp>
        <p:grpSp>
          <p:nvGrpSpPr>
            <p:cNvPr id="15" name="组合 14"/>
            <p:cNvGrpSpPr/>
            <p:nvPr/>
          </p:nvGrpSpPr>
          <p:grpSpPr>
            <a:xfrm>
              <a:off x="3238500" y="3079008"/>
              <a:ext cx="5729514" cy="865420"/>
              <a:chOff x="3200400" y="3079008"/>
              <a:chExt cx="5729514" cy="865420"/>
            </a:xfrm>
          </p:grpSpPr>
          <p:cxnSp>
            <p:nvCxnSpPr>
              <p:cNvPr id="16" name="直接连接符 15"/>
              <p:cNvCxnSpPr/>
              <p:nvPr/>
            </p:nvCxnSpPr>
            <p:spPr>
              <a:xfrm>
                <a:off x="3214914" y="307900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00400" y="394442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22" name="标题 1"/>
          <p:cNvSpPr txBox="1"/>
          <p:nvPr/>
        </p:nvSpPr>
        <p:spPr>
          <a:xfrm>
            <a:off x="5356622" y="2177591"/>
            <a:ext cx="3458550" cy="829469"/>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200" dirty="0">
                <a:solidFill>
                  <a:srgbClr val="68B9A8"/>
                </a:solidFill>
                <a:latin typeface="华文新魏" panose="02010800040101010101" pitchFamily="2" charset="-122"/>
                <a:ea typeface="华文新魏" panose="02010800040101010101" pitchFamily="2" charset="-122"/>
              </a:rPr>
              <a:t>教学方案介绍</a:t>
            </a:r>
          </a:p>
        </p:txBody>
      </p:sp>
      <p:sp>
        <p:nvSpPr>
          <p:cNvPr id="23" name="副标题 2"/>
          <p:cNvSpPr txBox="1"/>
          <p:nvPr/>
        </p:nvSpPr>
        <p:spPr>
          <a:xfrm>
            <a:off x="5486162" y="3106231"/>
            <a:ext cx="3260430" cy="324827"/>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简洁大气</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易编辑</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任意替换内容</a:t>
            </a:r>
          </a:p>
        </p:txBody>
      </p:sp>
      <p:cxnSp>
        <p:nvCxnSpPr>
          <p:cNvPr id="24" name="直接连接符 23"/>
          <p:cNvCxnSpPr/>
          <p:nvPr/>
        </p:nvCxnSpPr>
        <p:spPr>
          <a:xfrm>
            <a:off x="5538572" y="3006382"/>
            <a:ext cx="3177540" cy="0"/>
          </a:xfrm>
          <a:prstGeom prst="line">
            <a:avLst/>
          </a:prstGeom>
          <a:ln w="3175">
            <a:solidFill>
              <a:srgbClr val="68B9A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strVal val="#ppt_x"/>
                                          </p:val>
                                        </p:tav>
                                        <p:tav tm="100000">
                                          <p:val>
                                            <p:strVal val="#ppt_x"/>
                                          </p:val>
                                        </p:tav>
                                      </p:tavLst>
                                    </p:anim>
                                    <p:anim calcmode="lin" valueType="num">
                                      <p:cBhvr>
                                        <p:cTn id="24" dur="5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anim calcmode="lin" valueType="num">
                                      <p:cBhvr>
                                        <p:cTn id="35" dur="500" fill="hold"/>
                                        <p:tgtEl>
                                          <p:spTgt spid="23"/>
                                        </p:tgtEl>
                                        <p:attrNameLst>
                                          <p:attrName>ppt_x</p:attrName>
                                        </p:attrNameLst>
                                      </p:cBhvr>
                                      <p:tavLst>
                                        <p:tav tm="0">
                                          <p:val>
                                            <p:strVal val="#ppt_x"/>
                                          </p:val>
                                        </p:tav>
                                        <p:tav tm="100000">
                                          <p:val>
                                            <p:strVal val="#ppt_x"/>
                                          </p:val>
                                        </p:tav>
                                      </p:tavLst>
                                    </p:anim>
                                    <p:anim calcmode="lin" valueType="num">
                                      <p:cBhvr>
                                        <p:cTn id="36"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矩形 10"/>
          <p:cNvSpPr>
            <a:spLocks noChangeArrowheads="1"/>
          </p:cNvSpPr>
          <p:nvPr/>
        </p:nvSpPr>
        <p:spPr bwMode="auto">
          <a:xfrm>
            <a:off x="1066800" y="1508872"/>
            <a:ext cx="4937039" cy="3790488"/>
          </a:xfrm>
          <a:prstGeom prst="rect">
            <a:avLst/>
          </a:prstGeom>
          <a:blipFill dpi="0" rotWithShape="1">
            <a:blip r:embed="rId3"/>
            <a:srcRect/>
            <a:stretch>
              <a:fillRect/>
            </a:stretch>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7" name="矩形 6"/>
          <p:cNvSpPr/>
          <p:nvPr/>
        </p:nvSpPr>
        <p:spPr>
          <a:xfrm>
            <a:off x="1066800" y="5480614"/>
            <a:ext cx="4937039" cy="628798"/>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圆角矩形 44"/>
          <p:cNvSpPr/>
          <p:nvPr/>
        </p:nvSpPr>
        <p:spPr bwMode="auto">
          <a:xfrm>
            <a:off x="6335041" y="3931995"/>
            <a:ext cx="5050388" cy="959035"/>
          </a:xfrm>
          <a:prstGeom prst="roundRect">
            <a:avLst>
              <a:gd name="adj" fmla="val 7848"/>
            </a:avLst>
          </a:prstGeom>
          <a:noFill/>
          <a:ln w="9525" cap="flat" cmpd="sng" algn="ctr">
            <a:solidFill>
              <a:srgbClr val="68B9A8"/>
            </a:solid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0" name="矩形 87"/>
          <p:cNvSpPr>
            <a:spLocks noChangeArrowheads="1"/>
          </p:cNvSpPr>
          <p:nvPr/>
        </p:nvSpPr>
        <p:spPr bwMode="auto">
          <a:xfrm>
            <a:off x="6450548" y="4128763"/>
            <a:ext cx="4934880" cy="523220"/>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目标内涵一</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4" name="圆角矩形 46"/>
          <p:cNvSpPr/>
          <p:nvPr/>
        </p:nvSpPr>
        <p:spPr bwMode="auto">
          <a:xfrm>
            <a:off x="6335041" y="5084123"/>
            <a:ext cx="5050388" cy="959035"/>
          </a:xfrm>
          <a:prstGeom prst="roundRect">
            <a:avLst>
              <a:gd name="adj" fmla="val 7848"/>
            </a:avLst>
          </a:prstGeom>
          <a:noFill/>
          <a:ln w="9525" cap="flat" cmpd="sng" algn="ctr">
            <a:solidFill>
              <a:srgbClr val="68B9A8"/>
            </a:solid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5" name="矩形 87"/>
          <p:cNvSpPr>
            <a:spLocks noChangeArrowheads="1"/>
          </p:cNvSpPr>
          <p:nvPr/>
        </p:nvSpPr>
        <p:spPr bwMode="auto">
          <a:xfrm>
            <a:off x="6450548" y="529936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ctr" hangingPunct="0">
              <a:buClr>
                <a:srgbClr val="FF0000"/>
              </a:buClr>
              <a:buSzPct val="70000"/>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目标内涵一</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6" name="圆角矩形 48"/>
          <p:cNvSpPr/>
          <p:nvPr/>
        </p:nvSpPr>
        <p:spPr bwMode="auto">
          <a:xfrm>
            <a:off x="6335040" y="2730790"/>
            <a:ext cx="5050388" cy="959035"/>
          </a:xfrm>
          <a:prstGeom prst="roundRect">
            <a:avLst>
              <a:gd name="adj" fmla="val 7848"/>
            </a:avLst>
          </a:prstGeom>
          <a:noFill/>
          <a:ln w="9525" cap="flat" cmpd="sng" algn="ctr">
            <a:solidFill>
              <a:srgbClr val="68B9A8"/>
            </a:solid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矩形 87"/>
          <p:cNvSpPr>
            <a:spLocks noChangeArrowheads="1"/>
          </p:cNvSpPr>
          <p:nvPr/>
        </p:nvSpPr>
        <p:spPr bwMode="auto">
          <a:xfrm>
            <a:off x="6450547" y="2978040"/>
            <a:ext cx="4756081" cy="523220"/>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目标内涵一</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8" name="圆角矩形 50"/>
          <p:cNvSpPr/>
          <p:nvPr/>
        </p:nvSpPr>
        <p:spPr bwMode="auto">
          <a:xfrm>
            <a:off x="6335041" y="1578662"/>
            <a:ext cx="5050388" cy="959035"/>
          </a:xfrm>
          <a:prstGeom prst="roundRect">
            <a:avLst>
              <a:gd name="adj" fmla="val 7848"/>
            </a:avLst>
          </a:prstGeom>
          <a:noFill/>
          <a:ln w="9525" cap="flat" cmpd="sng" algn="ctr">
            <a:solidFill>
              <a:srgbClr val="68B9A8"/>
            </a:solid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9" name="矩形 87"/>
          <p:cNvSpPr>
            <a:spLocks noChangeArrowheads="1"/>
          </p:cNvSpPr>
          <p:nvPr/>
        </p:nvSpPr>
        <p:spPr bwMode="auto">
          <a:xfrm>
            <a:off x="6526108" y="1774849"/>
            <a:ext cx="4680520" cy="523220"/>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目标内涵一</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300"/>
                                        <p:tgtEl>
                                          <p:spTgt spid="1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300"/>
                                        <p:tgtEl>
                                          <p:spTgt spid="19"/>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3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300"/>
                                        <p:tgtEl>
                                          <p:spTgt spid="16"/>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300"/>
                                        <p:tgtEl>
                                          <p:spTgt spid="1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300"/>
                                        <p:tgtEl>
                                          <p:spTgt spid="9"/>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3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4" grpId="0" animBg="1"/>
      <p:bldP spid="15" grpId="0"/>
      <p:bldP spid="16" grpId="0" animBg="1"/>
      <p:bldP spid="17" grpId="0"/>
      <p:bldP spid="18"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1249168" y="1975810"/>
            <a:ext cx="5330104" cy="4389496"/>
            <a:chOff x="3543299" y="884464"/>
            <a:chExt cx="4641850" cy="3822700"/>
          </a:xfrm>
          <a:solidFill>
            <a:srgbClr val="393836"/>
          </a:solidFill>
        </p:grpSpPr>
        <p:cxnSp>
          <p:nvCxnSpPr>
            <p:cNvPr id="7" name="Straight Connector 3"/>
            <p:cNvCxnSpPr/>
            <p:nvPr/>
          </p:nvCxnSpPr>
          <p:spPr>
            <a:xfrm flipV="1">
              <a:off x="4552949" y="1894114"/>
              <a:ext cx="800100" cy="43180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4"/>
            <p:cNvCxnSpPr/>
            <p:nvPr/>
          </p:nvCxnSpPr>
          <p:spPr>
            <a:xfrm>
              <a:off x="6362699" y="1894114"/>
              <a:ext cx="812800" cy="43180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5"/>
            <p:cNvCxnSpPr/>
            <p:nvPr/>
          </p:nvCxnSpPr>
          <p:spPr>
            <a:xfrm flipV="1">
              <a:off x="6362699" y="3335564"/>
              <a:ext cx="812800" cy="36195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4" name="Straight Connector 6"/>
            <p:cNvCxnSpPr/>
            <p:nvPr/>
          </p:nvCxnSpPr>
          <p:spPr>
            <a:xfrm flipH="1" flipV="1">
              <a:off x="4552950" y="3335564"/>
              <a:ext cx="800099" cy="36195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7"/>
            <p:cNvCxnSpPr/>
            <p:nvPr/>
          </p:nvCxnSpPr>
          <p:spPr>
            <a:xfrm>
              <a:off x="6591299" y="2827564"/>
              <a:ext cx="495300" cy="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8"/>
            <p:cNvCxnSpPr/>
            <p:nvPr/>
          </p:nvCxnSpPr>
          <p:spPr>
            <a:xfrm>
              <a:off x="4641849" y="2827564"/>
              <a:ext cx="495300" cy="0"/>
            </a:xfrm>
            <a:prstGeom prst="line">
              <a:avLst/>
            </a:prstGeom>
            <a:grpFill/>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7" name="Rounded Rectangle 10"/>
            <p:cNvSpPr/>
            <p:nvPr/>
          </p:nvSpPr>
          <p:spPr>
            <a:xfrm>
              <a:off x="5219699" y="2150004"/>
              <a:ext cx="1276350" cy="1276350"/>
            </a:xfrm>
            <a:prstGeom prst="roundRect">
              <a:avLst>
                <a:gd name="adj" fmla="val 50000"/>
              </a:avLst>
            </a:prstGeom>
            <a:solidFill>
              <a:srgbClr val="68B9A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18" name="TextBox 12"/>
            <p:cNvSpPr txBox="1"/>
            <p:nvPr/>
          </p:nvSpPr>
          <p:spPr>
            <a:xfrm>
              <a:off x="5329989" y="2496079"/>
              <a:ext cx="1056139" cy="509266"/>
            </a:xfrm>
            <a:prstGeom prst="rect">
              <a:avLst/>
            </a:prstGeom>
            <a:noFill/>
          </p:spPr>
          <p:txBody>
            <a:bodyPr wrap="square" rtlCol="0">
              <a:spAutoFit/>
            </a:bodyPr>
            <a:lstStyle/>
            <a:p>
              <a:pPr lvl="0" algn="ctr"/>
              <a:r>
                <a:rPr lang="zh-CN" altLang="en-US" sz="1600" b="1" dirty="0">
                  <a:solidFill>
                    <a:srgbClr val="FFFFFF"/>
                  </a:solidFill>
                  <a:latin typeface="Roboto condensed"/>
                  <a:cs typeface="Roboto condensed"/>
                </a:rPr>
                <a:t>加入</a:t>
              </a:r>
              <a:endParaRPr lang="en-US" altLang="zh-CN" sz="1600" b="1" dirty="0">
                <a:solidFill>
                  <a:srgbClr val="FFFFFF"/>
                </a:solidFill>
                <a:latin typeface="Roboto condensed"/>
                <a:cs typeface="Roboto condensed"/>
              </a:endParaRPr>
            </a:p>
            <a:p>
              <a:pPr lvl="0" algn="ctr"/>
              <a:r>
                <a:rPr lang="zh-CN" altLang="en-US" sz="1600" b="1" dirty="0">
                  <a:solidFill>
                    <a:srgbClr val="FFFFFF"/>
                  </a:solidFill>
                  <a:latin typeface="Roboto condensed"/>
                  <a:cs typeface="Roboto condensed"/>
                </a:rPr>
                <a:t>标题</a:t>
              </a:r>
              <a:endParaRPr lang="ko-KR" altLang="en-US" sz="1600" b="1" dirty="0">
                <a:solidFill>
                  <a:srgbClr val="FFFFFF"/>
                </a:solidFill>
                <a:latin typeface="Roboto condensed"/>
                <a:cs typeface="Roboto condensed"/>
              </a:endParaRPr>
            </a:p>
          </p:txBody>
        </p:sp>
        <p:sp>
          <p:nvSpPr>
            <p:cNvPr id="19" name="Rounded Rectangle 15"/>
            <p:cNvSpPr/>
            <p:nvPr/>
          </p:nvSpPr>
          <p:spPr>
            <a:xfrm>
              <a:off x="3543299" y="2322739"/>
              <a:ext cx="1009650" cy="1009650"/>
            </a:xfrm>
            <a:prstGeom prst="roundRect">
              <a:avLst>
                <a:gd name="adj" fmla="val 50000"/>
              </a:avLst>
            </a:prstGeom>
            <a:solidFill>
              <a:srgbClr val="68B9A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0" name="TextBox 16"/>
            <p:cNvSpPr txBox="1"/>
            <p:nvPr/>
          </p:nvSpPr>
          <p:spPr>
            <a:xfrm>
              <a:off x="3624650" y="2461155"/>
              <a:ext cx="835056" cy="509266"/>
            </a:xfrm>
            <a:prstGeom prst="rect">
              <a:avLst/>
            </a:prstGeom>
            <a:noFill/>
          </p:spPr>
          <p:txBody>
            <a:bodyPr wrap="square" rtlCol="0">
              <a:spAutoFit/>
            </a:bodyPr>
            <a:lstStyle/>
            <a:p>
              <a:pPr lvl="0" algn="ctr"/>
              <a:r>
                <a:rPr lang="zh-CN" altLang="en-US" sz="1600" b="1" dirty="0">
                  <a:solidFill>
                    <a:srgbClr val="FFFFFF"/>
                  </a:solidFill>
                  <a:latin typeface="Roboto condensed"/>
                  <a:cs typeface="Roboto condensed"/>
                </a:rPr>
                <a:t>加入</a:t>
              </a:r>
              <a:endParaRPr lang="en-US" altLang="zh-CN" sz="1600" b="1" dirty="0">
                <a:solidFill>
                  <a:srgbClr val="FFFFFF"/>
                </a:solidFill>
                <a:latin typeface="Roboto condensed"/>
                <a:cs typeface="Roboto condensed"/>
              </a:endParaRPr>
            </a:p>
            <a:p>
              <a:pPr lvl="0" algn="ctr"/>
              <a:r>
                <a:rPr lang="zh-CN" altLang="en-US" sz="1600" b="1" dirty="0">
                  <a:solidFill>
                    <a:srgbClr val="FFFFFF"/>
                  </a:solidFill>
                  <a:latin typeface="Roboto condensed"/>
                  <a:cs typeface="Roboto condensed"/>
                </a:rPr>
                <a:t>标题</a:t>
              </a:r>
              <a:endParaRPr lang="ko-KR" altLang="en-US" sz="1600" b="1" dirty="0">
                <a:solidFill>
                  <a:srgbClr val="FFFFFF"/>
                </a:solidFill>
                <a:latin typeface="Roboto condensed"/>
                <a:cs typeface="Roboto condensed"/>
              </a:endParaRPr>
            </a:p>
          </p:txBody>
        </p:sp>
        <p:sp>
          <p:nvSpPr>
            <p:cNvPr id="21" name="Rounded Rectangle 19"/>
            <p:cNvSpPr/>
            <p:nvPr/>
          </p:nvSpPr>
          <p:spPr>
            <a:xfrm>
              <a:off x="7175499" y="2325914"/>
              <a:ext cx="1009650" cy="1009650"/>
            </a:xfrm>
            <a:prstGeom prst="roundRect">
              <a:avLst>
                <a:gd name="adj" fmla="val 50000"/>
              </a:avLst>
            </a:prstGeom>
            <a:solidFill>
              <a:srgbClr val="68B9A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2" name="TextBox 20"/>
            <p:cNvSpPr txBox="1"/>
            <p:nvPr/>
          </p:nvSpPr>
          <p:spPr>
            <a:xfrm>
              <a:off x="7260669" y="2464328"/>
              <a:ext cx="835056" cy="509266"/>
            </a:xfrm>
            <a:prstGeom prst="rect">
              <a:avLst/>
            </a:prstGeom>
            <a:noFill/>
          </p:spPr>
          <p:txBody>
            <a:bodyPr wrap="square" rtlCol="0">
              <a:spAutoFit/>
            </a:bodyPr>
            <a:lstStyle/>
            <a:p>
              <a:pPr lvl="0" algn="ctr"/>
              <a:r>
                <a:rPr lang="zh-CN" altLang="en-US" sz="1600" b="1" dirty="0">
                  <a:solidFill>
                    <a:srgbClr val="FFFFFF"/>
                  </a:solidFill>
                  <a:latin typeface="Roboto condensed"/>
                  <a:cs typeface="Roboto condensed"/>
                </a:rPr>
                <a:t>加入</a:t>
              </a:r>
              <a:endParaRPr lang="en-US" altLang="zh-CN" sz="1600" b="1" dirty="0">
                <a:solidFill>
                  <a:srgbClr val="FFFFFF"/>
                </a:solidFill>
                <a:latin typeface="Roboto condensed"/>
                <a:cs typeface="Roboto condensed"/>
              </a:endParaRPr>
            </a:p>
            <a:p>
              <a:pPr lvl="0" algn="ctr"/>
              <a:r>
                <a:rPr lang="zh-CN" altLang="en-US" sz="1600" b="1" dirty="0">
                  <a:solidFill>
                    <a:srgbClr val="FFFFFF"/>
                  </a:solidFill>
                  <a:latin typeface="Roboto condensed"/>
                  <a:cs typeface="Roboto condensed"/>
                </a:rPr>
                <a:t>标题</a:t>
              </a:r>
              <a:endParaRPr lang="ko-KR" altLang="en-US" sz="1600" b="1" dirty="0">
                <a:solidFill>
                  <a:srgbClr val="FFFFFF"/>
                </a:solidFill>
                <a:latin typeface="Roboto condensed"/>
                <a:cs typeface="Roboto condensed"/>
              </a:endParaRPr>
            </a:p>
          </p:txBody>
        </p:sp>
        <p:sp>
          <p:nvSpPr>
            <p:cNvPr id="23" name="Rounded Rectangle 23"/>
            <p:cNvSpPr/>
            <p:nvPr/>
          </p:nvSpPr>
          <p:spPr>
            <a:xfrm>
              <a:off x="5353049" y="884464"/>
              <a:ext cx="1009650" cy="1009650"/>
            </a:xfrm>
            <a:prstGeom prst="roundRect">
              <a:avLst>
                <a:gd name="adj" fmla="val 50000"/>
              </a:avLst>
            </a:prstGeom>
            <a:solidFill>
              <a:srgbClr val="68B9A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4" name="TextBox 25"/>
            <p:cNvSpPr txBox="1"/>
            <p:nvPr/>
          </p:nvSpPr>
          <p:spPr>
            <a:xfrm>
              <a:off x="5423948" y="1029228"/>
              <a:ext cx="835056" cy="509266"/>
            </a:xfrm>
            <a:prstGeom prst="rect">
              <a:avLst/>
            </a:prstGeom>
            <a:noFill/>
          </p:spPr>
          <p:txBody>
            <a:bodyPr wrap="square" rtlCol="0">
              <a:spAutoFit/>
            </a:bodyPr>
            <a:lstStyle/>
            <a:p>
              <a:pPr lvl="0" algn="ctr"/>
              <a:r>
                <a:rPr lang="zh-CN" altLang="en-US" sz="1600" b="1" dirty="0">
                  <a:solidFill>
                    <a:srgbClr val="FFFFFF"/>
                  </a:solidFill>
                  <a:latin typeface="Roboto condensed"/>
                  <a:cs typeface="Roboto condensed"/>
                </a:rPr>
                <a:t>加入</a:t>
              </a:r>
              <a:endParaRPr lang="en-US" altLang="zh-CN" sz="1600" b="1" dirty="0">
                <a:solidFill>
                  <a:srgbClr val="FFFFFF"/>
                </a:solidFill>
                <a:latin typeface="Roboto condensed"/>
                <a:cs typeface="Roboto condensed"/>
              </a:endParaRPr>
            </a:p>
            <a:p>
              <a:pPr lvl="0" algn="ctr"/>
              <a:r>
                <a:rPr lang="zh-CN" altLang="en-US" sz="1600" b="1" dirty="0">
                  <a:solidFill>
                    <a:srgbClr val="FFFFFF"/>
                  </a:solidFill>
                  <a:latin typeface="Roboto condensed"/>
                  <a:cs typeface="Roboto condensed"/>
                </a:rPr>
                <a:t>标题</a:t>
              </a:r>
              <a:endParaRPr lang="ko-KR" altLang="en-US" sz="1600" b="1" dirty="0">
                <a:solidFill>
                  <a:srgbClr val="FFFFFF"/>
                </a:solidFill>
                <a:latin typeface="Roboto condensed"/>
                <a:cs typeface="Roboto condensed"/>
              </a:endParaRPr>
            </a:p>
          </p:txBody>
        </p:sp>
        <p:sp>
          <p:nvSpPr>
            <p:cNvPr id="25" name="Rounded Rectangle 28"/>
            <p:cNvSpPr/>
            <p:nvPr/>
          </p:nvSpPr>
          <p:spPr>
            <a:xfrm>
              <a:off x="5340558" y="3697514"/>
              <a:ext cx="1009650" cy="1009650"/>
            </a:xfrm>
            <a:prstGeom prst="roundRect">
              <a:avLst>
                <a:gd name="adj" fmla="val 50000"/>
              </a:avLst>
            </a:prstGeom>
            <a:solidFill>
              <a:srgbClr val="68B9A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6" name="TextBox 30"/>
            <p:cNvSpPr txBox="1"/>
            <p:nvPr/>
          </p:nvSpPr>
          <p:spPr>
            <a:xfrm>
              <a:off x="5423948" y="3867680"/>
              <a:ext cx="835056" cy="509266"/>
            </a:xfrm>
            <a:prstGeom prst="rect">
              <a:avLst/>
            </a:prstGeom>
            <a:noFill/>
          </p:spPr>
          <p:txBody>
            <a:bodyPr wrap="square" rtlCol="0">
              <a:spAutoFit/>
            </a:bodyPr>
            <a:lstStyle/>
            <a:p>
              <a:pPr lvl="0" algn="ctr"/>
              <a:r>
                <a:rPr lang="zh-CN" altLang="en-US" sz="1600" b="1" dirty="0">
                  <a:solidFill>
                    <a:srgbClr val="FFFFFF"/>
                  </a:solidFill>
                  <a:latin typeface="Roboto condensed"/>
                  <a:cs typeface="Roboto condensed"/>
                </a:rPr>
                <a:t>加入</a:t>
              </a:r>
              <a:endParaRPr lang="en-US" altLang="zh-CN" sz="1600" b="1" dirty="0">
                <a:solidFill>
                  <a:srgbClr val="FFFFFF"/>
                </a:solidFill>
                <a:latin typeface="Roboto condensed"/>
                <a:cs typeface="Roboto condensed"/>
              </a:endParaRPr>
            </a:p>
            <a:p>
              <a:pPr lvl="0" algn="ctr"/>
              <a:r>
                <a:rPr lang="zh-CN" altLang="en-US" sz="1600" b="1" dirty="0">
                  <a:solidFill>
                    <a:srgbClr val="FFFFFF"/>
                  </a:solidFill>
                  <a:latin typeface="Roboto condensed"/>
                  <a:cs typeface="Roboto condensed"/>
                </a:rPr>
                <a:t>标题</a:t>
              </a:r>
              <a:endParaRPr lang="ko-KR" altLang="en-US" sz="1600" b="1" dirty="0">
                <a:solidFill>
                  <a:srgbClr val="FFFFFF"/>
                </a:solidFill>
                <a:latin typeface="Roboto condensed"/>
                <a:cs typeface="Roboto condensed"/>
              </a:endParaRPr>
            </a:p>
          </p:txBody>
        </p:sp>
      </p:grpSp>
      <p:sp>
        <p:nvSpPr>
          <p:cNvPr id="27" name="出品 26"/>
          <p:cNvSpPr txBox="1"/>
          <p:nvPr>
            <p:custDataLst>
              <p:tags r:id="rId1"/>
            </p:custDataLst>
          </p:nvPr>
        </p:nvSpPr>
        <p:spPr>
          <a:xfrm>
            <a:off x="7710317" y="2142038"/>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8" name="品 15"/>
          <p:cNvSpPr txBox="1"/>
          <p:nvPr>
            <p:custDataLst>
              <p:tags r:id="rId2"/>
            </p:custDataLst>
          </p:nvPr>
        </p:nvSpPr>
        <p:spPr>
          <a:xfrm>
            <a:off x="7683377" y="2434654"/>
            <a:ext cx="3382859" cy="613694"/>
          </a:xfrm>
          <a:prstGeom prst="rect">
            <a:avLst/>
          </a:prstGeom>
          <a:noFill/>
        </p:spPr>
        <p:txBody>
          <a:bodyPr wrap="square" rtlCol="0">
            <a:spAutoFit/>
          </a:bodyPr>
          <a:lstStyle/>
          <a:p>
            <a:pP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品 28"/>
          <p:cNvSpPr txBox="1"/>
          <p:nvPr>
            <p:custDataLst>
              <p:tags r:id="rId3"/>
            </p:custDataLst>
          </p:nvPr>
        </p:nvSpPr>
        <p:spPr>
          <a:xfrm>
            <a:off x="7710317" y="3078315"/>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0" name="PA15"/>
          <p:cNvSpPr txBox="1"/>
          <p:nvPr>
            <p:custDataLst>
              <p:tags r:id="rId4"/>
            </p:custDataLst>
          </p:nvPr>
        </p:nvSpPr>
        <p:spPr>
          <a:xfrm>
            <a:off x="7683377" y="3370931"/>
            <a:ext cx="3556944" cy="613694"/>
          </a:xfrm>
          <a:prstGeom prst="rect">
            <a:avLst/>
          </a:prstGeom>
          <a:noFill/>
        </p:spPr>
        <p:txBody>
          <a:bodyPr wrap="square" rtlCol="0">
            <a:spAutoFit/>
          </a:bodyPr>
          <a:lstStyle/>
          <a:p>
            <a:pP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30"/>
          <p:cNvSpPr txBox="1"/>
          <p:nvPr>
            <p:custDataLst>
              <p:tags r:id="rId5"/>
            </p:custDataLst>
          </p:nvPr>
        </p:nvSpPr>
        <p:spPr>
          <a:xfrm>
            <a:off x="7710317" y="4032574"/>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2" name="15"/>
          <p:cNvSpPr txBox="1"/>
          <p:nvPr>
            <p:custDataLst>
              <p:tags r:id="rId6"/>
            </p:custDataLst>
          </p:nvPr>
        </p:nvSpPr>
        <p:spPr>
          <a:xfrm>
            <a:off x="7683377" y="4328028"/>
            <a:ext cx="3556944" cy="613694"/>
          </a:xfrm>
          <a:prstGeom prst="rect">
            <a:avLst/>
          </a:prstGeom>
          <a:noFill/>
        </p:spPr>
        <p:txBody>
          <a:bodyPr wrap="square" rtlCol="0">
            <a:spAutoFit/>
          </a:bodyPr>
          <a:lstStyle/>
          <a:p>
            <a:pP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3" name="品 32"/>
          <p:cNvSpPr txBox="1"/>
          <p:nvPr>
            <p:custDataLst>
              <p:tags r:id="rId7"/>
            </p:custDataLst>
          </p:nvPr>
        </p:nvSpPr>
        <p:spPr>
          <a:xfrm>
            <a:off x="7710317" y="4978782"/>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4" name="15"/>
          <p:cNvSpPr txBox="1"/>
          <p:nvPr>
            <p:custDataLst>
              <p:tags r:id="rId8"/>
            </p:custDataLst>
          </p:nvPr>
        </p:nvSpPr>
        <p:spPr>
          <a:xfrm>
            <a:off x="7683377" y="5274236"/>
            <a:ext cx="3556944" cy="613694"/>
          </a:xfrm>
          <a:prstGeom prst="rect">
            <a:avLst/>
          </a:prstGeom>
          <a:noFill/>
        </p:spPr>
        <p:txBody>
          <a:bodyPr wrap="square" rtlCol="0">
            <a:spAutoFit/>
          </a:bodyPr>
          <a:lstStyle/>
          <a:p>
            <a:pP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Oval 8"/>
          <p:cNvSpPr/>
          <p:nvPr/>
        </p:nvSpPr>
        <p:spPr>
          <a:xfrm>
            <a:off x="7128140" y="2287802"/>
            <a:ext cx="509492" cy="50949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6" name="Oval 12"/>
          <p:cNvSpPr/>
          <p:nvPr/>
        </p:nvSpPr>
        <p:spPr>
          <a:xfrm>
            <a:off x="7128140" y="3232504"/>
            <a:ext cx="509492" cy="50949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7" name="Freeform 11"/>
          <p:cNvSpPr>
            <a:spLocks noEditPoints="1"/>
          </p:cNvSpPr>
          <p:nvPr/>
        </p:nvSpPr>
        <p:spPr bwMode="auto">
          <a:xfrm>
            <a:off x="7246583" y="3346120"/>
            <a:ext cx="272604" cy="266464"/>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vert="horz" wrap="square" lIns="91440" tIns="45720" rIns="91440" bIns="45720" numCol="1" anchor="t" anchorCtr="0" compatLnSpc="1"/>
          <a:lstStyle/>
          <a:p>
            <a:endParaRPr lang="zh-CN" altLang="en-US" sz="1400">
              <a:solidFill>
                <a:prstClr val="black"/>
              </a:solidFill>
            </a:endParaRPr>
          </a:p>
        </p:txBody>
      </p:sp>
      <p:sp>
        <p:nvSpPr>
          <p:cNvPr id="38" name="Freeform 105"/>
          <p:cNvSpPr>
            <a:spLocks noEditPoints="1"/>
          </p:cNvSpPr>
          <p:nvPr/>
        </p:nvSpPr>
        <p:spPr bwMode="auto">
          <a:xfrm>
            <a:off x="7271142" y="2395222"/>
            <a:ext cx="223486" cy="27014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p>
            <a:endParaRPr lang="zh-CN" altLang="en-US" sz="1400">
              <a:solidFill>
                <a:prstClr val="black"/>
              </a:solidFill>
            </a:endParaRPr>
          </a:p>
        </p:txBody>
      </p:sp>
      <p:sp>
        <p:nvSpPr>
          <p:cNvPr id="39" name="Oval 10"/>
          <p:cNvSpPr/>
          <p:nvPr/>
        </p:nvSpPr>
        <p:spPr>
          <a:xfrm>
            <a:off x="7128140" y="4163709"/>
            <a:ext cx="509492" cy="50949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40" name="Oval 14"/>
          <p:cNvSpPr/>
          <p:nvPr/>
        </p:nvSpPr>
        <p:spPr>
          <a:xfrm>
            <a:off x="7128140" y="5057081"/>
            <a:ext cx="509492" cy="50949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41" name="Freeform 70"/>
          <p:cNvSpPr/>
          <p:nvPr/>
        </p:nvSpPr>
        <p:spPr bwMode="auto">
          <a:xfrm>
            <a:off x="7259477" y="5185540"/>
            <a:ext cx="246816" cy="227168"/>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vert="horz" wrap="square" lIns="91440" tIns="45720" rIns="91440" bIns="45720" numCol="1" anchor="t" anchorCtr="0" compatLnSpc="1"/>
          <a:lstStyle/>
          <a:p>
            <a:endParaRPr lang="zh-CN" altLang="en-US" sz="1400">
              <a:solidFill>
                <a:prstClr val="black"/>
              </a:solidFill>
            </a:endParaRPr>
          </a:p>
        </p:txBody>
      </p:sp>
      <p:sp>
        <p:nvSpPr>
          <p:cNvPr id="42" name="Freeform 71"/>
          <p:cNvSpPr>
            <a:spLocks noEditPoints="1"/>
          </p:cNvSpPr>
          <p:nvPr/>
        </p:nvSpPr>
        <p:spPr bwMode="auto">
          <a:xfrm>
            <a:off x="7246583" y="4258666"/>
            <a:ext cx="272604" cy="288568"/>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p:spPr>
        <p:txBody>
          <a:bodyPr vert="horz" wrap="square" lIns="91440" tIns="45720" rIns="91440" bIns="45720" numCol="1" anchor="t" anchorCtr="0" compatLnSpc="1"/>
          <a:lstStyle/>
          <a:p>
            <a:endParaRPr lang="zh-CN" altLang="en-US" sz="14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50"/>
                                        <p:tgtEl>
                                          <p:spTgt spid="35"/>
                                        </p:tgtEl>
                                      </p:cBhvr>
                                    </p:animEffect>
                                    <p:anim calcmode="lin" valueType="num">
                                      <p:cBhvr>
                                        <p:cTn id="18" dur="250" fill="hold"/>
                                        <p:tgtEl>
                                          <p:spTgt spid="35"/>
                                        </p:tgtEl>
                                        <p:attrNameLst>
                                          <p:attrName>ppt_x</p:attrName>
                                        </p:attrNameLst>
                                      </p:cBhvr>
                                      <p:tavLst>
                                        <p:tav tm="0">
                                          <p:val>
                                            <p:strVal val="#ppt_x"/>
                                          </p:val>
                                        </p:tav>
                                        <p:tav tm="100000">
                                          <p:val>
                                            <p:strVal val="#ppt_x"/>
                                          </p:val>
                                        </p:tav>
                                      </p:tavLst>
                                    </p:anim>
                                    <p:anim calcmode="lin" valueType="num">
                                      <p:cBhvr>
                                        <p:cTn id="19" dur="250" fill="hold"/>
                                        <p:tgtEl>
                                          <p:spTgt spid="3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250"/>
                                        <p:tgtEl>
                                          <p:spTgt spid="36"/>
                                        </p:tgtEl>
                                      </p:cBhvr>
                                    </p:animEffect>
                                    <p:anim calcmode="lin" valueType="num">
                                      <p:cBhvr>
                                        <p:cTn id="23" dur="250" fill="hold"/>
                                        <p:tgtEl>
                                          <p:spTgt spid="36"/>
                                        </p:tgtEl>
                                        <p:attrNameLst>
                                          <p:attrName>ppt_x</p:attrName>
                                        </p:attrNameLst>
                                      </p:cBhvr>
                                      <p:tavLst>
                                        <p:tav tm="0">
                                          <p:val>
                                            <p:strVal val="#ppt_x"/>
                                          </p:val>
                                        </p:tav>
                                        <p:tav tm="100000">
                                          <p:val>
                                            <p:strVal val="#ppt_x"/>
                                          </p:val>
                                        </p:tav>
                                      </p:tavLst>
                                    </p:anim>
                                    <p:anim calcmode="lin" valueType="num">
                                      <p:cBhvr>
                                        <p:cTn id="24" dur="25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250"/>
                                        <p:tgtEl>
                                          <p:spTgt spid="37"/>
                                        </p:tgtEl>
                                      </p:cBhvr>
                                    </p:animEffect>
                                    <p:anim calcmode="lin" valueType="num">
                                      <p:cBhvr>
                                        <p:cTn id="28" dur="250" fill="hold"/>
                                        <p:tgtEl>
                                          <p:spTgt spid="37"/>
                                        </p:tgtEl>
                                        <p:attrNameLst>
                                          <p:attrName>ppt_x</p:attrName>
                                        </p:attrNameLst>
                                      </p:cBhvr>
                                      <p:tavLst>
                                        <p:tav tm="0">
                                          <p:val>
                                            <p:strVal val="#ppt_x"/>
                                          </p:val>
                                        </p:tav>
                                        <p:tav tm="100000">
                                          <p:val>
                                            <p:strVal val="#ppt_x"/>
                                          </p:val>
                                        </p:tav>
                                      </p:tavLst>
                                    </p:anim>
                                    <p:anim calcmode="lin" valueType="num">
                                      <p:cBhvr>
                                        <p:cTn id="29" dur="25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250"/>
                                        <p:tgtEl>
                                          <p:spTgt spid="38"/>
                                        </p:tgtEl>
                                      </p:cBhvr>
                                    </p:animEffect>
                                    <p:anim calcmode="lin" valueType="num">
                                      <p:cBhvr>
                                        <p:cTn id="33" dur="250" fill="hold"/>
                                        <p:tgtEl>
                                          <p:spTgt spid="38"/>
                                        </p:tgtEl>
                                        <p:attrNameLst>
                                          <p:attrName>ppt_x</p:attrName>
                                        </p:attrNameLst>
                                      </p:cBhvr>
                                      <p:tavLst>
                                        <p:tav tm="0">
                                          <p:val>
                                            <p:strVal val="#ppt_x"/>
                                          </p:val>
                                        </p:tav>
                                        <p:tav tm="100000">
                                          <p:val>
                                            <p:strVal val="#ppt_x"/>
                                          </p:val>
                                        </p:tav>
                                      </p:tavLst>
                                    </p:anim>
                                    <p:anim calcmode="lin" valueType="num">
                                      <p:cBhvr>
                                        <p:cTn id="34" dur="25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50"/>
                                        <p:tgtEl>
                                          <p:spTgt spid="39"/>
                                        </p:tgtEl>
                                      </p:cBhvr>
                                    </p:animEffect>
                                    <p:anim calcmode="lin" valueType="num">
                                      <p:cBhvr>
                                        <p:cTn id="38" dur="250" fill="hold"/>
                                        <p:tgtEl>
                                          <p:spTgt spid="39"/>
                                        </p:tgtEl>
                                        <p:attrNameLst>
                                          <p:attrName>ppt_x</p:attrName>
                                        </p:attrNameLst>
                                      </p:cBhvr>
                                      <p:tavLst>
                                        <p:tav tm="0">
                                          <p:val>
                                            <p:strVal val="#ppt_x"/>
                                          </p:val>
                                        </p:tav>
                                        <p:tav tm="100000">
                                          <p:val>
                                            <p:strVal val="#ppt_x"/>
                                          </p:val>
                                        </p:tav>
                                      </p:tavLst>
                                    </p:anim>
                                    <p:anim calcmode="lin" valueType="num">
                                      <p:cBhvr>
                                        <p:cTn id="39" dur="250" fill="hold"/>
                                        <p:tgtEl>
                                          <p:spTgt spid="3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250"/>
                                        <p:tgtEl>
                                          <p:spTgt spid="40"/>
                                        </p:tgtEl>
                                      </p:cBhvr>
                                    </p:animEffect>
                                    <p:anim calcmode="lin" valueType="num">
                                      <p:cBhvr>
                                        <p:cTn id="43" dur="250" fill="hold"/>
                                        <p:tgtEl>
                                          <p:spTgt spid="40"/>
                                        </p:tgtEl>
                                        <p:attrNameLst>
                                          <p:attrName>ppt_x</p:attrName>
                                        </p:attrNameLst>
                                      </p:cBhvr>
                                      <p:tavLst>
                                        <p:tav tm="0">
                                          <p:val>
                                            <p:strVal val="#ppt_x"/>
                                          </p:val>
                                        </p:tav>
                                        <p:tav tm="100000">
                                          <p:val>
                                            <p:strVal val="#ppt_x"/>
                                          </p:val>
                                        </p:tav>
                                      </p:tavLst>
                                    </p:anim>
                                    <p:anim calcmode="lin" valueType="num">
                                      <p:cBhvr>
                                        <p:cTn id="44" dur="25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250"/>
                                        <p:tgtEl>
                                          <p:spTgt spid="41"/>
                                        </p:tgtEl>
                                      </p:cBhvr>
                                    </p:animEffect>
                                    <p:anim calcmode="lin" valueType="num">
                                      <p:cBhvr>
                                        <p:cTn id="48" dur="250" fill="hold"/>
                                        <p:tgtEl>
                                          <p:spTgt spid="41"/>
                                        </p:tgtEl>
                                        <p:attrNameLst>
                                          <p:attrName>ppt_x</p:attrName>
                                        </p:attrNameLst>
                                      </p:cBhvr>
                                      <p:tavLst>
                                        <p:tav tm="0">
                                          <p:val>
                                            <p:strVal val="#ppt_x"/>
                                          </p:val>
                                        </p:tav>
                                        <p:tav tm="100000">
                                          <p:val>
                                            <p:strVal val="#ppt_x"/>
                                          </p:val>
                                        </p:tav>
                                      </p:tavLst>
                                    </p:anim>
                                    <p:anim calcmode="lin" valueType="num">
                                      <p:cBhvr>
                                        <p:cTn id="49" dur="250" fill="hold"/>
                                        <p:tgtEl>
                                          <p:spTgt spid="4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250"/>
                                        <p:tgtEl>
                                          <p:spTgt spid="42"/>
                                        </p:tgtEl>
                                      </p:cBhvr>
                                    </p:animEffect>
                                    <p:anim calcmode="lin" valueType="num">
                                      <p:cBhvr>
                                        <p:cTn id="53" dur="250" fill="hold"/>
                                        <p:tgtEl>
                                          <p:spTgt spid="42"/>
                                        </p:tgtEl>
                                        <p:attrNameLst>
                                          <p:attrName>ppt_x</p:attrName>
                                        </p:attrNameLst>
                                      </p:cBhvr>
                                      <p:tavLst>
                                        <p:tav tm="0">
                                          <p:val>
                                            <p:strVal val="#ppt_x"/>
                                          </p:val>
                                        </p:tav>
                                        <p:tav tm="100000">
                                          <p:val>
                                            <p:strVal val="#ppt_x"/>
                                          </p:val>
                                        </p:tav>
                                      </p:tavLst>
                                    </p:anim>
                                    <p:anim calcmode="lin" valueType="num">
                                      <p:cBhvr>
                                        <p:cTn id="54" dur="250" fill="hold"/>
                                        <p:tgtEl>
                                          <p:spTgt spid="42"/>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par>
                          <p:cTn id="63" fill="hold">
                            <p:stCondLst>
                              <p:cond delay="3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childTnLst>
                          </p:cTn>
                        </p:par>
                        <p:par>
                          <p:cTn id="71" fill="hold">
                            <p:stCondLst>
                              <p:cond delay="4000"/>
                            </p:stCondLst>
                            <p:childTnLst>
                              <p:par>
                                <p:cTn id="72" presetID="10" presetClass="entr" presetSubtype="0"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4500"/>
                            </p:stCondLst>
                            <p:childTnLst>
                              <p:par>
                                <p:cTn id="76" presetID="10"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animBg="1"/>
      <p:bldP spid="40" grpId="0" animBg="1"/>
      <p:bldP spid="41"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582425" y="2007930"/>
            <a:ext cx="9184403" cy="3688024"/>
            <a:chOff x="1582425" y="2501415"/>
            <a:chExt cx="9184403" cy="3688024"/>
          </a:xfrm>
        </p:grpSpPr>
        <p:cxnSp>
          <p:nvCxnSpPr>
            <p:cNvPr id="7" name="直接连接符 6"/>
            <p:cNvCxnSpPr>
              <a:stCxn id="32" idx="3"/>
            </p:cNvCxnSpPr>
            <p:nvPr/>
          </p:nvCxnSpPr>
          <p:spPr>
            <a:xfrm>
              <a:off x="2689776"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01823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33901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632997"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TextBox 10"/>
            <p:cNvSpPr txBox="1"/>
            <p:nvPr/>
          </p:nvSpPr>
          <p:spPr>
            <a:xfrm>
              <a:off x="1582425" y="5521162"/>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6" name="TextBox 13"/>
            <p:cNvSpPr txBox="1"/>
            <p:nvPr/>
          </p:nvSpPr>
          <p:spPr>
            <a:xfrm>
              <a:off x="1582425" y="5054963"/>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7" name="TextBox 14"/>
            <p:cNvSpPr txBox="1"/>
            <p:nvPr/>
          </p:nvSpPr>
          <p:spPr>
            <a:xfrm>
              <a:off x="3908229" y="5516907"/>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8" name="TextBox 15"/>
            <p:cNvSpPr txBox="1"/>
            <p:nvPr/>
          </p:nvSpPr>
          <p:spPr>
            <a:xfrm>
              <a:off x="3908229" y="505071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9" name="TextBox 16"/>
            <p:cNvSpPr txBox="1"/>
            <p:nvPr/>
          </p:nvSpPr>
          <p:spPr>
            <a:xfrm>
              <a:off x="6338521" y="5512650"/>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20" name="TextBox 17"/>
            <p:cNvSpPr txBox="1"/>
            <p:nvPr/>
          </p:nvSpPr>
          <p:spPr>
            <a:xfrm>
              <a:off x="6338521" y="504645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1" name="TextBox 18"/>
            <p:cNvSpPr txBox="1"/>
            <p:nvPr/>
          </p:nvSpPr>
          <p:spPr>
            <a:xfrm>
              <a:off x="8670692" y="5508395"/>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22" name="TextBox 19"/>
            <p:cNvSpPr txBox="1"/>
            <p:nvPr/>
          </p:nvSpPr>
          <p:spPr>
            <a:xfrm>
              <a:off x="8670692" y="5042198"/>
              <a:ext cx="2096136" cy="507831"/>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nvGrpSpPr>
            <p:cNvPr id="23" name="组合 9"/>
            <p:cNvGrpSpPr/>
            <p:nvPr/>
          </p:nvGrpSpPr>
          <p:grpSpPr bwMode="auto">
            <a:xfrm>
              <a:off x="6544168" y="2501415"/>
              <a:ext cx="1641044" cy="1602663"/>
              <a:chOff x="0" y="0"/>
              <a:chExt cx="1387872" cy="1387872"/>
            </a:xfrm>
            <a:gradFill>
              <a:gsLst>
                <a:gs pos="48000">
                  <a:srgbClr val="49C1AD"/>
                </a:gs>
                <a:gs pos="0">
                  <a:srgbClr val="00B0F0"/>
                </a:gs>
                <a:gs pos="100000">
                  <a:srgbClr val="A8CF38"/>
                </a:gs>
              </a:gsLst>
              <a:lin ang="1080000" scaled="0"/>
            </a:gradFill>
          </p:grpSpPr>
          <p:sp>
            <p:nvSpPr>
              <p:cNvPr id="37"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rgbClr val="68B9A8"/>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sp>
            <p:nvSpPr>
              <p:cNvPr id="38"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solidFill>
                <a:schemeClr val="bg1">
                  <a:lumMod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grpSp>
        <p:grpSp>
          <p:nvGrpSpPr>
            <p:cNvPr id="24" name="组合 13"/>
            <p:cNvGrpSpPr/>
            <p:nvPr/>
          </p:nvGrpSpPr>
          <p:grpSpPr bwMode="auto">
            <a:xfrm>
              <a:off x="8824751" y="2501415"/>
              <a:ext cx="1641044" cy="1602663"/>
              <a:chOff x="0" y="0"/>
              <a:chExt cx="1387872" cy="1387872"/>
            </a:xfrm>
            <a:gradFill>
              <a:gsLst>
                <a:gs pos="48000">
                  <a:srgbClr val="49C1AD"/>
                </a:gs>
                <a:gs pos="0">
                  <a:srgbClr val="00B0F0"/>
                </a:gs>
                <a:gs pos="100000">
                  <a:srgbClr val="A8CF38"/>
                </a:gs>
              </a:gsLst>
              <a:lin ang="1080000" scaled="0"/>
            </a:gradFill>
          </p:grpSpPr>
          <p:sp>
            <p:nvSpPr>
              <p:cNvPr id="35"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rgbClr val="68B9A8"/>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sp>
            <p:nvSpPr>
              <p:cNvPr id="36"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bg1">
                  <a:lumMod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grpSp>
        <p:grpSp>
          <p:nvGrpSpPr>
            <p:cNvPr id="25" name="组合 13"/>
            <p:cNvGrpSpPr/>
            <p:nvPr/>
          </p:nvGrpSpPr>
          <p:grpSpPr bwMode="auto">
            <a:xfrm>
              <a:off x="4203852" y="2501415"/>
              <a:ext cx="1641044" cy="1602663"/>
              <a:chOff x="0" y="0"/>
              <a:chExt cx="1387872" cy="1387872"/>
            </a:xfrm>
            <a:gradFill>
              <a:gsLst>
                <a:gs pos="48000">
                  <a:srgbClr val="49C1AD"/>
                </a:gs>
                <a:gs pos="0">
                  <a:srgbClr val="00B0F0"/>
                </a:gs>
                <a:gs pos="100000">
                  <a:srgbClr val="A8CF38"/>
                </a:gs>
              </a:gsLst>
              <a:lin ang="1080000" scaled="0"/>
            </a:gradFill>
          </p:grpSpPr>
          <p:sp>
            <p:nvSpPr>
              <p:cNvPr id="33"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rgbClr val="68B9A8"/>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sp>
            <p:nvSpPr>
              <p:cNvPr id="34"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bg1">
                  <a:lumMod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grpSp>
        <p:grpSp>
          <p:nvGrpSpPr>
            <p:cNvPr id="26" name="组合 9"/>
            <p:cNvGrpSpPr/>
            <p:nvPr/>
          </p:nvGrpSpPr>
          <p:grpSpPr bwMode="auto">
            <a:xfrm>
              <a:off x="1869260" y="2501415"/>
              <a:ext cx="1641044" cy="1602663"/>
              <a:chOff x="0" y="0"/>
              <a:chExt cx="1387872" cy="1387872"/>
            </a:xfrm>
            <a:gradFill>
              <a:gsLst>
                <a:gs pos="48000">
                  <a:srgbClr val="49C1AD"/>
                </a:gs>
                <a:gs pos="0">
                  <a:srgbClr val="00B0F0"/>
                </a:gs>
                <a:gs pos="100000">
                  <a:srgbClr val="A8CF38"/>
                </a:gs>
              </a:gsLst>
              <a:lin ang="1080000" scaled="0"/>
            </a:gradFill>
          </p:grpSpPr>
          <p:sp>
            <p:nvSpPr>
              <p:cNvPr id="31"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rgbClr val="68B9A8"/>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sp>
            <p:nvSpPr>
              <p:cNvPr id="32"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solidFill>
                <a:schemeClr val="bg1">
                  <a:lumMod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solidFill>
                    <a:schemeClr val="bg1">
                      <a:lumMod val="50000"/>
                    </a:schemeClr>
                  </a:solidFill>
                  <a:latin typeface="宋体" panose="02010600030101010101" pitchFamily="2" charset="-122"/>
                  <a:sym typeface="宋体" panose="02010600030101010101" pitchFamily="2" charset="-122"/>
                </a:endParaRPr>
              </a:p>
            </p:txBody>
          </p:sp>
        </p:grpSp>
        <p:sp>
          <p:nvSpPr>
            <p:cNvPr id="27" name="文本框 19"/>
            <p:cNvSpPr>
              <a:spLocks noChangeArrowheads="1"/>
            </p:cNvSpPr>
            <p:nvPr/>
          </p:nvSpPr>
          <p:spPr bwMode="auto">
            <a:xfrm>
              <a:off x="2223876" y="294851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19"/>
            <p:cNvSpPr>
              <a:spLocks noChangeArrowheads="1"/>
            </p:cNvSpPr>
            <p:nvPr/>
          </p:nvSpPr>
          <p:spPr bwMode="auto">
            <a:xfrm>
              <a:off x="6922792" y="2965018"/>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19"/>
            <p:cNvSpPr>
              <a:spLocks noChangeArrowheads="1"/>
            </p:cNvSpPr>
            <p:nvPr/>
          </p:nvSpPr>
          <p:spPr bwMode="auto">
            <a:xfrm>
              <a:off x="9173741" y="294851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19"/>
            <p:cNvSpPr>
              <a:spLocks noChangeArrowheads="1"/>
            </p:cNvSpPr>
            <p:nvPr/>
          </p:nvSpPr>
          <p:spPr bwMode="auto">
            <a:xfrm>
              <a:off x="4563813" y="2971061"/>
              <a:ext cx="956343" cy="69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800" b="1"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250"/>
                                        <p:tgtEl>
                                          <p:spTgt spid="6"/>
                                        </p:tgtEl>
                                      </p:cBhvr>
                                    </p:animEffect>
                                    <p:anim calcmode="lin" valueType="num">
                                      <p:cBhvr>
                                        <p:cTn id="12" dur="1250" fill="hold"/>
                                        <p:tgtEl>
                                          <p:spTgt spid="6"/>
                                        </p:tgtEl>
                                        <p:attrNameLst>
                                          <p:attrName>ppt_x</p:attrName>
                                        </p:attrNameLst>
                                      </p:cBhvr>
                                      <p:tavLst>
                                        <p:tav tm="0">
                                          <p:val>
                                            <p:strVal val="#ppt_x"/>
                                          </p:val>
                                        </p:tav>
                                        <p:tav tm="100000">
                                          <p:val>
                                            <p:strVal val="#ppt_x"/>
                                          </p:val>
                                        </p:tav>
                                      </p:tavLst>
                                    </p:anim>
                                    <p:anim calcmode="lin" valueType="num">
                                      <p:cBhvr>
                                        <p:cTn id="13" dur="1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cxnSp>
        <p:nvCxnSpPr>
          <p:cNvPr id="6" name="直接连接符 5"/>
          <p:cNvCxnSpPr/>
          <p:nvPr/>
        </p:nvCxnSpPr>
        <p:spPr>
          <a:xfrm>
            <a:off x="6677596" y="312964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014594" y="2033513"/>
            <a:ext cx="1210570" cy="400101"/>
          </a:xfrm>
          <a:prstGeom prst="rect">
            <a:avLst/>
          </a:prstGeom>
        </p:spPr>
        <p:txBody>
          <a:bodyPr wrap="none" lIns="91431" tIns="45716" rIns="91431" bIns="45716">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47"/>
          <p:cNvSpPr>
            <a:spLocks noChangeArrowheads="1"/>
          </p:cNvSpPr>
          <p:nvPr/>
        </p:nvSpPr>
        <p:spPr bwMode="auto">
          <a:xfrm>
            <a:off x="7001632" y="2448251"/>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10" name="直接连接符 9"/>
          <p:cNvCxnSpPr/>
          <p:nvPr/>
        </p:nvCxnSpPr>
        <p:spPr>
          <a:xfrm>
            <a:off x="6677596" y="4497801"/>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014594" y="3401665"/>
            <a:ext cx="1210570" cy="400101"/>
          </a:xfrm>
          <a:prstGeom prst="rect">
            <a:avLst/>
          </a:prstGeom>
        </p:spPr>
        <p:txBody>
          <a:bodyPr wrap="none" lIns="91431" tIns="45716" rIns="91431" bIns="45716">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7001632" y="3816403"/>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16" name="直接连接符 15"/>
          <p:cNvCxnSpPr/>
          <p:nvPr/>
        </p:nvCxnSpPr>
        <p:spPr>
          <a:xfrm>
            <a:off x="6677596" y="5937961"/>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7014594" y="4841825"/>
            <a:ext cx="1210570" cy="400101"/>
          </a:xfrm>
          <a:prstGeom prst="rect">
            <a:avLst/>
          </a:prstGeom>
        </p:spPr>
        <p:txBody>
          <a:bodyPr wrap="none" lIns="91431" tIns="45716" rIns="91431" bIns="45716">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7001632" y="5256563"/>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9" name="Freeform 5"/>
          <p:cNvSpPr/>
          <p:nvPr/>
        </p:nvSpPr>
        <p:spPr bwMode="auto">
          <a:xfrm rot="1855731">
            <a:off x="6002028" y="2133607"/>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8B9A8"/>
          </a:solidFill>
          <a:ln w="12700" cap="flat">
            <a:noFill/>
            <a:prstDash val="solid"/>
            <a:miter lim="800000"/>
          </a:ln>
          <a:effectLst/>
        </p:spPr>
        <p:txBody>
          <a:bodyPr vert="horz" wrap="square" lIns="91440" tIns="45720" rIns="91440" bIns="45720" numCol="1" anchor="t" anchorCtr="0" compatLnSpc="1"/>
          <a:lstStyle/>
          <a:p>
            <a:endParaRPr lang="zh-CN" altLang="en-US" sz="1600"/>
          </a:p>
        </p:txBody>
      </p:sp>
      <p:sp>
        <p:nvSpPr>
          <p:cNvPr id="20" name="TextBox 159"/>
          <p:cNvSpPr txBox="1"/>
          <p:nvPr/>
        </p:nvSpPr>
        <p:spPr>
          <a:xfrm>
            <a:off x="6261113" y="2204787"/>
            <a:ext cx="377796" cy="646331"/>
          </a:xfrm>
          <a:prstGeom prst="rect">
            <a:avLst/>
          </a:prstGeom>
          <a:noFill/>
        </p:spPr>
        <p:txBody>
          <a:bodyPr wrap="squar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1" name="Freeform 5"/>
          <p:cNvSpPr/>
          <p:nvPr/>
        </p:nvSpPr>
        <p:spPr bwMode="auto">
          <a:xfrm rot="1855731">
            <a:off x="5981959" y="3455172"/>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8B9A8"/>
          </a:solidFill>
          <a:ln w="12700" cap="flat">
            <a:noFill/>
            <a:prstDash val="solid"/>
            <a:miter lim="800000"/>
          </a:ln>
          <a:effectLst/>
        </p:spPr>
        <p:txBody>
          <a:bodyPr vert="horz" wrap="square" lIns="91440" tIns="45720" rIns="91440" bIns="45720" numCol="1" anchor="t" anchorCtr="0" compatLnSpc="1"/>
          <a:lstStyle/>
          <a:p>
            <a:endParaRPr lang="zh-CN" altLang="en-US" sz="1600"/>
          </a:p>
        </p:txBody>
      </p:sp>
      <p:sp>
        <p:nvSpPr>
          <p:cNvPr id="22" name="TextBox 161"/>
          <p:cNvSpPr txBox="1"/>
          <p:nvPr/>
        </p:nvSpPr>
        <p:spPr>
          <a:xfrm>
            <a:off x="6241044" y="3526352"/>
            <a:ext cx="377796" cy="646331"/>
          </a:xfrm>
          <a:prstGeom prst="rect">
            <a:avLst/>
          </a:prstGeom>
          <a:noFill/>
        </p:spPr>
        <p:txBody>
          <a:bodyPr wrap="squar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3" name="Freeform 5"/>
          <p:cNvSpPr/>
          <p:nvPr/>
        </p:nvSpPr>
        <p:spPr bwMode="auto">
          <a:xfrm rot="1855731">
            <a:off x="5974590" y="4887433"/>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8B9A8"/>
          </a:solidFill>
          <a:ln w="12700" cap="flat">
            <a:noFill/>
            <a:prstDash val="solid"/>
            <a:miter lim="800000"/>
          </a:ln>
          <a:effectLst/>
        </p:spPr>
        <p:txBody>
          <a:bodyPr vert="horz" wrap="square" lIns="91440" tIns="45720" rIns="91440" bIns="45720" numCol="1" anchor="t" anchorCtr="0" compatLnSpc="1"/>
          <a:lstStyle/>
          <a:p>
            <a:endParaRPr lang="zh-CN" altLang="en-US" sz="1600"/>
          </a:p>
        </p:txBody>
      </p:sp>
      <p:sp>
        <p:nvSpPr>
          <p:cNvPr id="24" name="TextBox 163"/>
          <p:cNvSpPr txBox="1"/>
          <p:nvPr/>
        </p:nvSpPr>
        <p:spPr>
          <a:xfrm>
            <a:off x="6233675" y="4958613"/>
            <a:ext cx="377796" cy="646331"/>
          </a:xfrm>
          <a:prstGeom prst="rect">
            <a:avLst/>
          </a:prstGeom>
          <a:noFill/>
        </p:spPr>
        <p:txBody>
          <a:bodyPr wrap="squar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402058" y="1751587"/>
            <a:ext cx="2736504" cy="4188000"/>
            <a:chOff x="7709409" y="2230168"/>
            <a:chExt cx="2522469" cy="4006494"/>
          </a:xfrm>
          <a:solidFill>
            <a:srgbClr val="68B9A8"/>
          </a:solidFill>
        </p:grpSpPr>
        <p:sp>
          <p:nvSpPr>
            <p:cNvPr id="26" name="Freeform 5"/>
            <p:cNvSpPr/>
            <p:nvPr/>
          </p:nvSpPr>
          <p:spPr bwMode="auto">
            <a:xfrm>
              <a:off x="7709409" y="3277843"/>
              <a:ext cx="506412" cy="1024650"/>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7" name="Freeform 6"/>
            <p:cNvSpPr/>
            <p:nvPr/>
          </p:nvSpPr>
          <p:spPr bwMode="auto">
            <a:xfrm>
              <a:off x="7745856" y="2230168"/>
              <a:ext cx="1218075" cy="1034244"/>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8" name="Freeform 7"/>
            <p:cNvSpPr/>
            <p:nvPr/>
          </p:nvSpPr>
          <p:spPr bwMode="auto">
            <a:xfrm>
              <a:off x="7993305" y="4315925"/>
              <a:ext cx="970623" cy="102848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9" name="Freeform 8"/>
            <p:cNvSpPr/>
            <p:nvPr/>
          </p:nvSpPr>
          <p:spPr bwMode="auto">
            <a:xfrm>
              <a:off x="9725466" y="3277843"/>
              <a:ext cx="506412" cy="1024650"/>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0" name="Freeform 9"/>
            <p:cNvSpPr/>
            <p:nvPr/>
          </p:nvSpPr>
          <p:spPr bwMode="auto">
            <a:xfrm>
              <a:off x="8977358" y="2230168"/>
              <a:ext cx="1218075" cy="1034244"/>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1" name="Freeform 10"/>
            <p:cNvSpPr/>
            <p:nvPr/>
          </p:nvSpPr>
          <p:spPr bwMode="auto">
            <a:xfrm>
              <a:off x="8977356" y="4315925"/>
              <a:ext cx="974460" cy="102848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2" name="Rectangle 11"/>
            <p:cNvSpPr>
              <a:spLocks noChangeArrowheads="1"/>
            </p:cNvSpPr>
            <p:nvPr/>
          </p:nvSpPr>
          <p:spPr bwMode="auto">
            <a:xfrm>
              <a:off x="8275285" y="3485075"/>
              <a:ext cx="230187"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3" name="Rectangle 12"/>
            <p:cNvSpPr>
              <a:spLocks noChangeArrowheads="1"/>
            </p:cNvSpPr>
            <p:nvPr/>
          </p:nvSpPr>
          <p:spPr bwMode="auto">
            <a:xfrm>
              <a:off x="8505473" y="3485075"/>
              <a:ext cx="232106"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4" name="Rectangle 13"/>
            <p:cNvSpPr>
              <a:spLocks noChangeArrowheads="1"/>
            </p:cNvSpPr>
            <p:nvPr/>
          </p:nvSpPr>
          <p:spPr bwMode="auto">
            <a:xfrm>
              <a:off x="8737578" y="3485075"/>
              <a:ext cx="235943"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5" name="Rectangle 14"/>
            <p:cNvSpPr>
              <a:spLocks noChangeArrowheads="1"/>
            </p:cNvSpPr>
            <p:nvPr/>
          </p:nvSpPr>
          <p:spPr bwMode="auto">
            <a:xfrm>
              <a:off x="8973520" y="3485075"/>
              <a:ext cx="230187"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6" name="Rectangle 15"/>
            <p:cNvSpPr>
              <a:spLocks noChangeArrowheads="1"/>
            </p:cNvSpPr>
            <p:nvPr/>
          </p:nvSpPr>
          <p:spPr bwMode="auto">
            <a:xfrm>
              <a:off x="9203706" y="3485075"/>
              <a:ext cx="232106"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7" name="Rectangle 16"/>
            <p:cNvSpPr>
              <a:spLocks noChangeArrowheads="1"/>
            </p:cNvSpPr>
            <p:nvPr/>
          </p:nvSpPr>
          <p:spPr bwMode="auto">
            <a:xfrm>
              <a:off x="9435812" y="3485075"/>
              <a:ext cx="234023" cy="59484"/>
            </a:xfrm>
            <a:prstGeom prst="rect">
              <a:avLst/>
            </a:pr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8" name="Freeform 17"/>
            <p:cNvSpPr/>
            <p:nvPr/>
          </p:nvSpPr>
          <p:spPr bwMode="auto">
            <a:xfrm>
              <a:off x="8424908" y="5461460"/>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39" name="Freeform 18"/>
            <p:cNvSpPr/>
            <p:nvPr/>
          </p:nvSpPr>
          <p:spPr bwMode="auto">
            <a:xfrm>
              <a:off x="8424908" y="5611127"/>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40" name="Freeform 19"/>
            <p:cNvSpPr/>
            <p:nvPr/>
          </p:nvSpPr>
          <p:spPr bwMode="auto">
            <a:xfrm>
              <a:off x="8424908" y="5764633"/>
              <a:ext cx="1091472" cy="9210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41" name="Freeform 20"/>
            <p:cNvSpPr/>
            <p:nvPr/>
          </p:nvSpPr>
          <p:spPr bwMode="auto">
            <a:xfrm>
              <a:off x="8424908" y="5914301"/>
              <a:ext cx="1091472" cy="322361"/>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grp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42" name="Rectangle 24"/>
            <p:cNvSpPr>
              <a:spLocks noChangeArrowheads="1"/>
            </p:cNvSpPr>
            <p:nvPr/>
          </p:nvSpPr>
          <p:spPr bwMode="auto">
            <a:xfrm>
              <a:off x="8097521" y="3017418"/>
              <a:ext cx="1759668" cy="2924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43" name="矩形 42"/>
            <p:cNvSpPr/>
            <p:nvPr/>
          </p:nvSpPr>
          <p:spPr>
            <a:xfrm>
              <a:off x="8097521" y="3608427"/>
              <a:ext cx="1759668" cy="550984"/>
            </a:xfrm>
            <a:prstGeom prst="rect">
              <a:avLst/>
            </a:prstGeom>
            <a:noFill/>
          </p:spPr>
          <p:txBody>
            <a:bodyPr wrap="square">
              <a:spAutoFit/>
            </a:bodyPr>
            <a:lstStyle/>
            <a:p>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par>
                          <p:cTn id="69" fill="hold">
                            <p:stCondLst>
                              <p:cond delay="7000"/>
                            </p:stCondLst>
                            <p:childTnLst>
                              <p:par>
                                <p:cTn id="70" presetID="42"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250"/>
                                        <p:tgtEl>
                                          <p:spTgt spid="25"/>
                                        </p:tgtEl>
                                      </p:cBhvr>
                                    </p:animEffect>
                                    <p:anim calcmode="lin" valueType="num">
                                      <p:cBhvr>
                                        <p:cTn id="73" dur="250" fill="hold"/>
                                        <p:tgtEl>
                                          <p:spTgt spid="25"/>
                                        </p:tgtEl>
                                        <p:attrNameLst>
                                          <p:attrName>ppt_x</p:attrName>
                                        </p:attrNameLst>
                                      </p:cBhvr>
                                      <p:tavLst>
                                        <p:tav tm="0">
                                          <p:val>
                                            <p:strVal val="#ppt_x"/>
                                          </p:val>
                                        </p:tav>
                                        <p:tav tm="100000">
                                          <p:val>
                                            <p:strVal val="#ppt_x"/>
                                          </p:val>
                                        </p:tav>
                                      </p:tavLst>
                                    </p:anim>
                                    <p:anim calcmode="lin" valueType="num">
                                      <p:cBhvr>
                                        <p:cTn id="74"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4" grpId="0"/>
      <p:bldP spid="15" grpId="0"/>
      <p:bldP spid="17" grpId="0"/>
      <p:bldP spid="18" grpId="0"/>
      <p:bldP spid="19" grpId="0" animBg="1"/>
      <p:bldP spid="20" grpId="0"/>
      <p:bldP spid="21" grpId="0" animBg="1"/>
      <p:bldP spid="22" grpId="0"/>
      <p:bldP spid="23"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2996883" y="2241845"/>
            <a:ext cx="2714994" cy="1258716"/>
            <a:chOff x="3238500" y="3079008"/>
            <a:chExt cx="5729514" cy="865420"/>
          </a:xfrm>
        </p:grpSpPr>
        <p:sp>
          <p:nvSpPr>
            <p:cNvPr id="14" name="文本框 283"/>
            <p:cNvSpPr txBox="1"/>
            <p:nvPr/>
          </p:nvSpPr>
          <p:spPr>
            <a:xfrm rot="16200000">
              <a:off x="5772694" y="890797"/>
              <a:ext cx="634828" cy="5231478"/>
            </a:xfrm>
            <a:prstGeom prst="rect">
              <a:avLst/>
            </a:prstGeom>
            <a:noFill/>
          </p:spPr>
          <p:txBody>
            <a:bodyPr vert="eaVert" wrap="square" rtlCol="0">
              <a:spAutoFit/>
            </a:bodyPr>
            <a:lstStyle/>
            <a:p>
              <a:pPr algn="ctr"/>
              <a:r>
                <a:rPr lang="zh-CN" altLang="en-US" sz="4800" spc="600" dirty="0">
                  <a:solidFill>
                    <a:srgbClr val="68B9A8"/>
                  </a:solidFill>
                  <a:latin typeface="华文新魏" panose="02010800040101010101" pitchFamily="2" charset="-122"/>
                  <a:ea typeface="华文新魏" panose="02010800040101010101" pitchFamily="2" charset="-122"/>
                </a:rPr>
                <a:t>第三节</a:t>
              </a:r>
            </a:p>
          </p:txBody>
        </p:sp>
        <p:grpSp>
          <p:nvGrpSpPr>
            <p:cNvPr id="15" name="组合 14"/>
            <p:cNvGrpSpPr/>
            <p:nvPr/>
          </p:nvGrpSpPr>
          <p:grpSpPr>
            <a:xfrm>
              <a:off x="3238500" y="3079008"/>
              <a:ext cx="5729514" cy="865420"/>
              <a:chOff x="3200400" y="3079008"/>
              <a:chExt cx="5729514" cy="865420"/>
            </a:xfrm>
          </p:grpSpPr>
          <p:cxnSp>
            <p:nvCxnSpPr>
              <p:cNvPr id="16" name="直接连接符 15"/>
              <p:cNvCxnSpPr/>
              <p:nvPr/>
            </p:nvCxnSpPr>
            <p:spPr>
              <a:xfrm>
                <a:off x="3214914" y="307900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00400" y="394442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22" name="标题 1"/>
          <p:cNvSpPr txBox="1"/>
          <p:nvPr/>
        </p:nvSpPr>
        <p:spPr>
          <a:xfrm>
            <a:off x="5356622" y="2177591"/>
            <a:ext cx="3458550" cy="829469"/>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200" dirty="0">
                <a:solidFill>
                  <a:srgbClr val="68B9A8"/>
                </a:solidFill>
                <a:latin typeface="华文新魏" panose="02010800040101010101" pitchFamily="2" charset="-122"/>
                <a:ea typeface="华文新魏" panose="02010800040101010101" pitchFamily="2" charset="-122"/>
              </a:rPr>
              <a:t>教学内容说明</a:t>
            </a:r>
          </a:p>
        </p:txBody>
      </p:sp>
      <p:sp>
        <p:nvSpPr>
          <p:cNvPr id="23" name="副标题 2"/>
          <p:cNvSpPr txBox="1"/>
          <p:nvPr/>
        </p:nvSpPr>
        <p:spPr>
          <a:xfrm>
            <a:off x="5486162" y="3106231"/>
            <a:ext cx="3260430" cy="324827"/>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简洁大气</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易编辑</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任意替换内容</a:t>
            </a:r>
          </a:p>
        </p:txBody>
      </p:sp>
      <p:cxnSp>
        <p:nvCxnSpPr>
          <p:cNvPr id="24" name="直接连接符 23"/>
          <p:cNvCxnSpPr/>
          <p:nvPr/>
        </p:nvCxnSpPr>
        <p:spPr>
          <a:xfrm>
            <a:off x="5538572" y="3006382"/>
            <a:ext cx="3177540" cy="0"/>
          </a:xfrm>
          <a:prstGeom prst="line">
            <a:avLst/>
          </a:prstGeom>
          <a:ln w="3175">
            <a:solidFill>
              <a:srgbClr val="68B9A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strVal val="#ppt_x"/>
                                          </p:val>
                                        </p:tav>
                                        <p:tav tm="100000">
                                          <p:val>
                                            <p:strVal val="#ppt_x"/>
                                          </p:val>
                                        </p:tav>
                                      </p:tavLst>
                                    </p:anim>
                                    <p:anim calcmode="lin" valueType="num">
                                      <p:cBhvr>
                                        <p:cTn id="24" dur="5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anim calcmode="lin" valueType="num">
                                      <p:cBhvr>
                                        <p:cTn id="35" dur="500" fill="hold"/>
                                        <p:tgtEl>
                                          <p:spTgt spid="23"/>
                                        </p:tgtEl>
                                        <p:attrNameLst>
                                          <p:attrName>ppt_x</p:attrName>
                                        </p:attrNameLst>
                                      </p:cBhvr>
                                      <p:tavLst>
                                        <p:tav tm="0">
                                          <p:val>
                                            <p:strVal val="#ppt_x"/>
                                          </p:val>
                                        </p:tav>
                                        <p:tav tm="100000">
                                          <p:val>
                                            <p:strVal val="#ppt_x"/>
                                          </p:val>
                                        </p:tav>
                                      </p:tavLst>
                                    </p:anim>
                                    <p:anim calcmode="lin" valueType="num">
                                      <p:cBhvr>
                                        <p:cTn id="36"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6413612" y="1836166"/>
            <a:ext cx="4615560" cy="4157593"/>
            <a:chOff x="1535417" y="5140785"/>
            <a:chExt cx="5212200" cy="4638398"/>
          </a:xfrm>
        </p:grpSpPr>
        <p:sp>
          <p:nvSpPr>
            <p:cNvPr id="7" name="Rectangle 3"/>
            <p:cNvSpPr/>
            <p:nvPr/>
          </p:nvSpPr>
          <p:spPr>
            <a:xfrm>
              <a:off x="1535417" y="5140785"/>
              <a:ext cx="5212200" cy="889110"/>
            </a:xfrm>
            <a:prstGeom prst="rect">
              <a:avLst/>
            </a:prstGeom>
            <a:solidFill>
              <a:srgbClr val="68B9A8"/>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9"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anose="020B0503020204020204" pitchFamily="34" charset="-122"/>
                  <a:ea typeface="微软雅黑" panose="020B0503020204020204" pitchFamily="34" charset="-122"/>
                </a:rPr>
                <a:t>详写内容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0" name="Rectangle 3"/>
            <p:cNvSpPr/>
            <p:nvPr/>
          </p:nvSpPr>
          <p:spPr>
            <a:xfrm>
              <a:off x="1535417" y="6194468"/>
              <a:ext cx="5212200" cy="3584715"/>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sp>
        <p:nvSpPr>
          <p:cNvPr id="14" name="Rectangle 70"/>
          <p:cNvSpPr>
            <a:spLocks noChangeArrowheads="1"/>
          </p:cNvSpPr>
          <p:nvPr/>
        </p:nvSpPr>
        <p:spPr bwMode="auto">
          <a:xfrm flipH="1">
            <a:off x="1183761" y="1994435"/>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eaLnBrk="1" hangingPunct="1"/>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5" name="Rectangle 23"/>
          <p:cNvSpPr/>
          <p:nvPr/>
        </p:nvSpPr>
        <p:spPr>
          <a:xfrm flipH="1">
            <a:off x="1183761" y="2330985"/>
            <a:ext cx="4943475" cy="738664"/>
          </a:xfrm>
          <a:prstGeom prst="rect">
            <a:avLst/>
          </a:prstGeom>
        </p:spPr>
        <p:txBody>
          <a:bodyPr>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Rectangle 42"/>
          <p:cNvSpPr>
            <a:spLocks noChangeArrowheads="1"/>
          </p:cNvSpPr>
          <p:nvPr/>
        </p:nvSpPr>
        <p:spPr bwMode="auto">
          <a:xfrm flipH="1">
            <a:off x="1183761" y="294201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7" name="Rectangle 43"/>
          <p:cNvSpPr/>
          <p:nvPr/>
        </p:nvSpPr>
        <p:spPr>
          <a:xfrm flipH="1">
            <a:off x="1183761" y="3276981"/>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Rectangle 44"/>
          <p:cNvSpPr>
            <a:spLocks noChangeArrowheads="1"/>
          </p:cNvSpPr>
          <p:nvPr/>
        </p:nvSpPr>
        <p:spPr bwMode="auto">
          <a:xfrm flipH="1">
            <a:off x="1183761" y="391496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9" name="Rectangle 45"/>
          <p:cNvSpPr/>
          <p:nvPr/>
        </p:nvSpPr>
        <p:spPr>
          <a:xfrm flipH="1">
            <a:off x="1183761" y="4249926"/>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0" name="Rectangle 46"/>
          <p:cNvSpPr>
            <a:spLocks noChangeArrowheads="1"/>
          </p:cNvSpPr>
          <p:nvPr/>
        </p:nvSpPr>
        <p:spPr bwMode="auto">
          <a:xfrm flipH="1">
            <a:off x="1183761" y="4895807"/>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21" name="Rectangle 47"/>
          <p:cNvSpPr/>
          <p:nvPr/>
        </p:nvSpPr>
        <p:spPr>
          <a:xfrm flipH="1">
            <a:off x="1183761" y="5230770"/>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anim calcmode="lin" valueType="num">
                                      <p:cBhvr>
                                        <p:cTn id="12" dur="750" fill="hold"/>
                                        <p:tgtEl>
                                          <p:spTgt spid="6"/>
                                        </p:tgtEl>
                                        <p:attrNameLst>
                                          <p:attrName>ppt_x</p:attrName>
                                        </p:attrNameLst>
                                      </p:cBhvr>
                                      <p:tavLst>
                                        <p:tav tm="0">
                                          <p:val>
                                            <p:strVal val="#ppt_x"/>
                                          </p:val>
                                        </p:tav>
                                        <p:tav tm="100000">
                                          <p:val>
                                            <p:strVal val="#ppt_x"/>
                                          </p:val>
                                        </p:tav>
                                      </p:tavLst>
                                    </p:anim>
                                    <p:anim calcmode="lin" valueType="num">
                                      <p:cBhvr>
                                        <p:cTn id="13" dur="7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250" fill="hold"/>
                                        <p:tgtEl>
                                          <p:spTgt spid="14"/>
                                        </p:tgtEl>
                                        <p:attrNameLst>
                                          <p:attrName>ppt_x</p:attrName>
                                        </p:attrNameLst>
                                      </p:cBhvr>
                                      <p:tavLst>
                                        <p:tav tm="0">
                                          <p:val>
                                            <p:strVal val="0-#ppt_w/2"/>
                                          </p:val>
                                        </p:tav>
                                        <p:tav tm="100000">
                                          <p:val>
                                            <p:strVal val="#ppt_x"/>
                                          </p:val>
                                        </p:tav>
                                      </p:tavLst>
                                    </p:anim>
                                    <p:anim calcmode="lin" valueType="num">
                                      <p:cBhvr additive="base">
                                        <p:cTn id="18" dur="25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fill="hold"/>
                                        <p:tgtEl>
                                          <p:spTgt spid="15"/>
                                        </p:tgtEl>
                                        <p:attrNameLst>
                                          <p:attrName>ppt_x</p:attrName>
                                        </p:attrNameLst>
                                      </p:cBhvr>
                                      <p:tavLst>
                                        <p:tav tm="0">
                                          <p:val>
                                            <p:strVal val="0-#ppt_w/2"/>
                                          </p:val>
                                        </p:tav>
                                        <p:tav tm="100000">
                                          <p:val>
                                            <p:strVal val="#ppt_x"/>
                                          </p:val>
                                        </p:tav>
                                      </p:tavLst>
                                    </p:anim>
                                    <p:anim calcmode="lin" valueType="num">
                                      <p:cBhvr additive="base">
                                        <p:cTn id="23" dur="25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50" fill="hold"/>
                                        <p:tgtEl>
                                          <p:spTgt spid="16"/>
                                        </p:tgtEl>
                                        <p:attrNameLst>
                                          <p:attrName>ppt_x</p:attrName>
                                        </p:attrNameLst>
                                      </p:cBhvr>
                                      <p:tavLst>
                                        <p:tav tm="0">
                                          <p:val>
                                            <p:strVal val="0-#ppt_w/2"/>
                                          </p:val>
                                        </p:tav>
                                        <p:tav tm="100000">
                                          <p:val>
                                            <p:strVal val="#ppt_x"/>
                                          </p:val>
                                        </p:tav>
                                      </p:tavLst>
                                    </p:anim>
                                    <p:anim calcmode="lin" valueType="num">
                                      <p:cBhvr additive="base">
                                        <p:cTn id="28" dur="25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50" fill="hold"/>
                                        <p:tgtEl>
                                          <p:spTgt spid="17"/>
                                        </p:tgtEl>
                                        <p:attrNameLst>
                                          <p:attrName>ppt_x</p:attrName>
                                        </p:attrNameLst>
                                      </p:cBhvr>
                                      <p:tavLst>
                                        <p:tav tm="0">
                                          <p:val>
                                            <p:strVal val="0-#ppt_w/2"/>
                                          </p:val>
                                        </p:tav>
                                        <p:tav tm="100000">
                                          <p:val>
                                            <p:strVal val="#ppt_x"/>
                                          </p:val>
                                        </p:tav>
                                      </p:tavLst>
                                    </p:anim>
                                    <p:anim calcmode="lin" valueType="num">
                                      <p:cBhvr additive="base">
                                        <p:cTn id="33" dur="25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fill="hold"/>
                                        <p:tgtEl>
                                          <p:spTgt spid="18"/>
                                        </p:tgtEl>
                                        <p:attrNameLst>
                                          <p:attrName>ppt_x</p:attrName>
                                        </p:attrNameLst>
                                      </p:cBhvr>
                                      <p:tavLst>
                                        <p:tav tm="0">
                                          <p:val>
                                            <p:strVal val="0-#ppt_w/2"/>
                                          </p:val>
                                        </p:tav>
                                        <p:tav tm="100000">
                                          <p:val>
                                            <p:strVal val="#ppt_x"/>
                                          </p:val>
                                        </p:tav>
                                      </p:tavLst>
                                    </p:anim>
                                    <p:anim calcmode="lin" valueType="num">
                                      <p:cBhvr additive="base">
                                        <p:cTn id="38" dur="250" fill="hold"/>
                                        <p:tgtEl>
                                          <p:spTgt spid="18"/>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50" fill="hold"/>
                                        <p:tgtEl>
                                          <p:spTgt spid="19"/>
                                        </p:tgtEl>
                                        <p:attrNameLst>
                                          <p:attrName>ppt_x</p:attrName>
                                        </p:attrNameLst>
                                      </p:cBhvr>
                                      <p:tavLst>
                                        <p:tav tm="0">
                                          <p:val>
                                            <p:strVal val="0-#ppt_w/2"/>
                                          </p:val>
                                        </p:tav>
                                        <p:tav tm="100000">
                                          <p:val>
                                            <p:strVal val="#ppt_x"/>
                                          </p:val>
                                        </p:tav>
                                      </p:tavLst>
                                    </p:anim>
                                    <p:anim calcmode="lin" valueType="num">
                                      <p:cBhvr additive="base">
                                        <p:cTn id="43" dur="25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250" fill="hold"/>
                                        <p:tgtEl>
                                          <p:spTgt spid="20"/>
                                        </p:tgtEl>
                                        <p:attrNameLst>
                                          <p:attrName>ppt_x</p:attrName>
                                        </p:attrNameLst>
                                      </p:cBhvr>
                                      <p:tavLst>
                                        <p:tav tm="0">
                                          <p:val>
                                            <p:strVal val="0-#ppt_w/2"/>
                                          </p:val>
                                        </p:tav>
                                        <p:tav tm="100000">
                                          <p:val>
                                            <p:strVal val="#ppt_x"/>
                                          </p:val>
                                        </p:tav>
                                      </p:tavLst>
                                    </p:anim>
                                    <p:anim calcmode="lin" valueType="num">
                                      <p:cBhvr additive="base">
                                        <p:cTn id="48" dur="250" fill="hold"/>
                                        <p:tgtEl>
                                          <p:spTgt spid="2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250" fill="hold"/>
                                        <p:tgtEl>
                                          <p:spTgt spid="21"/>
                                        </p:tgtEl>
                                        <p:attrNameLst>
                                          <p:attrName>ppt_x</p:attrName>
                                        </p:attrNameLst>
                                      </p:cBhvr>
                                      <p:tavLst>
                                        <p:tav tm="0">
                                          <p:val>
                                            <p:strVal val="0-#ppt_w/2"/>
                                          </p:val>
                                        </p:tav>
                                        <p:tav tm="100000">
                                          <p:val>
                                            <p:strVal val="#ppt_x"/>
                                          </p:val>
                                        </p:tav>
                                      </p:tavLst>
                                    </p:anim>
                                    <p:anim calcmode="lin" valueType="num">
                                      <p:cBhvr additive="base">
                                        <p:cTn id="53" dur="2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Line 5"/>
          <p:cNvSpPr>
            <a:spLocks noChangeShapeType="1"/>
          </p:cNvSpPr>
          <p:nvPr/>
        </p:nvSpPr>
        <p:spPr bwMode="auto">
          <a:xfrm flipV="1">
            <a:off x="5501202" y="5291175"/>
            <a:ext cx="5582522"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9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AutoShape 6"/>
          <p:cNvSpPr/>
          <p:nvPr/>
        </p:nvSpPr>
        <p:spPr bwMode="auto">
          <a:xfrm>
            <a:off x="6675604" y="25036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9" name="AutoShape 7"/>
          <p:cNvSpPr/>
          <p:nvPr/>
        </p:nvSpPr>
        <p:spPr bwMode="auto">
          <a:xfrm>
            <a:off x="5934701" y="3252757"/>
            <a:ext cx="446931" cy="323820"/>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0" name="AutoShape 8"/>
          <p:cNvSpPr/>
          <p:nvPr/>
        </p:nvSpPr>
        <p:spPr bwMode="auto">
          <a:xfrm>
            <a:off x="7417256" y="3711626"/>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14" name="AutoShape 9"/>
          <p:cNvSpPr/>
          <p:nvPr/>
        </p:nvSpPr>
        <p:spPr bwMode="auto">
          <a:xfrm>
            <a:off x="8214865" y="2852087"/>
            <a:ext cx="447676" cy="324565"/>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5" name="AutoShape 10"/>
          <p:cNvSpPr/>
          <p:nvPr/>
        </p:nvSpPr>
        <p:spPr bwMode="auto">
          <a:xfrm>
            <a:off x="8899809" y="3312447"/>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16" name="AutoShape 11"/>
          <p:cNvSpPr/>
          <p:nvPr/>
        </p:nvSpPr>
        <p:spPr bwMode="auto">
          <a:xfrm>
            <a:off x="6473102" y="55753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2"/>
          <p:cNvSpPr/>
          <p:nvPr/>
        </p:nvSpPr>
        <p:spPr bwMode="auto">
          <a:xfrm>
            <a:off x="5743389" y="55753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3"/>
          <p:cNvSpPr/>
          <p:nvPr/>
        </p:nvSpPr>
        <p:spPr bwMode="auto">
          <a:xfrm>
            <a:off x="7214006" y="55753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4"/>
          <p:cNvSpPr/>
          <p:nvPr/>
        </p:nvSpPr>
        <p:spPr bwMode="auto">
          <a:xfrm>
            <a:off x="7951925" y="55753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5"/>
          <p:cNvSpPr/>
          <p:nvPr/>
        </p:nvSpPr>
        <p:spPr bwMode="auto">
          <a:xfrm>
            <a:off x="8697306" y="5575394"/>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6"/>
          <p:cNvSpPr/>
          <p:nvPr/>
        </p:nvSpPr>
        <p:spPr bwMode="auto">
          <a:xfrm>
            <a:off x="9602661" y="2849103"/>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2" name="AutoShape 17"/>
          <p:cNvSpPr/>
          <p:nvPr/>
        </p:nvSpPr>
        <p:spPr bwMode="auto">
          <a:xfrm>
            <a:off x="9422666" y="5571663"/>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8"/>
          <p:cNvSpPr/>
          <p:nvPr/>
        </p:nvSpPr>
        <p:spPr bwMode="auto">
          <a:xfrm>
            <a:off x="5963055" y="3674320"/>
            <a:ext cx="387241" cy="1757128"/>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AutoShape 19"/>
          <p:cNvSpPr/>
          <p:nvPr/>
        </p:nvSpPr>
        <p:spPr bwMode="auto">
          <a:xfrm>
            <a:off x="6704704" y="2822988"/>
            <a:ext cx="387241" cy="2608459"/>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20"/>
          <p:cNvSpPr/>
          <p:nvPr/>
        </p:nvSpPr>
        <p:spPr bwMode="auto">
          <a:xfrm>
            <a:off x="7446354" y="4132442"/>
            <a:ext cx="387241" cy="1299007"/>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21"/>
          <p:cNvSpPr/>
          <p:nvPr/>
        </p:nvSpPr>
        <p:spPr bwMode="auto">
          <a:xfrm>
            <a:off x="8188003" y="3248281"/>
            <a:ext cx="387241" cy="2183168"/>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22"/>
          <p:cNvSpPr/>
          <p:nvPr/>
        </p:nvSpPr>
        <p:spPr bwMode="auto">
          <a:xfrm>
            <a:off x="8930402" y="3674320"/>
            <a:ext cx="386494" cy="1757128"/>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23"/>
          <p:cNvSpPr/>
          <p:nvPr/>
        </p:nvSpPr>
        <p:spPr bwMode="auto">
          <a:xfrm>
            <a:off x="9634745" y="3237090"/>
            <a:ext cx="386494" cy="2183168"/>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24"/>
          <p:cNvSpPr/>
          <p:nvPr/>
        </p:nvSpPr>
        <p:spPr bwMode="auto">
          <a:xfrm>
            <a:off x="10447277" y="3674320"/>
            <a:ext cx="386494" cy="1757128"/>
          </a:xfrm>
          <a:prstGeom prst="roundRect">
            <a:avLst>
              <a:gd name="adj" fmla="val 50000"/>
            </a:avLst>
          </a:prstGeom>
          <a:solidFill>
            <a:srgbClr val="68B9A8"/>
          </a:solidFill>
          <a:ln w="25400" cap="flat" cmpd="sng">
            <a:solidFill>
              <a:srgbClr val="000000">
                <a:alpha val="0"/>
              </a:srgbClr>
            </a:solidFill>
            <a:prstDash val="solid"/>
            <a:miter lim="0"/>
          </a:ln>
          <a:effectLst/>
        </p:spPr>
        <p:txBody>
          <a:bodyPr lIns="0" tIns="0" rIns="0" bIns="0" anchor="ctr"/>
          <a:lstStyle/>
          <a:p>
            <a:pPr algn="ctr" defTabSz="274320">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25"/>
          <p:cNvSpPr/>
          <p:nvPr/>
        </p:nvSpPr>
        <p:spPr bwMode="auto">
          <a:xfrm>
            <a:off x="10415939" y="3312447"/>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31" name="AutoShape 26"/>
          <p:cNvSpPr/>
          <p:nvPr/>
        </p:nvSpPr>
        <p:spPr bwMode="auto">
          <a:xfrm>
            <a:off x="10234452" y="5571663"/>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1"/>
          <p:cNvSpPr/>
          <p:nvPr/>
        </p:nvSpPr>
        <p:spPr>
          <a:xfrm>
            <a:off x="1383102" y="2187851"/>
            <a:ext cx="769734" cy="769732"/>
          </a:xfrm>
          <a:prstGeom prst="ellipse">
            <a:avLst/>
          </a:prstGeom>
          <a:solidFill>
            <a:srgbClr val="68B9A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33" name="Oval 2"/>
          <p:cNvSpPr/>
          <p:nvPr/>
        </p:nvSpPr>
        <p:spPr>
          <a:xfrm>
            <a:off x="1383102" y="3148793"/>
            <a:ext cx="769734" cy="769732"/>
          </a:xfrm>
          <a:prstGeom prst="ellipse">
            <a:avLst/>
          </a:prstGeom>
          <a:solidFill>
            <a:srgbClr val="68B9A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34" name="Oval 3"/>
          <p:cNvSpPr/>
          <p:nvPr/>
        </p:nvSpPr>
        <p:spPr>
          <a:xfrm>
            <a:off x="1383102" y="4075843"/>
            <a:ext cx="769734" cy="769732"/>
          </a:xfrm>
          <a:prstGeom prst="ellipse">
            <a:avLst/>
          </a:prstGeom>
          <a:solidFill>
            <a:srgbClr val="68B9A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35" name="Oval 4"/>
          <p:cNvSpPr/>
          <p:nvPr/>
        </p:nvSpPr>
        <p:spPr>
          <a:xfrm>
            <a:off x="1383102" y="5083243"/>
            <a:ext cx="769734" cy="769732"/>
          </a:xfrm>
          <a:prstGeom prst="ellipse">
            <a:avLst/>
          </a:prstGeom>
          <a:solidFill>
            <a:srgbClr val="68B9A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36" name="Subtitle 2"/>
          <p:cNvSpPr txBox="1"/>
          <p:nvPr/>
        </p:nvSpPr>
        <p:spPr>
          <a:xfrm>
            <a:off x="2350627" y="2132785"/>
            <a:ext cx="2888063"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37" name="Subtitle 2"/>
          <p:cNvSpPr txBox="1"/>
          <p:nvPr/>
        </p:nvSpPr>
        <p:spPr>
          <a:xfrm>
            <a:off x="2350627" y="3148094"/>
            <a:ext cx="2888063"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38" name="Subtitle 2"/>
          <p:cNvSpPr txBox="1"/>
          <p:nvPr/>
        </p:nvSpPr>
        <p:spPr>
          <a:xfrm>
            <a:off x="2350627" y="4078671"/>
            <a:ext cx="2888063"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39" name="Subtitle 2"/>
          <p:cNvSpPr txBox="1"/>
          <p:nvPr/>
        </p:nvSpPr>
        <p:spPr>
          <a:xfrm>
            <a:off x="2350627" y="5065066"/>
            <a:ext cx="2888063"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40" name="Subtitle 2"/>
          <p:cNvSpPr txBox="1"/>
          <p:nvPr/>
        </p:nvSpPr>
        <p:spPr>
          <a:xfrm>
            <a:off x="1403655" y="2345123"/>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41" name="Subtitle 2"/>
          <p:cNvSpPr txBox="1"/>
          <p:nvPr/>
        </p:nvSpPr>
        <p:spPr>
          <a:xfrm>
            <a:off x="1394248" y="330977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42" name="Subtitle 2"/>
          <p:cNvSpPr txBox="1"/>
          <p:nvPr/>
        </p:nvSpPr>
        <p:spPr>
          <a:xfrm>
            <a:off x="1403655" y="424574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43" name="Subtitle 2"/>
          <p:cNvSpPr txBox="1"/>
          <p:nvPr/>
        </p:nvSpPr>
        <p:spPr>
          <a:xfrm>
            <a:off x="1403655" y="524320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250"/>
                                        <p:tgtEl>
                                          <p:spTgt spid="2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250"/>
                                        <p:tgtEl>
                                          <p:spTgt spid="2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250"/>
                                        <p:tgtEl>
                                          <p:spTgt spid="2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250"/>
                                        <p:tgtEl>
                                          <p:spTgt spid="2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down)">
                                      <p:cBhvr>
                                        <p:cTn id="27" dur="250"/>
                                        <p:tgtEl>
                                          <p:spTgt spid="2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down)">
                                      <p:cBhvr>
                                        <p:cTn id="31" dur="250"/>
                                        <p:tgtEl>
                                          <p:spTgt spid="29"/>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dissolve">
                                      <p:cBhvr>
                                        <p:cTn id="35" dur="250"/>
                                        <p:tgtEl>
                                          <p:spTgt spid="25"/>
                                        </p:tgtEl>
                                      </p:cBhvr>
                                    </p:animEffect>
                                  </p:childTnLst>
                                </p:cTn>
                              </p:par>
                            </p:childTnLst>
                          </p:cTn>
                        </p:par>
                        <p:par>
                          <p:cTn id="36" fill="hold">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dissolve">
                                      <p:cBhvr>
                                        <p:cTn id="39" dur="250"/>
                                        <p:tgtEl>
                                          <p:spTgt spid="6"/>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dissolve">
                                      <p:cBhvr>
                                        <p:cTn id="43" dur="250"/>
                                        <p:tgtEl>
                                          <p:spTgt spid="16"/>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dissolve">
                                      <p:cBhvr>
                                        <p:cTn id="47" dur="250"/>
                                        <p:tgtEl>
                                          <p:spTgt spid="17"/>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dissolve">
                                      <p:cBhvr>
                                        <p:cTn id="51" dur="250"/>
                                        <p:tgtEl>
                                          <p:spTgt spid="18"/>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dissolve">
                                      <p:cBhvr>
                                        <p:cTn id="55" dur="250"/>
                                        <p:tgtEl>
                                          <p:spTgt spid="19"/>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dissolve">
                                      <p:cBhvr>
                                        <p:cTn id="59" dur="250"/>
                                        <p:tgtEl>
                                          <p:spTgt spid="20"/>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dissolve">
                                      <p:cBhvr>
                                        <p:cTn id="63" dur="250"/>
                                        <p:tgtEl>
                                          <p:spTgt spid="22"/>
                                        </p:tgtEl>
                                      </p:cBhvr>
                                    </p:animEffect>
                                  </p:childTnLst>
                                </p:cTn>
                              </p:par>
                            </p:childTnLst>
                          </p:cTn>
                        </p:par>
                        <p:par>
                          <p:cTn id="64" fill="hold">
                            <p:stCondLst>
                              <p:cond delay="7500"/>
                            </p:stCondLst>
                            <p:childTnLst>
                              <p:par>
                                <p:cTn id="65" presetID="9"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dissolve">
                                      <p:cBhvr>
                                        <p:cTn id="67" dur="250"/>
                                        <p:tgtEl>
                                          <p:spTgt spid="31"/>
                                        </p:tgtEl>
                                      </p:cBhvr>
                                    </p:animEffect>
                                  </p:childTnLst>
                                </p:cTn>
                              </p:par>
                            </p:childTnLst>
                          </p:cTn>
                        </p:par>
                        <p:par>
                          <p:cTn id="68" fill="hold">
                            <p:stCondLst>
                              <p:cond delay="8000"/>
                            </p:stCondLst>
                            <p:childTnLst>
                              <p:par>
                                <p:cTn id="69" presetID="9"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dissolve">
                                      <p:cBhvr>
                                        <p:cTn id="71" dur="250"/>
                                        <p:tgtEl>
                                          <p:spTgt spid="7"/>
                                        </p:tgtEl>
                                      </p:cBhvr>
                                    </p:animEffect>
                                  </p:childTnLst>
                                </p:cTn>
                              </p:par>
                            </p:childTnLst>
                          </p:cTn>
                        </p:par>
                        <p:par>
                          <p:cTn id="72" fill="hold">
                            <p:stCondLst>
                              <p:cond delay="8500"/>
                            </p:stCondLst>
                            <p:childTnLst>
                              <p:par>
                                <p:cTn id="73" presetID="9" presetClass="entr" presetSubtype="0" fill="hold" grpId="0" nodeType="after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250"/>
                                        <p:tgtEl>
                                          <p:spTgt spid="9"/>
                                        </p:tgtEl>
                                      </p:cBhvr>
                                    </p:animEffect>
                                  </p:childTnLst>
                                </p:cTn>
                              </p:par>
                            </p:childTnLst>
                          </p:cTn>
                        </p:par>
                        <p:par>
                          <p:cTn id="76" fill="hold">
                            <p:stCondLst>
                              <p:cond delay="9000"/>
                            </p:stCondLst>
                            <p:childTnLst>
                              <p:par>
                                <p:cTn id="77" presetID="9"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dissolve">
                                      <p:cBhvr>
                                        <p:cTn id="79" dur="250"/>
                                        <p:tgtEl>
                                          <p:spTgt spid="10"/>
                                        </p:tgtEl>
                                      </p:cBhvr>
                                    </p:animEffect>
                                  </p:childTnLst>
                                </p:cTn>
                              </p:par>
                            </p:childTnLst>
                          </p:cTn>
                        </p:par>
                        <p:par>
                          <p:cTn id="80" fill="hold">
                            <p:stCondLst>
                              <p:cond delay="9500"/>
                            </p:stCondLst>
                            <p:childTnLst>
                              <p:par>
                                <p:cTn id="81" presetID="9" presetClass="entr" presetSubtype="0"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dissolve">
                                      <p:cBhvr>
                                        <p:cTn id="83" dur="250"/>
                                        <p:tgtEl>
                                          <p:spTgt spid="14"/>
                                        </p:tgtEl>
                                      </p:cBhvr>
                                    </p:animEffect>
                                  </p:childTnLst>
                                </p:cTn>
                              </p:par>
                            </p:childTnLst>
                          </p:cTn>
                        </p:par>
                        <p:par>
                          <p:cTn id="84" fill="hold">
                            <p:stCondLst>
                              <p:cond delay="10000"/>
                            </p:stCondLst>
                            <p:childTnLst>
                              <p:par>
                                <p:cTn id="85" presetID="9" presetClass="entr" presetSubtype="0"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dissolve">
                                      <p:cBhvr>
                                        <p:cTn id="87" dur="250"/>
                                        <p:tgtEl>
                                          <p:spTgt spid="15"/>
                                        </p:tgtEl>
                                      </p:cBhvr>
                                    </p:animEffect>
                                  </p:childTnLst>
                                </p:cTn>
                              </p:par>
                            </p:childTnLst>
                          </p:cTn>
                        </p:par>
                        <p:par>
                          <p:cTn id="88" fill="hold">
                            <p:stCondLst>
                              <p:cond delay="10500"/>
                            </p:stCondLst>
                            <p:childTnLst>
                              <p:par>
                                <p:cTn id="89" presetID="9"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dissolve">
                                      <p:cBhvr>
                                        <p:cTn id="91" dur="250"/>
                                        <p:tgtEl>
                                          <p:spTgt spid="21"/>
                                        </p:tgtEl>
                                      </p:cBhvr>
                                    </p:animEffect>
                                  </p:childTnLst>
                                </p:cTn>
                              </p:par>
                            </p:childTnLst>
                          </p:cTn>
                        </p:par>
                        <p:par>
                          <p:cTn id="92" fill="hold">
                            <p:stCondLst>
                              <p:cond delay="11000"/>
                            </p:stCondLst>
                            <p:childTnLst>
                              <p:par>
                                <p:cTn id="93" presetID="9" presetClass="entr" presetSubtype="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dissolve">
                                      <p:cBhvr>
                                        <p:cTn id="95" dur="250"/>
                                        <p:tgtEl>
                                          <p:spTgt spid="3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9"/>
                                        </p:tgtEl>
                                        <p:attrNameLst>
                                          <p:attrName>style.visibility</p:attrName>
                                        </p:attrNameLst>
                                      </p:cBhvr>
                                      <p:to>
                                        <p:strVal val="visible"/>
                                      </p:to>
                                    </p:set>
                                    <p:animEffect transition="in" filter="fade">
                                      <p:cBhvr>
                                        <p:cTn id="104" dur="500"/>
                                        <p:tgtEl>
                                          <p:spTgt spid="39"/>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fade">
                                      <p:cBhvr>
                                        <p:cTn id="119" dur="500"/>
                                        <p:tgtEl>
                                          <p:spTgt spid="41"/>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fade">
                                      <p:cBhvr>
                                        <p:cTn id="122" dur="500"/>
                                        <p:tgtEl>
                                          <p:spTgt spid="3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500"/>
                                        <p:tgtEl>
                                          <p:spTgt spid="4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utoUpdateAnimBg="0"/>
      <p:bldP spid="9" grpId="0" autoUpdateAnimBg="0"/>
      <p:bldP spid="10"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nimBg="1" autoUpdateAnimBg="0"/>
      <p:bldP spid="24" grpId="0" animBg="1" autoUpdateAnimBg="0"/>
      <p:bldP spid="25" grpId="0" animBg="1" autoUpdateAnimBg="0"/>
      <p:bldP spid="26" grpId="0" animBg="1" autoUpdateAnimBg="0"/>
      <p:bldP spid="27" grpId="0" animBg="1" autoUpdateAnimBg="0"/>
      <p:bldP spid="28" grpId="0" animBg="1" autoUpdateAnimBg="0"/>
      <p:bldP spid="29" grpId="0" animBg="1" autoUpdateAnimBg="0"/>
      <p:bldP spid="30" grpId="0" autoUpdateAnimBg="0"/>
      <p:bldP spid="31" grpId="0" autoUpdateAnimBg="0"/>
      <p:bldP spid="32" grpId="0" animBg="1"/>
      <p:bldP spid="33" grpId="0" animBg="1"/>
      <p:bldP spid="34" grpId="0" animBg="1"/>
      <p:bldP spid="35" grpId="0" animBg="1"/>
      <p:bldP spid="36" grpId="0"/>
      <p:bldP spid="37" grpId="0"/>
      <p:bldP spid="38" grpId="0"/>
      <p:bldP spid="39" grpId="0"/>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321571" y="2572947"/>
            <a:ext cx="9956029" cy="2631618"/>
            <a:chOff x="1321571" y="2572947"/>
            <a:chExt cx="9956029" cy="2631618"/>
          </a:xfrm>
        </p:grpSpPr>
        <p:sp>
          <p:nvSpPr>
            <p:cNvPr id="7" name="任意多边形 10"/>
            <p:cNvSpPr/>
            <p:nvPr/>
          </p:nvSpPr>
          <p:spPr bwMode="auto">
            <a:xfrm rot="16200000" flipH="1">
              <a:off x="1758133" y="2136385"/>
              <a:ext cx="1330325" cy="2203450"/>
            </a:xfrm>
            <a:custGeom>
              <a:avLst/>
              <a:gdLst>
                <a:gd name="T0" fmla="*/ 0 w 2696561"/>
                <a:gd name="T1" fmla="*/ 187952 h 4469351"/>
                <a:gd name="T2" fmla="*/ 27798 w 2696561"/>
                <a:gd name="T3" fmla="*/ 146125 h 4469351"/>
                <a:gd name="T4" fmla="*/ 29877 w 2696561"/>
                <a:gd name="T5" fmla="*/ 145482 h 4469351"/>
                <a:gd name="T6" fmla="*/ 28488 w 2696561"/>
                <a:gd name="T7" fmla="*/ 142931 h 4469351"/>
                <a:gd name="T8" fmla="*/ 25326 w 2696561"/>
                <a:gd name="T9" fmla="*/ 127306 h 4469351"/>
                <a:gd name="T10" fmla="*/ 49907 w 2696561"/>
                <a:gd name="T11" fmla="*/ 90319 h 4469351"/>
                <a:gd name="T12" fmla="*/ 51851 w 2696561"/>
                <a:gd name="T13" fmla="*/ 89718 h 4469351"/>
                <a:gd name="T14" fmla="*/ 52031 w 2696561"/>
                <a:gd name="T15" fmla="*/ 86161 h 4469351"/>
                <a:gd name="T16" fmla="*/ 95523 w 2696561"/>
                <a:gd name="T17" fmla="*/ 38782 h 4469351"/>
                <a:gd name="T18" fmla="*/ 102306 w 2696561"/>
                <a:gd name="T19" fmla="*/ 38142 h 4469351"/>
                <a:gd name="T20" fmla="*/ 102548 w 2696561"/>
                <a:gd name="T21" fmla="*/ 37520 h 4469351"/>
                <a:gd name="T22" fmla="*/ 105176 w 2696561"/>
                <a:gd name="T23" fmla="*/ 30092 h 4469351"/>
                <a:gd name="T24" fmla="*/ 109875 w 2696561"/>
                <a:gd name="T25" fmla="*/ 0 h 4469351"/>
                <a:gd name="T26" fmla="*/ 118928 w 2696561"/>
                <a:gd name="T27" fmla="*/ 24817 h 4469351"/>
                <a:gd name="T28" fmla="*/ 121659 w 2696561"/>
                <a:gd name="T29" fmla="*/ 38224 h 4469351"/>
                <a:gd name="T30" fmla="*/ 121921 w 2696561"/>
                <a:gd name="T31" fmla="*/ 40552 h 4469351"/>
                <a:gd name="T32" fmla="*/ 126760 w 2696561"/>
                <a:gd name="T33" fmla="*/ 42050 h 4469351"/>
                <a:gd name="T34" fmla="*/ 159735 w 2696561"/>
                <a:gd name="T35" fmla="*/ 91667 h 4469351"/>
                <a:gd name="T36" fmla="*/ 159549 w 2696561"/>
                <a:gd name="T37" fmla="*/ 95342 h 4469351"/>
                <a:gd name="T38" fmla="*/ 159549 w 2696561"/>
                <a:gd name="T39" fmla="*/ 207349 h 4469351"/>
                <a:gd name="T40" fmla="*/ 159735 w 2696561"/>
                <a:gd name="T41" fmla="*/ 211027 h 4469351"/>
                <a:gd name="T42" fmla="*/ 159549 w 2696561"/>
                <a:gd name="T43" fmla="*/ 214704 h 4469351"/>
                <a:gd name="T44" fmla="*/ 159549 w 2696561"/>
                <a:gd name="T45" fmla="*/ 216305 h 4469351"/>
                <a:gd name="T46" fmla="*/ 159468 w 2696561"/>
                <a:gd name="T47" fmla="*/ 216305 h 4469351"/>
                <a:gd name="T48" fmla="*/ 159461 w 2696561"/>
                <a:gd name="T49" fmla="*/ 216447 h 4469351"/>
                <a:gd name="T50" fmla="*/ 106574 w 2696561"/>
                <a:gd name="T51" fmla="*/ 264046 h 4469351"/>
                <a:gd name="T52" fmla="*/ 57591 w 2696561"/>
                <a:gd name="T53" fmla="*/ 231664 h 4469351"/>
                <a:gd name="T54" fmla="*/ 57545 w 2696561"/>
                <a:gd name="T55" fmla="*/ 231538 h 4469351"/>
                <a:gd name="T56" fmla="*/ 54687 w 2696561"/>
                <a:gd name="T57" fmla="*/ 232423 h 4469351"/>
                <a:gd name="T58" fmla="*/ 45514 w 2696561"/>
                <a:gd name="T59" fmla="*/ 233345 h 4469351"/>
                <a:gd name="T60" fmla="*/ 0 w 2696561"/>
                <a:gd name="T61" fmla="*/ 187952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68B9A8"/>
            </a:solidFill>
            <a:ln>
              <a:noFill/>
            </a:ln>
          </p:spPr>
          <p:txBody>
            <a:bodyPr anchor="ctr"/>
            <a:lstStyle/>
            <a:p>
              <a:endParaRPr lang="zh-CN" altLang="en-US"/>
            </a:p>
          </p:txBody>
        </p:sp>
        <p:sp>
          <p:nvSpPr>
            <p:cNvPr id="9" name="任意多边形 12"/>
            <p:cNvSpPr/>
            <p:nvPr/>
          </p:nvSpPr>
          <p:spPr bwMode="auto">
            <a:xfrm rot="16200000" flipH="1">
              <a:off x="4187997" y="2135591"/>
              <a:ext cx="1330325" cy="2205037"/>
            </a:xfrm>
            <a:custGeom>
              <a:avLst/>
              <a:gdLst>
                <a:gd name="T0" fmla="*/ 0 w 2696561"/>
                <a:gd name="T1" fmla="*/ 188494 h 4469351"/>
                <a:gd name="T2" fmla="*/ 27798 w 2696561"/>
                <a:gd name="T3" fmla="*/ 146547 h 4469351"/>
                <a:gd name="T4" fmla="*/ 29877 w 2696561"/>
                <a:gd name="T5" fmla="*/ 145901 h 4469351"/>
                <a:gd name="T6" fmla="*/ 28488 w 2696561"/>
                <a:gd name="T7" fmla="*/ 143343 h 4469351"/>
                <a:gd name="T8" fmla="*/ 25326 w 2696561"/>
                <a:gd name="T9" fmla="*/ 127673 h 4469351"/>
                <a:gd name="T10" fmla="*/ 49907 w 2696561"/>
                <a:gd name="T11" fmla="*/ 90580 h 4469351"/>
                <a:gd name="T12" fmla="*/ 51851 w 2696561"/>
                <a:gd name="T13" fmla="*/ 89976 h 4469351"/>
                <a:gd name="T14" fmla="*/ 52031 w 2696561"/>
                <a:gd name="T15" fmla="*/ 86410 h 4469351"/>
                <a:gd name="T16" fmla="*/ 95523 w 2696561"/>
                <a:gd name="T17" fmla="*/ 38894 h 4469351"/>
                <a:gd name="T18" fmla="*/ 102306 w 2696561"/>
                <a:gd name="T19" fmla="*/ 38252 h 4469351"/>
                <a:gd name="T20" fmla="*/ 102548 w 2696561"/>
                <a:gd name="T21" fmla="*/ 37628 h 4469351"/>
                <a:gd name="T22" fmla="*/ 105176 w 2696561"/>
                <a:gd name="T23" fmla="*/ 30178 h 4469351"/>
                <a:gd name="T24" fmla="*/ 109875 w 2696561"/>
                <a:gd name="T25" fmla="*/ 0 h 4469351"/>
                <a:gd name="T26" fmla="*/ 118928 w 2696561"/>
                <a:gd name="T27" fmla="*/ 24888 h 4469351"/>
                <a:gd name="T28" fmla="*/ 121659 w 2696561"/>
                <a:gd name="T29" fmla="*/ 38335 h 4469351"/>
                <a:gd name="T30" fmla="*/ 121921 w 2696561"/>
                <a:gd name="T31" fmla="*/ 40669 h 4469351"/>
                <a:gd name="T32" fmla="*/ 126760 w 2696561"/>
                <a:gd name="T33" fmla="*/ 42172 h 4469351"/>
                <a:gd name="T34" fmla="*/ 159735 w 2696561"/>
                <a:gd name="T35" fmla="*/ 91931 h 4469351"/>
                <a:gd name="T36" fmla="*/ 159549 w 2696561"/>
                <a:gd name="T37" fmla="*/ 95618 h 4469351"/>
                <a:gd name="T38" fmla="*/ 159549 w 2696561"/>
                <a:gd name="T39" fmla="*/ 207947 h 4469351"/>
                <a:gd name="T40" fmla="*/ 159735 w 2696561"/>
                <a:gd name="T41" fmla="*/ 211635 h 4469351"/>
                <a:gd name="T42" fmla="*/ 159549 w 2696561"/>
                <a:gd name="T43" fmla="*/ 215323 h 4469351"/>
                <a:gd name="T44" fmla="*/ 159549 w 2696561"/>
                <a:gd name="T45" fmla="*/ 216929 h 4469351"/>
                <a:gd name="T46" fmla="*/ 159468 w 2696561"/>
                <a:gd name="T47" fmla="*/ 216929 h 4469351"/>
                <a:gd name="T48" fmla="*/ 159461 w 2696561"/>
                <a:gd name="T49" fmla="*/ 217072 h 4469351"/>
                <a:gd name="T50" fmla="*/ 106574 w 2696561"/>
                <a:gd name="T51" fmla="*/ 264808 h 4469351"/>
                <a:gd name="T52" fmla="*/ 57591 w 2696561"/>
                <a:gd name="T53" fmla="*/ 232332 h 4469351"/>
                <a:gd name="T54" fmla="*/ 57545 w 2696561"/>
                <a:gd name="T55" fmla="*/ 232206 h 4469351"/>
                <a:gd name="T56" fmla="*/ 54687 w 2696561"/>
                <a:gd name="T57" fmla="*/ 233094 h 4469351"/>
                <a:gd name="T58" fmla="*/ 45514 w 2696561"/>
                <a:gd name="T59" fmla="*/ 234018 h 4469351"/>
                <a:gd name="T60" fmla="*/ 0 w 2696561"/>
                <a:gd name="T61" fmla="*/ 188494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68B9A8"/>
            </a:solidFill>
            <a:ln>
              <a:noFill/>
            </a:ln>
          </p:spPr>
          <p:txBody>
            <a:bodyPr anchor="ctr"/>
            <a:lstStyle/>
            <a:p>
              <a:endParaRPr lang="zh-CN" altLang="en-US"/>
            </a:p>
          </p:txBody>
        </p:sp>
        <p:sp>
          <p:nvSpPr>
            <p:cNvPr id="10" name="任意多边形 13"/>
            <p:cNvSpPr/>
            <p:nvPr/>
          </p:nvSpPr>
          <p:spPr bwMode="auto">
            <a:xfrm rot="16200000" flipH="1">
              <a:off x="6613891" y="2135591"/>
              <a:ext cx="1330325" cy="2205038"/>
            </a:xfrm>
            <a:custGeom>
              <a:avLst/>
              <a:gdLst>
                <a:gd name="T0" fmla="*/ 0 w 2696561"/>
                <a:gd name="T1" fmla="*/ 188494 h 4469351"/>
                <a:gd name="T2" fmla="*/ 27798 w 2696561"/>
                <a:gd name="T3" fmla="*/ 146547 h 4469351"/>
                <a:gd name="T4" fmla="*/ 29877 w 2696561"/>
                <a:gd name="T5" fmla="*/ 145902 h 4469351"/>
                <a:gd name="T6" fmla="*/ 28488 w 2696561"/>
                <a:gd name="T7" fmla="*/ 143343 h 4469351"/>
                <a:gd name="T8" fmla="*/ 25326 w 2696561"/>
                <a:gd name="T9" fmla="*/ 127674 h 4469351"/>
                <a:gd name="T10" fmla="*/ 49907 w 2696561"/>
                <a:gd name="T11" fmla="*/ 90580 h 4469351"/>
                <a:gd name="T12" fmla="*/ 51851 w 2696561"/>
                <a:gd name="T13" fmla="*/ 89977 h 4469351"/>
                <a:gd name="T14" fmla="*/ 52031 w 2696561"/>
                <a:gd name="T15" fmla="*/ 86410 h 4469351"/>
                <a:gd name="T16" fmla="*/ 95523 w 2696561"/>
                <a:gd name="T17" fmla="*/ 38894 h 4469351"/>
                <a:gd name="T18" fmla="*/ 102306 w 2696561"/>
                <a:gd name="T19" fmla="*/ 38252 h 4469351"/>
                <a:gd name="T20" fmla="*/ 102548 w 2696561"/>
                <a:gd name="T21" fmla="*/ 37628 h 4469351"/>
                <a:gd name="T22" fmla="*/ 105176 w 2696561"/>
                <a:gd name="T23" fmla="*/ 30178 h 4469351"/>
                <a:gd name="T24" fmla="*/ 109875 w 2696561"/>
                <a:gd name="T25" fmla="*/ 0 h 4469351"/>
                <a:gd name="T26" fmla="*/ 118928 w 2696561"/>
                <a:gd name="T27" fmla="*/ 24888 h 4469351"/>
                <a:gd name="T28" fmla="*/ 121659 w 2696561"/>
                <a:gd name="T29" fmla="*/ 38335 h 4469351"/>
                <a:gd name="T30" fmla="*/ 121921 w 2696561"/>
                <a:gd name="T31" fmla="*/ 40669 h 4469351"/>
                <a:gd name="T32" fmla="*/ 126760 w 2696561"/>
                <a:gd name="T33" fmla="*/ 42172 h 4469351"/>
                <a:gd name="T34" fmla="*/ 159735 w 2696561"/>
                <a:gd name="T35" fmla="*/ 91931 h 4469351"/>
                <a:gd name="T36" fmla="*/ 159549 w 2696561"/>
                <a:gd name="T37" fmla="*/ 95618 h 4469351"/>
                <a:gd name="T38" fmla="*/ 159549 w 2696561"/>
                <a:gd name="T39" fmla="*/ 207948 h 4469351"/>
                <a:gd name="T40" fmla="*/ 159735 w 2696561"/>
                <a:gd name="T41" fmla="*/ 211636 h 4469351"/>
                <a:gd name="T42" fmla="*/ 159549 w 2696561"/>
                <a:gd name="T43" fmla="*/ 215323 h 4469351"/>
                <a:gd name="T44" fmla="*/ 159549 w 2696561"/>
                <a:gd name="T45" fmla="*/ 216929 h 4469351"/>
                <a:gd name="T46" fmla="*/ 159468 w 2696561"/>
                <a:gd name="T47" fmla="*/ 216929 h 4469351"/>
                <a:gd name="T48" fmla="*/ 159461 w 2696561"/>
                <a:gd name="T49" fmla="*/ 217072 h 4469351"/>
                <a:gd name="T50" fmla="*/ 106574 w 2696561"/>
                <a:gd name="T51" fmla="*/ 264808 h 4469351"/>
                <a:gd name="T52" fmla="*/ 57591 w 2696561"/>
                <a:gd name="T53" fmla="*/ 232333 h 4469351"/>
                <a:gd name="T54" fmla="*/ 57545 w 2696561"/>
                <a:gd name="T55" fmla="*/ 232207 h 4469351"/>
                <a:gd name="T56" fmla="*/ 54687 w 2696561"/>
                <a:gd name="T57" fmla="*/ 233094 h 4469351"/>
                <a:gd name="T58" fmla="*/ 45514 w 2696561"/>
                <a:gd name="T59" fmla="*/ 234019 h 4469351"/>
                <a:gd name="T60" fmla="*/ 0 w 2696561"/>
                <a:gd name="T61" fmla="*/ 188494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68B9A8"/>
            </a:solidFill>
            <a:ln>
              <a:noFill/>
            </a:ln>
          </p:spPr>
          <p:txBody>
            <a:bodyPr anchor="ctr"/>
            <a:lstStyle/>
            <a:p>
              <a:endParaRPr lang="zh-CN" altLang="en-US"/>
            </a:p>
          </p:txBody>
        </p:sp>
        <p:sp>
          <p:nvSpPr>
            <p:cNvPr id="14" name="任意多边形 14"/>
            <p:cNvSpPr/>
            <p:nvPr/>
          </p:nvSpPr>
          <p:spPr bwMode="auto">
            <a:xfrm rot="16200000" flipH="1">
              <a:off x="9038198" y="2135591"/>
              <a:ext cx="1330325" cy="2205038"/>
            </a:xfrm>
            <a:custGeom>
              <a:avLst/>
              <a:gdLst>
                <a:gd name="T0" fmla="*/ 0 w 2696561"/>
                <a:gd name="T1" fmla="*/ 188494 h 4469351"/>
                <a:gd name="T2" fmla="*/ 27798 w 2696561"/>
                <a:gd name="T3" fmla="*/ 146547 h 4469351"/>
                <a:gd name="T4" fmla="*/ 29877 w 2696561"/>
                <a:gd name="T5" fmla="*/ 145902 h 4469351"/>
                <a:gd name="T6" fmla="*/ 28488 w 2696561"/>
                <a:gd name="T7" fmla="*/ 143343 h 4469351"/>
                <a:gd name="T8" fmla="*/ 25326 w 2696561"/>
                <a:gd name="T9" fmla="*/ 127674 h 4469351"/>
                <a:gd name="T10" fmla="*/ 49907 w 2696561"/>
                <a:gd name="T11" fmla="*/ 90580 h 4469351"/>
                <a:gd name="T12" fmla="*/ 51851 w 2696561"/>
                <a:gd name="T13" fmla="*/ 89977 h 4469351"/>
                <a:gd name="T14" fmla="*/ 52031 w 2696561"/>
                <a:gd name="T15" fmla="*/ 86410 h 4469351"/>
                <a:gd name="T16" fmla="*/ 95523 w 2696561"/>
                <a:gd name="T17" fmla="*/ 38894 h 4469351"/>
                <a:gd name="T18" fmla="*/ 102306 w 2696561"/>
                <a:gd name="T19" fmla="*/ 38252 h 4469351"/>
                <a:gd name="T20" fmla="*/ 102548 w 2696561"/>
                <a:gd name="T21" fmla="*/ 37628 h 4469351"/>
                <a:gd name="T22" fmla="*/ 105176 w 2696561"/>
                <a:gd name="T23" fmla="*/ 30178 h 4469351"/>
                <a:gd name="T24" fmla="*/ 109875 w 2696561"/>
                <a:gd name="T25" fmla="*/ 0 h 4469351"/>
                <a:gd name="T26" fmla="*/ 118928 w 2696561"/>
                <a:gd name="T27" fmla="*/ 24888 h 4469351"/>
                <a:gd name="T28" fmla="*/ 121659 w 2696561"/>
                <a:gd name="T29" fmla="*/ 38335 h 4469351"/>
                <a:gd name="T30" fmla="*/ 121921 w 2696561"/>
                <a:gd name="T31" fmla="*/ 40669 h 4469351"/>
                <a:gd name="T32" fmla="*/ 126760 w 2696561"/>
                <a:gd name="T33" fmla="*/ 42172 h 4469351"/>
                <a:gd name="T34" fmla="*/ 159735 w 2696561"/>
                <a:gd name="T35" fmla="*/ 91931 h 4469351"/>
                <a:gd name="T36" fmla="*/ 159549 w 2696561"/>
                <a:gd name="T37" fmla="*/ 95618 h 4469351"/>
                <a:gd name="T38" fmla="*/ 159549 w 2696561"/>
                <a:gd name="T39" fmla="*/ 207948 h 4469351"/>
                <a:gd name="T40" fmla="*/ 159735 w 2696561"/>
                <a:gd name="T41" fmla="*/ 211636 h 4469351"/>
                <a:gd name="T42" fmla="*/ 159549 w 2696561"/>
                <a:gd name="T43" fmla="*/ 215323 h 4469351"/>
                <a:gd name="T44" fmla="*/ 159549 w 2696561"/>
                <a:gd name="T45" fmla="*/ 216929 h 4469351"/>
                <a:gd name="T46" fmla="*/ 159468 w 2696561"/>
                <a:gd name="T47" fmla="*/ 216929 h 4469351"/>
                <a:gd name="T48" fmla="*/ 159461 w 2696561"/>
                <a:gd name="T49" fmla="*/ 217072 h 4469351"/>
                <a:gd name="T50" fmla="*/ 106574 w 2696561"/>
                <a:gd name="T51" fmla="*/ 264808 h 4469351"/>
                <a:gd name="T52" fmla="*/ 57591 w 2696561"/>
                <a:gd name="T53" fmla="*/ 232333 h 4469351"/>
                <a:gd name="T54" fmla="*/ 57545 w 2696561"/>
                <a:gd name="T55" fmla="*/ 232207 h 4469351"/>
                <a:gd name="T56" fmla="*/ 54687 w 2696561"/>
                <a:gd name="T57" fmla="*/ 233094 h 4469351"/>
                <a:gd name="T58" fmla="*/ 45514 w 2696561"/>
                <a:gd name="T59" fmla="*/ 234019 h 4469351"/>
                <a:gd name="T60" fmla="*/ 0 w 2696561"/>
                <a:gd name="T61" fmla="*/ 188494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68B9A8"/>
            </a:solidFill>
            <a:ln>
              <a:noFill/>
            </a:ln>
          </p:spPr>
          <p:txBody>
            <a:bodyPr anchor="ctr"/>
            <a:lstStyle/>
            <a:p>
              <a:endParaRPr lang="zh-CN" altLang="en-US"/>
            </a:p>
          </p:txBody>
        </p:sp>
        <p:sp>
          <p:nvSpPr>
            <p:cNvPr id="15" name="文本框 15"/>
            <p:cNvSpPr>
              <a:spLocks noChangeArrowheads="1"/>
            </p:cNvSpPr>
            <p:nvPr/>
          </p:nvSpPr>
          <p:spPr bwMode="auto">
            <a:xfrm>
              <a:off x="1556522" y="4158125"/>
              <a:ext cx="219412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panose="020B0604020202020204" pitchFamily="34" charset="0"/>
                <a:buNone/>
              </a:pPr>
              <a:r>
                <a:rPr lang="zh-CN" altLang="en-US" sz="2000" b="1" dirty="0">
                  <a:solidFill>
                    <a:schemeClr val="bg1">
                      <a:lumMod val="50000"/>
                    </a:schemeClr>
                  </a:solidFill>
                  <a:latin typeface="Calibri" panose="020F0502020204030204" pitchFamily="34" charset="0"/>
                  <a:sym typeface="Calibri" panose="020F0502020204030204" pitchFamily="34" charset="0"/>
                </a:rPr>
                <a:t>加入标题</a:t>
              </a:r>
              <a:endParaRPr lang="en-US" altLang="zh-CN" sz="1200" b="1" dirty="0">
                <a:solidFill>
                  <a:schemeClr val="bg1">
                    <a:lumMod val="50000"/>
                  </a:schemeClr>
                </a:solidFill>
                <a:latin typeface="Calibri" panose="020F0502020204030204" pitchFamily="34" charset="0"/>
                <a:sym typeface="Calibri" panose="020F0502020204030204" pitchFamily="34" charset="0"/>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6" name="文本框 16"/>
            <p:cNvSpPr>
              <a:spLocks noChangeArrowheads="1"/>
            </p:cNvSpPr>
            <p:nvPr/>
          </p:nvSpPr>
          <p:spPr bwMode="auto">
            <a:xfrm>
              <a:off x="4047503" y="4158125"/>
              <a:ext cx="2251697"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2000" b="1" dirty="0">
                  <a:solidFill>
                    <a:srgbClr val="FFFFFF">
                      <a:lumMod val="50000"/>
                    </a:srgbClr>
                  </a:solidFill>
                  <a:latin typeface="Calibri" panose="020F0502020204030204" pitchFamily="34" charset="0"/>
                  <a:sym typeface="Calibri" panose="020F0502020204030204" pitchFamily="34" charset="0"/>
                </a:rPr>
                <a:t>加入标题</a:t>
              </a:r>
              <a:endParaRPr lang="en-US" altLang="zh-CN" sz="1200" b="1" dirty="0">
                <a:solidFill>
                  <a:srgbClr val="FFFFFF">
                    <a:lumMod val="50000"/>
                  </a:srgbClr>
                </a:solidFill>
                <a:latin typeface="Calibri" panose="020F0502020204030204" pitchFamily="34" charset="0"/>
                <a:sym typeface="Calibri" panose="020F0502020204030204" pitchFamily="34" charset="0"/>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7" name="文本框 17"/>
            <p:cNvSpPr>
              <a:spLocks noChangeArrowheads="1"/>
            </p:cNvSpPr>
            <p:nvPr/>
          </p:nvSpPr>
          <p:spPr bwMode="auto">
            <a:xfrm>
              <a:off x="6538485" y="4158125"/>
              <a:ext cx="2170085"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2000" b="1" dirty="0">
                  <a:solidFill>
                    <a:srgbClr val="FFFFFF">
                      <a:lumMod val="50000"/>
                    </a:srgbClr>
                  </a:solidFill>
                  <a:latin typeface="Calibri" panose="020F0502020204030204" pitchFamily="34" charset="0"/>
                  <a:sym typeface="Calibri" panose="020F0502020204030204" pitchFamily="34" charset="0"/>
                </a:rPr>
                <a:t>加入标题</a:t>
              </a:r>
              <a:endParaRPr lang="en-US" altLang="zh-CN" sz="1200" b="1" dirty="0">
                <a:solidFill>
                  <a:srgbClr val="FFFFFF">
                    <a:lumMod val="50000"/>
                  </a:srgbClr>
                </a:solidFill>
                <a:latin typeface="Calibri" panose="020F0502020204030204" pitchFamily="34" charset="0"/>
                <a:sym typeface="Calibri" panose="020F0502020204030204" pitchFamily="34" charset="0"/>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8" name="文本框 18"/>
            <p:cNvSpPr>
              <a:spLocks noChangeArrowheads="1"/>
            </p:cNvSpPr>
            <p:nvPr/>
          </p:nvSpPr>
          <p:spPr bwMode="auto">
            <a:xfrm>
              <a:off x="9029468" y="4158125"/>
              <a:ext cx="224813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2000" b="1" dirty="0">
                  <a:solidFill>
                    <a:srgbClr val="FFFFFF">
                      <a:lumMod val="50000"/>
                    </a:srgbClr>
                  </a:solidFill>
                  <a:latin typeface="Calibri" panose="020F0502020204030204" pitchFamily="34" charset="0"/>
                  <a:sym typeface="Calibri" panose="020F0502020204030204" pitchFamily="34" charset="0"/>
                </a:rPr>
                <a:t>加入标题</a:t>
              </a:r>
              <a:endParaRPr lang="en-US" altLang="zh-CN" sz="1200" b="1" dirty="0">
                <a:solidFill>
                  <a:srgbClr val="FFFFFF">
                    <a:lumMod val="50000"/>
                  </a:srgbClr>
                </a:solidFill>
                <a:latin typeface="Calibri" panose="020F0502020204030204" pitchFamily="34" charset="0"/>
                <a:sym typeface="Calibri" panose="020F0502020204030204" pitchFamily="34" charset="0"/>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9" name="文本框 19"/>
            <p:cNvSpPr>
              <a:spLocks noChangeArrowheads="1"/>
            </p:cNvSpPr>
            <p:nvPr/>
          </p:nvSpPr>
          <p:spPr bwMode="auto">
            <a:xfrm>
              <a:off x="1908946" y="3084122"/>
              <a:ext cx="1326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文本框 20"/>
            <p:cNvSpPr>
              <a:spLocks noChangeArrowheads="1"/>
            </p:cNvSpPr>
            <p:nvPr/>
          </p:nvSpPr>
          <p:spPr bwMode="auto">
            <a:xfrm>
              <a:off x="4374528" y="3084122"/>
              <a:ext cx="1326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1"/>
            <p:cNvSpPr>
              <a:spLocks noChangeArrowheads="1"/>
            </p:cNvSpPr>
            <p:nvPr/>
          </p:nvSpPr>
          <p:spPr bwMode="auto">
            <a:xfrm>
              <a:off x="6805185" y="3084122"/>
              <a:ext cx="1326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22"/>
            <p:cNvSpPr>
              <a:spLocks noChangeArrowheads="1"/>
            </p:cNvSpPr>
            <p:nvPr/>
          </p:nvSpPr>
          <p:spPr bwMode="auto">
            <a:xfrm>
              <a:off x="9231080" y="3084122"/>
              <a:ext cx="13260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2018</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a:off x="1611008" y="1894878"/>
            <a:ext cx="3948564" cy="4116680"/>
            <a:chOff x="1965261" y="1992702"/>
            <a:chExt cx="3963510" cy="4132263"/>
          </a:xfrm>
        </p:grpSpPr>
        <p:sp>
          <p:nvSpPr>
            <p:cNvPr id="7" name="AutoShape 7"/>
            <p:cNvSpPr>
              <a:spLocks noChangeArrowheads="1"/>
            </p:cNvSpPr>
            <p:nvPr/>
          </p:nvSpPr>
          <p:spPr bwMode="auto">
            <a:xfrm>
              <a:off x="4410325" y="4080265"/>
              <a:ext cx="1516860" cy="1323975"/>
            </a:xfrm>
            <a:prstGeom prst="hexagon">
              <a:avLst>
                <a:gd name="adj" fmla="val 28652"/>
                <a:gd name="vf" fmla="val 115470"/>
              </a:avLst>
            </a:prstGeom>
            <a:solidFill>
              <a:srgbClr val="68B9A8"/>
            </a:solidFill>
            <a:ln>
              <a:noFill/>
            </a:ln>
          </p:spPr>
          <p:txBody>
            <a:bodyPr vert="horz" wrap="square" lIns="91440" tIns="45720" rIns="91440" bIns="45720" numCol="1" anchor="t" anchorCtr="0" compatLnSpc="1"/>
            <a:lstStyle/>
            <a:p>
              <a:pPr lvl="2"/>
              <a:r>
                <a:rPr lang="en-US" sz="1600" dirty="0">
                  <a:solidFill>
                    <a:schemeClr val="tx1">
                      <a:lumMod val="50000"/>
                      <a:lumOff val="50000"/>
                    </a:schemeClr>
                  </a:solidFill>
                  <a:sym typeface="微软雅黑" panose="020B0503020204020204" pitchFamily="34" charset="-122"/>
                </a:rPr>
                <a:t> </a:t>
              </a:r>
              <a:endParaRPr lang="zh-CN" altLang="en-US" sz="1600" dirty="0">
                <a:solidFill>
                  <a:schemeClr val="tx1">
                    <a:lumMod val="50000"/>
                    <a:lumOff val="50000"/>
                  </a:schemeClr>
                </a:solidFill>
              </a:endParaRPr>
            </a:p>
          </p:txBody>
        </p:sp>
        <p:grpSp>
          <p:nvGrpSpPr>
            <p:cNvPr id="9" name="组合 8"/>
            <p:cNvGrpSpPr/>
            <p:nvPr/>
          </p:nvGrpSpPr>
          <p:grpSpPr>
            <a:xfrm>
              <a:off x="3188587" y="1992702"/>
              <a:ext cx="1516860" cy="1323975"/>
              <a:chOff x="3044412" y="1849437"/>
              <a:chExt cx="1517650" cy="1323975"/>
            </a:xfrm>
          </p:grpSpPr>
          <p:sp>
            <p:nvSpPr>
              <p:cNvPr id="27" name="AutoShape 1"/>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rgbClr val="68B9A8"/>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147"/>
              <p:cNvSpPr>
                <a:spLocks noChangeArrowheads="1"/>
              </p:cNvSpPr>
              <p:nvPr/>
            </p:nvSpPr>
            <p:spPr bwMode="auto">
              <a:xfrm>
                <a:off x="3249199" y="2357018"/>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0" name="组合 9"/>
            <p:cNvGrpSpPr/>
            <p:nvPr/>
          </p:nvGrpSpPr>
          <p:grpSpPr>
            <a:xfrm>
              <a:off x="4411911" y="2676915"/>
              <a:ext cx="1516860" cy="1323975"/>
              <a:chOff x="4268374" y="2533650"/>
              <a:chExt cx="1517650" cy="1323975"/>
            </a:xfrm>
          </p:grpSpPr>
          <p:sp>
            <p:nvSpPr>
              <p:cNvPr id="25" name="AutoShape 4"/>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rgbClr val="68B9A8"/>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47"/>
              <p:cNvSpPr>
                <a:spLocks noChangeArrowheads="1"/>
              </p:cNvSpPr>
              <p:nvPr/>
            </p:nvSpPr>
            <p:spPr bwMode="auto">
              <a:xfrm>
                <a:off x="4463637"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4" name="组合 13"/>
            <p:cNvGrpSpPr/>
            <p:nvPr/>
          </p:nvGrpSpPr>
          <p:grpSpPr>
            <a:xfrm>
              <a:off x="1965261" y="2676915"/>
              <a:ext cx="1516860" cy="1323975"/>
              <a:chOff x="1820449" y="2533650"/>
              <a:chExt cx="1517650" cy="1323975"/>
            </a:xfrm>
          </p:grpSpPr>
          <p:sp>
            <p:nvSpPr>
              <p:cNvPr id="23" name="AutoShape 2"/>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rgbClr val="68B9A8"/>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47"/>
              <p:cNvSpPr>
                <a:spLocks noChangeArrowheads="1"/>
              </p:cNvSpPr>
              <p:nvPr/>
            </p:nvSpPr>
            <p:spPr bwMode="auto">
              <a:xfrm>
                <a:off x="2034762"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5" name="组合 14"/>
            <p:cNvGrpSpPr/>
            <p:nvPr/>
          </p:nvGrpSpPr>
          <p:grpSpPr>
            <a:xfrm>
              <a:off x="1965261" y="4080265"/>
              <a:ext cx="1516860" cy="1323975"/>
              <a:chOff x="1820449" y="3937000"/>
              <a:chExt cx="1517650" cy="1323975"/>
            </a:xfrm>
          </p:grpSpPr>
          <p:sp>
            <p:nvSpPr>
              <p:cNvPr id="21" name="AutoShape 3"/>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rgbClr val="68B9A8"/>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47"/>
              <p:cNvSpPr>
                <a:spLocks noChangeArrowheads="1"/>
              </p:cNvSpPr>
              <p:nvPr/>
            </p:nvSpPr>
            <p:spPr bwMode="auto">
              <a:xfrm>
                <a:off x="2034762" y="442870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6" name="组合 15"/>
            <p:cNvGrpSpPr/>
            <p:nvPr/>
          </p:nvGrpSpPr>
          <p:grpSpPr>
            <a:xfrm>
              <a:off x="3188587" y="4800990"/>
              <a:ext cx="1516860" cy="1323975"/>
              <a:chOff x="3044412" y="4657725"/>
              <a:chExt cx="1517650" cy="1323975"/>
            </a:xfrm>
          </p:grpSpPr>
          <p:sp>
            <p:nvSpPr>
              <p:cNvPr id="19" name="AutoShape 6"/>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rgbClr val="68B9A8"/>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47"/>
              <p:cNvSpPr>
                <a:spLocks noChangeArrowheads="1"/>
              </p:cNvSpPr>
              <p:nvPr/>
            </p:nvSpPr>
            <p:spPr bwMode="auto">
              <a:xfrm>
                <a:off x="3249199" y="5143080"/>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a:solidFill>
                    <a:schemeClr val="tx1">
                      <a:lumMod val="50000"/>
                      <a:lumOff val="50000"/>
                    </a:schemeClr>
                  </a:solidFill>
                </a:endParaRPr>
              </a:p>
            </p:txBody>
          </p:sp>
        </p:grpSp>
        <p:sp>
          <p:nvSpPr>
            <p:cNvPr id="17" name="AutoShape 5"/>
            <p:cNvSpPr>
              <a:spLocks noChangeArrowheads="1"/>
            </p:cNvSpPr>
            <p:nvPr/>
          </p:nvSpPr>
          <p:spPr bwMode="auto">
            <a:xfrm>
              <a:off x="3188587" y="3396052"/>
              <a:ext cx="1516860" cy="1323975"/>
            </a:xfrm>
            <a:prstGeom prst="hexagon">
              <a:avLst>
                <a:gd name="adj" fmla="val 28652"/>
                <a:gd name="vf" fmla="val 115470"/>
              </a:avLst>
            </a:prstGeom>
            <a:solidFill>
              <a:srgbClr val="68B9A8"/>
            </a:solidFill>
            <a:ln w="3175" cap="flat" cmpd="sng">
              <a:noFill/>
              <a:bevel/>
            </a:ln>
          </p:spPr>
          <p:txBody>
            <a:bodyPr anchor="ctr"/>
            <a:lstStyle/>
            <a:p>
              <a:pPr algn="ctr"/>
              <a:endParaRPr lang="zh-CN" altLang="zh-CN" sz="1600">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18" name="TextBox 147"/>
            <p:cNvSpPr>
              <a:spLocks noChangeArrowheads="1"/>
            </p:cNvSpPr>
            <p:nvPr/>
          </p:nvSpPr>
          <p:spPr bwMode="auto">
            <a:xfrm>
              <a:off x="3410722" y="3730112"/>
              <a:ext cx="1053551" cy="646331"/>
            </a:xfrm>
            <a:prstGeom prst="rect">
              <a:avLst/>
            </a:prstGeom>
            <a:noFill/>
            <a:ln w="3175" cap="flat" cmpd="sng">
              <a:noFill/>
              <a:bevel/>
            </a:ln>
          </p:spPr>
          <p:txBody>
            <a:bodyPr anchor="ctr"/>
            <a:lstStyle/>
            <a:p>
              <a:pPr algn="ctr"/>
              <a:r>
                <a:rPr lang="zh-CN" altLang="en-US" sz="1600" dirty="0">
                  <a:solidFill>
                    <a:schemeClr val="bg1"/>
                  </a:solidFill>
                  <a:ea typeface="微软雅黑" panose="020B0503020204020204" pitchFamily="34" charset="-122"/>
                  <a:sym typeface="微软雅黑" panose="020B0503020204020204" pitchFamily="34" charset="-122"/>
                </a:rPr>
                <a:t>添加标题</a:t>
              </a:r>
              <a:endParaRPr lang="zh-CN" altLang="en-US" sz="1600" dirty="0">
                <a:solidFill>
                  <a:schemeClr val="bg1"/>
                </a:solidFill>
                <a:ea typeface="微软雅黑" panose="020B0503020204020204" pitchFamily="34" charset="-122"/>
              </a:endParaRPr>
            </a:p>
          </p:txBody>
        </p:sp>
      </p:grpSp>
      <p:sp>
        <p:nvSpPr>
          <p:cNvPr id="29" name="椭圆 28"/>
          <p:cNvSpPr/>
          <p:nvPr/>
        </p:nvSpPr>
        <p:spPr>
          <a:xfrm>
            <a:off x="6290894" y="2354401"/>
            <a:ext cx="576622" cy="576785"/>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1</a:t>
            </a:r>
            <a:endParaRPr lang="zh-CN" altLang="en-US" sz="1600" dirty="0">
              <a:latin typeface="Impact MT Std" pitchFamily="34" charset="0"/>
              <a:ea typeface="微软雅黑" panose="020B0503020204020204" pitchFamily="34" charset="-122"/>
            </a:endParaRPr>
          </a:p>
        </p:txBody>
      </p:sp>
      <p:cxnSp>
        <p:nvCxnSpPr>
          <p:cNvPr id="30" name="直接连接符 29"/>
          <p:cNvCxnSpPr/>
          <p:nvPr/>
        </p:nvCxnSpPr>
        <p:spPr>
          <a:xfrm>
            <a:off x="6855332" y="2621133"/>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1" name="标题 11"/>
          <p:cNvSpPr txBox="1"/>
          <p:nvPr/>
        </p:nvSpPr>
        <p:spPr>
          <a:xfrm>
            <a:off x="7884873" y="2400545"/>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6290895" y="3286353"/>
            <a:ext cx="576622" cy="576785"/>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2</a:t>
            </a:r>
            <a:endParaRPr lang="zh-CN" altLang="en-US" sz="1600" dirty="0">
              <a:latin typeface="Impact MT Std" pitchFamily="34" charset="0"/>
              <a:ea typeface="微软雅黑" panose="020B0503020204020204" pitchFamily="34" charset="-122"/>
            </a:endParaRPr>
          </a:p>
        </p:txBody>
      </p:sp>
      <p:cxnSp>
        <p:nvCxnSpPr>
          <p:cNvPr id="33" name="直接连接符 32"/>
          <p:cNvCxnSpPr/>
          <p:nvPr/>
        </p:nvCxnSpPr>
        <p:spPr>
          <a:xfrm>
            <a:off x="6855333" y="3553085"/>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4" name="标题 11"/>
          <p:cNvSpPr txBox="1"/>
          <p:nvPr/>
        </p:nvSpPr>
        <p:spPr>
          <a:xfrm>
            <a:off x="7884874" y="3332497"/>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椭圆 34"/>
          <p:cNvSpPr/>
          <p:nvPr/>
        </p:nvSpPr>
        <p:spPr>
          <a:xfrm>
            <a:off x="6290895" y="4201651"/>
            <a:ext cx="576622" cy="576785"/>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3</a:t>
            </a:r>
            <a:endParaRPr lang="zh-CN" altLang="en-US" sz="1600" dirty="0">
              <a:latin typeface="Impact MT Std" pitchFamily="34" charset="0"/>
              <a:ea typeface="微软雅黑" panose="020B0503020204020204" pitchFamily="34" charset="-122"/>
            </a:endParaRPr>
          </a:p>
        </p:txBody>
      </p:sp>
      <p:cxnSp>
        <p:nvCxnSpPr>
          <p:cNvPr id="36" name="直接连接符 35"/>
          <p:cNvCxnSpPr/>
          <p:nvPr/>
        </p:nvCxnSpPr>
        <p:spPr>
          <a:xfrm>
            <a:off x="6855333" y="4468383"/>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7" name="标题 11"/>
          <p:cNvSpPr txBox="1"/>
          <p:nvPr/>
        </p:nvSpPr>
        <p:spPr>
          <a:xfrm>
            <a:off x="7884874" y="4247795"/>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6290896" y="5100149"/>
            <a:ext cx="576622" cy="576785"/>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4</a:t>
            </a:r>
            <a:endParaRPr lang="zh-CN" altLang="en-US" sz="1600" dirty="0">
              <a:latin typeface="Impact MT Std" pitchFamily="34" charset="0"/>
              <a:ea typeface="微软雅黑" panose="020B0503020204020204" pitchFamily="34" charset="-122"/>
            </a:endParaRPr>
          </a:p>
        </p:txBody>
      </p:sp>
      <p:cxnSp>
        <p:nvCxnSpPr>
          <p:cNvPr id="39" name="直接连接符 38"/>
          <p:cNvCxnSpPr/>
          <p:nvPr/>
        </p:nvCxnSpPr>
        <p:spPr>
          <a:xfrm>
            <a:off x="6855334" y="5366881"/>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0" name="标题 11"/>
          <p:cNvSpPr txBox="1"/>
          <p:nvPr/>
        </p:nvSpPr>
        <p:spPr>
          <a:xfrm>
            <a:off x="7884875" y="5146293"/>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50"/>
                                        <p:tgtEl>
                                          <p:spTgt spid="29"/>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250"/>
                                        <p:tgtEl>
                                          <p:spTgt spid="30"/>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250" fill="hold"/>
                                        <p:tgtEl>
                                          <p:spTgt spid="31"/>
                                        </p:tgtEl>
                                        <p:attrNameLst>
                                          <p:attrName>ppt_w</p:attrName>
                                        </p:attrNameLst>
                                      </p:cBhvr>
                                      <p:tavLst>
                                        <p:tav tm="0">
                                          <p:val>
                                            <p:fltVal val="0"/>
                                          </p:val>
                                        </p:tav>
                                        <p:tav tm="100000">
                                          <p:val>
                                            <p:strVal val="#ppt_w"/>
                                          </p:val>
                                        </p:tav>
                                      </p:tavLst>
                                    </p:anim>
                                    <p:anim calcmode="lin" valueType="num">
                                      <p:cBhvr>
                                        <p:cTn id="25" dur="250" fill="hold"/>
                                        <p:tgtEl>
                                          <p:spTgt spid="31"/>
                                        </p:tgtEl>
                                        <p:attrNameLst>
                                          <p:attrName>ppt_h</p:attrName>
                                        </p:attrNameLst>
                                      </p:cBhvr>
                                      <p:tavLst>
                                        <p:tav tm="0">
                                          <p:val>
                                            <p:fltVal val="0"/>
                                          </p:val>
                                        </p:tav>
                                        <p:tav tm="100000">
                                          <p:val>
                                            <p:strVal val="#ppt_h"/>
                                          </p:val>
                                        </p:tav>
                                      </p:tavLst>
                                    </p:anim>
                                    <p:animEffect transition="in" filter="fade">
                                      <p:cBhvr>
                                        <p:cTn id="26" dur="250"/>
                                        <p:tgtEl>
                                          <p:spTgt spid="3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250"/>
                                        <p:tgtEl>
                                          <p:spTgt spid="32"/>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250"/>
                                        <p:tgtEl>
                                          <p:spTgt spid="33"/>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250" fill="hold"/>
                                        <p:tgtEl>
                                          <p:spTgt spid="34"/>
                                        </p:tgtEl>
                                        <p:attrNameLst>
                                          <p:attrName>ppt_w</p:attrName>
                                        </p:attrNameLst>
                                      </p:cBhvr>
                                      <p:tavLst>
                                        <p:tav tm="0">
                                          <p:val>
                                            <p:fltVal val="0"/>
                                          </p:val>
                                        </p:tav>
                                        <p:tav tm="100000">
                                          <p:val>
                                            <p:strVal val="#ppt_w"/>
                                          </p:val>
                                        </p:tav>
                                      </p:tavLst>
                                    </p:anim>
                                    <p:anim calcmode="lin" valueType="num">
                                      <p:cBhvr>
                                        <p:cTn id="39" dur="250" fill="hold"/>
                                        <p:tgtEl>
                                          <p:spTgt spid="34"/>
                                        </p:tgtEl>
                                        <p:attrNameLst>
                                          <p:attrName>ppt_h</p:attrName>
                                        </p:attrNameLst>
                                      </p:cBhvr>
                                      <p:tavLst>
                                        <p:tav tm="0">
                                          <p:val>
                                            <p:fltVal val="0"/>
                                          </p:val>
                                        </p:tav>
                                        <p:tav tm="100000">
                                          <p:val>
                                            <p:strVal val="#ppt_h"/>
                                          </p:val>
                                        </p:tav>
                                      </p:tavLst>
                                    </p:anim>
                                    <p:animEffect transition="in" filter="fade">
                                      <p:cBhvr>
                                        <p:cTn id="40" dur="250"/>
                                        <p:tgtEl>
                                          <p:spTgt spid="34"/>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250"/>
                                        <p:tgtEl>
                                          <p:spTgt spid="35"/>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250"/>
                                        <p:tgtEl>
                                          <p:spTgt spid="36"/>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250" fill="hold"/>
                                        <p:tgtEl>
                                          <p:spTgt spid="37"/>
                                        </p:tgtEl>
                                        <p:attrNameLst>
                                          <p:attrName>ppt_w</p:attrName>
                                        </p:attrNameLst>
                                      </p:cBhvr>
                                      <p:tavLst>
                                        <p:tav tm="0">
                                          <p:val>
                                            <p:fltVal val="0"/>
                                          </p:val>
                                        </p:tav>
                                        <p:tav tm="100000">
                                          <p:val>
                                            <p:strVal val="#ppt_w"/>
                                          </p:val>
                                        </p:tav>
                                      </p:tavLst>
                                    </p:anim>
                                    <p:anim calcmode="lin" valueType="num">
                                      <p:cBhvr>
                                        <p:cTn id="53" dur="250" fill="hold"/>
                                        <p:tgtEl>
                                          <p:spTgt spid="37"/>
                                        </p:tgtEl>
                                        <p:attrNameLst>
                                          <p:attrName>ppt_h</p:attrName>
                                        </p:attrNameLst>
                                      </p:cBhvr>
                                      <p:tavLst>
                                        <p:tav tm="0">
                                          <p:val>
                                            <p:fltVal val="0"/>
                                          </p:val>
                                        </p:tav>
                                        <p:tav tm="100000">
                                          <p:val>
                                            <p:strVal val="#ppt_h"/>
                                          </p:val>
                                        </p:tav>
                                      </p:tavLst>
                                    </p:anim>
                                    <p:animEffect transition="in" filter="fade">
                                      <p:cBhvr>
                                        <p:cTn id="54" dur="250"/>
                                        <p:tgtEl>
                                          <p:spTgt spid="37"/>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250"/>
                                        <p:tgtEl>
                                          <p:spTgt spid="38"/>
                                        </p:tgtEl>
                                      </p:cBhvr>
                                    </p:animEffect>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left)">
                                      <p:cBhvr>
                                        <p:cTn id="62" dur="250"/>
                                        <p:tgtEl>
                                          <p:spTgt spid="39"/>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250" fill="hold"/>
                                        <p:tgtEl>
                                          <p:spTgt spid="40"/>
                                        </p:tgtEl>
                                        <p:attrNameLst>
                                          <p:attrName>ppt_w</p:attrName>
                                        </p:attrNameLst>
                                      </p:cBhvr>
                                      <p:tavLst>
                                        <p:tav tm="0">
                                          <p:val>
                                            <p:fltVal val="0"/>
                                          </p:val>
                                        </p:tav>
                                        <p:tav tm="100000">
                                          <p:val>
                                            <p:strVal val="#ppt_w"/>
                                          </p:val>
                                        </p:tav>
                                      </p:tavLst>
                                    </p:anim>
                                    <p:anim calcmode="lin" valueType="num">
                                      <p:cBhvr>
                                        <p:cTn id="67" dur="250" fill="hold"/>
                                        <p:tgtEl>
                                          <p:spTgt spid="40"/>
                                        </p:tgtEl>
                                        <p:attrNameLst>
                                          <p:attrName>ppt_h</p:attrName>
                                        </p:attrNameLst>
                                      </p:cBhvr>
                                      <p:tavLst>
                                        <p:tav tm="0">
                                          <p:val>
                                            <p:fltVal val="0"/>
                                          </p:val>
                                        </p:tav>
                                        <p:tav tm="100000">
                                          <p:val>
                                            <p:strVal val="#ppt_h"/>
                                          </p:val>
                                        </p:tav>
                                      </p:tavLst>
                                    </p:anim>
                                    <p:animEffect transition="in" filter="fade">
                                      <p:cBhvr>
                                        <p:cTn id="6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animBg="1"/>
      <p:bldP spid="34" grpId="0"/>
      <p:bldP spid="35" grpId="0" animBg="1"/>
      <p:bldP spid="37" grpId="0"/>
      <p:bldP spid="38" grpId="0" animBg="1"/>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2996883" y="2241845"/>
            <a:ext cx="2714994" cy="1258716"/>
            <a:chOff x="3238500" y="3079008"/>
            <a:chExt cx="5729514" cy="865420"/>
          </a:xfrm>
        </p:grpSpPr>
        <p:sp>
          <p:nvSpPr>
            <p:cNvPr id="14" name="文本框 283"/>
            <p:cNvSpPr txBox="1"/>
            <p:nvPr/>
          </p:nvSpPr>
          <p:spPr>
            <a:xfrm rot="16200000">
              <a:off x="5772694" y="890797"/>
              <a:ext cx="634828" cy="5231478"/>
            </a:xfrm>
            <a:prstGeom prst="rect">
              <a:avLst/>
            </a:prstGeom>
            <a:noFill/>
          </p:spPr>
          <p:txBody>
            <a:bodyPr vert="eaVert" wrap="square" rtlCol="0">
              <a:spAutoFit/>
            </a:bodyPr>
            <a:lstStyle/>
            <a:p>
              <a:pPr algn="ctr"/>
              <a:r>
                <a:rPr lang="zh-CN" altLang="en-US" sz="4800" spc="600" dirty="0">
                  <a:solidFill>
                    <a:srgbClr val="68B9A8"/>
                  </a:solidFill>
                  <a:latin typeface="华文新魏" panose="02010800040101010101" pitchFamily="2" charset="-122"/>
                  <a:ea typeface="华文新魏" panose="02010800040101010101" pitchFamily="2" charset="-122"/>
                </a:rPr>
                <a:t>第四节</a:t>
              </a:r>
            </a:p>
          </p:txBody>
        </p:sp>
        <p:grpSp>
          <p:nvGrpSpPr>
            <p:cNvPr id="15" name="组合 14"/>
            <p:cNvGrpSpPr/>
            <p:nvPr/>
          </p:nvGrpSpPr>
          <p:grpSpPr>
            <a:xfrm>
              <a:off x="3238500" y="3079008"/>
              <a:ext cx="5729514" cy="865420"/>
              <a:chOff x="3200400" y="3079008"/>
              <a:chExt cx="5729514" cy="865420"/>
            </a:xfrm>
          </p:grpSpPr>
          <p:cxnSp>
            <p:nvCxnSpPr>
              <p:cNvPr id="16" name="直接连接符 15"/>
              <p:cNvCxnSpPr/>
              <p:nvPr/>
            </p:nvCxnSpPr>
            <p:spPr>
              <a:xfrm>
                <a:off x="3214914" y="307900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00400" y="3944428"/>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22" name="标题 1"/>
          <p:cNvSpPr txBox="1"/>
          <p:nvPr/>
        </p:nvSpPr>
        <p:spPr>
          <a:xfrm>
            <a:off x="5356622" y="2177591"/>
            <a:ext cx="3458550" cy="829469"/>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a:defRPr/>
            </a:pPr>
            <a:r>
              <a:rPr lang="zh-CN" altLang="en-US" sz="4200" dirty="0">
                <a:solidFill>
                  <a:srgbClr val="68B9A8"/>
                </a:solidFill>
                <a:latin typeface="华文新魏" panose="02010800040101010101" pitchFamily="2" charset="-122"/>
                <a:ea typeface="华文新魏" panose="02010800040101010101" pitchFamily="2" charset="-122"/>
              </a:rPr>
              <a:t>教学工作总结</a:t>
            </a:r>
          </a:p>
        </p:txBody>
      </p:sp>
      <p:sp>
        <p:nvSpPr>
          <p:cNvPr id="23" name="副标题 2"/>
          <p:cNvSpPr txBox="1"/>
          <p:nvPr/>
        </p:nvSpPr>
        <p:spPr>
          <a:xfrm>
            <a:off x="5486162" y="3106231"/>
            <a:ext cx="3260430" cy="324827"/>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简洁大气</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易编辑</a:t>
            </a:r>
            <a:r>
              <a:rPr lang="en-US" altLang="zh-CN" sz="1400" spc="300" dirty="0">
                <a:solidFill>
                  <a:schemeClr val="bg1">
                    <a:lumMod val="50000"/>
                  </a:schemeClr>
                </a:solidFill>
                <a:latin typeface="华文新魏" panose="02010800040101010101" pitchFamily="2" charset="-122"/>
                <a:ea typeface="华文新魏" panose="02010800040101010101" pitchFamily="2" charset="-122"/>
              </a:rPr>
              <a:t>|</a:t>
            </a:r>
            <a:r>
              <a:rPr lang="zh-CN" altLang="en-US" sz="1400" spc="300" dirty="0">
                <a:solidFill>
                  <a:schemeClr val="bg1">
                    <a:lumMod val="50000"/>
                  </a:schemeClr>
                </a:solidFill>
                <a:latin typeface="华文新魏" panose="02010800040101010101" pitchFamily="2" charset="-122"/>
                <a:ea typeface="华文新魏" panose="02010800040101010101" pitchFamily="2" charset="-122"/>
              </a:rPr>
              <a:t>任意替换内容</a:t>
            </a:r>
          </a:p>
        </p:txBody>
      </p:sp>
      <p:cxnSp>
        <p:nvCxnSpPr>
          <p:cNvPr id="24" name="直接连接符 23"/>
          <p:cNvCxnSpPr/>
          <p:nvPr/>
        </p:nvCxnSpPr>
        <p:spPr>
          <a:xfrm>
            <a:off x="5538572" y="3006382"/>
            <a:ext cx="3177540" cy="0"/>
          </a:xfrm>
          <a:prstGeom prst="line">
            <a:avLst/>
          </a:prstGeom>
          <a:ln w="3175">
            <a:solidFill>
              <a:srgbClr val="68B9A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ppt_x"/>
                                          </p:val>
                                        </p:tav>
                                        <p:tav tm="100000">
                                          <p:val>
                                            <p:strVal val="#ppt_x"/>
                                          </p:val>
                                        </p:tav>
                                      </p:tavLst>
                                    </p:anim>
                                    <p:anim calcmode="lin" valueType="num">
                                      <p:cBhvr additive="base">
                                        <p:cTn id="18" dur="1000" fill="hold"/>
                                        <p:tgtEl>
                                          <p:spTgt spid="13"/>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anim calcmode="lin" valueType="num">
                                      <p:cBhvr>
                                        <p:cTn id="23" dur="500" fill="hold"/>
                                        <p:tgtEl>
                                          <p:spTgt spid="22"/>
                                        </p:tgtEl>
                                        <p:attrNameLst>
                                          <p:attrName>ppt_x</p:attrName>
                                        </p:attrNameLst>
                                      </p:cBhvr>
                                      <p:tavLst>
                                        <p:tav tm="0">
                                          <p:val>
                                            <p:strVal val="#ppt_x"/>
                                          </p:val>
                                        </p:tav>
                                        <p:tav tm="100000">
                                          <p:val>
                                            <p:strVal val="#ppt_x"/>
                                          </p:val>
                                        </p:tav>
                                      </p:tavLst>
                                    </p:anim>
                                    <p:anim calcmode="lin" valueType="num">
                                      <p:cBhvr>
                                        <p:cTn id="24" dur="5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anim calcmode="lin" valueType="num">
                                      <p:cBhvr>
                                        <p:cTn id="35" dur="500" fill="hold"/>
                                        <p:tgtEl>
                                          <p:spTgt spid="23"/>
                                        </p:tgtEl>
                                        <p:attrNameLst>
                                          <p:attrName>ppt_x</p:attrName>
                                        </p:attrNameLst>
                                      </p:cBhvr>
                                      <p:tavLst>
                                        <p:tav tm="0">
                                          <p:val>
                                            <p:strVal val="#ppt_x"/>
                                          </p:val>
                                        </p:tav>
                                        <p:tav tm="100000">
                                          <p:val>
                                            <p:strVal val="#ppt_x"/>
                                          </p:val>
                                        </p:tav>
                                      </p:tavLst>
                                    </p:anim>
                                    <p:anim calcmode="lin" valueType="num">
                                      <p:cBhvr>
                                        <p:cTn id="36"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TextBox 54"/>
          <p:cNvSpPr txBox="1"/>
          <p:nvPr/>
        </p:nvSpPr>
        <p:spPr>
          <a:xfrm>
            <a:off x="1204469" y="2788174"/>
            <a:ext cx="553631" cy="665672"/>
          </a:xfrm>
          <a:prstGeom prst="rect">
            <a:avLst/>
          </a:prstGeom>
          <a:noFill/>
        </p:spPr>
        <p:txBody>
          <a:bodyPr wrap="square" lIns="49634" tIns="24817" rIns="49634" bIns="24817" rtlCol="0">
            <a:spAutoFit/>
          </a:bodyPr>
          <a:lstStyle/>
          <a:p>
            <a:r>
              <a:rPr lang="id-ID" sz="4000" dirty="0">
                <a:solidFill>
                  <a:schemeClr val="bg1">
                    <a:lumMod val="50000"/>
                  </a:schemeClr>
                </a:solidFill>
                <a:latin typeface="+mj-lt"/>
              </a:rPr>
              <a:t>1</a:t>
            </a:r>
            <a:r>
              <a:rPr lang="en-US" sz="4000" dirty="0">
                <a:solidFill>
                  <a:schemeClr val="bg1">
                    <a:lumMod val="50000"/>
                  </a:schemeClr>
                </a:solidFill>
                <a:latin typeface="+mj-lt"/>
              </a:rPr>
              <a:t>.</a:t>
            </a:r>
            <a:endParaRPr lang="id-ID" sz="4000" dirty="0">
              <a:solidFill>
                <a:schemeClr val="bg1">
                  <a:lumMod val="50000"/>
                </a:schemeClr>
              </a:solidFill>
              <a:latin typeface="+mj-lt"/>
            </a:endParaRPr>
          </a:p>
        </p:txBody>
      </p:sp>
      <p:sp>
        <p:nvSpPr>
          <p:cNvPr id="7" name="Rectangle 19"/>
          <p:cNvSpPr/>
          <p:nvPr/>
        </p:nvSpPr>
        <p:spPr>
          <a:xfrm>
            <a:off x="1685558" y="2870599"/>
            <a:ext cx="4123670" cy="714916"/>
          </a:xfrm>
          <a:prstGeom prst="rect">
            <a:avLst/>
          </a:prstGeom>
        </p:spPr>
        <p:txBody>
          <a:bodyPr wrap="square" lIns="49634" tIns="24817" rIns="49634" bIns="24817">
            <a:spAutoFit/>
          </a:bodyPr>
          <a:lstStyle/>
          <a:p>
            <a:pPr lvl="0">
              <a:lnSpc>
                <a:spcPct val="120000"/>
              </a:lnSpc>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9" name="TextBox 56"/>
          <p:cNvSpPr txBox="1"/>
          <p:nvPr/>
        </p:nvSpPr>
        <p:spPr>
          <a:xfrm>
            <a:off x="1204469" y="3528133"/>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2.</a:t>
            </a:r>
            <a:endParaRPr lang="id-ID" sz="4000" dirty="0">
              <a:solidFill>
                <a:schemeClr val="bg1">
                  <a:lumMod val="50000"/>
                </a:schemeClr>
              </a:solidFill>
              <a:latin typeface="+mj-lt"/>
            </a:endParaRPr>
          </a:p>
        </p:txBody>
      </p:sp>
      <p:sp>
        <p:nvSpPr>
          <p:cNvPr id="10" name="Rectangle 19"/>
          <p:cNvSpPr/>
          <p:nvPr/>
        </p:nvSpPr>
        <p:spPr>
          <a:xfrm>
            <a:off x="1685558" y="3610560"/>
            <a:ext cx="4123670" cy="714916"/>
          </a:xfrm>
          <a:prstGeom prst="rect">
            <a:avLst/>
          </a:prstGeom>
        </p:spPr>
        <p:txBody>
          <a:bodyPr wrap="square" lIns="49634" tIns="24817" rIns="49634" bIns="24817">
            <a:spAutoFit/>
          </a:bodyPr>
          <a:lstStyle/>
          <a:p>
            <a:pPr lvl="0">
              <a:lnSpc>
                <a:spcPct val="120000"/>
              </a:lnSpc>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4" name="TextBox 58"/>
          <p:cNvSpPr txBox="1"/>
          <p:nvPr/>
        </p:nvSpPr>
        <p:spPr>
          <a:xfrm>
            <a:off x="1204469" y="4268915"/>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3.</a:t>
            </a:r>
            <a:endParaRPr lang="id-ID" sz="4000" dirty="0">
              <a:solidFill>
                <a:schemeClr val="bg1">
                  <a:lumMod val="50000"/>
                </a:schemeClr>
              </a:solidFill>
              <a:latin typeface="+mj-lt"/>
            </a:endParaRPr>
          </a:p>
        </p:txBody>
      </p:sp>
      <p:sp>
        <p:nvSpPr>
          <p:cNvPr id="15" name="Rectangle 19"/>
          <p:cNvSpPr/>
          <p:nvPr/>
        </p:nvSpPr>
        <p:spPr>
          <a:xfrm>
            <a:off x="1685558" y="4351341"/>
            <a:ext cx="4123670" cy="714916"/>
          </a:xfrm>
          <a:prstGeom prst="rect">
            <a:avLst/>
          </a:prstGeom>
        </p:spPr>
        <p:txBody>
          <a:bodyPr wrap="square" lIns="49634" tIns="24817" rIns="49634" bIns="24817">
            <a:spAutoFit/>
          </a:bodyPr>
          <a:lstStyle/>
          <a:p>
            <a:pPr lvl="0">
              <a:lnSpc>
                <a:spcPct val="120000"/>
              </a:lnSpc>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16" name="直接连接符 15"/>
          <p:cNvCxnSpPr/>
          <p:nvPr/>
        </p:nvCxnSpPr>
        <p:spPr>
          <a:xfrm>
            <a:off x="1351849" y="3522274"/>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351849" y="4209898"/>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圆角矩形 6"/>
          <p:cNvSpPr>
            <a:spLocks noChangeArrowheads="1"/>
          </p:cNvSpPr>
          <p:nvPr/>
        </p:nvSpPr>
        <p:spPr bwMode="auto">
          <a:xfrm>
            <a:off x="1291264" y="2113478"/>
            <a:ext cx="2471738" cy="461963"/>
          </a:xfrm>
          <a:prstGeom prst="roundRect">
            <a:avLst>
              <a:gd name="adj" fmla="val 16667"/>
            </a:avLst>
          </a:prstGeom>
          <a:solidFill>
            <a:srgbClr val="68B9A8"/>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19" name="文本框 7"/>
          <p:cNvSpPr txBox="1">
            <a:spLocks noChangeArrowheads="1"/>
          </p:cNvSpPr>
          <p:nvPr/>
        </p:nvSpPr>
        <p:spPr bwMode="auto">
          <a:xfrm>
            <a:off x="1496329" y="2161103"/>
            <a:ext cx="20600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a:off x="1351847" y="4950679"/>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58"/>
          <p:cNvSpPr txBox="1"/>
          <p:nvPr/>
        </p:nvSpPr>
        <p:spPr>
          <a:xfrm>
            <a:off x="1204465" y="5014621"/>
            <a:ext cx="553631" cy="665672"/>
          </a:xfrm>
          <a:prstGeom prst="rect">
            <a:avLst/>
          </a:prstGeom>
          <a:noFill/>
        </p:spPr>
        <p:txBody>
          <a:bodyPr wrap="square" lIns="49634" tIns="24817" rIns="49634" bIns="24817" rtlCol="0">
            <a:spAutoFit/>
          </a:bodyPr>
          <a:lstStyle/>
          <a:p>
            <a:r>
              <a:rPr lang="en-US" sz="4000" dirty="0">
                <a:solidFill>
                  <a:schemeClr val="bg1">
                    <a:lumMod val="50000"/>
                  </a:schemeClr>
                </a:solidFill>
                <a:latin typeface="+mj-lt"/>
              </a:rPr>
              <a:t>4.</a:t>
            </a:r>
            <a:endParaRPr lang="id-ID" sz="4000" dirty="0">
              <a:solidFill>
                <a:schemeClr val="bg1">
                  <a:lumMod val="50000"/>
                </a:schemeClr>
              </a:solidFill>
              <a:latin typeface="+mj-lt"/>
            </a:endParaRPr>
          </a:p>
        </p:txBody>
      </p:sp>
      <p:sp>
        <p:nvSpPr>
          <p:cNvPr id="22" name="Rectangle 19"/>
          <p:cNvSpPr/>
          <p:nvPr/>
        </p:nvSpPr>
        <p:spPr>
          <a:xfrm>
            <a:off x="1685554" y="5097047"/>
            <a:ext cx="4123670" cy="714916"/>
          </a:xfrm>
          <a:prstGeom prst="rect">
            <a:avLst/>
          </a:prstGeom>
        </p:spPr>
        <p:txBody>
          <a:bodyPr wrap="square" lIns="49634" tIns="24817" rIns="49634" bIns="24817">
            <a:spAutoFit/>
          </a:bodyPr>
          <a:lstStyle/>
          <a:p>
            <a:pPr lvl="0">
              <a:lnSpc>
                <a:spcPct val="120000"/>
              </a:lnSpc>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23" name="直接连接符 22"/>
          <p:cNvCxnSpPr/>
          <p:nvPr/>
        </p:nvCxnSpPr>
        <p:spPr>
          <a:xfrm>
            <a:off x="1351843" y="5696385"/>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2"/>
          <p:cNvSpPr/>
          <p:nvPr/>
        </p:nvSpPr>
        <p:spPr>
          <a:xfrm>
            <a:off x="6290312" y="5227200"/>
            <a:ext cx="3750170" cy="514350"/>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Open Sans" panose="020B0606030504020204" pitchFamily="34" charset="0"/>
                <a:ea typeface="Open Sans" panose="020B0606030504020204" pitchFamily="34" charset="0"/>
                <a:cs typeface="Open Sans" panose="020B0606030504020204" pitchFamily="34" charset="0"/>
              </a:rPr>
              <a:t>加入标题</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3"/>
          <p:cNvSpPr/>
          <p:nvPr/>
        </p:nvSpPr>
        <p:spPr>
          <a:xfrm>
            <a:off x="9303446" y="5227200"/>
            <a:ext cx="1899672" cy="514350"/>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p:cNvSpPr txBox="1"/>
          <p:nvPr/>
        </p:nvSpPr>
        <p:spPr>
          <a:xfrm>
            <a:off x="6570503" y="4636490"/>
            <a:ext cx="2362014" cy="538609"/>
          </a:xfrm>
          <a:prstGeom prst="rect">
            <a:avLst/>
          </a:prstGeom>
          <a:noFill/>
        </p:spPr>
        <p:txBody>
          <a:bodyPr wrap="squar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27" name="TextBox 26"/>
          <p:cNvSpPr txBox="1"/>
          <p:nvPr/>
        </p:nvSpPr>
        <p:spPr>
          <a:xfrm>
            <a:off x="9202899" y="4613531"/>
            <a:ext cx="2000219" cy="538609"/>
          </a:xfrm>
          <a:prstGeom prst="rect">
            <a:avLst/>
          </a:prstGeom>
          <a:noFill/>
        </p:spPr>
        <p:txBody>
          <a:bodyPr wrap="squar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28" name="矩形 27"/>
          <p:cNvSpPr/>
          <p:nvPr/>
        </p:nvSpPr>
        <p:spPr>
          <a:xfrm>
            <a:off x="6290313" y="1814473"/>
            <a:ext cx="4912806" cy="2785057"/>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250"/>
                                        <p:tgtEl>
                                          <p:spTgt spid="6"/>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50"/>
                                        <p:tgtEl>
                                          <p:spTgt spid="7"/>
                                        </p:tgtEl>
                                        <p:attrNameLst>
                                          <p:attrName>ppt_y</p:attrName>
                                        </p:attrNameLst>
                                      </p:cBhvr>
                                      <p:tavLst>
                                        <p:tav tm="0">
                                          <p:val>
                                            <p:strVal val="#ppt_y+#ppt_h*1.125000"/>
                                          </p:val>
                                        </p:tav>
                                        <p:tav tm="100000">
                                          <p:val>
                                            <p:strVal val="#ppt_y"/>
                                          </p:val>
                                        </p:tav>
                                      </p:tavLst>
                                    </p:anim>
                                    <p:animEffect transition="in" filter="wipe(up)">
                                      <p:cBhvr>
                                        <p:cTn id="16" dur="250"/>
                                        <p:tgtEl>
                                          <p:spTgt spid="7"/>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50"/>
                                        <p:tgtEl>
                                          <p:spTgt spid="16"/>
                                        </p:tgtEl>
                                        <p:attrNameLst>
                                          <p:attrName>ppt_y</p:attrName>
                                        </p:attrNameLst>
                                      </p:cBhvr>
                                      <p:tavLst>
                                        <p:tav tm="0">
                                          <p:val>
                                            <p:strVal val="#ppt_y+#ppt_h*1.125000"/>
                                          </p:val>
                                        </p:tav>
                                        <p:tav tm="100000">
                                          <p:val>
                                            <p:strVal val="#ppt_y"/>
                                          </p:val>
                                        </p:tav>
                                      </p:tavLst>
                                    </p:anim>
                                    <p:animEffect transition="in" filter="wipe(up)">
                                      <p:cBhvr>
                                        <p:cTn id="21" dur="250"/>
                                        <p:tgtEl>
                                          <p:spTgt spid="1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250"/>
                                        <p:tgtEl>
                                          <p:spTgt spid="9"/>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250"/>
                                        <p:tgtEl>
                                          <p:spTgt spid="10"/>
                                        </p:tgtEl>
                                        <p:attrNameLst>
                                          <p:attrName>ppt_y</p:attrName>
                                        </p:attrNameLst>
                                      </p:cBhvr>
                                      <p:tavLst>
                                        <p:tav tm="0">
                                          <p:val>
                                            <p:strVal val="#ppt_y+#ppt_h*1.125000"/>
                                          </p:val>
                                        </p:tav>
                                        <p:tav tm="100000">
                                          <p:val>
                                            <p:strVal val="#ppt_y"/>
                                          </p:val>
                                        </p:tav>
                                      </p:tavLst>
                                    </p:anim>
                                    <p:animEffect transition="in" filter="wipe(up)">
                                      <p:cBhvr>
                                        <p:cTn id="30" dur="250"/>
                                        <p:tgtEl>
                                          <p:spTgt spid="10"/>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250"/>
                                        <p:tgtEl>
                                          <p:spTgt spid="17"/>
                                        </p:tgtEl>
                                        <p:attrNameLst>
                                          <p:attrName>ppt_y</p:attrName>
                                        </p:attrNameLst>
                                      </p:cBhvr>
                                      <p:tavLst>
                                        <p:tav tm="0">
                                          <p:val>
                                            <p:strVal val="#ppt_y+#ppt_h*1.125000"/>
                                          </p:val>
                                        </p:tav>
                                        <p:tav tm="100000">
                                          <p:val>
                                            <p:strVal val="#ppt_y"/>
                                          </p:val>
                                        </p:tav>
                                      </p:tavLst>
                                    </p:anim>
                                    <p:animEffect transition="in" filter="wipe(up)">
                                      <p:cBhvr>
                                        <p:cTn id="35" dur="250"/>
                                        <p:tgtEl>
                                          <p:spTgt spid="17"/>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250"/>
                                        <p:tgtEl>
                                          <p:spTgt spid="14"/>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250"/>
                                        <p:tgtEl>
                                          <p:spTgt spid="15"/>
                                        </p:tgtEl>
                                        <p:attrNameLst>
                                          <p:attrName>ppt_y</p:attrName>
                                        </p:attrNameLst>
                                      </p:cBhvr>
                                      <p:tavLst>
                                        <p:tav tm="0">
                                          <p:val>
                                            <p:strVal val="#ppt_y+#ppt_h*1.125000"/>
                                          </p:val>
                                        </p:tav>
                                        <p:tav tm="100000">
                                          <p:val>
                                            <p:strVal val="#ppt_y"/>
                                          </p:val>
                                        </p:tav>
                                      </p:tavLst>
                                    </p:anim>
                                    <p:animEffect transition="in" filter="wipe(up)">
                                      <p:cBhvr>
                                        <p:cTn id="44" dur="250"/>
                                        <p:tgtEl>
                                          <p:spTgt spid="15"/>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250"/>
                                        <p:tgtEl>
                                          <p:spTgt spid="18"/>
                                        </p:tgtEl>
                                      </p:cBhvr>
                                    </p:animEffect>
                                    <p:anim calcmode="lin" valueType="num">
                                      <p:cBhvr>
                                        <p:cTn id="49" dur="250" fill="hold"/>
                                        <p:tgtEl>
                                          <p:spTgt spid="18"/>
                                        </p:tgtEl>
                                        <p:attrNameLst>
                                          <p:attrName>ppt_x</p:attrName>
                                        </p:attrNameLst>
                                      </p:cBhvr>
                                      <p:tavLst>
                                        <p:tav tm="0">
                                          <p:val>
                                            <p:strVal val="#ppt_x"/>
                                          </p:val>
                                        </p:tav>
                                        <p:tav tm="100000">
                                          <p:val>
                                            <p:strVal val="#ppt_x"/>
                                          </p:val>
                                        </p:tav>
                                      </p:tavLst>
                                    </p:anim>
                                    <p:anim calcmode="lin" valueType="num">
                                      <p:cBhvr>
                                        <p:cTn id="50" dur="250" fill="hold"/>
                                        <p:tgtEl>
                                          <p:spTgt spid="1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250"/>
                                        <p:tgtEl>
                                          <p:spTgt spid="19"/>
                                        </p:tgtEl>
                                      </p:cBhvr>
                                    </p:animEffect>
                                    <p:anim calcmode="lin" valueType="num">
                                      <p:cBhvr>
                                        <p:cTn id="55" dur="250" fill="hold"/>
                                        <p:tgtEl>
                                          <p:spTgt spid="19"/>
                                        </p:tgtEl>
                                        <p:attrNameLst>
                                          <p:attrName>ppt_x</p:attrName>
                                        </p:attrNameLst>
                                      </p:cBhvr>
                                      <p:tavLst>
                                        <p:tav tm="0">
                                          <p:val>
                                            <p:strVal val="#ppt_x"/>
                                          </p:val>
                                        </p:tav>
                                        <p:tav tm="100000">
                                          <p:val>
                                            <p:strVal val="#ppt_x"/>
                                          </p:val>
                                        </p:tav>
                                      </p:tavLst>
                                    </p:anim>
                                    <p:anim calcmode="lin" valueType="num">
                                      <p:cBhvr>
                                        <p:cTn id="56" dur="250" fill="hold"/>
                                        <p:tgtEl>
                                          <p:spTgt spid="1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2" presetClass="entr" presetSubtype="4"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250"/>
                                        <p:tgtEl>
                                          <p:spTgt spid="20"/>
                                        </p:tgtEl>
                                        <p:attrNameLst>
                                          <p:attrName>ppt_y</p:attrName>
                                        </p:attrNameLst>
                                      </p:cBhvr>
                                      <p:tavLst>
                                        <p:tav tm="0">
                                          <p:val>
                                            <p:strVal val="#ppt_y+#ppt_h*1.125000"/>
                                          </p:val>
                                        </p:tav>
                                        <p:tav tm="100000">
                                          <p:val>
                                            <p:strVal val="#ppt_y"/>
                                          </p:val>
                                        </p:tav>
                                      </p:tavLst>
                                    </p:anim>
                                    <p:animEffect transition="in" filter="wipe(up)">
                                      <p:cBhvr>
                                        <p:cTn id="61" dur="250"/>
                                        <p:tgtEl>
                                          <p:spTgt spid="20"/>
                                        </p:tgtEl>
                                      </p:cBhvr>
                                    </p:animEffect>
                                  </p:childTnLst>
                                </p:cTn>
                              </p:par>
                            </p:childTnLst>
                          </p:cTn>
                        </p:par>
                        <p:par>
                          <p:cTn id="62" fill="hold">
                            <p:stCondLst>
                              <p:cond delay="6000"/>
                            </p:stCondLst>
                            <p:childTnLst>
                              <p:par>
                                <p:cTn id="63" presetID="14" presetClass="entr" presetSubtype="1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randombar(horizontal)">
                                      <p:cBhvr>
                                        <p:cTn id="65" dur="250"/>
                                        <p:tgtEl>
                                          <p:spTgt spid="21"/>
                                        </p:tgtEl>
                                      </p:cBhvr>
                                    </p:animEffect>
                                  </p:childTnLst>
                                </p:cTn>
                              </p:par>
                            </p:childTnLst>
                          </p:cTn>
                        </p:par>
                        <p:par>
                          <p:cTn id="66" fill="hold">
                            <p:stCondLst>
                              <p:cond delay="6500"/>
                            </p:stCondLst>
                            <p:childTnLst>
                              <p:par>
                                <p:cTn id="67" presetID="12" presetClass="entr" presetSubtype="4"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250"/>
                                        <p:tgtEl>
                                          <p:spTgt spid="22"/>
                                        </p:tgtEl>
                                        <p:attrNameLst>
                                          <p:attrName>ppt_y</p:attrName>
                                        </p:attrNameLst>
                                      </p:cBhvr>
                                      <p:tavLst>
                                        <p:tav tm="0">
                                          <p:val>
                                            <p:strVal val="#ppt_y+#ppt_h*1.125000"/>
                                          </p:val>
                                        </p:tav>
                                        <p:tav tm="100000">
                                          <p:val>
                                            <p:strVal val="#ppt_y"/>
                                          </p:val>
                                        </p:tav>
                                      </p:tavLst>
                                    </p:anim>
                                    <p:animEffect transition="in" filter="wipe(up)">
                                      <p:cBhvr>
                                        <p:cTn id="70" dur="250"/>
                                        <p:tgtEl>
                                          <p:spTgt spid="22"/>
                                        </p:tgtEl>
                                      </p:cBhvr>
                                    </p:animEffect>
                                  </p:childTnLst>
                                </p:cTn>
                              </p:par>
                            </p:childTnLst>
                          </p:cTn>
                        </p:par>
                        <p:par>
                          <p:cTn id="71" fill="hold">
                            <p:stCondLst>
                              <p:cond delay="7000"/>
                            </p:stCondLst>
                            <p:childTnLst>
                              <p:par>
                                <p:cTn id="72" presetID="12" presetClass="entr" presetSubtype="4"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250"/>
                                        <p:tgtEl>
                                          <p:spTgt spid="23"/>
                                        </p:tgtEl>
                                        <p:attrNameLst>
                                          <p:attrName>ppt_y</p:attrName>
                                        </p:attrNameLst>
                                      </p:cBhvr>
                                      <p:tavLst>
                                        <p:tav tm="0">
                                          <p:val>
                                            <p:strVal val="#ppt_y+#ppt_h*1.125000"/>
                                          </p:val>
                                        </p:tav>
                                        <p:tav tm="100000">
                                          <p:val>
                                            <p:strVal val="#ppt_y"/>
                                          </p:val>
                                        </p:tav>
                                      </p:tavLst>
                                    </p:anim>
                                    <p:animEffect transition="in" filter="wipe(up)">
                                      <p:cBhvr>
                                        <p:cTn id="75" dur="250"/>
                                        <p:tgtEl>
                                          <p:spTgt spid="23"/>
                                        </p:tgtEl>
                                      </p:cBhvr>
                                    </p:animEffect>
                                  </p:childTnLst>
                                </p:cTn>
                              </p:par>
                            </p:childTnLst>
                          </p:cTn>
                        </p:par>
                        <p:par>
                          <p:cTn id="76" fill="hold">
                            <p:stCondLst>
                              <p:cond delay="7500"/>
                            </p:stCondLst>
                            <p:childTnLst>
                              <p:par>
                                <p:cTn id="77" presetID="42"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250"/>
                                        <p:tgtEl>
                                          <p:spTgt spid="24"/>
                                        </p:tgtEl>
                                      </p:cBhvr>
                                    </p:animEffect>
                                    <p:anim calcmode="lin" valueType="num">
                                      <p:cBhvr>
                                        <p:cTn id="80" dur="250" fill="hold"/>
                                        <p:tgtEl>
                                          <p:spTgt spid="24"/>
                                        </p:tgtEl>
                                        <p:attrNameLst>
                                          <p:attrName>ppt_x</p:attrName>
                                        </p:attrNameLst>
                                      </p:cBhvr>
                                      <p:tavLst>
                                        <p:tav tm="0">
                                          <p:val>
                                            <p:strVal val="#ppt_x"/>
                                          </p:val>
                                        </p:tav>
                                        <p:tav tm="100000">
                                          <p:val>
                                            <p:strVal val="#ppt_x"/>
                                          </p:val>
                                        </p:tav>
                                      </p:tavLst>
                                    </p:anim>
                                    <p:anim calcmode="lin" valueType="num">
                                      <p:cBhvr>
                                        <p:cTn id="81" dur="250" fill="hold"/>
                                        <p:tgtEl>
                                          <p:spTgt spid="24"/>
                                        </p:tgtEl>
                                        <p:attrNameLst>
                                          <p:attrName>ppt_y</p:attrName>
                                        </p:attrNameLst>
                                      </p:cBhvr>
                                      <p:tavLst>
                                        <p:tav tm="0">
                                          <p:val>
                                            <p:strVal val="#ppt_y+.1"/>
                                          </p:val>
                                        </p:tav>
                                        <p:tav tm="100000">
                                          <p:val>
                                            <p:strVal val="#ppt_y"/>
                                          </p:val>
                                        </p:tav>
                                      </p:tavLst>
                                    </p:anim>
                                  </p:childTnLst>
                                </p:cTn>
                              </p:par>
                            </p:childTnLst>
                          </p:cTn>
                        </p:par>
                        <p:par>
                          <p:cTn id="82" fill="hold">
                            <p:stCondLst>
                              <p:cond delay="8000"/>
                            </p:stCondLst>
                            <p:childTnLst>
                              <p:par>
                                <p:cTn id="83" presetID="42" presetClass="entr" presetSubtype="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250"/>
                                        <p:tgtEl>
                                          <p:spTgt spid="25"/>
                                        </p:tgtEl>
                                      </p:cBhvr>
                                    </p:animEffect>
                                    <p:anim calcmode="lin" valueType="num">
                                      <p:cBhvr>
                                        <p:cTn id="86" dur="250" fill="hold"/>
                                        <p:tgtEl>
                                          <p:spTgt spid="25"/>
                                        </p:tgtEl>
                                        <p:attrNameLst>
                                          <p:attrName>ppt_x</p:attrName>
                                        </p:attrNameLst>
                                      </p:cBhvr>
                                      <p:tavLst>
                                        <p:tav tm="0">
                                          <p:val>
                                            <p:strVal val="#ppt_x"/>
                                          </p:val>
                                        </p:tav>
                                        <p:tav tm="100000">
                                          <p:val>
                                            <p:strVal val="#ppt_x"/>
                                          </p:val>
                                        </p:tav>
                                      </p:tavLst>
                                    </p:anim>
                                    <p:anim calcmode="lin" valueType="num">
                                      <p:cBhvr>
                                        <p:cTn id="87" dur="250" fill="hold"/>
                                        <p:tgtEl>
                                          <p:spTgt spid="25"/>
                                        </p:tgtEl>
                                        <p:attrNameLst>
                                          <p:attrName>ppt_y</p:attrName>
                                        </p:attrNameLst>
                                      </p:cBhvr>
                                      <p:tavLst>
                                        <p:tav tm="0">
                                          <p:val>
                                            <p:strVal val="#ppt_y+.1"/>
                                          </p:val>
                                        </p:tav>
                                        <p:tav tm="100000">
                                          <p:val>
                                            <p:strVal val="#ppt_y"/>
                                          </p:val>
                                        </p:tav>
                                      </p:tavLst>
                                    </p:anim>
                                  </p:childTnLst>
                                </p:cTn>
                              </p:par>
                            </p:childTnLst>
                          </p:cTn>
                        </p:par>
                        <p:par>
                          <p:cTn id="88" fill="hold">
                            <p:stCondLst>
                              <p:cond delay="8500"/>
                            </p:stCondLst>
                            <p:childTnLst>
                              <p:par>
                                <p:cTn id="89" presetID="42"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anim calcmode="lin" valueType="num">
                                      <p:cBhvr>
                                        <p:cTn id="92" dur="250" fill="hold"/>
                                        <p:tgtEl>
                                          <p:spTgt spid="26"/>
                                        </p:tgtEl>
                                        <p:attrNameLst>
                                          <p:attrName>ppt_x</p:attrName>
                                        </p:attrNameLst>
                                      </p:cBhvr>
                                      <p:tavLst>
                                        <p:tav tm="0">
                                          <p:val>
                                            <p:strVal val="#ppt_x"/>
                                          </p:val>
                                        </p:tav>
                                        <p:tav tm="100000">
                                          <p:val>
                                            <p:strVal val="#ppt_x"/>
                                          </p:val>
                                        </p:tav>
                                      </p:tavLst>
                                    </p:anim>
                                    <p:anim calcmode="lin" valueType="num">
                                      <p:cBhvr>
                                        <p:cTn id="93" dur="2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9000"/>
                            </p:stCondLst>
                            <p:childTnLst>
                              <p:par>
                                <p:cTn id="95" presetID="42" presetClass="entr" presetSubtype="0"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250"/>
                                        <p:tgtEl>
                                          <p:spTgt spid="27"/>
                                        </p:tgtEl>
                                      </p:cBhvr>
                                    </p:animEffect>
                                    <p:anim calcmode="lin" valueType="num">
                                      <p:cBhvr>
                                        <p:cTn id="98" dur="250" fill="hold"/>
                                        <p:tgtEl>
                                          <p:spTgt spid="27"/>
                                        </p:tgtEl>
                                        <p:attrNameLst>
                                          <p:attrName>ppt_x</p:attrName>
                                        </p:attrNameLst>
                                      </p:cBhvr>
                                      <p:tavLst>
                                        <p:tav tm="0">
                                          <p:val>
                                            <p:strVal val="#ppt_x"/>
                                          </p:val>
                                        </p:tav>
                                        <p:tav tm="100000">
                                          <p:val>
                                            <p:strVal val="#ppt_x"/>
                                          </p:val>
                                        </p:tav>
                                      </p:tavLst>
                                    </p:anim>
                                    <p:anim calcmode="lin" valueType="num">
                                      <p:cBhvr>
                                        <p:cTn id="99" dur="250" fill="hold"/>
                                        <p:tgtEl>
                                          <p:spTgt spid="27"/>
                                        </p:tgtEl>
                                        <p:attrNameLst>
                                          <p:attrName>ppt_y</p:attrName>
                                        </p:attrNameLst>
                                      </p:cBhvr>
                                      <p:tavLst>
                                        <p:tav tm="0">
                                          <p:val>
                                            <p:strVal val="#ppt_y+.1"/>
                                          </p:val>
                                        </p:tav>
                                        <p:tav tm="100000">
                                          <p:val>
                                            <p:strVal val="#ppt_y"/>
                                          </p:val>
                                        </p:tav>
                                      </p:tavLst>
                                    </p:anim>
                                  </p:childTnLst>
                                </p:cTn>
                              </p:par>
                            </p:childTnLst>
                          </p:cTn>
                        </p:par>
                        <p:par>
                          <p:cTn id="100" fill="hold">
                            <p:stCondLst>
                              <p:cond delay="9500"/>
                            </p:stCondLst>
                            <p:childTnLst>
                              <p:par>
                                <p:cTn id="101" presetID="2" presetClass="entr" presetSubtype="4"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250" fill="hold"/>
                                        <p:tgtEl>
                                          <p:spTgt spid="28"/>
                                        </p:tgtEl>
                                        <p:attrNameLst>
                                          <p:attrName>ppt_x</p:attrName>
                                        </p:attrNameLst>
                                      </p:cBhvr>
                                      <p:tavLst>
                                        <p:tav tm="0">
                                          <p:val>
                                            <p:strVal val="#ppt_x"/>
                                          </p:val>
                                        </p:tav>
                                        <p:tav tm="100000">
                                          <p:val>
                                            <p:strVal val="#ppt_x"/>
                                          </p:val>
                                        </p:tav>
                                      </p:tavLst>
                                    </p:anim>
                                    <p:anim calcmode="lin" valueType="num">
                                      <p:cBhvr additive="base">
                                        <p:cTn id="104" dur="25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4" grpId="0"/>
      <p:bldP spid="15" grpId="0"/>
      <p:bldP spid="18" grpId="0" animBg="1"/>
      <p:bldP spid="19" grpId="0"/>
      <p:bldP spid="21" grpId="0"/>
      <p:bldP spid="22" grpId="0"/>
      <p:bldP spid="24" grpId="0" animBg="1"/>
      <p:bldP spid="25" grpId="0" animBg="1"/>
      <p:bldP spid="26" grpId="0"/>
      <p:bldP spid="27" grpId="0"/>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18"/>
          <p:cNvGrpSpPr/>
          <p:nvPr/>
        </p:nvGrpSpPr>
        <p:grpSpPr>
          <a:xfrm>
            <a:off x="3818945" y="2168324"/>
            <a:ext cx="4608512" cy="3220833"/>
            <a:chOff x="3569375" y="1805650"/>
            <a:chExt cx="5343131" cy="3734250"/>
          </a:xfrm>
          <a:solidFill>
            <a:srgbClr val="5E8F96"/>
          </a:solidFill>
        </p:grpSpPr>
        <p:sp>
          <p:nvSpPr>
            <p:cNvPr id="7" name="椭圆 19"/>
            <p:cNvSpPr/>
            <p:nvPr/>
          </p:nvSpPr>
          <p:spPr>
            <a:xfrm>
              <a:off x="5178256" y="1805650"/>
              <a:ext cx="3734250" cy="3734250"/>
            </a:xfrm>
            <a:prstGeom prst="ellipse">
              <a:avLst/>
            </a:prstGeom>
            <a:solidFill>
              <a:srgbClr val="68B9A8">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50000"/>
                  </a:schemeClr>
                </a:solidFill>
              </a:endParaRPr>
            </a:p>
          </p:txBody>
        </p:sp>
        <p:sp>
          <p:nvSpPr>
            <p:cNvPr id="9" name="椭圆 20"/>
            <p:cNvSpPr/>
            <p:nvPr/>
          </p:nvSpPr>
          <p:spPr>
            <a:xfrm>
              <a:off x="3569375" y="1805650"/>
              <a:ext cx="3734250" cy="3734250"/>
            </a:xfrm>
            <a:prstGeom prst="ellipse">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50000"/>
                  </a:schemeClr>
                </a:solidFill>
              </a:endParaRPr>
            </a:p>
          </p:txBody>
        </p:sp>
      </p:grpSp>
      <p:sp>
        <p:nvSpPr>
          <p:cNvPr id="10" name="任意多边形 21"/>
          <p:cNvSpPr/>
          <p:nvPr/>
        </p:nvSpPr>
        <p:spPr>
          <a:xfrm rot="8017353">
            <a:off x="3449462" y="3158804"/>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bg1">
                  <a:lumMod val="50000"/>
                </a:schemeClr>
              </a:solidFill>
            </a:endParaRPr>
          </a:p>
        </p:txBody>
      </p:sp>
      <p:sp>
        <p:nvSpPr>
          <p:cNvPr id="14" name="任意多边形 22"/>
          <p:cNvSpPr/>
          <p:nvPr/>
        </p:nvSpPr>
        <p:spPr>
          <a:xfrm rot="13330866">
            <a:off x="2687006" y="3917264"/>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bg1">
                  <a:lumMod val="50000"/>
                </a:schemeClr>
              </a:solidFill>
            </a:endParaRPr>
          </a:p>
        </p:txBody>
      </p:sp>
      <p:sp>
        <p:nvSpPr>
          <p:cNvPr id="15" name="任意多边形 23"/>
          <p:cNvSpPr/>
          <p:nvPr/>
        </p:nvSpPr>
        <p:spPr>
          <a:xfrm rot="2853042">
            <a:off x="2769128" y="2401048"/>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2">
                  <a:lumMod val="50000"/>
                </a:schemeClr>
              </a:solidFill>
            </a:endParaRPr>
          </a:p>
        </p:txBody>
      </p:sp>
      <p:sp>
        <p:nvSpPr>
          <p:cNvPr id="16" name="任意多边形 24"/>
          <p:cNvSpPr/>
          <p:nvPr/>
        </p:nvSpPr>
        <p:spPr>
          <a:xfrm rot="18918822">
            <a:off x="7667136" y="3073184"/>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bg1">
                  <a:lumMod val="50000"/>
                </a:schemeClr>
              </a:solidFill>
            </a:endParaRPr>
          </a:p>
        </p:txBody>
      </p:sp>
      <p:sp>
        <p:nvSpPr>
          <p:cNvPr id="17" name="任意多边形 25"/>
          <p:cNvSpPr/>
          <p:nvPr/>
        </p:nvSpPr>
        <p:spPr>
          <a:xfrm rot="13330866">
            <a:off x="8385496" y="3826274"/>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bg1">
                  <a:lumMod val="50000"/>
                </a:schemeClr>
              </a:solidFill>
            </a:endParaRPr>
          </a:p>
        </p:txBody>
      </p:sp>
      <p:sp>
        <p:nvSpPr>
          <p:cNvPr id="18" name="任意多边形 26"/>
          <p:cNvSpPr/>
          <p:nvPr/>
        </p:nvSpPr>
        <p:spPr>
          <a:xfrm rot="2853042">
            <a:off x="8458124" y="2375648"/>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2">
                  <a:lumMod val="50000"/>
                </a:schemeClr>
              </a:solidFill>
            </a:endParaRPr>
          </a:p>
        </p:txBody>
      </p:sp>
      <p:grpSp>
        <p:nvGrpSpPr>
          <p:cNvPr id="19" name="组合 354"/>
          <p:cNvGrpSpPr/>
          <p:nvPr/>
        </p:nvGrpSpPr>
        <p:grpSpPr>
          <a:xfrm>
            <a:off x="990762" y="4353527"/>
            <a:ext cx="2237214" cy="1064340"/>
            <a:chOff x="1343472" y="4037003"/>
            <a:chExt cx="1677911" cy="715471"/>
          </a:xfrm>
        </p:grpSpPr>
        <p:sp>
          <p:nvSpPr>
            <p:cNvPr id="20" name="文本框 355"/>
            <p:cNvSpPr txBox="1"/>
            <p:nvPr/>
          </p:nvSpPr>
          <p:spPr>
            <a:xfrm>
              <a:off x="1370465" y="4318784"/>
              <a:ext cx="1650918" cy="433690"/>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文本框 356"/>
            <p:cNvSpPr txBox="1"/>
            <p:nvPr/>
          </p:nvSpPr>
          <p:spPr>
            <a:xfrm>
              <a:off x="1343472" y="4037003"/>
              <a:ext cx="1650918" cy="268962"/>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加入标题</a:t>
              </a:r>
            </a:p>
          </p:txBody>
        </p:sp>
      </p:grpSp>
      <p:grpSp>
        <p:nvGrpSpPr>
          <p:cNvPr id="22" name="组合 354"/>
          <p:cNvGrpSpPr/>
          <p:nvPr/>
        </p:nvGrpSpPr>
        <p:grpSpPr>
          <a:xfrm>
            <a:off x="9693052" y="4353526"/>
            <a:ext cx="2201224" cy="1080543"/>
            <a:chOff x="1343472" y="4037003"/>
            <a:chExt cx="1650918" cy="726363"/>
          </a:xfrm>
        </p:grpSpPr>
        <p:sp>
          <p:nvSpPr>
            <p:cNvPr id="23" name="文本框 355"/>
            <p:cNvSpPr txBox="1"/>
            <p:nvPr/>
          </p:nvSpPr>
          <p:spPr>
            <a:xfrm>
              <a:off x="1343472" y="4329676"/>
              <a:ext cx="1650918" cy="433690"/>
            </a:xfrm>
            <a:prstGeom prst="rect">
              <a:avLst/>
            </a:prstGeom>
            <a:noFill/>
          </p:spPr>
          <p:txBody>
            <a:bodyPr wrap="square" rtlCol="0">
              <a:spAutoFit/>
            </a:bodyPr>
            <a:lstStyle/>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文本框 356"/>
            <p:cNvSpPr txBox="1"/>
            <p:nvPr/>
          </p:nvSpPr>
          <p:spPr>
            <a:xfrm>
              <a:off x="1343472" y="4037003"/>
              <a:ext cx="1650918" cy="268962"/>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加入标题</a:t>
              </a:r>
            </a:p>
          </p:txBody>
        </p:sp>
      </p:grpSp>
      <p:sp>
        <p:nvSpPr>
          <p:cNvPr id="25" name="文本框 356"/>
          <p:cNvSpPr txBox="1"/>
          <p:nvPr/>
        </p:nvSpPr>
        <p:spPr>
          <a:xfrm>
            <a:off x="5035289" y="3547907"/>
            <a:ext cx="2201224"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加入标题</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2"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animBg="1"/>
      <p:bldP spid="16"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6" name="组合 5"/>
          <p:cNvGrpSpPr/>
          <p:nvPr/>
        </p:nvGrpSpPr>
        <p:grpSpPr>
          <a:xfrm flipH="1">
            <a:off x="1260874" y="2147635"/>
            <a:ext cx="9960538" cy="3590372"/>
            <a:chOff x="1116013" y="1492250"/>
            <a:chExt cx="6769100" cy="2439988"/>
          </a:xfrm>
          <a:solidFill>
            <a:srgbClr val="68B9A8"/>
          </a:solidFill>
        </p:grpSpPr>
        <p:grpSp>
          <p:nvGrpSpPr>
            <p:cNvPr id="7" name="Group 8"/>
            <p:cNvGrpSpPr/>
            <p:nvPr/>
          </p:nvGrpSpPr>
          <p:grpSpPr bwMode="auto">
            <a:xfrm>
              <a:off x="3851275" y="1695450"/>
              <a:ext cx="1657350" cy="522288"/>
              <a:chOff x="1403648" y="1563637"/>
              <a:chExt cx="1656184" cy="521681"/>
            </a:xfrm>
            <a:grpFill/>
          </p:grpSpPr>
          <p:sp>
            <p:nvSpPr>
              <p:cNvPr id="40" name="Rounded Rectangle 5"/>
              <p:cNvSpPr/>
              <p:nvPr/>
            </p:nvSpPr>
            <p:spPr>
              <a:xfrm>
                <a:off x="1403648" y="1563637"/>
                <a:ext cx="1656184" cy="5216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Rectangle 11"/>
              <p:cNvSpPr>
                <a:spLocks noChangeArrowheads="1"/>
              </p:cNvSpPr>
              <p:nvPr/>
            </p:nvSpPr>
            <p:spPr bwMode="auto">
              <a:xfrm>
                <a:off x="1751005" y="1655200"/>
                <a:ext cx="961470" cy="3133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9" name="Group 7"/>
            <p:cNvGrpSpPr/>
            <p:nvPr/>
          </p:nvGrpSpPr>
          <p:grpSpPr bwMode="auto">
            <a:xfrm>
              <a:off x="3851275" y="2457450"/>
              <a:ext cx="1657350" cy="522288"/>
              <a:chOff x="3923928" y="1574380"/>
              <a:chExt cx="1656184" cy="521681"/>
            </a:xfrm>
            <a:grpFill/>
          </p:grpSpPr>
          <p:sp>
            <p:nvSpPr>
              <p:cNvPr id="38" name="Rounded Rectangle 12"/>
              <p:cNvSpPr/>
              <p:nvPr/>
            </p:nvSpPr>
            <p:spPr>
              <a:xfrm>
                <a:off x="3923928" y="1574380"/>
                <a:ext cx="1656184" cy="5216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Rectangle 13"/>
              <p:cNvSpPr>
                <a:spLocks noChangeArrowheads="1"/>
              </p:cNvSpPr>
              <p:nvPr/>
            </p:nvSpPr>
            <p:spPr bwMode="auto">
              <a:xfrm>
                <a:off x="4271287" y="1665943"/>
                <a:ext cx="961470" cy="3133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0" name="Group 6"/>
            <p:cNvGrpSpPr/>
            <p:nvPr/>
          </p:nvGrpSpPr>
          <p:grpSpPr bwMode="auto">
            <a:xfrm>
              <a:off x="3851275" y="3219450"/>
              <a:ext cx="1657350" cy="522288"/>
              <a:chOff x="6372200" y="1585123"/>
              <a:chExt cx="1656184" cy="521681"/>
            </a:xfrm>
            <a:grpFill/>
          </p:grpSpPr>
          <p:sp>
            <p:nvSpPr>
              <p:cNvPr id="36" name="Rounded Rectangle 14"/>
              <p:cNvSpPr/>
              <p:nvPr/>
            </p:nvSpPr>
            <p:spPr>
              <a:xfrm>
                <a:off x="6372200" y="1585123"/>
                <a:ext cx="1656184" cy="5216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Rectangle 15"/>
              <p:cNvSpPr>
                <a:spLocks noChangeArrowheads="1"/>
              </p:cNvSpPr>
              <p:nvPr/>
            </p:nvSpPr>
            <p:spPr bwMode="auto">
              <a:xfrm>
                <a:off x="6719555" y="1676686"/>
                <a:ext cx="961470" cy="3133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4" name="Group 32"/>
            <p:cNvGrpSpPr/>
            <p:nvPr/>
          </p:nvGrpSpPr>
          <p:grpSpPr bwMode="auto">
            <a:xfrm>
              <a:off x="1116013" y="2400300"/>
              <a:ext cx="2016125" cy="644525"/>
              <a:chOff x="1403649" y="1563638"/>
              <a:chExt cx="1082379" cy="644826"/>
            </a:xfrm>
            <a:grpFill/>
          </p:grpSpPr>
          <p:sp>
            <p:nvSpPr>
              <p:cNvPr id="34" name="Rounded Rectangle 34"/>
              <p:cNvSpPr/>
              <p:nvPr/>
            </p:nvSpPr>
            <p:spPr>
              <a:xfrm>
                <a:off x="1403649" y="1563638"/>
                <a:ext cx="1082379" cy="644826"/>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Rectangle 35"/>
              <p:cNvSpPr>
                <a:spLocks noChangeArrowheads="1"/>
              </p:cNvSpPr>
              <p:nvPr/>
            </p:nvSpPr>
            <p:spPr bwMode="auto">
              <a:xfrm>
                <a:off x="1698002" y="1716774"/>
                <a:ext cx="516539" cy="3138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5" name="Group 33"/>
            <p:cNvGrpSpPr/>
            <p:nvPr/>
          </p:nvGrpSpPr>
          <p:grpSpPr bwMode="auto">
            <a:xfrm>
              <a:off x="6227763" y="1492250"/>
              <a:ext cx="1657350" cy="368300"/>
              <a:chOff x="1403648" y="1594055"/>
              <a:chExt cx="1656184" cy="369281"/>
            </a:xfrm>
            <a:grpFill/>
          </p:grpSpPr>
          <p:sp>
            <p:nvSpPr>
              <p:cNvPr id="32" name="Rounded Rectangle 36"/>
              <p:cNvSpPr/>
              <p:nvPr/>
            </p:nvSpPr>
            <p:spPr>
              <a:xfrm>
                <a:off x="1403648" y="1594055"/>
                <a:ext cx="1656184" cy="3692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Rectangle 37"/>
              <p:cNvSpPr>
                <a:spLocks noChangeArrowheads="1"/>
              </p:cNvSpPr>
              <p:nvPr/>
            </p:nvSpPr>
            <p:spPr bwMode="auto">
              <a:xfrm>
                <a:off x="1751005" y="1609418"/>
                <a:ext cx="961470" cy="3145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6" name="Group 40"/>
            <p:cNvGrpSpPr/>
            <p:nvPr/>
          </p:nvGrpSpPr>
          <p:grpSpPr bwMode="auto">
            <a:xfrm>
              <a:off x="6227763" y="2051050"/>
              <a:ext cx="1657350" cy="368300"/>
              <a:chOff x="1403648" y="1594055"/>
              <a:chExt cx="1656184" cy="369281"/>
            </a:xfrm>
            <a:grpFill/>
          </p:grpSpPr>
          <p:sp>
            <p:nvSpPr>
              <p:cNvPr id="30" name="Rounded Rectangle 41"/>
              <p:cNvSpPr/>
              <p:nvPr/>
            </p:nvSpPr>
            <p:spPr>
              <a:xfrm>
                <a:off x="1403648" y="1594055"/>
                <a:ext cx="1656184" cy="3692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Rectangle 42"/>
              <p:cNvSpPr>
                <a:spLocks noChangeArrowheads="1"/>
              </p:cNvSpPr>
              <p:nvPr/>
            </p:nvSpPr>
            <p:spPr bwMode="auto">
              <a:xfrm>
                <a:off x="1751007" y="1609418"/>
                <a:ext cx="961470" cy="3145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7" name="Group 43"/>
            <p:cNvGrpSpPr/>
            <p:nvPr/>
          </p:nvGrpSpPr>
          <p:grpSpPr bwMode="auto">
            <a:xfrm>
              <a:off x="6227763" y="3003550"/>
              <a:ext cx="1657350" cy="369888"/>
              <a:chOff x="1403648" y="1594055"/>
              <a:chExt cx="1656184" cy="369281"/>
            </a:xfrm>
            <a:grpFill/>
          </p:grpSpPr>
          <p:sp>
            <p:nvSpPr>
              <p:cNvPr id="28" name="Rounded Rectangle 44"/>
              <p:cNvSpPr/>
              <p:nvPr/>
            </p:nvSpPr>
            <p:spPr>
              <a:xfrm>
                <a:off x="1403648" y="1594055"/>
                <a:ext cx="1656184" cy="3692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Rectangle 45"/>
              <p:cNvSpPr>
                <a:spLocks noChangeArrowheads="1"/>
              </p:cNvSpPr>
              <p:nvPr/>
            </p:nvSpPr>
            <p:spPr bwMode="auto">
              <a:xfrm>
                <a:off x="1751005" y="1609418"/>
                <a:ext cx="961470" cy="3132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grpSp>
          <p:nvGrpSpPr>
            <p:cNvPr id="18" name="Group 46"/>
            <p:cNvGrpSpPr/>
            <p:nvPr/>
          </p:nvGrpSpPr>
          <p:grpSpPr bwMode="auto">
            <a:xfrm>
              <a:off x="6227763" y="3562350"/>
              <a:ext cx="1657350" cy="369888"/>
              <a:chOff x="1403648" y="1594055"/>
              <a:chExt cx="1656184" cy="369281"/>
            </a:xfrm>
            <a:grpFill/>
          </p:grpSpPr>
          <p:sp>
            <p:nvSpPr>
              <p:cNvPr id="26" name="Rounded Rectangle 47"/>
              <p:cNvSpPr/>
              <p:nvPr/>
            </p:nvSpPr>
            <p:spPr>
              <a:xfrm>
                <a:off x="1403648" y="1594055"/>
                <a:ext cx="1656184" cy="369281"/>
              </a:xfrm>
              <a:prstGeom prst="roundRect">
                <a:avLst>
                  <a:gd name="adj" fmla="val 726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Rectangle 48"/>
              <p:cNvSpPr>
                <a:spLocks noChangeArrowheads="1"/>
              </p:cNvSpPr>
              <p:nvPr/>
            </p:nvSpPr>
            <p:spPr bwMode="auto">
              <a:xfrm>
                <a:off x="1751007" y="1609418"/>
                <a:ext cx="961470" cy="3132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微软雅黑" panose="020B0503020204020204" pitchFamily="34" charset="-122"/>
                    <a:ea typeface="微软雅黑" panose="020B0503020204020204" pitchFamily="34" charset="-122"/>
                  </a:rPr>
                  <a:t>加入标题</a:t>
                </a:r>
                <a:endParaRPr lang="bg-BG" altLang="zh-CN" sz="2400" dirty="0">
                  <a:solidFill>
                    <a:srgbClr val="F2F2F2"/>
                  </a:solidFill>
                  <a:latin typeface="微软雅黑" panose="020B0503020204020204" pitchFamily="34" charset="-122"/>
                  <a:ea typeface="微软雅黑" panose="020B0503020204020204" pitchFamily="34" charset="-122"/>
                </a:endParaRPr>
              </a:p>
            </p:txBody>
          </p:sp>
        </p:grpSp>
        <p:cxnSp>
          <p:nvCxnSpPr>
            <p:cNvPr id="19" name="Elbow Connector 49"/>
            <p:cNvCxnSpPr/>
            <p:nvPr/>
          </p:nvCxnSpPr>
          <p:spPr>
            <a:xfrm rot="10800000" flipV="1">
              <a:off x="3124200" y="1971675"/>
              <a:ext cx="711200" cy="596900"/>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Elbow Connector 50"/>
            <p:cNvCxnSpPr>
              <a:stCxn id="36" idx="1"/>
            </p:cNvCxnSpPr>
            <p:nvPr/>
          </p:nvCxnSpPr>
          <p:spPr>
            <a:xfrm rot="10800000">
              <a:off x="3132138" y="2887663"/>
              <a:ext cx="719137" cy="593725"/>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Elbow Connector 54"/>
            <p:cNvCxnSpPr>
              <a:stCxn id="38" idx="1"/>
              <a:endCxn id="34" idx="3"/>
            </p:cNvCxnSpPr>
            <p:nvPr/>
          </p:nvCxnSpPr>
          <p:spPr>
            <a:xfrm rot="10800000" flipV="1">
              <a:off x="3132138" y="2719388"/>
              <a:ext cx="719137" cy="3175"/>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Elbow Connector 56"/>
            <p:cNvCxnSpPr>
              <a:stCxn id="32" idx="1"/>
              <a:endCxn id="40" idx="3"/>
            </p:cNvCxnSpPr>
            <p:nvPr/>
          </p:nvCxnSpPr>
          <p:spPr>
            <a:xfrm rot="10800000" flipV="1">
              <a:off x="5508625" y="1676400"/>
              <a:ext cx="719138" cy="280988"/>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Elbow Connector 59"/>
            <p:cNvCxnSpPr>
              <a:stCxn id="30" idx="1"/>
              <a:endCxn id="40" idx="3"/>
            </p:cNvCxnSpPr>
            <p:nvPr/>
          </p:nvCxnSpPr>
          <p:spPr>
            <a:xfrm rot="10800000">
              <a:off x="5508625" y="1957388"/>
              <a:ext cx="719138" cy="277812"/>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Elbow Connector 62"/>
            <p:cNvCxnSpPr>
              <a:stCxn id="28" idx="1"/>
              <a:endCxn id="36" idx="3"/>
            </p:cNvCxnSpPr>
            <p:nvPr/>
          </p:nvCxnSpPr>
          <p:spPr>
            <a:xfrm rot="10800000" flipV="1">
              <a:off x="5508625" y="3187700"/>
              <a:ext cx="719138" cy="293688"/>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Elbow Connector 63"/>
            <p:cNvCxnSpPr>
              <a:stCxn id="26" idx="1"/>
              <a:endCxn id="36" idx="3"/>
            </p:cNvCxnSpPr>
            <p:nvPr/>
          </p:nvCxnSpPr>
          <p:spPr>
            <a:xfrm rot="10800000">
              <a:off x="5508625" y="3481388"/>
              <a:ext cx="719138" cy="266700"/>
            </a:xfrm>
            <a:prstGeom prst="bentConnector3">
              <a:avLst>
                <a:gd name="adj1" fmla="val 50000"/>
              </a:avLst>
            </a:prstGeom>
            <a:grpFill/>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53023" y="265100"/>
            <a:ext cx="11237390" cy="677677"/>
            <a:chOff x="953023" y="551030"/>
            <a:chExt cx="11237390" cy="677677"/>
          </a:xfrm>
        </p:grpSpPr>
        <p:sp>
          <p:nvSpPr>
            <p:cNvPr id="11" name="矩形 10"/>
            <p:cNvSpPr/>
            <p:nvPr/>
          </p:nvSpPr>
          <p:spPr>
            <a:xfrm>
              <a:off x="4078514" y="976447"/>
              <a:ext cx="8111899" cy="45719"/>
            </a:xfrm>
            <a:prstGeom prst="rect">
              <a:avLst/>
            </a:prstGeom>
            <a:solidFill>
              <a:srgbClr val="68B9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1253395" y="551030"/>
              <a:ext cx="268360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68B9A8"/>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3" name="TextBox 8"/>
            <p:cNvSpPr txBox="1">
              <a:spLocks noChangeArrowheads="1"/>
            </p:cNvSpPr>
            <p:nvPr/>
          </p:nvSpPr>
          <p:spPr bwMode="auto">
            <a:xfrm>
              <a:off x="953023" y="1044041"/>
              <a:ext cx="3255323"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2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6" name="Freeform 5"/>
          <p:cNvSpPr/>
          <p:nvPr/>
        </p:nvSpPr>
        <p:spPr bwMode="auto">
          <a:xfrm>
            <a:off x="4181857" y="1703875"/>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68B9A8"/>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7" name="Freeform 6"/>
          <p:cNvSpPr/>
          <p:nvPr/>
        </p:nvSpPr>
        <p:spPr bwMode="auto">
          <a:xfrm>
            <a:off x="6242647" y="1703875"/>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68B9A8"/>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9" name="Freeform 7"/>
          <p:cNvSpPr/>
          <p:nvPr/>
        </p:nvSpPr>
        <p:spPr bwMode="auto">
          <a:xfrm>
            <a:off x="4212125" y="3967135"/>
            <a:ext cx="1862747" cy="2235872"/>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rgbClr val="68B9A8"/>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0" name="Freeform 8"/>
          <p:cNvSpPr/>
          <p:nvPr/>
        </p:nvSpPr>
        <p:spPr bwMode="auto">
          <a:xfrm>
            <a:off x="6270045" y="3967135"/>
            <a:ext cx="1865617" cy="2235872"/>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rgbClr val="68B9A8"/>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grpSp>
        <p:nvGrpSpPr>
          <p:cNvPr id="14" name="Group 12"/>
          <p:cNvGrpSpPr/>
          <p:nvPr/>
        </p:nvGrpSpPr>
        <p:grpSpPr>
          <a:xfrm>
            <a:off x="6772856" y="2345516"/>
            <a:ext cx="805198" cy="1009594"/>
            <a:chOff x="5106627" y="2260366"/>
            <a:chExt cx="324452" cy="406813"/>
          </a:xfrm>
          <a:solidFill>
            <a:schemeClr val="bg1"/>
          </a:solidFill>
        </p:grpSpPr>
        <p:sp>
          <p:nvSpPr>
            <p:cNvPr id="15"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6"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7"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19" name="Group 17"/>
          <p:cNvGrpSpPr/>
          <p:nvPr/>
        </p:nvGrpSpPr>
        <p:grpSpPr>
          <a:xfrm>
            <a:off x="4771869" y="4601953"/>
            <a:ext cx="743260" cy="966239"/>
            <a:chOff x="6421904" y="4798576"/>
            <a:chExt cx="299494" cy="389342"/>
          </a:xfrm>
          <a:solidFill>
            <a:schemeClr val="bg1"/>
          </a:solidFill>
        </p:grpSpPr>
        <p:sp>
          <p:nvSpPr>
            <p:cNvPr id="20"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1"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22" name="Group 20"/>
          <p:cNvGrpSpPr/>
          <p:nvPr/>
        </p:nvGrpSpPr>
        <p:grpSpPr>
          <a:xfrm>
            <a:off x="4714200" y="2456207"/>
            <a:ext cx="800929" cy="788218"/>
            <a:chOff x="1587575" y="2265358"/>
            <a:chExt cx="314468" cy="309477"/>
          </a:xfrm>
          <a:solidFill>
            <a:schemeClr val="bg1"/>
          </a:solidFill>
        </p:grpSpPr>
        <p:sp>
          <p:nvSpPr>
            <p:cNvPr id="23"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4"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25" name="Group 23"/>
          <p:cNvGrpSpPr/>
          <p:nvPr/>
        </p:nvGrpSpPr>
        <p:grpSpPr>
          <a:xfrm>
            <a:off x="6719787" y="4728262"/>
            <a:ext cx="966130" cy="713620"/>
            <a:chOff x="2563427" y="3717902"/>
            <a:chExt cx="439257" cy="324452"/>
          </a:xfrm>
          <a:solidFill>
            <a:schemeClr val="bg1"/>
          </a:solidFill>
        </p:grpSpPr>
        <p:sp>
          <p:nvSpPr>
            <p:cNvPr id="26"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7"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8"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sp>
        <p:nvSpPr>
          <p:cNvPr id="29" name="Text Box 10"/>
          <p:cNvSpPr txBox="1">
            <a:spLocks noChangeArrowheads="1"/>
          </p:cNvSpPr>
          <p:nvPr/>
        </p:nvSpPr>
        <p:spPr bwMode="auto">
          <a:xfrm>
            <a:off x="8241992" y="2149681"/>
            <a:ext cx="3151475" cy="722630"/>
          </a:xfrm>
          <a:prstGeom prst="rect">
            <a:avLst/>
          </a:prstGeom>
          <a:noFill/>
          <a:ln w="9525">
            <a:noFill/>
            <a:miter lim="800000"/>
          </a:ln>
        </p:spPr>
        <p:txBody>
          <a:bodyPr wrap="square" lIns="45720" tIns="22860" rIns="45720" bIns="22860">
            <a:spAutoFit/>
          </a:bodyPr>
          <a:lstStyle/>
          <a:p>
            <a:pPr lvl="0"/>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0" name="Text Box 10"/>
          <p:cNvSpPr txBox="1">
            <a:spLocks noChangeArrowheads="1"/>
          </p:cNvSpPr>
          <p:nvPr/>
        </p:nvSpPr>
        <p:spPr bwMode="auto">
          <a:xfrm>
            <a:off x="8300479" y="4310746"/>
            <a:ext cx="3151475" cy="722630"/>
          </a:xfrm>
          <a:prstGeom prst="rect">
            <a:avLst/>
          </a:prstGeom>
          <a:noFill/>
          <a:ln w="9525">
            <a:noFill/>
            <a:miter lim="800000"/>
          </a:ln>
        </p:spPr>
        <p:txBody>
          <a:bodyPr wrap="square" lIns="45720" tIns="22860" rIns="45720" bIns="22860">
            <a:spAutoFit/>
          </a:bodyPr>
          <a:lstStyle/>
          <a:p>
            <a:pPr lvl="0"/>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1" name="Text Box 10"/>
          <p:cNvSpPr txBox="1">
            <a:spLocks noChangeArrowheads="1"/>
          </p:cNvSpPr>
          <p:nvPr/>
        </p:nvSpPr>
        <p:spPr bwMode="auto">
          <a:xfrm>
            <a:off x="885375" y="2149681"/>
            <a:ext cx="3151475" cy="722630"/>
          </a:xfrm>
          <a:prstGeom prst="rect">
            <a:avLst/>
          </a:prstGeom>
          <a:noFill/>
          <a:ln w="9525">
            <a:noFill/>
            <a:miter lim="800000"/>
          </a:ln>
        </p:spPr>
        <p:txBody>
          <a:bodyPr wrap="square" lIns="45720" tIns="22860" rIns="45720" bIns="22860">
            <a:spAutoFit/>
          </a:bodyPr>
          <a:lstStyle/>
          <a:p>
            <a:pPr algn="r"/>
            <a:r>
              <a:rPr lang="zh-CN" alt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2" name="Text Box 10"/>
          <p:cNvSpPr txBox="1">
            <a:spLocks noChangeArrowheads="1"/>
          </p:cNvSpPr>
          <p:nvPr/>
        </p:nvSpPr>
        <p:spPr bwMode="auto">
          <a:xfrm>
            <a:off x="885375" y="4310746"/>
            <a:ext cx="3151475" cy="722630"/>
          </a:xfrm>
          <a:prstGeom prst="rect">
            <a:avLst/>
          </a:prstGeom>
          <a:noFill/>
          <a:ln w="9525">
            <a:noFill/>
            <a:miter lim="800000"/>
          </a:ln>
        </p:spPr>
        <p:txBody>
          <a:bodyPr wrap="square" lIns="45720" tIns="22860" rIns="45720" bIns="22860">
            <a:spAutoFit/>
          </a:bodyPr>
          <a:lstStyle/>
          <a:p>
            <a:pPr lvl="0" algn="r"/>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50"/>
                                        <p:tgtEl>
                                          <p:spTgt spid="6"/>
                                        </p:tgtEl>
                                      </p:cBhvr>
                                    </p:animEffect>
                                    <p:anim calcmode="lin" valueType="num">
                                      <p:cBhvr>
                                        <p:cTn id="12" dur="250" fill="hold"/>
                                        <p:tgtEl>
                                          <p:spTgt spid="6"/>
                                        </p:tgtEl>
                                        <p:attrNameLst>
                                          <p:attrName>ppt_x</p:attrName>
                                        </p:attrNameLst>
                                      </p:cBhvr>
                                      <p:tavLst>
                                        <p:tav tm="0">
                                          <p:val>
                                            <p:strVal val="#ppt_x"/>
                                          </p:val>
                                        </p:tav>
                                        <p:tav tm="100000">
                                          <p:val>
                                            <p:strVal val="#ppt_x"/>
                                          </p:val>
                                        </p:tav>
                                      </p:tavLst>
                                    </p:anim>
                                    <p:anim calcmode="lin" valueType="num">
                                      <p:cBhvr>
                                        <p:cTn id="13" dur="2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anim calcmode="lin" valueType="num">
                                      <p:cBhvr>
                                        <p:cTn id="24" dur="250" fill="hold"/>
                                        <p:tgtEl>
                                          <p:spTgt spid="9"/>
                                        </p:tgtEl>
                                        <p:attrNameLst>
                                          <p:attrName>ppt_x</p:attrName>
                                        </p:attrNameLst>
                                      </p:cBhvr>
                                      <p:tavLst>
                                        <p:tav tm="0">
                                          <p:val>
                                            <p:strVal val="#ppt_x"/>
                                          </p:val>
                                        </p:tav>
                                        <p:tav tm="100000">
                                          <p:val>
                                            <p:strVal val="#ppt_x"/>
                                          </p:val>
                                        </p:tav>
                                      </p:tavLst>
                                    </p:anim>
                                    <p:anim calcmode="lin" valueType="num">
                                      <p:cBhvr>
                                        <p:cTn id="25" dur="2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250"/>
                                        <p:tgtEl>
                                          <p:spTgt spid="10"/>
                                        </p:tgtEl>
                                      </p:cBhvr>
                                    </p:animEffect>
                                    <p:anim calcmode="lin" valueType="num">
                                      <p:cBhvr>
                                        <p:cTn id="30" dur="250" fill="hold"/>
                                        <p:tgtEl>
                                          <p:spTgt spid="10"/>
                                        </p:tgtEl>
                                        <p:attrNameLst>
                                          <p:attrName>ppt_x</p:attrName>
                                        </p:attrNameLst>
                                      </p:cBhvr>
                                      <p:tavLst>
                                        <p:tav tm="0">
                                          <p:val>
                                            <p:strVal val="#ppt_x"/>
                                          </p:val>
                                        </p:tav>
                                        <p:tav tm="100000">
                                          <p:val>
                                            <p:strVal val="#ppt_x"/>
                                          </p:val>
                                        </p:tav>
                                      </p:tavLst>
                                    </p:anim>
                                    <p:anim calcmode="lin" valueType="num">
                                      <p:cBhvr>
                                        <p:cTn id="31" dur="25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50"/>
                                        <p:tgtEl>
                                          <p:spTgt spid="19"/>
                                        </p:tgtEl>
                                      </p:cBhvr>
                                    </p:animEffect>
                                    <p:anim calcmode="lin" valueType="num">
                                      <p:cBhvr>
                                        <p:cTn id="42" dur="250" fill="hold"/>
                                        <p:tgtEl>
                                          <p:spTgt spid="19"/>
                                        </p:tgtEl>
                                        <p:attrNameLst>
                                          <p:attrName>ppt_x</p:attrName>
                                        </p:attrNameLst>
                                      </p:cBhvr>
                                      <p:tavLst>
                                        <p:tav tm="0">
                                          <p:val>
                                            <p:strVal val="#ppt_x"/>
                                          </p:val>
                                        </p:tav>
                                        <p:tav tm="100000">
                                          <p:val>
                                            <p:strVal val="#ppt_x"/>
                                          </p:val>
                                        </p:tav>
                                      </p:tavLst>
                                    </p:anim>
                                    <p:anim calcmode="lin" valueType="num">
                                      <p:cBhvr>
                                        <p:cTn id="43" dur="25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50"/>
                                        <p:tgtEl>
                                          <p:spTgt spid="22"/>
                                        </p:tgtEl>
                                      </p:cBhvr>
                                    </p:animEffect>
                                    <p:anim calcmode="lin" valueType="num">
                                      <p:cBhvr>
                                        <p:cTn id="48" dur="250" fill="hold"/>
                                        <p:tgtEl>
                                          <p:spTgt spid="22"/>
                                        </p:tgtEl>
                                        <p:attrNameLst>
                                          <p:attrName>ppt_x</p:attrName>
                                        </p:attrNameLst>
                                      </p:cBhvr>
                                      <p:tavLst>
                                        <p:tav tm="0">
                                          <p:val>
                                            <p:strVal val="#ppt_x"/>
                                          </p:val>
                                        </p:tav>
                                        <p:tav tm="100000">
                                          <p:val>
                                            <p:strVal val="#ppt_x"/>
                                          </p:val>
                                        </p:tav>
                                      </p:tavLst>
                                    </p:anim>
                                    <p:anim calcmode="lin" valueType="num">
                                      <p:cBhvr>
                                        <p:cTn id="49" dur="2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250"/>
                                        <p:tgtEl>
                                          <p:spTgt spid="25"/>
                                        </p:tgtEl>
                                      </p:cBhvr>
                                    </p:animEffect>
                                    <p:anim calcmode="lin" valueType="num">
                                      <p:cBhvr>
                                        <p:cTn id="54" dur="250" fill="hold"/>
                                        <p:tgtEl>
                                          <p:spTgt spid="25"/>
                                        </p:tgtEl>
                                        <p:attrNameLst>
                                          <p:attrName>ppt_x</p:attrName>
                                        </p:attrNameLst>
                                      </p:cBhvr>
                                      <p:tavLst>
                                        <p:tav tm="0">
                                          <p:val>
                                            <p:strVal val="#ppt_x"/>
                                          </p:val>
                                        </p:tav>
                                        <p:tav tm="100000">
                                          <p:val>
                                            <p:strVal val="#ppt_x"/>
                                          </p:val>
                                        </p:tav>
                                      </p:tavLst>
                                    </p:anim>
                                    <p:anim calcmode="lin" valueType="num">
                                      <p:cBhvr>
                                        <p:cTn id="55" dur="250" fill="hold"/>
                                        <p:tgtEl>
                                          <p:spTgt spid="25"/>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250"/>
                                        <p:tgtEl>
                                          <p:spTgt spid="29"/>
                                        </p:tgtEl>
                                      </p:cBhvr>
                                    </p:animEffect>
                                    <p:anim calcmode="lin" valueType="num">
                                      <p:cBhvr>
                                        <p:cTn id="60" dur="250" fill="hold"/>
                                        <p:tgtEl>
                                          <p:spTgt spid="29"/>
                                        </p:tgtEl>
                                        <p:attrNameLst>
                                          <p:attrName>ppt_x</p:attrName>
                                        </p:attrNameLst>
                                      </p:cBhvr>
                                      <p:tavLst>
                                        <p:tav tm="0">
                                          <p:val>
                                            <p:strVal val="#ppt_x"/>
                                          </p:val>
                                        </p:tav>
                                        <p:tav tm="100000">
                                          <p:val>
                                            <p:strVal val="#ppt_x"/>
                                          </p:val>
                                        </p:tav>
                                      </p:tavLst>
                                    </p:anim>
                                    <p:anim calcmode="lin" valueType="num">
                                      <p:cBhvr>
                                        <p:cTn id="61" dur="250" fill="hold"/>
                                        <p:tgtEl>
                                          <p:spTgt spid="29"/>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250"/>
                                        <p:tgtEl>
                                          <p:spTgt spid="30"/>
                                        </p:tgtEl>
                                      </p:cBhvr>
                                    </p:animEffect>
                                    <p:anim calcmode="lin" valueType="num">
                                      <p:cBhvr>
                                        <p:cTn id="66" dur="250" fill="hold"/>
                                        <p:tgtEl>
                                          <p:spTgt spid="30"/>
                                        </p:tgtEl>
                                        <p:attrNameLst>
                                          <p:attrName>ppt_x</p:attrName>
                                        </p:attrNameLst>
                                      </p:cBhvr>
                                      <p:tavLst>
                                        <p:tav tm="0">
                                          <p:val>
                                            <p:strVal val="#ppt_x"/>
                                          </p:val>
                                        </p:tav>
                                        <p:tav tm="100000">
                                          <p:val>
                                            <p:strVal val="#ppt_x"/>
                                          </p:val>
                                        </p:tav>
                                      </p:tavLst>
                                    </p:anim>
                                    <p:anim calcmode="lin" valueType="num">
                                      <p:cBhvr>
                                        <p:cTn id="67" dur="25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250"/>
                                        <p:tgtEl>
                                          <p:spTgt spid="31"/>
                                        </p:tgtEl>
                                      </p:cBhvr>
                                    </p:animEffect>
                                    <p:anim calcmode="lin" valueType="num">
                                      <p:cBhvr>
                                        <p:cTn id="72" dur="250" fill="hold"/>
                                        <p:tgtEl>
                                          <p:spTgt spid="31"/>
                                        </p:tgtEl>
                                        <p:attrNameLst>
                                          <p:attrName>ppt_x</p:attrName>
                                        </p:attrNameLst>
                                      </p:cBhvr>
                                      <p:tavLst>
                                        <p:tav tm="0">
                                          <p:val>
                                            <p:strVal val="#ppt_x"/>
                                          </p:val>
                                        </p:tav>
                                        <p:tav tm="100000">
                                          <p:val>
                                            <p:strVal val="#ppt_x"/>
                                          </p:val>
                                        </p:tav>
                                      </p:tavLst>
                                    </p:anim>
                                    <p:anim calcmode="lin" valueType="num">
                                      <p:cBhvr>
                                        <p:cTn id="73" dur="250" fill="hold"/>
                                        <p:tgtEl>
                                          <p:spTgt spid="31"/>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250"/>
                                        <p:tgtEl>
                                          <p:spTgt spid="32"/>
                                        </p:tgtEl>
                                      </p:cBhvr>
                                    </p:animEffect>
                                    <p:anim calcmode="lin" valueType="num">
                                      <p:cBhvr>
                                        <p:cTn id="78" dur="250" fill="hold"/>
                                        <p:tgtEl>
                                          <p:spTgt spid="32"/>
                                        </p:tgtEl>
                                        <p:attrNameLst>
                                          <p:attrName>ppt_x</p:attrName>
                                        </p:attrNameLst>
                                      </p:cBhvr>
                                      <p:tavLst>
                                        <p:tav tm="0">
                                          <p:val>
                                            <p:strVal val="#ppt_x"/>
                                          </p:val>
                                        </p:tav>
                                        <p:tav tm="100000">
                                          <p:val>
                                            <p:strVal val="#ppt_x"/>
                                          </p:val>
                                        </p:tav>
                                      </p:tavLst>
                                    </p:anim>
                                    <p:anim calcmode="lin" valueType="num">
                                      <p:cBhvr>
                                        <p:cTn id="79"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矩形 12"/>
          <p:cNvSpPr/>
          <p:nvPr/>
        </p:nvSpPr>
        <p:spPr>
          <a:xfrm>
            <a:off x="354012" y="342900"/>
            <a:ext cx="11482388" cy="6173786"/>
          </a:xfrm>
          <a:prstGeom prst="rect">
            <a:avLst/>
          </a:prstGeom>
          <a:noFill/>
          <a:ln>
            <a:solidFill>
              <a:srgbClr val="68B9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2818831" y="2451183"/>
            <a:ext cx="6625533" cy="1185267"/>
            <a:chOff x="3108400" y="3056722"/>
            <a:chExt cx="5987890" cy="909992"/>
          </a:xfrm>
        </p:grpSpPr>
        <p:sp>
          <p:nvSpPr>
            <p:cNvPr id="15" name="文本框 283"/>
            <p:cNvSpPr txBox="1"/>
            <p:nvPr/>
          </p:nvSpPr>
          <p:spPr>
            <a:xfrm>
              <a:off x="3108400" y="3111502"/>
              <a:ext cx="5987890" cy="779778"/>
            </a:xfrm>
            <a:prstGeom prst="rect">
              <a:avLst/>
            </a:prstGeom>
            <a:noFill/>
          </p:spPr>
          <p:txBody>
            <a:bodyPr wrap="none" rtlCol="0">
              <a:spAutoFit/>
            </a:bodyPr>
            <a:lstStyle/>
            <a:p>
              <a:pPr algn="ctr"/>
              <a:r>
                <a:rPr lang="zh-CN" altLang="en-US" sz="6000" dirty="0">
                  <a:solidFill>
                    <a:srgbClr val="68B9A8"/>
                  </a:solidFill>
                  <a:latin typeface="华文新魏" panose="02010800040101010101" pitchFamily="2" charset="-122"/>
                  <a:ea typeface="华文新魏" panose="02010800040101010101" pitchFamily="2" charset="-122"/>
                </a:rPr>
                <a:t>谢谢观看</a:t>
              </a:r>
              <a:r>
                <a:rPr lang="en-US" altLang="zh-CN" sz="6000" dirty="0">
                  <a:solidFill>
                    <a:srgbClr val="68B9A8"/>
                  </a:solidFill>
                  <a:latin typeface="华文新魏" panose="02010800040101010101" pitchFamily="2" charset="-122"/>
                  <a:ea typeface="华文新魏" panose="02010800040101010101" pitchFamily="2" charset="-122"/>
                </a:rPr>
                <a:t>/</a:t>
              </a:r>
              <a:r>
                <a:rPr lang="zh-CN" altLang="en-US" sz="6000" dirty="0">
                  <a:solidFill>
                    <a:srgbClr val="68B9A8"/>
                  </a:solidFill>
                  <a:latin typeface="华文新魏" panose="02010800040101010101" pitchFamily="2" charset="-122"/>
                  <a:ea typeface="华文新魏" panose="02010800040101010101" pitchFamily="2" charset="-122"/>
                </a:rPr>
                <a:t>欢迎下载</a:t>
              </a:r>
            </a:p>
          </p:txBody>
        </p:sp>
        <p:grpSp>
          <p:nvGrpSpPr>
            <p:cNvPr id="16" name="组合 15"/>
            <p:cNvGrpSpPr/>
            <p:nvPr/>
          </p:nvGrpSpPr>
          <p:grpSpPr>
            <a:xfrm>
              <a:off x="3238500" y="3056722"/>
              <a:ext cx="5729514" cy="909992"/>
              <a:chOff x="3200400" y="3056722"/>
              <a:chExt cx="5729514" cy="909992"/>
            </a:xfrm>
          </p:grpSpPr>
          <p:cxnSp>
            <p:nvCxnSpPr>
              <p:cNvPr id="17" name="直接连接符 16"/>
              <p:cNvCxnSpPr/>
              <p:nvPr/>
            </p:nvCxnSpPr>
            <p:spPr>
              <a:xfrm>
                <a:off x="3214914" y="3056722"/>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00400" y="3966714"/>
                <a:ext cx="5715000" cy="0"/>
              </a:xfrm>
              <a:prstGeom prst="line">
                <a:avLst/>
              </a:prstGeom>
              <a:ln>
                <a:solidFill>
                  <a:srgbClr val="68B9A8"/>
                </a:solidFill>
              </a:ln>
            </p:spPr>
            <p:style>
              <a:lnRef idx="1">
                <a:schemeClr val="accent1"/>
              </a:lnRef>
              <a:fillRef idx="0">
                <a:schemeClr val="accent1"/>
              </a:fillRef>
              <a:effectRef idx="0">
                <a:schemeClr val="accent1"/>
              </a:effectRef>
              <a:fontRef idx="minor">
                <a:schemeClr val="tx1"/>
              </a:fontRef>
            </p:style>
          </p:cxnSp>
        </p:grpSp>
      </p:grpSp>
      <p:sp>
        <p:nvSpPr>
          <p:cNvPr id="19" name="Freeform 10"/>
          <p:cNvSpPr>
            <a:spLocks noEditPoints="1"/>
          </p:cNvSpPr>
          <p:nvPr/>
        </p:nvSpPr>
        <p:spPr bwMode="auto">
          <a:xfrm>
            <a:off x="4163457" y="3979647"/>
            <a:ext cx="310876" cy="312303"/>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68B9A8"/>
          </a:solidFill>
          <a:ln>
            <a:noFill/>
          </a:ln>
        </p:spPr>
        <p:txBody>
          <a:bodyPr vert="horz" wrap="square" lIns="68562" tIns="34281" rIns="68562" bIns="34281" numCol="1" anchor="t" anchorCtr="0" compatLnSpc="1"/>
          <a:lstStyle/>
          <a:p>
            <a:endParaRPr lang="zh-CN" altLang="en-US">
              <a:solidFill>
                <a:srgbClr val="5FA0A0"/>
              </a:solidFill>
            </a:endParaRPr>
          </a:p>
        </p:txBody>
      </p:sp>
      <p:sp>
        <p:nvSpPr>
          <p:cNvPr id="20" name="Rectangle 4"/>
          <p:cNvSpPr txBox="1">
            <a:spLocks noChangeArrowheads="1"/>
          </p:cNvSpPr>
          <p:nvPr/>
        </p:nvSpPr>
        <p:spPr bwMode="auto">
          <a:xfrm>
            <a:off x="4536197" y="4004261"/>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100" b="0" dirty="0">
                <a:solidFill>
                  <a:schemeClr val="bg1">
                    <a:lumMod val="50000"/>
                  </a:schemeClr>
                </a:solidFill>
                <a:latin typeface="微软雅黑" panose="020B0503020204020204" pitchFamily="34" charset="-122"/>
                <a:ea typeface="微软雅黑" panose="020B0503020204020204" pitchFamily="34" charset="-122"/>
              </a:rPr>
              <a:t>这里可以输入机构</a:t>
            </a:r>
            <a:r>
              <a:rPr lang="en-US" altLang="zh-CN" sz="2100" b="0" dirty="0">
                <a:solidFill>
                  <a:schemeClr val="bg1">
                    <a:lumMod val="50000"/>
                  </a:schemeClr>
                </a:solidFill>
                <a:latin typeface="微软雅黑" panose="020B0503020204020204" pitchFamily="34" charset="-122"/>
                <a:ea typeface="微软雅黑" panose="020B0503020204020204" pitchFamily="34" charset="-122"/>
              </a:rPr>
              <a:t>/</a:t>
            </a:r>
            <a:r>
              <a:rPr lang="zh-CN" altLang="en-US" sz="2100" b="0" dirty="0">
                <a:solidFill>
                  <a:schemeClr val="bg1">
                    <a:lumMod val="50000"/>
                  </a:schemeClr>
                </a:solidFill>
                <a:latin typeface="微软雅黑" panose="020B0503020204020204" pitchFamily="34" charset="-122"/>
                <a:ea typeface="微软雅黑" panose="020B0503020204020204" pitchFamily="34" charset="-122"/>
              </a:rPr>
              <a:t>名称称谓</a:t>
            </a:r>
          </a:p>
        </p:txBody>
      </p:sp>
      <p:sp>
        <p:nvSpPr>
          <p:cNvPr id="21" name="文本框 283"/>
          <p:cNvSpPr txBox="1"/>
          <p:nvPr/>
        </p:nvSpPr>
        <p:spPr>
          <a:xfrm>
            <a:off x="4578238" y="878751"/>
            <a:ext cx="3108543" cy="1569660"/>
          </a:xfrm>
          <a:prstGeom prst="rect">
            <a:avLst/>
          </a:prstGeom>
          <a:noFill/>
        </p:spPr>
        <p:txBody>
          <a:bodyPr wrap="none" rtlCol="0">
            <a:spAutoFit/>
          </a:bodyPr>
          <a:lstStyle/>
          <a:p>
            <a:pPr algn="ctr"/>
            <a:r>
              <a:rPr lang="en-US" altLang="zh-CN" sz="9600" spc="600" dirty="0">
                <a:solidFill>
                  <a:srgbClr val="68B9A8"/>
                </a:solidFill>
                <a:latin typeface="华文新魏" panose="02010800040101010101" pitchFamily="2" charset="-122"/>
                <a:ea typeface="华文新魏" panose="02010800040101010101" pitchFamily="2" charset="-122"/>
              </a:rPr>
              <a:t>2019</a:t>
            </a:r>
            <a:endParaRPr lang="zh-CN" altLang="en-US" sz="4800" spc="600" dirty="0">
              <a:solidFill>
                <a:srgbClr val="68B9A8"/>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ppt_x"/>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1+#ppt_w/2"/>
                                          </p:val>
                                        </p:tav>
                                        <p:tav tm="100000">
                                          <p:val>
                                            <p:strVal val="#ppt_x"/>
                                          </p:val>
                                        </p:tav>
                                      </p:tavLst>
                                    </p:anim>
                                    <p:anim calcmode="lin" valueType="num">
                                      <p:cBhvr additive="base">
                                        <p:cTn id="23" dur="75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750"/>
                                        <p:tgtEl>
                                          <p:spTgt spid="20"/>
                                        </p:tgtEl>
                                      </p:cBhvr>
                                    </p:animEffect>
                                  </p:childTnLst>
                                </p:cTn>
                              </p:par>
                              <p:par>
                                <p:cTn id="28" presetID="42" presetClass="entr" presetSubtype="0" fill="hold" grpId="0" nodeType="withEffect">
                                  <p:stCondLst>
                                    <p:cond delay="25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1983</Words>
  <Application>Microsoft Office PowerPoint</Application>
  <PresentationFormat>自定义</PresentationFormat>
  <Paragraphs>280</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3193</cp:revision>
  <dcterms:created xsi:type="dcterms:W3CDTF">2015-12-01T09:06:00Z</dcterms:created>
  <dcterms:modified xsi:type="dcterms:W3CDTF">2018-01-12T07:41:47Z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