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1.xml" ContentType="application/vnd.openxmlformats-officedocument.drawingml.chart+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88" r:id="rId2"/>
    <p:sldId id="289" r:id="rId3"/>
    <p:sldId id="290" r:id="rId4"/>
    <p:sldId id="291" r:id="rId5"/>
    <p:sldId id="298" r:id="rId6"/>
    <p:sldId id="292" r:id="rId7"/>
    <p:sldId id="293" r:id="rId8"/>
    <p:sldId id="299" r:id="rId9"/>
    <p:sldId id="295" r:id="rId10"/>
    <p:sldId id="294" r:id="rId11"/>
    <p:sldId id="300" r:id="rId12"/>
    <p:sldId id="312" r:id="rId13"/>
    <p:sldId id="302" r:id="rId14"/>
    <p:sldId id="301" r:id="rId15"/>
    <p:sldId id="296" r:id="rId16"/>
    <p:sldId id="303" r:id="rId17"/>
    <p:sldId id="304" r:id="rId18"/>
    <p:sldId id="311" r:id="rId19"/>
    <p:sldId id="310" r:id="rId20"/>
    <p:sldId id="306" r:id="rId21"/>
    <p:sldId id="297" r:id="rId22"/>
    <p:sldId id="307" r:id="rId23"/>
    <p:sldId id="308" r:id="rId24"/>
    <p:sldId id="309" r:id="rId25"/>
    <p:sldId id="305" r:id="rId26"/>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B9BD5"/>
    <a:srgbClr val="3584CB"/>
    <a:srgbClr val="C9191A"/>
    <a:srgbClr val="A61F2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345" autoAdjust="0"/>
    <p:restoredTop sz="94660"/>
  </p:normalViewPr>
  <p:slideViewPr>
    <p:cSldViewPr snapToGrid="0">
      <p:cViewPr varScale="1">
        <p:scale>
          <a:sx n="145" d="100"/>
          <a:sy n="145" d="100"/>
        </p:scale>
        <p:origin x="354" y="120"/>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2007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18"/>
    </mc:Choice>
    <mc:Fallback>
      <c:style val="18"/>
    </mc:Fallback>
  </mc:AlternateContent>
  <c:chart>
    <c:title>
      <c:tx>
        <c:rich>
          <a:bodyPr rot="0"/>
          <a:lstStyle/>
          <a:p>
            <a:pPr lvl="0"/>
            <a:endParaRPr lang="en-US"/>
          </a:p>
        </c:rich>
      </c:tx>
      <c:overlay val="1"/>
    </c:title>
    <c:autoTitleDeleted val="0"/>
    <c:plotArea>
      <c:layout>
        <c:manualLayout>
          <c:layoutTarget val="inner"/>
          <c:xMode val="edge"/>
          <c:yMode val="edge"/>
          <c:x val="3.5655399999999997E-2"/>
          <c:y val="7.4661000000000005E-2"/>
          <c:w val="0.96434500000000001"/>
          <c:h val="0.88066599999999995"/>
        </c:manualLayout>
      </c:layout>
      <c:barChart>
        <c:barDir val="bar"/>
        <c:grouping val="clustered"/>
        <c:varyColors val="0"/>
        <c:ser>
          <c:idx val="0"/>
          <c:order val="0"/>
          <c:tx>
            <c:strRef>
              <c:f>Sheet1!$A$2</c:f>
              <c:strCache>
                <c:ptCount val="1"/>
                <c:pt idx="0">
                  <c:v>Region 1</c:v>
                </c:pt>
              </c:strCache>
            </c:strRef>
          </c:tx>
          <c:spPr>
            <a:solidFill>
              <a:schemeClr val="accent1"/>
            </a:solidFill>
            <a:ln w="12700" cap="flat">
              <a:noFill/>
              <a:miter lim="400000"/>
            </a:ln>
            <a:effectLst/>
          </c:spPr>
          <c:invertIfNegative val="0"/>
          <c:cat>
            <c:strRef>
              <c:f>Sheet1!$B$1:$B$1</c:f>
              <c:strCache>
                <c:ptCount val="1"/>
                <c:pt idx="0">
                  <c:v>2007</c:v>
                </c:pt>
              </c:strCache>
            </c:strRef>
          </c:cat>
          <c:val>
            <c:numRef>
              <c:f>Sheet1!$B$2:$B$2</c:f>
              <c:numCache>
                <c:formatCode>General</c:formatCode>
                <c:ptCount val="1"/>
                <c:pt idx="0">
                  <c:v>15</c:v>
                </c:pt>
              </c:numCache>
            </c:numRef>
          </c:val>
          <c:extLst xmlns:c16r2="http://schemas.microsoft.com/office/drawing/2015/06/chart">
            <c:ext xmlns:c16="http://schemas.microsoft.com/office/drawing/2014/chart" uri="{C3380CC4-5D6E-409C-BE32-E72D297353CC}">
              <c16:uniqueId val="{00000000-60EA-4FEF-9706-826CAF5FF986}"/>
            </c:ext>
          </c:extLst>
        </c:ser>
        <c:ser>
          <c:idx val="1"/>
          <c:order val="1"/>
          <c:tx>
            <c:strRef>
              <c:f>Sheet1!$A$3</c:f>
              <c:strCache>
                <c:ptCount val="1"/>
                <c:pt idx="0">
                  <c:v>Region 2</c:v>
                </c:pt>
              </c:strCache>
            </c:strRef>
          </c:tx>
          <c:spPr>
            <a:solidFill>
              <a:schemeClr val="accent1"/>
            </a:solidFill>
            <a:ln w="12700" cap="flat">
              <a:noFill/>
              <a:miter lim="400000"/>
            </a:ln>
            <a:effectLst/>
          </c:spPr>
          <c:invertIfNegative val="0"/>
          <c:cat>
            <c:strRef>
              <c:f>Sheet1!$B$1:$B$1</c:f>
              <c:strCache>
                <c:ptCount val="1"/>
                <c:pt idx="0">
                  <c:v>2007</c:v>
                </c:pt>
              </c:strCache>
            </c:strRef>
          </c:cat>
          <c:val>
            <c:numRef>
              <c:f>Sheet1!$B$3:$B$3</c:f>
              <c:numCache>
                <c:formatCode>General</c:formatCode>
                <c:ptCount val="1"/>
                <c:pt idx="0">
                  <c:v>25</c:v>
                </c:pt>
              </c:numCache>
            </c:numRef>
          </c:val>
          <c:extLst xmlns:c16r2="http://schemas.microsoft.com/office/drawing/2015/06/chart">
            <c:ext xmlns:c16="http://schemas.microsoft.com/office/drawing/2014/chart" uri="{C3380CC4-5D6E-409C-BE32-E72D297353CC}">
              <c16:uniqueId val="{00000001-60EA-4FEF-9706-826CAF5FF986}"/>
            </c:ext>
          </c:extLst>
        </c:ser>
        <c:ser>
          <c:idx val="2"/>
          <c:order val="2"/>
          <c:tx>
            <c:strRef>
              <c:f>Sheet1!$A$4</c:f>
              <c:strCache>
                <c:ptCount val="1"/>
                <c:pt idx="0">
                  <c:v>Region 3</c:v>
                </c:pt>
              </c:strCache>
            </c:strRef>
          </c:tx>
          <c:spPr>
            <a:solidFill>
              <a:schemeClr val="accent1"/>
            </a:solidFill>
            <a:ln w="12700" cap="flat">
              <a:noFill/>
              <a:miter lim="400000"/>
            </a:ln>
            <a:effectLst/>
          </c:spPr>
          <c:invertIfNegative val="0"/>
          <c:dPt>
            <c:idx val="0"/>
            <c:invertIfNegative val="0"/>
            <c:bubble3D val="0"/>
            <c:extLst xmlns:c16r2="http://schemas.microsoft.com/office/drawing/2015/06/chart">
              <c:ext xmlns:c16="http://schemas.microsoft.com/office/drawing/2014/chart" uri="{C3380CC4-5D6E-409C-BE32-E72D297353CC}">
                <c16:uniqueId val="{00000002-60EA-4FEF-9706-826CAF5FF986}"/>
              </c:ext>
            </c:extLst>
          </c:dPt>
          <c:cat>
            <c:strRef>
              <c:f>Sheet1!$B$1:$B$1</c:f>
              <c:strCache>
                <c:ptCount val="1"/>
                <c:pt idx="0">
                  <c:v>2007</c:v>
                </c:pt>
              </c:strCache>
            </c:strRef>
          </c:cat>
          <c:val>
            <c:numRef>
              <c:f>Sheet1!$B$4:$B$4</c:f>
              <c:numCache>
                <c:formatCode>General</c:formatCode>
                <c:ptCount val="1"/>
                <c:pt idx="0">
                  <c:v>30</c:v>
                </c:pt>
              </c:numCache>
            </c:numRef>
          </c:val>
          <c:extLst xmlns:c16r2="http://schemas.microsoft.com/office/drawing/2015/06/chart">
            <c:ext xmlns:c16="http://schemas.microsoft.com/office/drawing/2014/chart" uri="{C3380CC4-5D6E-409C-BE32-E72D297353CC}">
              <c16:uniqueId val="{00000003-60EA-4FEF-9706-826CAF5FF986}"/>
            </c:ext>
          </c:extLst>
        </c:ser>
        <c:ser>
          <c:idx val="3"/>
          <c:order val="3"/>
          <c:tx>
            <c:strRef>
              <c:f>Sheet1!$A$5</c:f>
              <c:strCache>
                <c:ptCount val="1"/>
                <c:pt idx="0">
                  <c:v>Region 4</c:v>
                </c:pt>
              </c:strCache>
            </c:strRef>
          </c:tx>
          <c:spPr>
            <a:solidFill>
              <a:schemeClr val="accent1"/>
            </a:solidFill>
            <a:ln w="12700" cap="flat">
              <a:noFill/>
              <a:miter lim="400000"/>
            </a:ln>
            <a:effectLst/>
          </c:spPr>
          <c:invertIfNegative val="0"/>
          <c:cat>
            <c:strRef>
              <c:f>Sheet1!$B$1:$B$1</c:f>
              <c:strCache>
                <c:ptCount val="1"/>
                <c:pt idx="0">
                  <c:v>2007</c:v>
                </c:pt>
              </c:strCache>
            </c:strRef>
          </c:cat>
          <c:val>
            <c:numRef>
              <c:f>Sheet1!$B$5:$B$5</c:f>
              <c:numCache>
                <c:formatCode>General</c:formatCode>
                <c:ptCount val="1"/>
                <c:pt idx="0">
                  <c:v>45</c:v>
                </c:pt>
              </c:numCache>
            </c:numRef>
          </c:val>
          <c:extLst xmlns:c16r2="http://schemas.microsoft.com/office/drawing/2015/06/chart">
            <c:ext xmlns:c16="http://schemas.microsoft.com/office/drawing/2014/chart" uri="{C3380CC4-5D6E-409C-BE32-E72D297353CC}">
              <c16:uniqueId val="{00000004-60EA-4FEF-9706-826CAF5FF986}"/>
            </c:ext>
          </c:extLst>
        </c:ser>
        <c:dLbls>
          <c:showLegendKey val="0"/>
          <c:showVal val="0"/>
          <c:showCatName val="0"/>
          <c:showSerName val="0"/>
          <c:showPercent val="0"/>
          <c:showBubbleSize val="0"/>
        </c:dLbls>
        <c:gapWidth val="0"/>
        <c:overlap val="-100"/>
        <c:axId val="535908376"/>
        <c:axId val="535908768"/>
      </c:barChart>
      <c:catAx>
        <c:axId val="535908376"/>
        <c:scaling>
          <c:orientation val="maxMin"/>
        </c:scaling>
        <c:delete val="0"/>
        <c:axPos val="l"/>
        <c:numFmt formatCode="General" sourceLinked="0"/>
        <c:majorTickMark val="none"/>
        <c:minorTickMark val="none"/>
        <c:tickLblPos val="none"/>
        <c:spPr>
          <a:ln w="12700" cap="flat">
            <a:noFill/>
            <a:prstDash val="solid"/>
            <a:miter lim="400000"/>
          </a:ln>
        </c:spPr>
        <c:txPr>
          <a:bodyPr rot="0"/>
          <a:lstStyle/>
          <a:p>
            <a:pPr lvl="0">
              <a:defRPr sz="2400" b="0" i="0" u="none" strike="noStrike">
                <a:solidFill>
                  <a:srgbClr val="446680"/>
                </a:solidFill>
                <a:effectLst/>
                <a:latin typeface="Georgia"/>
              </a:defRPr>
            </a:pPr>
            <a:endParaRPr lang="zh-CN"/>
          </a:p>
        </c:txPr>
        <c:crossAx val="535908768"/>
        <c:crosses val="autoZero"/>
        <c:auto val="1"/>
        <c:lblAlgn val="ctr"/>
        <c:lblOffset val="100"/>
        <c:noMultiLvlLbl val="1"/>
      </c:catAx>
      <c:valAx>
        <c:axId val="535908768"/>
        <c:scaling>
          <c:orientation val="minMax"/>
        </c:scaling>
        <c:delete val="0"/>
        <c:axPos val="t"/>
        <c:majorGridlines>
          <c:spPr>
            <a:ln w="12700" cap="flat">
              <a:noFill/>
              <a:miter lim="400000"/>
            </a:ln>
          </c:spPr>
        </c:majorGridlines>
        <c:numFmt formatCode="General" sourceLinked="1"/>
        <c:majorTickMark val="none"/>
        <c:minorTickMark val="none"/>
        <c:tickLblPos val="none"/>
        <c:spPr>
          <a:ln w="12700" cap="flat">
            <a:noFill/>
            <a:prstDash val="solid"/>
            <a:miter lim="400000"/>
          </a:ln>
        </c:spPr>
        <c:txPr>
          <a:bodyPr rot="0"/>
          <a:lstStyle/>
          <a:p>
            <a:pPr lvl="0">
              <a:defRPr sz="2400" b="0" i="0" u="none" strike="noStrike">
                <a:solidFill>
                  <a:srgbClr val="446680"/>
                </a:solidFill>
                <a:effectLst/>
                <a:latin typeface="Georgia"/>
              </a:defRPr>
            </a:pPr>
            <a:endParaRPr lang="zh-CN"/>
          </a:p>
        </c:txPr>
        <c:crossAx val="535908376"/>
        <c:crosses val="autoZero"/>
        <c:crossBetween val="between"/>
        <c:majorUnit val="12.5"/>
        <c:minorUnit val="6.25"/>
      </c:valAx>
      <c:spPr>
        <a:noFill/>
        <a:ln w="12700" cap="flat">
          <a:noFill/>
          <a:miter lim="400000"/>
        </a:ln>
        <a:effectLst/>
      </c:spPr>
    </c:plotArea>
    <c:plotVisOnly val="1"/>
    <c:dispBlanksAs val="gap"/>
    <c:showDLblsOverMax val="1"/>
  </c:chart>
  <c:spPr>
    <a:no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t>2017/9/24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t>‹#›</a:t>
            </a:fld>
            <a:endParaRPr lang="zh-CN" altLang="en-US"/>
          </a:p>
        </p:txBody>
      </p:sp>
    </p:spTree>
    <p:extLst>
      <p:ext uri="{BB962C8B-B14F-4D97-AF65-F5344CB8AC3E}">
        <p14:creationId xmlns:p14="http://schemas.microsoft.com/office/powerpoint/2010/main" val="328236675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pPr/>
              <a:t>1</a:t>
            </a:fld>
            <a:endParaRPr lang="zh-CN" altLang="en-US" sz="1200">
              <a:latin typeface="Calibri" panose="020F0502020204030204" pitchFamily="34" charset="0"/>
              <a:ea typeface="宋体" panose="02010600030101010101" pitchFamily="2" charset="-122"/>
            </a:endParaRPr>
          </a:p>
        </p:txBody>
      </p:sp>
    </p:spTree>
    <p:extLst>
      <p:ext uri="{BB962C8B-B14F-4D97-AF65-F5344CB8AC3E}">
        <p14:creationId xmlns:p14="http://schemas.microsoft.com/office/powerpoint/2010/main" val="1011991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23334464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2608924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8633759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2869645-561F-47F0-9357-72E27DD8C3BF}" type="slidenum">
              <a:rPr lang="zh-CN" altLang="en-US" smtClean="0"/>
              <a:t>12</a:t>
            </a:fld>
            <a:endParaRPr lang="zh-CN" altLang="en-US"/>
          </a:p>
        </p:txBody>
      </p:sp>
    </p:spTree>
    <p:extLst>
      <p:ext uri="{BB962C8B-B14F-4D97-AF65-F5344CB8AC3E}">
        <p14:creationId xmlns:p14="http://schemas.microsoft.com/office/powerpoint/2010/main" val="29480502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365701709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83018315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29344871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3177547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349301958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19215568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301851872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25889747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34262425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2A8CCC-9E49-4D4A-A011-A7363472A213}" type="slidenum">
              <a:rPr kumimoji="0" lang="en-US" altLang="zh-CN" sz="1200" b="0" i="0" u="none" strike="noStrike" kern="1200" cap="none" spc="0" normalizeH="0" baseline="0" noProof="0" smtClean="0">
                <a:ln>
                  <a:noFill/>
                </a:ln>
                <a:solidFill>
                  <a:prstClr val="black"/>
                </a:solidFill>
                <a:effectLst/>
                <a:uLnTx/>
                <a:uFillTx/>
                <a:latin typeface="DengXian" panose="020F0502020204030204"/>
                <a:ea typeface="DengXian" panose="02010600030101010101" pitchFamily="2" charset="-122"/>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1" lang="zh-CN" altLang="en-US" sz="1200" b="0" i="0" u="none" strike="noStrike" kern="1200" cap="none" spc="0" normalizeH="0" baseline="0" noProof="0">
              <a:ln>
                <a:noFill/>
              </a:ln>
              <a:solidFill>
                <a:prstClr val="black"/>
              </a:solidFill>
              <a:effectLst/>
              <a:uLnTx/>
              <a:uFillTx/>
              <a:latin typeface="DengXian" panose="020F0502020204030204"/>
              <a:ea typeface="DengXian" panose="02010600030101010101" pitchFamily="2" charset="-122"/>
              <a:cs typeface="+mn-cs"/>
            </a:endParaRPr>
          </a:p>
        </p:txBody>
      </p:sp>
    </p:spTree>
    <p:extLst>
      <p:ext uri="{BB962C8B-B14F-4D97-AF65-F5344CB8AC3E}">
        <p14:creationId xmlns:p14="http://schemas.microsoft.com/office/powerpoint/2010/main" val="284165706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tabLst/>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pPr marL="0" marR="0" lvl="0" indent="0" algn="r" defTabSz="685800" rtl="0" eaLnBrk="1" fontAlgn="auto" latinLnBrk="0" hangingPunct="1">
                <a:lnSpc>
                  <a:spcPct val="100000"/>
                </a:lnSpc>
                <a:spcBef>
                  <a:spcPts val="0"/>
                </a:spcBef>
                <a:spcAft>
                  <a:spcPts val="0"/>
                </a:spcAft>
                <a:buClrTx/>
                <a:buSzTx/>
                <a:buFontTx/>
                <a:buNone/>
                <a:tabLst/>
                <a:defRPr/>
              </a:pPr>
              <a:t>25</a:t>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extLst>
      <p:ext uri="{BB962C8B-B14F-4D97-AF65-F5344CB8AC3E}">
        <p14:creationId xmlns:p14="http://schemas.microsoft.com/office/powerpoint/2010/main" val="2258743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92374672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p:nvPr>
        </p:nvSpPr>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244610353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857908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Content Placeholder 3"/>
          <p:cNvSpPr>
            <a:spLocks noGrp="1"/>
          </p:cNvSpPr>
          <p:nvPr>
            <p:ph sz="half" idx="2"/>
          </p:nvPr>
        </p:nvSpPr>
        <p:spPr>
          <a:xfrm>
            <a:off x="4629150" y="1369219"/>
            <a:ext cx="3886200" cy="3263504"/>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63515921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4" name="Content Placeholder 3"/>
          <p:cNvSpPr>
            <a:spLocks noGrp="1"/>
          </p:cNvSpPr>
          <p:nvPr>
            <p:ph sz="half" idx="2"/>
          </p:nvPr>
        </p:nvSpPr>
        <p:spPr>
          <a:xfrm>
            <a:off x="629842" y="1878806"/>
            <a:ext cx="3868340"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p>
        </p:txBody>
      </p:sp>
      <p:sp>
        <p:nvSpPr>
          <p:cNvPr id="6" name="Content Placeholder 5"/>
          <p:cNvSpPr>
            <a:spLocks noGrp="1"/>
          </p:cNvSpPr>
          <p:nvPr>
            <p:ph sz="quarter" idx="4"/>
          </p:nvPr>
        </p:nvSpPr>
        <p:spPr>
          <a:xfrm>
            <a:off x="4629150" y="1878806"/>
            <a:ext cx="3887391" cy="2763441"/>
          </a:xfrm>
        </p:spPr>
        <p:txBody>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49227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6" name="图片 5"/>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1354" y="0"/>
            <a:ext cx="9141291" cy="660400"/>
          </a:xfrm>
          <a:prstGeom prst="rect">
            <a:avLst/>
          </a:prstGeom>
        </p:spPr>
      </p:pic>
      <p:sp>
        <p:nvSpPr>
          <p:cNvPr id="7" name="文本框 6"/>
          <p:cNvSpPr txBox="1"/>
          <p:nvPr userDrawn="1"/>
        </p:nvSpPr>
        <p:spPr>
          <a:xfrm>
            <a:off x="228600" y="137180"/>
            <a:ext cx="3775393" cy="523220"/>
          </a:xfrm>
          <a:prstGeom prst="rect">
            <a:avLst/>
          </a:prstGeom>
          <a:noFill/>
        </p:spPr>
        <p:txBody>
          <a:bodyPr wrap="none" rtlCol="0">
            <a:spAutoFit/>
          </a:bodyPr>
          <a:lstStyle/>
          <a:p>
            <a:r>
              <a:rPr lang="zh-CN" altLang="en-US" sz="2800" b="1" dirty="0" smtClean="0">
                <a:solidFill>
                  <a:schemeClr val="bg1"/>
                </a:solidFill>
                <a:latin typeface="微软雅黑" panose="020B0503020204020204" pitchFamily="34" charset="-122"/>
                <a:ea typeface="微软雅黑" panose="020B0503020204020204" pitchFamily="34" charset="-122"/>
              </a:rPr>
              <a:t>单击此处添加文字标题</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3890579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04042892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52686387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p>
        </p:txBody>
      </p:sp>
      <p:sp>
        <p:nvSpPr>
          <p:cNvPr id="5" name="Date Placeholder 4"/>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42720138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59827731"/>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t>2017/9/24</a:t>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346884665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178464370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sp>
        <p:nvSpPr>
          <p:cNvPr id="2" name="矩形 1"/>
          <p:cNvSpPr/>
          <p:nvPr userDrawn="1"/>
        </p:nvSpPr>
        <p:spPr>
          <a:xfrm>
            <a:off x="0" y="381000"/>
            <a:ext cx="9144000" cy="4762499"/>
          </a:xfrm>
          <a:prstGeom prst="rect">
            <a:avLst/>
          </a:prstGeom>
          <a:solidFill>
            <a:srgbClr val="12192C"/>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3" name="图片 2"/>
          <p:cNvPicPr>
            <a:picLocks noChangeAspect="1"/>
          </p:cNvPicPr>
          <p:nvPr userDrawn="1"/>
        </p:nvPicPr>
        <p:blipFill rotWithShape="1">
          <a:blip r:embed="rId2">
            <a:extLst>
              <a:ext uri="{28A0092B-C50C-407E-A947-70E740481C1C}">
                <a14:useLocalDpi xmlns:a14="http://schemas.microsoft.com/office/drawing/2010/main" val="0"/>
              </a:ext>
            </a:extLst>
          </a:blip>
          <a:srcRect t="40741" b="47901"/>
          <a:stretch/>
        </p:blipFill>
        <p:spPr>
          <a:xfrm>
            <a:off x="0" y="-25400"/>
            <a:ext cx="9144000" cy="584200"/>
          </a:xfrm>
          <a:prstGeom prst="rect">
            <a:avLst/>
          </a:prstGeom>
        </p:spPr>
      </p:pic>
    </p:spTree>
    <p:extLst>
      <p:ext uri="{BB962C8B-B14F-4D97-AF65-F5344CB8AC3E}">
        <p14:creationId xmlns:p14="http://schemas.microsoft.com/office/powerpoint/2010/main" val="86698004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14_标题和内容">
    <p:spTree>
      <p:nvGrpSpPr>
        <p:cNvPr id="1" name=""/>
        <p:cNvGrpSpPr/>
        <p:nvPr/>
      </p:nvGrpSpPr>
      <p:grpSpPr>
        <a:xfrm>
          <a:off x="0" y="0"/>
          <a:ext cx="0" cy="0"/>
          <a:chOff x="0" y="0"/>
          <a:chExt cx="0" cy="0"/>
        </a:xfrm>
      </p:grpSpPr>
      <p:pic>
        <p:nvPicPr>
          <p:cNvPr id="7" name="图片 6"/>
          <p:cNvPicPr>
            <a:picLocks noChangeAspect="1"/>
          </p:cNvPicPr>
          <p:nvPr userDrawn="1"/>
        </p:nvPicPr>
        <p:blipFill rotWithShape="1">
          <a:blip r:embed="rId2" cstate="screen">
            <a:extLst>
              <a:ext uri="{28A0092B-C50C-407E-A947-70E740481C1C}">
                <a14:useLocalDpi xmlns:a14="http://schemas.microsoft.com/office/drawing/2010/main"/>
              </a:ext>
            </a:extLst>
          </a:blip>
          <a:srcRect b="84429"/>
          <a:stretch/>
        </p:blipFill>
        <p:spPr>
          <a:xfrm>
            <a:off x="0" y="-25399"/>
            <a:ext cx="9143999" cy="571499"/>
          </a:xfrm>
          <a:prstGeom prst="rect">
            <a:avLst/>
          </a:prstGeom>
        </p:spPr>
      </p:pic>
      <p:sp>
        <p:nvSpPr>
          <p:cNvPr id="2" name="文本框 1"/>
          <p:cNvSpPr txBox="1"/>
          <p:nvPr userDrawn="1"/>
        </p:nvSpPr>
        <p:spPr>
          <a:xfrm>
            <a:off x="5600700" y="84435"/>
            <a:ext cx="3262432" cy="461665"/>
          </a:xfrm>
          <a:prstGeom prst="rect">
            <a:avLst/>
          </a:prstGeom>
          <a:noFill/>
        </p:spPr>
        <p:txBody>
          <a:bodyPr wrap="none" rtlCol="0">
            <a:spAutoFit/>
          </a:bodyPr>
          <a:lstStyle/>
          <a:p>
            <a:r>
              <a:rPr lang="zh-CN" altLang="en-US" sz="2400" b="1" dirty="0" smtClean="0">
                <a:solidFill>
                  <a:schemeClr val="bg1"/>
                </a:solidFill>
              </a:rPr>
              <a:t>单击此处添加文字标题</a:t>
            </a:r>
            <a:endParaRPr lang="zh-CN" altLang="en-US" sz="2400" b="1" dirty="0">
              <a:solidFill>
                <a:schemeClr val="bg1"/>
              </a:solidFill>
            </a:endParaRPr>
          </a:p>
        </p:txBody>
      </p:sp>
    </p:spTree>
    <p:extLst>
      <p:ext uri="{BB962C8B-B14F-4D97-AF65-F5344CB8AC3E}">
        <p14:creationId xmlns:p14="http://schemas.microsoft.com/office/powerpoint/2010/main" val="211221617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t>2017/9/24</a:t>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t>‹#›</a:t>
            </a:fld>
            <a:endParaRPr lang="zh-CN" altLang="en-US"/>
          </a:p>
        </p:txBody>
      </p:sp>
    </p:spTree>
    <p:extLst>
      <p:ext uri="{BB962C8B-B14F-4D97-AF65-F5344CB8AC3E}">
        <p14:creationId xmlns:p14="http://schemas.microsoft.com/office/powerpoint/2010/main" val="18818591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6.xml"/><Relationship Id="rId5" Type="http://schemas.openxmlformats.org/officeDocument/2006/relationships/image" Target="../media/image12.jpeg"/><Relationship Id="rId4" Type="http://schemas.openxmlformats.org/officeDocument/2006/relationships/image" Target="../media/image11.jpeg"/></Relationships>
</file>

<file path=ppt/slides/_rels/slide7.xml.rels><?xml version="1.0" encoding="UTF-8" standalone="yes"?>
<Relationships xmlns="http://schemas.openxmlformats.org/package/2006/relationships"><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13.jpeg"/><Relationship Id="rId1" Type="http://schemas.openxmlformats.org/officeDocument/2006/relationships/slideLayout" Target="../slideLayouts/slideLayout6.xml"/><Relationship Id="rId6" Type="http://schemas.openxmlformats.org/officeDocument/2006/relationships/image" Target="../media/image17.jpeg"/><Relationship Id="rId5" Type="http://schemas.openxmlformats.org/officeDocument/2006/relationships/image" Target="../media/image16.jpeg"/><Relationship Id="rId4" Type="http://schemas.openxmlformats.org/officeDocument/2006/relationships/image" Target="../media/image15.jpeg"/></Relationships>
</file>

<file path=ppt/slides/_rels/slide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20.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6.xml"/><Relationship Id="rId6" Type="http://schemas.openxmlformats.org/officeDocument/2006/relationships/image" Target="../media/image25.jpeg"/><Relationship Id="rId5" Type="http://schemas.openxmlformats.org/officeDocument/2006/relationships/image" Target="../media/image24.jpeg"/><Relationship Id="rId4" Type="http://schemas.openxmlformats.org/officeDocument/2006/relationships/image" Target="../media/image23.jpeg"/></Relationships>
</file>

<file path=ppt/slides/_rels/slide1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27.png"/></Relationships>
</file>

<file path=ppt/slides/_rels/slide1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xml"/><Relationship Id="rId1" Type="http://schemas.openxmlformats.org/officeDocument/2006/relationships/slideLayout" Target="../slideLayouts/slideLayout14.xml"/><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6.xml"/><Relationship Id="rId4" Type="http://schemas.openxmlformats.org/officeDocument/2006/relationships/image" Target="../media/image31.png"/></Relationships>
</file>

<file path=ppt/slides/_rels/slide1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9.xml"/><Relationship Id="rId1" Type="http://schemas.openxmlformats.org/officeDocument/2006/relationships/slideLayout" Target="../slideLayouts/slideLayout6.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image" Target="../media/image35.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8328" y="1124121"/>
            <a:ext cx="4358280" cy="2145615"/>
          </a:xfrm>
          <a:prstGeom prst="rect">
            <a:avLst/>
          </a:prstGeom>
        </p:spPr>
      </p:pic>
      <p:sp>
        <p:nvSpPr>
          <p:cNvPr id="4" name="文本框 3"/>
          <p:cNvSpPr txBox="1"/>
          <p:nvPr/>
        </p:nvSpPr>
        <p:spPr>
          <a:xfrm>
            <a:off x="5076433" y="1168400"/>
            <a:ext cx="2642070" cy="400110"/>
          </a:xfrm>
          <a:prstGeom prst="rect">
            <a:avLst/>
          </a:prstGeom>
          <a:noFill/>
        </p:spPr>
        <p:txBody>
          <a:bodyPr wrap="none" rtlCol="0">
            <a:spAutoFit/>
          </a:bodyPr>
          <a:lstStyle/>
          <a:p>
            <a:r>
              <a:rPr lang="en-US" altLang="zh-CN" sz="2000" b="1" dirty="0" smtClean="0">
                <a:solidFill>
                  <a:schemeClr val="bg1"/>
                </a:solidFill>
                <a:latin typeface="微软雅黑" panose="020B0503020204020204" pitchFamily="34" charset="-122"/>
                <a:ea typeface="微软雅黑" panose="020B0503020204020204" pitchFamily="34" charset="-122"/>
              </a:rPr>
              <a:t>2019POWERPOINT</a:t>
            </a:r>
            <a:endParaRPr lang="zh-CN" altLang="en-US" sz="2000" b="1" dirty="0">
              <a:solidFill>
                <a:schemeClr val="bg1"/>
              </a:solidFill>
              <a:latin typeface="微软雅黑" panose="020B0503020204020204" pitchFamily="34" charset="-122"/>
              <a:ea typeface="微软雅黑" panose="020B0503020204020204" pitchFamily="34" charset="-122"/>
            </a:endParaRPr>
          </a:p>
        </p:txBody>
      </p:sp>
      <p:sp>
        <p:nvSpPr>
          <p:cNvPr id="5" name="文本框 4"/>
          <p:cNvSpPr txBox="1"/>
          <p:nvPr/>
        </p:nvSpPr>
        <p:spPr>
          <a:xfrm>
            <a:off x="4638012" y="2825347"/>
            <a:ext cx="3518912" cy="400110"/>
          </a:xfrm>
          <a:prstGeom prst="rect">
            <a:avLst/>
          </a:prstGeom>
          <a:noFill/>
        </p:spPr>
        <p:txBody>
          <a:bodyPr wrap="none" rtlCol="0">
            <a:spAutoFit/>
          </a:bodyPr>
          <a:lstStyle/>
          <a:p>
            <a:r>
              <a:rPr lang="zh-CN" altLang="en-US" sz="2000" b="1" dirty="0">
                <a:solidFill>
                  <a:schemeClr val="bg1"/>
                </a:solidFill>
                <a:latin typeface="微软雅黑" panose="020B0503020204020204" pitchFamily="34" charset="-122"/>
                <a:ea typeface="微软雅黑" panose="020B0503020204020204" pitchFamily="34" charset="-122"/>
              </a:rPr>
              <a:t>单击此处添加您的副标题文字</a:t>
            </a:r>
          </a:p>
        </p:txBody>
      </p:sp>
    </p:spTree>
    <p:extLst>
      <p:ext uri="{BB962C8B-B14F-4D97-AF65-F5344CB8AC3E}">
        <p14:creationId xmlns:p14="http://schemas.microsoft.com/office/powerpoint/2010/main" val="241263866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1025" name="任意多边形 1024"/>
          <p:cNvSpPr/>
          <p:nvPr/>
        </p:nvSpPr>
        <p:spPr>
          <a:xfrm>
            <a:off x="740554" y="1202146"/>
            <a:ext cx="2071051" cy="828420"/>
          </a:xfrm>
          <a:custGeom>
            <a:avLst/>
            <a:gdLst>
              <a:gd name="connsiteX0" fmla="*/ 0 w 2761401"/>
              <a:gd name="connsiteY0" fmla="*/ 0 h 1104560"/>
              <a:gd name="connsiteX1" fmla="*/ 2209121 w 2761401"/>
              <a:gd name="connsiteY1" fmla="*/ 0 h 1104560"/>
              <a:gd name="connsiteX2" fmla="*/ 2761401 w 2761401"/>
              <a:gd name="connsiteY2" fmla="*/ 552280 h 1104560"/>
              <a:gd name="connsiteX3" fmla="*/ 2209121 w 2761401"/>
              <a:gd name="connsiteY3" fmla="*/ 1104560 h 1104560"/>
              <a:gd name="connsiteX4" fmla="*/ 0 w 2761401"/>
              <a:gd name="connsiteY4" fmla="*/ 1104560 h 1104560"/>
              <a:gd name="connsiteX5" fmla="*/ 552280 w 2761401"/>
              <a:gd name="connsiteY5" fmla="*/ 552280 h 1104560"/>
              <a:gd name="connsiteX6" fmla="*/ 0 w 2761401"/>
              <a:gd name="connsiteY6" fmla="*/ 0 h 110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1401" h="1104560">
                <a:moveTo>
                  <a:pt x="0" y="0"/>
                </a:moveTo>
                <a:lnTo>
                  <a:pt x="2209121" y="0"/>
                </a:lnTo>
                <a:lnTo>
                  <a:pt x="2761401" y="552280"/>
                </a:lnTo>
                <a:lnTo>
                  <a:pt x="2209121" y="1104560"/>
                </a:lnTo>
                <a:lnTo>
                  <a:pt x="0" y="1104560"/>
                </a:lnTo>
                <a:lnTo>
                  <a:pt x="552280" y="552280"/>
                </a:lnTo>
                <a:lnTo>
                  <a:pt x="0" y="0"/>
                </a:lnTo>
                <a:close/>
              </a:path>
            </a:pathLst>
          </a:custGeom>
          <a:solidFill>
            <a:srgbClr val="967B8F"/>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3227" tIns="43006" rIns="457216" bIns="43006" numCol="1" spcCol="1270" anchor="ctr" anchorCtr="0">
            <a:noAutofit/>
          </a:bodyPr>
          <a:lstStyle/>
          <a:p>
            <a:pPr algn="ctr" defTabSz="1433513">
              <a:lnSpc>
                <a:spcPct val="90000"/>
              </a:lnSpc>
              <a:spcBef>
                <a:spcPct val="0"/>
              </a:spcBef>
              <a:spcAft>
                <a:spcPct val="35000"/>
              </a:spcAft>
            </a:pPr>
            <a:endParaRPr lang="zh-CN" altLang="en-US" sz="3225"/>
          </a:p>
        </p:txBody>
      </p:sp>
      <p:sp>
        <p:nvSpPr>
          <p:cNvPr id="1026" name="任意多边形 1025"/>
          <p:cNvSpPr/>
          <p:nvPr/>
        </p:nvSpPr>
        <p:spPr>
          <a:xfrm>
            <a:off x="2604501" y="1202146"/>
            <a:ext cx="2071051" cy="828420"/>
          </a:xfrm>
          <a:custGeom>
            <a:avLst/>
            <a:gdLst>
              <a:gd name="connsiteX0" fmla="*/ 0 w 2761401"/>
              <a:gd name="connsiteY0" fmla="*/ 0 h 1104560"/>
              <a:gd name="connsiteX1" fmla="*/ 2209121 w 2761401"/>
              <a:gd name="connsiteY1" fmla="*/ 0 h 1104560"/>
              <a:gd name="connsiteX2" fmla="*/ 2761401 w 2761401"/>
              <a:gd name="connsiteY2" fmla="*/ 552280 h 1104560"/>
              <a:gd name="connsiteX3" fmla="*/ 2209121 w 2761401"/>
              <a:gd name="connsiteY3" fmla="*/ 1104560 h 1104560"/>
              <a:gd name="connsiteX4" fmla="*/ 0 w 2761401"/>
              <a:gd name="connsiteY4" fmla="*/ 1104560 h 1104560"/>
              <a:gd name="connsiteX5" fmla="*/ 552280 w 2761401"/>
              <a:gd name="connsiteY5" fmla="*/ 552280 h 1104560"/>
              <a:gd name="connsiteX6" fmla="*/ 0 w 2761401"/>
              <a:gd name="connsiteY6" fmla="*/ 0 h 110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1401" h="1104560">
                <a:moveTo>
                  <a:pt x="0" y="0"/>
                </a:moveTo>
                <a:lnTo>
                  <a:pt x="2209121" y="0"/>
                </a:lnTo>
                <a:lnTo>
                  <a:pt x="2761401" y="552280"/>
                </a:lnTo>
                <a:lnTo>
                  <a:pt x="2209121" y="1104560"/>
                </a:lnTo>
                <a:lnTo>
                  <a:pt x="0" y="1104560"/>
                </a:lnTo>
                <a:lnTo>
                  <a:pt x="552280" y="552280"/>
                </a:lnTo>
                <a:lnTo>
                  <a:pt x="0" y="0"/>
                </a:lnTo>
                <a:close/>
              </a:path>
            </a:pathLst>
          </a:custGeom>
          <a:solidFill>
            <a:srgbClr val="BD9E88"/>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46227" tIns="44006" rIns="458216" bIns="44006" numCol="1" spcCol="1270" anchor="ctr" anchorCtr="0">
            <a:noAutofit/>
          </a:bodyPr>
          <a:lstStyle/>
          <a:p>
            <a:pPr algn="ctr" defTabSz="1466850">
              <a:lnSpc>
                <a:spcPct val="90000"/>
              </a:lnSpc>
              <a:spcBef>
                <a:spcPct val="0"/>
              </a:spcBef>
              <a:spcAft>
                <a:spcPct val="35000"/>
              </a:spcAft>
            </a:pPr>
            <a:endParaRPr lang="zh-CN" altLang="en-US" sz="3300" dirty="0"/>
          </a:p>
        </p:txBody>
      </p:sp>
      <p:sp>
        <p:nvSpPr>
          <p:cNvPr id="1027" name="任意多边形 1026"/>
          <p:cNvSpPr/>
          <p:nvPr/>
        </p:nvSpPr>
        <p:spPr>
          <a:xfrm>
            <a:off x="4468447" y="1202146"/>
            <a:ext cx="2071051" cy="828420"/>
          </a:xfrm>
          <a:custGeom>
            <a:avLst/>
            <a:gdLst>
              <a:gd name="connsiteX0" fmla="*/ 0 w 2761401"/>
              <a:gd name="connsiteY0" fmla="*/ 0 h 1104560"/>
              <a:gd name="connsiteX1" fmla="*/ 2209121 w 2761401"/>
              <a:gd name="connsiteY1" fmla="*/ 0 h 1104560"/>
              <a:gd name="connsiteX2" fmla="*/ 2761401 w 2761401"/>
              <a:gd name="connsiteY2" fmla="*/ 552280 h 1104560"/>
              <a:gd name="connsiteX3" fmla="*/ 2209121 w 2761401"/>
              <a:gd name="connsiteY3" fmla="*/ 1104560 h 1104560"/>
              <a:gd name="connsiteX4" fmla="*/ 0 w 2761401"/>
              <a:gd name="connsiteY4" fmla="*/ 1104560 h 1104560"/>
              <a:gd name="connsiteX5" fmla="*/ 552280 w 2761401"/>
              <a:gd name="connsiteY5" fmla="*/ 552280 h 1104560"/>
              <a:gd name="connsiteX6" fmla="*/ 0 w 2761401"/>
              <a:gd name="connsiteY6" fmla="*/ 0 h 110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1401" h="1104560">
                <a:moveTo>
                  <a:pt x="0" y="0"/>
                </a:moveTo>
                <a:lnTo>
                  <a:pt x="2209121" y="0"/>
                </a:lnTo>
                <a:lnTo>
                  <a:pt x="2761401" y="552280"/>
                </a:lnTo>
                <a:lnTo>
                  <a:pt x="2209121" y="1104560"/>
                </a:lnTo>
                <a:lnTo>
                  <a:pt x="0" y="1104560"/>
                </a:lnTo>
                <a:lnTo>
                  <a:pt x="552280" y="552280"/>
                </a:lnTo>
                <a:lnTo>
                  <a:pt x="0" y="0"/>
                </a:lnTo>
                <a:close/>
              </a:path>
            </a:pathLst>
          </a:custGeom>
          <a:solidFill>
            <a:srgbClr val="F7CF57"/>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55228" tIns="47006" rIns="461216" bIns="47006" numCol="1" spcCol="1270" anchor="ctr" anchorCtr="0">
            <a:noAutofit/>
          </a:bodyPr>
          <a:lstStyle/>
          <a:p>
            <a:pPr algn="ctr" defTabSz="1566863">
              <a:lnSpc>
                <a:spcPct val="90000"/>
              </a:lnSpc>
              <a:spcBef>
                <a:spcPct val="0"/>
              </a:spcBef>
              <a:spcAft>
                <a:spcPct val="35000"/>
              </a:spcAft>
            </a:pPr>
            <a:endParaRPr lang="zh-CN" altLang="en-US" sz="3525"/>
          </a:p>
        </p:txBody>
      </p:sp>
      <p:sp>
        <p:nvSpPr>
          <p:cNvPr id="1028" name="任意多边形 1027"/>
          <p:cNvSpPr/>
          <p:nvPr/>
        </p:nvSpPr>
        <p:spPr>
          <a:xfrm>
            <a:off x="6332394" y="1202146"/>
            <a:ext cx="2071051" cy="828420"/>
          </a:xfrm>
          <a:custGeom>
            <a:avLst/>
            <a:gdLst>
              <a:gd name="connsiteX0" fmla="*/ 0 w 2761401"/>
              <a:gd name="connsiteY0" fmla="*/ 0 h 1104560"/>
              <a:gd name="connsiteX1" fmla="*/ 2209121 w 2761401"/>
              <a:gd name="connsiteY1" fmla="*/ 0 h 1104560"/>
              <a:gd name="connsiteX2" fmla="*/ 2761401 w 2761401"/>
              <a:gd name="connsiteY2" fmla="*/ 552280 h 1104560"/>
              <a:gd name="connsiteX3" fmla="*/ 2209121 w 2761401"/>
              <a:gd name="connsiteY3" fmla="*/ 1104560 h 1104560"/>
              <a:gd name="connsiteX4" fmla="*/ 0 w 2761401"/>
              <a:gd name="connsiteY4" fmla="*/ 1104560 h 1104560"/>
              <a:gd name="connsiteX5" fmla="*/ 552280 w 2761401"/>
              <a:gd name="connsiteY5" fmla="*/ 552280 h 1104560"/>
              <a:gd name="connsiteX6" fmla="*/ 0 w 2761401"/>
              <a:gd name="connsiteY6" fmla="*/ 0 h 11045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761401" h="1104560">
                <a:moveTo>
                  <a:pt x="0" y="0"/>
                </a:moveTo>
                <a:lnTo>
                  <a:pt x="2209121" y="0"/>
                </a:lnTo>
                <a:lnTo>
                  <a:pt x="2761401" y="552280"/>
                </a:lnTo>
                <a:lnTo>
                  <a:pt x="2209121" y="1104560"/>
                </a:lnTo>
                <a:lnTo>
                  <a:pt x="0" y="1104560"/>
                </a:lnTo>
                <a:lnTo>
                  <a:pt x="552280" y="552280"/>
                </a:lnTo>
                <a:lnTo>
                  <a:pt x="0" y="0"/>
                </a:lnTo>
                <a:close/>
              </a:path>
            </a:pathLst>
          </a:custGeom>
          <a:solidFill>
            <a:srgbClr val="F7C42A"/>
          </a:soli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609235" tIns="65009" rIns="479219" bIns="65009" numCol="1" spcCol="1270" anchor="ctr" anchorCtr="0">
            <a:noAutofit/>
          </a:bodyPr>
          <a:lstStyle/>
          <a:p>
            <a:pPr algn="ctr" defTabSz="2166938">
              <a:lnSpc>
                <a:spcPct val="90000"/>
              </a:lnSpc>
              <a:spcBef>
                <a:spcPct val="0"/>
              </a:spcBef>
              <a:spcAft>
                <a:spcPct val="35000"/>
              </a:spcAft>
            </a:pPr>
            <a:endParaRPr lang="zh-CN" altLang="en-US" sz="4875"/>
          </a:p>
        </p:txBody>
      </p:sp>
      <p:sp>
        <p:nvSpPr>
          <p:cNvPr id="11" name="Freeform 9"/>
          <p:cNvSpPr>
            <a:spLocks noEditPoints="1"/>
          </p:cNvSpPr>
          <p:nvPr/>
        </p:nvSpPr>
        <p:spPr bwMode="auto">
          <a:xfrm>
            <a:off x="1448339" y="1400008"/>
            <a:ext cx="896402" cy="432697"/>
          </a:xfrm>
          <a:custGeom>
            <a:avLst/>
            <a:gdLst>
              <a:gd name="T0" fmla="*/ 1384 w 1588"/>
              <a:gd name="T1" fmla="*/ 209 h 765"/>
              <a:gd name="T2" fmla="*/ 1384 w 1588"/>
              <a:gd name="T3" fmla="*/ 557 h 765"/>
              <a:gd name="T4" fmla="*/ 1293 w 1588"/>
              <a:gd name="T5" fmla="*/ 647 h 765"/>
              <a:gd name="T6" fmla="*/ 1202 w 1588"/>
              <a:gd name="T7" fmla="*/ 557 h 765"/>
              <a:gd name="T8" fmla="*/ 1202 w 1588"/>
              <a:gd name="T9" fmla="*/ 209 h 765"/>
              <a:gd name="T10" fmla="*/ 1293 w 1588"/>
              <a:gd name="T11" fmla="*/ 118 h 765"/>
              <a:gd name="T12" fmla="*/ 1384 w 1588"/>
              <a:gd name="T13" fmla="*/ 209 h 765"/>
              <a:gd name="T14" fmla="*/ 295 w 1588"/>
              <a:gd name="T15" fmla="*/ 118 h 765"/>
              <a:gd name="T16" fmla="*/ 204 w 1588"/>
              <a:gd name="T17" fmla="*/ 209 h 765"/>
              <a:gd name="T18" fmla="*/ 204 w 1588"/>
              <a:gd name="T19" fmla="*/ 557 h 765"/>
              <a:gd name="T20" fmla="*/ 295 w 1588"/>
              <a:gd name="T21" fmla="*/ 647 h 765"/>
              <a:gd name="T22" fmla="*/ 386 w 1588"/>
              <a:gd name="T23" fmla="*/ 557 h 765"/>
              <a:gd name="T24" fmla="*/ 386 w 1588"/>
              <a:gd name="T25" fmla="*/ 209 h 765"/>
              <a:gd name="T26" fmla="*/ 295 w 1588"/>
              <a:gd name="T27" fmla="*/ 118 h 765"/>
              <a:gd name="T28" fmla="*/ 1497 w 1588"/>
              <a:gd name="T29" fmla="*/ 244 h 765"/>
              <a:gd name="T30" fmla="*/ 1407 w 1588"/>
              <a:gd name="T31" fmla="*/ 335 h 765"/>
              <a:gd name="T32" fmla="*/ 1407 w 1588"/>
              <a:gd name="T33" fmla="*/ 430 h 765"/>
              <a:gd name="T34" fmla="*/ 1497 w 1588"/>
              <a:gd name="T35" fmla="*/ 521 h 765"/>
              <a:gd name="T36" fmla="*/ 1588 w 1588"/>
              <a:gd name="T37" fmla="*/ 430 h 765"/>
              <a:gd name="T38" fmla="*/ 1588 w 1588"/>
              <a:gd name="T39" fmla="*/ 335 h 765"/>
              <a:gd name="T40" fmla="*/ 1497 w 1588"/>
              <a:gd name="T41" fmla="*/ 244 h 765"/>
              <a:gd name="T42" fmla="*/ 91 w 1588"/>
              <a:gd name="T43" fmla="*/ 244 h 765"/>
              <a:gd name="T44" fmla="*/ 0 w 1588"/>
              <a:gd name="T45" fmla="*/ 335 h 765"/>
              <a:gd name="T46" fmla="*/ 0 w 1588"/>
              <a:gd name="T47" fmla="*/ 430 h 765"/>
              <a:gd name="T48" fmla="*/ 91 w 1588"/>
              <a:gd name="T49" fmla="*/ 521 h 765"/>
              <a:gd name="T50" fmla="*/ 181 w 1588"/>
              <a:gd name="T51" fmla="*/ 430 h 765"/>
              <a:gd name="T52" fmla="*/ 181 w 1588"/>
              <a:gd name="T53" fmla="*/ 335 h 765"/>
              <a:gd name="T54" fmla="*/ 91 w 1588"/>
              <a:gd name="T55" fmla="*/ 244 h 765"/>
              <a:gd name="T56" fmla="*/ 1081 w 1588"/>
              <a:gd name="T57" fmla="*/ 0 h 765"/>
              <a:gd name="T58" fmla="*/ 990 w 1588"/>
              <a:gd name="T59" fmla="*/ 91 h 765"/>
              <a:gd name="T60" fmla="*/ 990 w 1588"/>
              <a:gd name="T61" fmla="*/ 292 h 765"/>
              <a:gd name="T62" fmla="*/ 598 w 1588"/>
              <a:gd name="T63" fmla="*/ 292 h 765"/>
              <a:gd name="T64" fmla="*/ 598 w 1588"/>
              <a:gd name="T65" fmla="*/ 91 h 765"/>
              <a:gd name="T66" fmla="*/ 507 w 1588"/>
              <a:gd name="T67" fmla="*/ 0 h 765"/>
              <a:gd name="T68" fmla="*/ 416 w 1588"/>
              <a:gd name="T69" fmla="*/ 91 h 765"/>
              <a:gd name="T70" fmla="*/ 416 w 1588"/>
              <a:gd name="T71" fmla="*/ 674 h 765"/>
              <a:gd name="T72" fmla="*/ 507 w 1588"/>
              <a:gd name="T73" fmla="*/ 765 h 765"/>
              <a:gd name="T74" fmla="*/ 598 w 1588"/>
              <a:gd name="T75" fmla="*/ 674 h 765"/>
              <a:gd name="T76" fmla="*/ 598 w 1588"/>
              <a:gd name="T77" fmla="*/ 473 h 765"/>
              <a:gd name="T78" fmla="*/ 990 w 1588"/>
              <a:gd name="T79" fmla="*/ 473 h 765"/>
              <a:gd name="T80" fmla="*/ 990 w 1588"/>
              <a:gd name="T81" fmla="*/ 674 h 765"/>
              <a:gd name="T82" fmla="*/ 1081 w 1588"/>
              <a:gd name="T83" fmla="*/ 765 h 765"/>
              <a:gd name="T84" fmla="*/ 1172 w 1588"/>
              <a:gd name="T85" fmla="*/ 674 h 765"/>
              <a:gd name="T86" fmla="*/ 1172 w 1588"/>
              <a:gd name="T87" fmla="*/ 91 h 765"/>
              <a:gd name="T88" fmla="*/ 1081 w 1588"/>
              <a:gd name="T89" fmla="*/ 0 h 7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88" h="765">
                <a:moveTo>
                  <a:pt x="1384" y="209"/>
                </a:moveTo>
                <a:cubicBezTo>
                  <a:pt x="1384" y="557"/>
                  <a:pt x="1384" y="557"/>
                  <a:pt x="1384" y="557"/>
                </a:cubicBezTo>
                <a:cubicBezTo>
                  <a:pt x="1384" y="607"/>
                  <a:pt x="1343" y="647"/>
                  <a:pt x="1293" y="647"/>
                </a:cubicBezTo>
                <a:cubicBezTo>
                  <a:pt x="1243" y="647"/>
                  <a:pt x="1202" y="607"/>
                  <a:pt x="1202" y="557"/>
                </a:cubicBezTo>
                <a:cubicBezTo>
                  <a:pt x="1202" y="209"/>
                  <a:pt x="1202" y="209"/>
                  <a:pt x="1202" y="209"/>
                </a:cubicBezTo>
                <a:cubicBezTo>
                  <a:pt x="1202" y="159"/>
                  <a:pt x="1243" y="118"/>
                  <a:pt x="1293" y="118"/>
                </a:cubicBezTo>
                <a:cubicBezTo>
                  <a:pt x="1343" y="118"/>
                  <a:pt x="1384" y="159"/>
                  <a:pt x="1384" y="209"/>
                </a:cubicBezTo>
                <a:close/>
                <a:moveTo>
                  <a:pt x="295" y="118"/>
                </a:moveTo>
                <a:cubicBezTo>
                  <a:pt x="245" y="118"/>
                  <a:pt x="204" y="159"/>
                  <a:pt x="204" y="209"/>
                </a:cubicBezTo>
                <a:cubicBezTo>
                  <a:pt x="204" y="557"/>
                  <a:pt x="204" y="557"/>
                  <a:pt x="204" y="557"/>
                </a:cubicBezTo>
                <a:cubicBezTo>
                  <a:pt x="204" y="607"/>
                  <a:pt x="245" y="647"/>
                  <a:pt x="295" y="647"/>
                </a:cubicBezTo>
                <a:cubicBezTo>
                  <a:pt x="345" y="647"/>
                  <a:pt x="386" y="607"/>
                  <a:pt x="386" y="557"/>
                </a:cubicBezTo>
                <a:cubicBezTo>
                  <a:pt x="386" y="209"/>
                  <a:pt x="386" y="209"/>
                  <a:pt x="386" y="209"/>
                </a:cubicBezTo>
                <a:cubicBezTo>
                  <a:pt x="386" y="159"/>
                  <a:pt x="345" y="118"/>
                  <a:pt x="295" y="118"/>
                </a:cubicBezTo>
                <a:close/>
                <a:moveTo>
                  <a:pt x="1497" y="244"/>
                </a:moveTo>
                <a:cubicBezTo>
                  <a:pt x="1447" y="244"/>
                  <a:pt x="1407" y="285"/>
                  <a:pt x="1407" y="335"/>
                </a:cubicBezTo>
                <a:cubicBezTo>
                  <a:pt x="1407" y="430"/>
                  <a:pt x="1407" y="430"/>
                  <a:pt x="1407" y="430"/>
                </a:cubicBezTo>
                <a:cubicBezTo>
                  <a:pt x="1407" y="481"/>
                  <a:pt x="1447" y="521"/>
                  <a:pt x="1497" y="521"/>
                </a:cubicBezTo>
                <a:cubicBezTo>
                  <a:pt x="1547" y="521"/>
                  <a:pt x="1588" y="481"/>
                  <a:pt x="1588" y="430"/>
                </a:cubicBezTo>
                <a:cubicBezTo>
                  <a:pt x="1588" y="335"/>
                  <a:pt x="1588" y="335"/>
                  <a:pt x="1588" y="335"/>
                </a:cubicBezTo>
                <a:cubicBezTo>
                  <a:pt x="1588" y="285"/>
                  <a:pt x="1547" y="244"/>
                  <a:pt x="1497" y="244"/>
                </a:cubicBezTo>
                <a:close/>
                <a:moveTo>
                  <a:pt x="91" y="244"/>
                </a:moveTo>
                <a:cubicBezTo>
                  <a:pt x="41" y="244"/>
                  <a:pt x="0" y="285"/>
                  <a:pt x="0" y="335"/>
                </a:cubicBezTo>
                <a:cubicBezTo>
                  <a:pt x="0" y="430"/>
                  <a:pt x="0" y="430"/>
                  <a:pt x="0" y="430"/>
                </a:cubicBezTo>
                <a:cubicBezTo>
                  <a:pt x="0" y="481"/>
                  <a:pt x="41" y="521"/>
                  <a:pt x="91" y="521"/>
                </a:cubicBezTo>
                <a:cubicBezTo>
                  <a:pt x="141" y="521"/>
                  <a:pt x="181" y="481"/>
                  <a:pt x="181" y="430"/>
                </a:cubicBezTo>
                <a:cubicBezTo>
                  <a:pt x="181" y="335"/>
                  <a:pt x="181" y="335"/>
                  <a:pt x="181" y="335"/>
                </a:cubicBezTo>
                <a:cubicBezTo>
                  <a:pt x="181" y="285"/>
                  <a:pt x="141" y="244"/>
                  <a:pt x="91" y="244"/>
                </a:cubicBezTo>
                <a:close/>
                <a:moveTo>
                  <a:pt x="1081" y="0"/>
                </a:moveTo>
                <a:cubicBezTo>
                  <a:pt x="1031" y="0"/>
                  <a:pt x="990" y="41"/>
                  <a:pt x="990" y="91"/>
                </a:cubicBezTo>
                <a:cubicBezTo>
                  <a:pt x="990" y="292"/>
                  <a:pt x="990" y="292"/>
                  <a:pt x="990" y="292"/>
                </a:cubicBezTo>
                <a:cubicBezTo>
                  <a:pt x="598" y="292"/>
                  <a:pt x="598" y="292"/>
                  <a:pt x="598" y="292"/>
                </a:cubicBezTo>
                <a:cubicBezTo>
                  <a:pt x="598" y="91"/>
                  <a:pt x="598" y="91"/>
                  <a:pt x="598" y="91"/>
                </a:cubicBezTo>
                <a:cubicBezTo>
                  <a:pt x="598" y="41"/>
                  <a:pt x="557" y="0"/>
                  <a:pt x="507" y="0"/>
                </a:cubicBezTo>
                <a:cubicBezTo>
                  <a:pt x="457" y="0"/>
                  <a:pt x="416" y="41"/>
                  <a:pt x="416" y="91"/>
                </a:cubicBezTo>
                <a:cubicBezTo>
                  <a:pt x="416" y="674"/>
                  <a:pt x="416" y="674"/>
                  <a:pt x="416" y="674"/>
                </a:cubicBezTo>
                <a:cubicBezTo>
                  <a:pt x="416" y="724"/>
                  <a:pt x="457" y="765"/>
                  <a:pt x="507" y="765"/>
                </a:cubicBezTo>
                <a:cubicBezTo>
                  <a:pt x="557" y="765"/>
                  <a:pt x="598" y="724"/>
                  <a:pt x="598" y="674"/>
                </a:cubicBezTo>
                <a:cubicBezTo>
                  <a:pt x="598" y="473"/>
                  <a:pt x="598" y="473"/>
                  <a:pt x="598" y="473"/>
                </a:cubicBezTo>
                <a:cubicBezTo>
                  <a:pt x="990" y="473"/>
                  <a:pt x="990" y="473"/>
                  <a:pt x="990" y="473"/>
                </a:cubicBezTo>
                <a:cubicBezTo>
                  <a:pt x="990" y="674"/>
                  <a:pt x="990" y="674"/>
                  <a:pt x="990" y="674"/>
                </a:cubicBezTo>
                <a:cubicBezTo>
                  <a:pt x="990" y="725"/>
                  <a:pt x="1031" y="765"/>
                  <a:pt x="1081" y="765"/>
                </a:cubicBezTo>
                <a:cubicBezTo>
                  <a:pt x="1131" y="765"/>
                  <a:pt x="1172" y="725"/>
                  <a:pt x="1172" y="674"/>
                </a:cubicBezTo>
                <a:cubicBezTo>
                  <a:pt x="1172" y="91"/>
                  <a:pt x="1172" y="91"/>
                  <a:pt x="1172" y="91"/>
                </a:cubicBezTo>
                <a:cubicBezTo>
                  <a:pt x="1172" y="41"/>
                  <a:pt x="1131" y="0"/>
                  <a:pt x="1081" y="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nvGrpSpPr>
          <p:cNvPr id="19" name="组合 18"/>
          <p:cNvGrpSpPr/>
          <p:nvPr/>
        </p:nvGrpSpPr>
        <p:grpSpPr>
          <a:xfrm>
            <a:off x="3186397" y="1368367"/>
            <a:ext cx="909161" cy="495978"/>
            <a:chOff x="5597526" y="1354138"/>
            <a:chExt cx="9117013" cy="4973637"/>
          </a:xfrm>
        </p:grpSpPr>
        <p:sp>
          <p:nvSpPr>
            <p:cNvPr id="16" name="AutoShape 11"/>
            <p:cNvSpPr>
              <a:spLocks noChangeAspect="1" noChangeArrowheads="1" noTextEdit="1"/>
            </p:cNvSpPr>
            <p:nvPr/>
          </p:nvSpPr>
          <p:spPr bwMode="auto">
            <a:xfrm>
              <a:off x="5688013" y="1444625"/>
              <a:ext cx="8943975" cy="4883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prstTxWarp prst="textNoShape">
                <a:avLst/>
              </a:prstTxWarp>
            </a:bodyPr>
            <a:lstStyle/>
            <a:p>
              <a:endParaRPr lang="zh-CN" altLang="en-US" sz="1013"/>
            </a:p>
          </p:txBody>
        </p:sp>
        <p:sp>
          <p:nvSpPr>
            <p:cNvPr id="17" name="Freeform 13"/>
            <p:cNvSpPr>
              <a:spLocks noEditPoints="1"/>
            </p:cNvSpPr>
            <p:nvPr/>
          </p:nvSpPr>
          <p:spPr bwMode="auto">
            <a:xfrm>
              <a:off x="5597526" y="1354138"/>
              <a:ext cx="9117013" cy="4970463"/>
            </a:xfrm>
            <a:custGeom>
              <a:avLst/>
              <a:gdLst>
                <a:gd name="T0" fmla="*/ 2388 w 2428"/>
                <a:gd name="T1" fmla="*/ 630 h 1322"/>
                <a:gd name="T2" fmla="*/ 2161 w 2428"/>
                <a:gd name="T3" fmla="*/ 549 h 1322"/>
                <a:gd name="T4" fmla="*/ 2064 w 2428"/>
                <a:gd name="T5" fmla="*/ 708 h 1322"/>
                <a:gd name="T6" fmla="*/ 2033 w 2428"/>
                <a:gd name="T7" fmla="*/ 716 h 1322"/>
                <a:gd name="T8" fmla="*/ 1950 w 2428"/>
                <a:gd name="T9" fmla="*/ 326 h 1322"/>
                <a:gd name="T10" fmla="*/ 2002 w 2428"/>
                <a:gd name="T11" fmla="*/ 252 h 1322"/>
                <a:gd name="T12" fmla="*/ 1996 w 2428"/>
                <a:gd name="T13" fmla="*/ 121 h 1322"/>
                <a:gd name="T14" fmla="*/ 1769 w 2428"/>
                <a:gd name="T15" fmla="*/ 40 h 1322"/>
                <a:gd name="T16" fmla="*/ 1673 w 2428"/>
                <a:gd name="T17" fmla="*/ 221 h 1322"/>
                <a:gd name="T18" fmla="*/ 316 w 2428"/>
                <a:gd name="T19" fmla="*/ 1032 h 1322"/>
                <a:gd name="T20" fmla="*/ 251 w 2428"/>
                <a:gd name="T21" fmla="*/ 991 h 1322"/>
                <a:gd name="T22" fmla="*/ 121 w 2428"/>
                <a:gd name="T23" fmla="*/ 998 h 1322"/>
                <a:gd name="T24" fmla="*/ 40 w 2428"/>
                <a:gd name="T25" fmla="*/ 1224 h 1322"/>
                <a:gd name="T26" fmla="*/ 136 w 2428"/>
                <a:gd name="T27" fmla="*/ 1312 h 1322"/>
                <a:gd name="T28" fmla="*/ 194 w 2428"/>
                <a:gd name="T29" fmla="*/ 1322 h 1322"/>
                <a:gd name="T30" fmla="*/ 267 w 2428"/>
                <a:gd name="T31" fmla="*/ 1306 h 1322"/>
                <a:gd name="T32" fmla="*/ 362 w 2428"/>
                <a:gd name="T33" fmla="*/ 1124 h 1322"/>
                <a:gd name="T34" fmla="*/ 1719 w 2428"/>
                <a:gd name="T35" fmla="*/ 313 h 1322"/>
                <a:gd name="T36" fmla="*/ 1784 w 2428"/>
                <a:gd name="T37" fmla="*/ 355 h 1322"/>
                <a:gd name="T38" fmla="*/ 1842 w 2428"/>
                <a:gd name="T39" fmla="*/ 365 h 1322"/>
                <a:gd name="T40" fmla="*/ 1854 w 2428"/>
                <a:gd name="T41" fmla="*/ 364 h 1322"/>
                <a:gd name="T42" fmla="*/ 1992 w 2428"/>
                <a:gd name="T43" fmla="*/ 1013 h 1322"/>
                <a:gd name="T44" fmla="*/ 1931 w 2428"/>
                <a:gd name="T45" fmla="*/ 1094 h 1322"/>
                <a:gd name="T46" fmla="*/ 1938 w 2428"/>
                <a:gd name="T47" fmla="*/ 1224 h 1322"/>
                <a:gd name="T48" fmla="*/ 2034 w 2428"/>
                <a:gd name="T49" fmla="*/ 1312 h 1322"/>
                <a:gd name="T50" fmla="*/ 2092 w 2428"/>
                <a:gd name="T51" fmla="*/ 1322 h 1322"/>
                <a:gd name="T52" fmla="*/ 2165 w 2428"/>
                <a:gd name="T53" fmla="*/ 1306 h 1322"/>
                <a:gd name="T54" fmla="*/ 2246 w 2428"/>
                <a:gd name="T55" fmla="*/ 1079 h 1322"/>
                <a:gd name="T56" fmla="*/ 2090 w 2428"/>
                <a:gd name="T57" fmla="*/ 981 h 1322"/>
                <a:gd name="T58" fmla="*/ 2055 w 2428"/>
                <a:gd name="T59" fmla="*/ 816 h 1322"/>
                <a:gd name="T60" fmla="*/ 2098 w 2428"/>
                <a:gd name="T61" fmla="*/ 806 h 1322"/>
                <a:gd name="T62" fmla="*/ 2234 w 2428"/>
                <a:gd name="T63" fmla="*/ 873 h 1322"/>
                <a:gd name="T64" fmla="*/ 2307 w 2428"/>
                <a:gd name="T65" fmla="*/ 857 h 1322"/>
                <a:gd name="T66" fmla="*/ 2388 w 2428"/>
                <a:gd name="T67" fmla="*/ 630 h 1322"/>
                <a:gd name="T68" fmla="*/ 223 w 2428"/>
                <a:gd name="T69" fmla="*/ 1213 h 1322"/>
                <a:gd name="T70" fmla="*/ 132 w 2428"/>
                <a:gd name="T71" fmla="*/ 1181 h 1322"/>
                <a:gd name="T72" fmla="*/ 165 w 2428"/>
                <a:gd name="T73" fmla="*/ 1090 h 1322"/>
                <a:gd name="T74" fmla="*/ 194 w 2428"/>
                <a:gd name="T75" fmla="*/ 1084 h 1322"/>
                <a:gd name="T76" fmla="*/ 217 w 2428"/>
                <a:gd name="T77" fmla="*/ 1088 h 1322"/>
                <a:gd name="T78" fmla="*/ 255 w 2428"/>
                <a:gd name="T79" fmla="*/ 1123 h 1322"/>
                <a:gd name="T80" fmla="*/ 223 w 2428"/>
                <a:gd name="T81" fmla="*/ 1213 h 1322"/>
                <a:gd name="T82" fmla="*/ 1819 w 2428"/>
                <a:gd name="T83" fmla="*/ 258 h 1322"/>
                <a:gd name="T84" fmla="*/ 1780 w 2428"/>
                <a:gd name="T85" fmla="*/ 223 h 1322"/>
                <a:gd name="T86" fmla="*/ 1778 w 2428"/>
                <a:gd name="T87" fmla="*/ 171 h 1322"/>
                <a:gd name="T88" fmla="*/ 1813 w 2428"/>
                <a:gd name="T89" fmla="*/ 133 h 1322"/>
                <a:gd name="T90" fmla="*/ 1842 w 2428"/>
                <a:gd name="T91" fmla="*/ 126 h 1322"/>
                <a:gd name="T92" fmla="*/ 1903 w 2428"/>
                <a:gd name="T93" fmla="*/ 165 h 1322"/>
                <a:gd name="T94" fmla="*/ 1906 w 2428"/>
                <a:gd name="T95" fmla="*/ 217 h 1322"/>
                <a:gd name="T96" fmla="*/ 1871 w 2428"/>
                <a:gd name="T97" fmla="*/ 256 h 1322"/>
                <a:gd name="T98" fmla="*/ 1819 w 2428"/>
                <a:gd name="T99" fmla="*/ 258 h 1322"/>
                <a:gd name="T100" fmla="*/ 2153 w 2428"/>
                <a:gd name="T101" fmla="*/ 1123 h 1322"/>
                <a:gd name="T102" fmla="*/ 2121 w 2428"/>
                <a:gd name="T103" fmla="*/ 1213 h 1322"/>
                <a:gd name="T104" fmla="*/ 2030 w 2428"/>
                <a:gd name="T105" fmla="*/ 1181 h 1322"/>
                <a:gd name="T106" fmla="*/ 2028 w 2428"/>
                <a:gd name="T107" fmla="*/ 1129 h 1322"/>
                <a:gd name="T108" fmla="*/ 2063 w 2428"/>
                <a:gd name="T109" fmla="*/ 1090 h 1322"/>
                <a:gd name="T110" fmla="*/ 2092 w 2428"/>
                <a:gd name="T111" fmla="*/ 1084 h 1322"/>
                <a:gd name="T112" fmla="*/ 2153 w 2428"/>
                <a:gd name="T113" fmla="*/ 1123 h 1322"/>
                <a:gd name="T114" fmla="*/ 2263 w 2428"/>
                <a:gd name="T115" fmla="*/ 764 h 1322"/>
                <a:gd name="T116" fmla="*/ 2173 w 2428"/>
                <a:gd name="T117" fmla="*/ 732 h 1322"/>
                <a:gd name="T118" fmla="*/ 2205 w 2428"/>
                <a:gd name="T119" fmla="*/ 641 h 1322"/>
                <a:gd name="T120" fmla="*/ 2234 w 2428"/>
                <a:gd name="T121" fmla="*/ 635 h 1322"/>
                <a:gd name="T122" fmla="*/ 2296 w 2428"/>
                <a:gd name="T123" fmla="*/ 674 h 1322"/>
                <a:gd name="T124" fmla="*/ 2263 w 2428"/>
                <a:gd name="T125" fmla="*/ 764 h 13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428" h="1322">
                  <a:moveTo>
                    <a:pt x="2388" y="630"/>
                  </a:moveTo>
                  <a:cubicBezTo>
                    <a:pt x="2348" y="545"/>
                    <a:pt x="2246" y="509"/>
                    <a:pt x="2161" y="549"/>
                  </a:cubicBezTo>
                  <a:cubicBezTo>
                    <a:pt x="2098" y="579"/>
                    <a:pt x="2062" y="643"/>
                    <a:pt x="2064" y="708"/>
                  </a:cubicBezTo>
                  <a:cubicBezTo>
                    <a:pt x="2033" y="716"/>
                    <a:pt x="2033" y="716"/>
                    <a:pt x="2033" y="716"/>
                  </a:cubicBezTo>
                  <a:cubicBezTo>
                    <a:pt x="1950" y="326"/>
                    <a:pt x="1950" y="326"/>
                    <a:pt x="1950" y="326"/>
                  </a:cubicBezTo>
                  <a:cubicBezTo>
                    <a:pt x="1974" y="307"/>
                    <a:pt x="1992" y="281"/>
                    <a:pt x="2002" y="252"/>
                  </a:cubicBezTo>
                  <a:cubicBezTo>
                    <a:pt x="2018" y="209"/>
                    <a:pt x="2015" y="163"/>
                    <a:pt x="1996" y="121"/>
                  </a:cubicBezTo>
                  <a:cubicBezTo>
                    <a:pt x="1956" y="37"/>
                    <a:pt x="1854" y="0"/>
                    <a:pt x="1769" y="40"/>
                  </a:cubicBezTo>
                  <a:cubicBezTo>
                    <a:pt x="1699" y="73"/>
                    <a:pt x="1662" y="148"/>
                    <a:pt x="1673" y="221"/>
                  </a:cubicBezTo>
                  <a:cubicBezTo>
                    <a:pt x="316" y="1032"/>
                    <a:pt x="316" y="1032"/>
                    <a:pt x="316" y="1032"/>
                  </a:cubicBezTo>
                  <a:cubicBezTo>
                    <a:pt x="298" y="1014"/>
                    <a:pt x="276" y="1000"/>
                    <a:pt x="251" y="991"/>
                  </a:cubicBezTo>
                  <a:cubicBezTo>
                    <a:pt x="208" y="976"/>
                    <a:pt x="162" y="978"/>
                    <a:pt x="121" y="998"/>
                  </a:cubicBezTo>
                  <a:cubicBezTo>
                    <a:pt x="36" y="1038"/>
                    <a:pt x="0" y="1139"/>
                    <a:pt x="40" y="1224"/>
                  </a:cubicBezTo>
                  <a:cubicBezTo>
                    <a:pt x="59" y="1266"/>
                    <a:pt x="94" y="1297"/>
                    <a:pt x="136" y="1312"/>
                  </a:cubicBezTo>
                  <a:cubicBezTo>
                    <a:pt x="155" y="1319"/>
                    <a:pt x="175" y="1322"/>
                    <a:pt x="194" y="1322"/>
                  </a:cubicBezTo>
                  <a:cubicBezTo>
                    <a:pt x="219" y="1322"/>
                    <a:pt x="244" y="1317"/>
                    <a:pt x="267" y="1306"/>
                  </a:cubicBezTo>
                  <a:cubicBezTo>
                    <a:pt x="337" y="1272"/>
                    <a:pt x="374" y="1197"/>
                    <a:pt x="362" y="1124"/>
                  </a:cubicBezTo>
                  <a:cubicBezTo>
                    <a:pt x="1719" y="313"/>
                    <a:pt x="1719" y="313"/>
                    <a:pt x="1719" y="313"/>
                  </a:cubicBezTo>
                  <a:cubicBezTo>
                    <a:pt x="1737" y="331"/>
                    <a:pt x="1759" y="346"/>
                    <a:pt x="1784" y="355"/>
                  </a:cubicBezTo>
                  <a:cubicBezTo>
                    <a:pt x="1803" y="361"/>
                    <a:pt x="1823" y="365"/>
                    <a:pt x="1842" y="365"/>
                  </a:cubicBezTo>
                  <a:cubicBezTo>
                    <a:pt x="1846" y="365"/>
                    <a:pt x="1850" y="365"/>
                    <a:pt x="1854" y="364"/>
                  </a:cubicBezTo>
                  <a:cubicBezTo>
                    <a:pt x="1992" y="1013"/>
                    <a:pt x="1992" y="1013"/>
                    <a:pt x="1992" y="1013"/>
                  </a:cubicBezTo>
                  <a:cubicBezTo>
                    <a:pt x="1964" y="1033"/>
                    <a:pt x="1943" y="1061"/>
                    <a:pt x="1931" y="1094"/>
                  </a:cubicBezTo>
                  <a:cubicBezTo>
                    <a:pt x="1916" y="1137"/>
                    <a:pt x="1918" y="1183"/>
                    <a:pt x="1938" y="1224"/>
                  </a:cubicBezTo>
                  <a:cubicBezTo>
                    <a:pt x="1957" y="1266"/>
                    <a:pt x="1991" y="1297"/>
                    <a:pt x="2034" y="1312"/>
                  </a:cubicBezTo>
                  <a:cubicBezTo>
                    <a:pt x="2053" y="1319"/>
                    <a:pt x="2072" y="1322"/>
                    <a:pt x="2092" y="1322"/>
                  </a:cubicBezTo>
                  <a:cubicBezTo>
                    <a:pt x="2117" y="1322"/>
                    <a:pt x="2141" y="1317"/>
                    <a:pt x="2165" y="1306"/>
                  </a:cubicBezTo>
                  <a:cubicBezTo>
                    <a:pt x="2249" y="1265"/>
                    <a:pt x="2286" y="1164"/>
                    <a:pt x="2246" y="1079"/>
                  </a:cubicBezTo>
                  <a:cubicBezTo>
                    <a:pt x="2216" y="1017"/>
                    <a:pt x="2155" y="981"/>
                    <a:pt x="2090" y="981"/>
                  </a:cubicBezTo>
                  <a:cubicBezTo>
                    <a:pt x="2055" y="816"/>
                    <a:pt x="2055" y="816"/>
                    <a:pt x="2055" y="816"/>
                  </a:cubicBezTo>
                  <a:cubicBezTo>
                    <a:pt x="2098" y="806"/>
                    <a:pt x="2098" y="806"/>
                    <a:pt x="2098" y="806"/>
                  </a:cubicBezTo>
                  <a:cubicBezTo>
                    <a:pt x="2131" y="849"/>
                    <a:pt x="2182" y="873"/>
                    <a:pt x="2234" y="873"/>
                  </a:cubicBezTo>
                  <a:cubicBezTo>
                    <a:pt x="2259" y="873"/>
                    <a:pt x="2284" y="868"/>
                    <a:pt x="2307" y="857"/>
                  </a:cubicBezTo>
                  <a:cubicBezTo>
                    <a:pt x="2392" y="817"/>
                    <a:pt x="2428" y="715"/>
                    <a:pt x="2388" y="630"/>
                  </a:cubicBezTo>
                  <a:close/>
                  <a:moveTo>
                    <a:pt x="223" y="1213"/>
                  </a:moveTo>
                  <a:cubicBezTo>
                    <a:pt x="189" y="1229"/>
                    <a:pt x="148" y="1214"/>
                    <a:pt x="132" y="1181"/>
                  </a:cubicBezTo>
                  <a:cubicBezTo>
                    <a:pt x="116" y="1147"/>
                    <a:pt x="131" y="1106"/>
                    <a:pt x="165" y="1090"/>
                  </a:cubicBezTo>
                  <a:cubicBezTo>
                    <a:pt x="174" y="1086"/>
                    <a:pt x="184" y="1084"/>
                    <a:pt x="194" y="1084"/>
                  </a:cubicBezTo>
                  <a:cubicBezTo>
                    <a:pt x="201" y="1084"/>
                    <a:pt x="209" y="1085"/>
                    <a:pt x="217" y="1088"/>
                  </a:cubicBezTo>
                  <a:cubicBezTo>
                    <a:pt x="234" y="1094"/>
                    <a:pt x="247" y="1106"/>
                    <a:pt x="255" y="1123"/>
                  </a:cubicBezTo>
                  <a:cubicBezTo>
                    <a:pt x="271" y="1156"/>
                    <a:pt x="257" y="1197"/>
                    <a:pt x="223" y="1213"/>
                  </a:cubicBezTo>
                  <a:close/>
                  <a:moveTo>
                    <a:pt x="1819" y="258"/>
                  </a:moveTo>
                  <a:cubicBezTo>
                    <a:pt x="1802" y="252"/>
                    <a:pt x="1788" y="240"/>
                    <a:pt x="1780" y="223"/>
                  </a:cubicBezTo>
                  <a:cubicBezTo>
                    <a:pt x="1773" y="207"/>
                    <a:pt x="1772" y="189"/>
                    <a:pt x="1778" y="171"/>
                  </a:cubicBezTo>
                  <a:cubicBezTo>
                    <a:pt x="1784" y="154"/>
                    <a:pt x="1796" y="141"/>
                    <a:pt x="1813" y="133"/>
                  </a:cubicBezTo>
                  <a:cubicBezTo>
                    <a:pt x="1822" y="129"/>
                    <a:pt x="1832" y="126"/>
                    <a:pt x="1842" y="126"/>
                  </a:cubicBezTo>
                  <a:cubicBezTo>
                    <a:pt x="1867" y="126"/>
                    <a:pt x="1892" y="141"/>
                    <a:pt x="1903" y="165"/>
                  </a:cubicBezTo>
                  <a:cubicBezTo>
                    <a:pt x="1911" y="182"/>
                    <a:pt x="1912" y="200"/>
                    <a:pt x="1906" y="217"/>
                  </a:cubicBezTo>
                  <a:cubicBezTo>
                    <a:pt x="1900" y="234"/>
                    <a:pt x="1887" y="248"/>
                    <a:pt x="1871" y="256"/>
                  </a:cubicBezTo>
                  <a:cubicBezTo>
                    <a:pt x="1854" y="263"/>
                    <a:pt x="1836" y="264"/>
                    <a:pt x="1819" y="258"/>
                  </a:cubicBezTo>
                  <a:close/>
                  <a:moveTo>
                    <a:pt x="2153" y="1123"/>
                  </a:moveTo>
                  <a:cubicBezTo>
                    <a:pt x="2169" y="1156"/>
                    <a:pt x="2155" y="1197"/>
                    <a:pt x="2121" y="1213"/>
                  </a:cubicBezTo>
                  <a:cubicBezTo>
                    <a:pt x="2087" y="1229"/>
                    <a:pt x="2046" y="1214"/>
                    <a:pt x="2030" y="1181"/>
                  </a:cubicBezTo>
                  <a:cubicBezTo>
                    <a:pt x="2023" y="1164"/>
                    <a:pt x="2022" y="1146"/>
                    <a:pt x="2028" y="1129"/>
                  </a:cubicBezTo>
                  <a:cubicBezTo>
                    <a:pt x="2034" y="1112"/>
                    <a:pt x="2046" y="1098"/>
                    <a:pt x="2063" y="1090"/>
                  </a:cubicBezTo>
                  <a:cubicBezTo>
                    <a:pt x="2072" y="1086"/>
                    <a:pt x="2082" y="1084"/>
                    <a:pt x="2092" y="1084"/>
                  </a:cubicBezTo>
                  <a:cubicBezTo>
                    <a:pt x="2117" y="1084"/>
                    <a:pt x="2141" y="1098"/>
                    <a:pt x="2153" y="1123"/>
                  </a:cubicBezTo>
                  <a:close/>
                  <a:moveTo>
                    <a:pt x="2263" y="764"/>
                  </a:moveTo>
                  <a:cubicBezTo>
                    <a:pt x="2229" y="780"/>
                    <a:pt x="2189" y="766"/>
                    <a:pt x="2173" y="732"/>
                  </a:cubicBezTo>
                  <a:cubicBezTo>
                    <a:pt x="2157" y="698"/>
                    <a:pt x="2171" y="657"/>
                    <a:pt x="2205" y="641"/>
                  </a:cubicBezTo>
                  <a:cubicBezTo>
                    <a:pt x="2214" y="637"/>
                    <a:pt x="2224" y="635"/>
                    <a:pt x="2234" y="635"/>
                  </a:cubicBezTo>
                  <a:cubicBezTo>
                    <a:pt x="2260" y="635"/>
                    <a:pt x="2284" y="649"/>
                    <a:pt x="2296" y="674"/>
                  </a:cubicBezTo>
                  <a:cubicBezTo>
                    <a:pt x="2312" y="708"/>
                    <a:pt x="2297" y="748"/>
                    <a:pt x="2263" y="764"/>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8" name="Freeform 14"/>
            <p:cNvSpPr>
              <a:spLocks/>
            </p:cNvSpPr>
            <p:nvPr/>
          </p:nvSpPr>
          <p:spPr bwMode="auto">
            <a:xfrm>
              <a:off x="6807201" y="1828800"/>
              <a:ext cx="4876800" cy="3067050"/>
            </a:xfrm>
            <a:custGeom>
              <a:avLst/>
              <a:gdLst>
                <a:gd name="T0" fmla="*/ 59 w 1299"/>
                <a:gd name="T1" fmla="*/ 816 h 816"/>
                <a:gd name="T2" fmla="*/ 85 w 1299"/>
                <a:gd name="T3" fmla="*/ 809 h 816"/>
                <a:gd name="T4" fmla="*/ 1266 w 1299"/>
                <a:gd name="T5" fmla="*/ 102 h 816"/>
                <a:gd name="T6" fmla="*/ 1284 w 1299"/>
                <a:gd name="T7" fmla="*/ 32 h 816"/>
                <a:gd name="T8" fmla="*/ 1214 w 1299"/>
                <a:gd name="T9" fmla="*/ 14 h 816"/>
                <a:gd name="T10" fmla="*/ 32 w 1299"/>
                <a:gd name="T11" fmla="*/ 721 h 816"/>
                <a:gd name="T12" fmla="*/ 15 w 1299"/>
                <a:gd name="T13" fmla="*/ 791 h 816"/>
                <a:gd name="T14" fmla="*/ 59 w 1299"/>
                <a:gd name="T15" fmla="*/ 816 h 81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299" h="816">
                  <a:moveTo>
                    <a:pt x="59" y="816"/>
                  </a:moveTo>
                  <a:cubicBezTo>
                    <a:pt x="68" y="816"/>
                    <a:pt x="77" y="814"/>
                    <a:pt x="85" y="809"/>
                  </a:cubicBezTo>
                  <a:cubicBezTo>
                    <a:pt x="1266" y="102"/>
                    <a:pt x="1266" y="102"/>
                    <a:pt x="1266" y="102"/>
                  </a:cubicBezTo>
                  <a:cubicBezTo>
                    <a:pt x="1291" y="88"/>
                    <a:pt x="1299" y="56"/>
                    <a:pt x="1284" y="32"/>
                  </a:cubicBezTo>
                  <a:cubicBezTo>
                    <a:pt x="1270" y="8"/>
                    <a:pt x="1238" y="0"/>
                    <a:pt x="1214" y="14"/>
                  </a:cubicBezTo>
                  <a:cubicBezTo>
                    <a:pt x="32" y="721"/>
                    <a:pt x="32" y="721"/>
                    <a:pt x="32" y="721"/>
                  </a:cubicBezTo>
                  <a:cubicBezTo>
                    <a:pt x="8" y="735"/>
                    <a:pt x="0" y="767"/>
                    <a:pt x="15" y="791"/>
                  </a:cubicBezTo>
                  <a:cubicBezTo>
                    <a:pt x="24" y="807"/>
                    <a:pt x="41" y="816"/>
                    <a:pt x="59" y="816"/>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sp>
        <p:nvSpPr>
          <p:cNvPr id="23" name="Freeform 18"/>
          <p:cNvSpPr>
            <a:spLocks noEditPoints="1"/>
          </p:cNvSpPr>
          <p:nvPr/>
        </p:nvSpPr>
        <p:spPr bwMode="auto">
          <a:xfrm>
            <a:off x="5188367" y="1274736"/>
            <a:ext cx="783109" cy="630734"/>
          </a:xfrm>
          <a:custGeom>
            <a:avLst/>
            <a:gdLst>
              <a:gd name="T0" fmla="*/ 2379 w 2386"/>
              <a:gd name="T1" fmla="*/ 1759 h 1921"/>
              <a:gd name="T2" fmla="*/ 1874 w 2386"/>
              <a:gd name="T3" fmla="*/ 685 h 1921"/>
              <a:gd name="T4" fmla="*/ 2009 w 2386"/>
              <a:gd name="T5" fmla="*/ 228 h 1921"/>
              <a:gd name="T6" fmla="*/ 1921 w 2386"/>
              <a:gd name="T7" fmla="*/ 13 h 1921"/>
              <a:gd name="T8" fmla="*/ 1853 w 2386"/>
              <a:gd name="T9" fmla="*/ 30 h 1921"/>
              <a:gd name="T10" fmla="*/ 1648 w 2386"/>
              <a:gd name="T11" fmla="*/ 334 h 1921"/>
              <a:gd name="T12" fmla="*/ 869 w 2386"/>
              <a:gd name="T13" fmla="*/ 334 h 1921"/>
              <a:gd name="T14" fmla="*/ 746 w 2386"/>
              <a:gd name="T15" fmla="*/ 457 h 1921"/>
              <a:gd name="T16" fmla="*/ 869 w 2386"/>
              <a:gd name="T17" fmla="*/ 579 h 1921"/>
              <a:gd name="T18" fmla="*/ 1510 w 2386"/>
              <a:gd name="T19" fmla="*/ 579 h 1921"/>
              <a:gd name="T20" fmla="*/ 1934 w 2386"/>
              <a:gd name="T21" fmla="*/ 1480 h 1921"/>
              <a:gd name="T22" fmla="*/ 54 w 2386"/>
              <a:gd name="T23" fmla="*/ 1480 h 1921"/>
              <a:gd name="T24" fmla="*/ 12 w 2386"/>
              <a:gd name="T25" fmla="*/ 1502 h 1921"/>
              <a:gd name="T26" fmla="*/ 5 w 2386"/>
              <a:gd name="T27" fmla="*/ 1549 h 1921"/>
              <a:gd name="T28" fmla="*/ 91 w 2386"/>
              <a:gd name="T29" fmla="*/ 1798 h 1921"/>
              <a:gd name="T30" fmla="*/ 140 w 2386"/>
              <a:gd name="T31" fmla="*/ 1834 h 1921"/>
              <a:gd name="T32" fmla="*/ 182 w 2386"/>
              <a:gd name="T33" fmla="*/ 1834 h 1921"/>
              <a:gd name="T34" fmla="*/ 182 w 2386"/>
              <a:gd name="T35" fmla="*/ 1869 h 1921"/>
              <a:gd name="T36" fmla="*/ 234 w 2386"/>
              <a:gd name="T37" fmla="*/ 1921 h 1921"/>
              <a:gd name="T38" fmla="*/ 286 w 2386"/>
              <a:gd name="T39" fmla="*/ 1869 h 1921"/>
              <a:gd name="T40" fmla="*/ 286 w 2386"/>
              <a:gd name="T41" fmla="*/ 1834 h 1921"/>
              <a:gd name="T42" fmla="*/ 2135 w 2386"/>
              <a:gd name="T43" fmla="*/ 1834 h 1921"/>
              <a:gd name="T44" fmla="*/ 2135 w 2386"/>
              <a:gd name="T45" fmla="*/ 1869 h 1921"/>
              <a:gd name="T46" fmla="*/ 2187 w 2386"/>
              <a:gd name="T47" fmla="*/ 1921 h 1921"/>
              <a:gd name="T48" fmla="*/ 2239 w 2386"/>
              <a:gd name="T49" fmla="*/ 1869 h 1921"/>
              <a:gd name="T50" fmla="*/ 2239 w 2386"/>
              <a:gd name="T51" fmla="*/ 1834 h 1921"/>
              <a:gd name="T52" fmla="*/ 2332 w 2386"/>
              <a:gd name="T53" fmla="*/ 1834 h 1921"/>
              <a:gd name="T54" fmla="*/ 2375 w 2386"/>
              <a:gd name="T55" fmla="*/ 1809 h 1921"/>
              <a:gd name="T56" fmla="*/ 2379 w 2386"/>
              <a:gd name="T57" fmla="*/ 1759 h 1921"/>
              <a:gd name="T58" fmla="*/ 1905 w 2386"/>
              <a:gd name="T59" fmla="*/ 139 h 1921"/>
              <a:gd name="T60" fmla="*/ 1909 w 2386"/>
              <a:gd name="T61" fmla="*/ 199 h 1921"/>
              <a:gd name="T62" fmla="*/ 1807 w 2386"/>
              <a:gd name="T63" fmla="*/ 544 h 1921"/>
              <a:gd name="T64" fmla="*/ 1735 w 2386"/>
              <a:gd name="T65" fmla="*/ 391 h 1921"/>
              <a:gd name="T66" fmla="*/ 1905 w 2386"/>
              <a:gd name="T67" fmla="*/ 139 h 1921"/>
              <a:gd name="T68" fmla="*/ 869 w 2386"/>
              <a:gd name="T69" fmla="*/ 475 h 1921"/>
              <a:gd name="T70" fmla="*/ 850 w 2386"/>
              <a:gd name="T71" fmla="*/ 457 h 1921"/>
              <a:gd name="T72" fmla="*/ 869 w 2386"/>
              <a:gd name="T73" fmla="*/ 439 h 1921"/>
              <a:gd name="T74" fmla="*/ 1444 w 2386"/>
              <a:gd name="T75" fmla="*/ 439 h 1921"/>
              <a:gd name="T76" fmla="*/ 1461 w 2386"/>
              <a:gd name="T77" fmla="*/ 475 h 1921"/>
              <a:gd name="T78" fmla="*/ 869 w 2386"/>
              <a:gd name="T79" fmla="*/ 475 h 1921"/>
              <a:gd name="T80" fmla="*/ 177 w 2386"/>
              <a:gd name="T81" fmla="*/ 1730 h 1921"/>
              <a:gd name="T82" fmla="*/ 127 w 2386"/>
              <a:gd name="T83" fmla="*/ 1584 h 1921"/>
              <a:gd name="T84" fmla="*/ 1983 w 2386"/>
              <a:gd name="T85" fmla="*/ 1584 h 1921"/>
              <a:gd name="T86" fmla="*/ 2051 w 2386"/>
              <a:gd name="T87" fmla="*/ 1730 h 1921"/>
              <a:gd name="T88" fmla="*/ 177 w 2386"/>
              <a:gd name="T89" fmla="*/ 1730 h 1921"/>
              <a:gd name="T90" fmla="*/ 2166 w 2386"/>
              <a:gd name="T91" fmla="*/ 1730 h 1921"/>
              <a:gd name="T92" fmla="*/ 1559 w 2386"/>
              <a:gd name="T93" fmla="*/ 439 h 1921"/>
              <a:gd name="T94" fmla="*/ 1643 w 2386"/>
              <a:gd name="T95" fmla="*/ 439 h 1921"/>
              <a:gd name="T96" fmla="*/ 2250 w 2386"/>
              <a:gd name="T97" fmla="*/ 1730 h 1921"/>
              <a:gd name="T98" fmla="*/ 2166 w 2386"/>
              <a:gd name="T99" fmla="*/ 1730 h 19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386" h="1921">
                <a:moveTo>
                  <a:pt x="2379" y="1759"/>
                </a:moveTo>
                <a:cubicBezTo>
                  <a:pt x="1874" y="685"/>
                  <a:pt x="1874" y="685"/>
                  <a:pt x="1874" y="685"/>
                </a:cubicBezTo>
                <a:cubicBezTo>
                  <a:pt x="2009" y="228"/>
                  <a:pt x="2009" y="228"/>
                  <a:pt x="2009" y="228"/>
                </a:cubicBezTo>
                <a:cubicBezTo>
                  <a:pt x="2034" y="144"/>
                  <a:pt x="1998" y="56"/>
                  <a:pt x="1921" y="13"/>
                </a:cubicBezTo>
                <a:cubicBezTo>
                  <a:pt x="1898" y="0"/>
                  <a:pt x="1868" y="7"/>
                  <a:pt x="1853" y="30"/>
                </a:cubicBezTo>
                <a:cubicBezTo>
                  <a:pt x="1648" y="334"/>
                  <a:pt x="1648" y="334"/>
                  <a:pt x="1648" y="334"/>
                </a:cubicBezTo>
                <a:cubicBezTo>
                  <a:pt x="869" y="334"/>
                  <a:pt x="869" y="334"/>
                  <a:pt x="869" y="334"/>
                </a:cubicBezTo>
                <a:cubicBezTo>
                  <a:pt x="801" y="334"/>
                  <a:pt x="746" y="389"/>
                  <a:pt x="746" y="457"/>
                </a:cubicBezTo>
                <a:cubicBezTo>
                  <a:pt x="746" y="524"/>
                  <a:pt x="801" y="579"/>
                  <a:pt x="869" y="579"/>
                </a:cubicBezTo>
                <a:cubicBezTo>
                  <a:pt x="1510" y="579"/>
                  <a:pt x="1510" y="579"/>
                  <a:pt x="1510" y="579"/>
                </a:cubicBezTo>
                <a:cubicBezTo>
                  <a:pt x="1934" y="1480"/>
                  <a:pt x="1934" y="1480"/>
                  <a:pt x="1934" y="1480"/>
                </a:cubicBezTo>
                <a:cubicBezTo>
                  <a:pt x="54" y="1480"/>
                  <a:pt x="54" y="1480"/>
                  <a:pt x="54" y="1480"/>
                </a:cubicBezTo>
                <a:cubicBezTo>
                  <a:pt x="38" y="1480"/>
                  <a:pt x="22" y="1488"/>
                  <a:pt x="12" y="1502"/>
                </a:cubicBezTo>
                <a:cubicBezTo>
                  <a:pt x="2" y="1515"/>
                  <a:pt x="0" y="1533"/>
                  <a:pt x="5" y="1549"/>
                </a:cubicBezTo>
                <a:cubicBezTo>
                  <a:pt x="91" y="1798"/>
                  <a:pt x="91" y="1798"/>
                  <a:pt x="91" y="1798"/>
                </a:cubicBezTo>
                <a:cubicBezTo>
                  <a:pt x="98" y="1819"/>
                  <a:pt x="118" y="1834"/>
                  <a:pt x="140" y="1834"/>
                </a:cubicBezTo>
                <a:cubicBezTo>
                  <a:pt x="182" y="1834"/>
                  <a:pt x="182" y="1834"/>
                  <a:pt x="182" y="1834"/>
                </a:cubicBezTo>
                <a:cubicBezTo>
                  <a:pt x="182" y="1869"/>
                  <a:pt x="182" y="1869"/>
                  <a:pt x="182" y="1869"/>
                </a:cubicBezTo>
                <a:cubicBezTo>
                  <a:pt x="182" y="1898"/>
                  <a:pt x="205" y="1921"/>
                  <a:pt x="234" y="1921"/>
                </a:cubicBezTo>
                <a:cubicBezTo>
                  <a:pt x="262" y="1921"/>
                  <a:pt x="286" y="1898"/>
                  <a:pt x="286" y="1869"/>
                </a:cubicBezTo>
                <a:cubicBezTo>
                  <a:pt x="286" y="1834"/>
                  <a:pt x="286" y="1834"/>
                  <a:pt x="286" y="1834"/>
                </a:cubicBezTo>
                <a:cubicBezTo>
                  <a:pt x="2135" y="1834"/>
                  <a:pt x="2135" y="1834"/>
                  <a:pt x="2135" y="1834"/>
                </a:cubicBezTo>
                <a:cubicBezTo>
                  <a:pt x="2135" y="1869"/>
                  <a:pt x="2135" y="1869"/>
                  <a:pt x="2135" y="1869"/>
                </a:cubicBezTo>
                <a:cubicBezTo>
                  <a:pt x="2135" y="1898"/>
                  <a:pt x="2159" y="1921"/>
                  <a:pt x="2187" y="1921"/>
                </a:cubicBezTo>
                <a:cubicBezTo>
                  <a:pt x="2216" y="1921"/>
                  <a:pt x="2239" y="1898"/>
                  <a:pt x="2239" y="1869"/>
                </a:cubicBezTo>
                <a:cubicBezTo>
                  <a:pt x="2239" y="1834"/>
                  <a:pt x="2239" y="1834"/>
                  <a:pt x="2239" y="1834"/>
                </a:cubicBezTo>
                <a:cubicBezTo>
                  <a:pt x="2332" y="1834"/>
                  <a:pt x="2332" y="1834"/>
                  <a:pt x="2332" y="1834"/>
                </a:cubicBezTo>
                <a:cubicBezTo>
                  <a:pt x="2349" y="1834"/>
                  <a:pt x="2366" y="1824"/>
                  <a:pt x="2375" y="1809"/>
                </a:cubicBezTo>
                <a:cubicBezTo>
                  <a:pt x="2385" y="1794"/>
                  <a:pt x="2386" y="1776"/>
                  <a:pt x="2379" y="1759"/>
                </a:cubicBezTo>
                <a:close/>
                <a:moveTo>
                  <a:pt x="1905" y="139"/>
                </a:moveTo>
                <a:cubicBezTo>
                  <a:pt x="1913" y="157"/>
                  <a:pt x="1915" y="178"/>
                  <a:pt x="1909" y="199"/>
                </a:cubicBezTo>
                <a:cubicBezTo>
                  <a:pt x="1807" y="544"/>
                  <a:pt x="1807" y="544"/>
                  <a:pt x="1807" y="544"/>
                </a:cubicBezTo>
                <a:cubicBezTo>
                  <a:pt x="1735" y="391"/>
                  <a:pt x="1735" y="391"/>
                  <a:pt x="1735" y="391"/>
                </a:cubicBezTo>
                <a:lnTo>
                  <a:pt x="1905" y="139"/>
                </a:lnTo>
                <a:close/>
                <a:moveTo>
                  <a:pt x="869" y="475"/>
                </a:moveTo>
                <a:cubicBezTo>
                  <a:pt x="859" y="475"/>
                  <a:pt x="850" y="467"/>
                  <a:pt x="850" y="457"/>
                </a:cubicBezTo>
                <a:cubicBezTo>
                  <a:pt x="850" y="447"/>
                  <a:pt x="859" y="439"/>
                  <a:pt x="869" y="439"/>
                </a:cubicBezTo>
                <a:cubicBezTo>
                  <a:pt x="1444" y="439"/>
                  <a:pt x="1444" y="439"/>
                  <a:pt x="1444" y="439"/>
                </a:cubicBezTo>
                <a:cubicBezTo>
                  <a:pt x="1461" y="475"/>
                  <a:pt x="1461" y="475"/>
                  <a:pt x="1461" y="475"/>
                </a:cubicBezTo>
                <a:lnTo>
                  <a:pt x="869" y="475"/>
                </a:lnTo>
                <a:close/>
                <a:moveTo>
                  <a:pt x="177" y="1730"/>
                </a:moveTo>
                <a:cubicBezTo>
                  <a:pt x="127" y="1584"/>
                  <a:pt x="127" y="1584"/>
                  <a:pt x="127" y="1584"/>
                </a:cubicBezTo>
                <a:cubicBezTo>
                  <a:pt x="1983" y="1584"/>
                  <a:pt x="1983" y="1584"/>
                  <a:pt x="1983" y="1584"/>
                </a:cubicBezTo>
                <a:cubicBezTo>
                  <a:pt x="2051" y="1730"/>
                  <a:pt x="2051" y="1730"/>
                  <a:pt x="2051" y="1730"/>
                </a:cubicBezTo>
                <a:lnTo>
                  <a:pt x="177" y="1730"/>
                </a:lnTo>
                <a:close/>
                <a:moveTo>
                  <a:pt x="2166" y="1730"/>
                </a:moveTo>
                <a:cubicBezTo>
                  <a:pt x="1559" y="439"/>
                  <a:pt x="1559" y="439"/>
                  <a:pt x="1559" y="439"/>
                </a:cubicBezTo>
                <a:cubicBezTo>
                  <a:pt x="1643" y="439"/>
                  <a:pt x="1643" y="439"/>
                  <a:pt x="1643" y="439"/>
                </a:cubicBezTo>
                <a:cubicBezTo>
                  <a:pt x="2250" y="1730"/>
                  <a:pt x="2250" y="1730"/>
                  <a:pt x="2250" y="1730"/>
                </a:cubicBezTo>
                <a:lnTo>
                  <a:pt x="2166" y="1730"/>
                </a:ln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nvGrpSpPr>
          <p:cNvPr id="1037" name="组合 1036"/>
          <p:cNvGrpSpPr/>
          <p:nvPr/>
        </p:nvGrpSpPr>
        <p:grpSpPr>
          <a:xfrm>
            <a:off x="7057134" y="1327570"/>
            <a:ext cx="686691" cy="577573"/>
            <a:chOff x="3746501" y="3278188"/>
            <a:chExt cx="3476625" cy="2924175"/>
          </a:xfrm>
        </p:grpSpPr>
        <p:sp>
          <p:nvSpPr>
            <p:cNvPr id="1033" name="Freeform 27"/>
            <p:cNvSpPr>
              <a:spLocks noEditPoints="1"/>
            </p:cNvSpPr>
            <p:nvPr/>
          </p:nvSpPr>
          <p:spPr bwMode="auto">
            <a:xfrm>
              <a:off x="3746501" y="3278188"/>
              <a:ext cx="3476625" cy="2924175"/>
            </a:xfrm>
            <a:custGeom>
              <a:avLst/>
              <a:gdLst>
                <a:gd name="T0" fmla="*/ 1920 w 2382"/>
                <a:gd name="T1" fmla="*/ 601 h 2004"/>
                <a:gd name="T2" fmla="*/ 1567 w 2382"/>
                <a:gd name="T3" fmla="*/ 174 h 2004"/>
                <a:gd name="T4" fmla="*/ 1002 w 2382"/>
                <a:gd name="T5" fmla="*/ 0 h 2004"/>
                <a:gd name="T6" fmla="*/ 0 w 2382"/>
                <a:gd name="T7" fmla="*/ 1002 h 2004"/>
                <a:gd name="T8" fmla="*/ 1002 w 2382"/>
                <a:gd name="T9" fmla="*/ 2004 h 2004"/>
                <a:gd name="T10" fmla="*/ 1356 w 2382"/>
                <a:gd name="T11" fmla="*/ 1939 h 2004"/>
                <a:gd name="T12" fmla="*/ 1655 w 2382"/>
                <a:gd name="T13" fmla="*/ 2004 h 2004"/>
                <a:gd name="T14" fmla="*/ 2382 w 2382"/>
                <a:gd name="T15" fmla="*/ 1277 h 2004"/>
                <a:gd name="T16" fmla="*/ 1920 w 2382"/>
                <a:gd name="T17" fmla="*/ 601 h 2004"/>
                <a:gd name="T18" fmla="*/ 1002 w 2382"/>
                <a:gd name="T19" fmla="*/ 1900 h 2004"/>
                <a:gd name="T20" fmla="*/ 104 w 2382"/>
                <a:gd name="T21" fmla="*/ 1002 h 2004"/>
                <a:gd name="T22" fmla="*/ 1002 w 2382"/>
                <a:gd name="T23" fmla="*/ 104 h 2004"/>
                <a:gd name="T24" fmla="*/ 1508 w 2382"/>
                <a:gd name="T25" fmla="*/ 260 h 2004"/>
                <a:gd name="T26" fmla="*/ 1785 w 2382"/>
                <a:gd name="T27" fmla="*/ 563 h 2004"/>
                <a:gd name="T28" fmla="*/ 1655 w 2382"/>
                <a:gd name="T29" fmla="*/ 551 h 2004"/>
                <a:gd name="T30" fmla="*/ 1602 w 2382"/>
                <a:gd name="T31" fmla="*/ 553 h 2004"/>
                <a:gd name="T32" fmla="*/ 1002 w 2382"/>
                <a:gd name="T33" fmla="*/ 252 h 2004"/>
                <a:gd name="T34" fmla="*/ 253 w 2382"/>
                <a:gd name="T35" fmla="*/ 1002 h 2004"/>
                <a:gd name="T36" fmla="*/ 1002 w 2382"/>
                <a:gd name="T37" fmla="*/ 1752 h 2004"/>
                <a:gd name="T38" fmla="*/ 1100 w 2382"/>
                <a:gd name="T39" fmla="*/ 1745 h 2004"/>
                <a:gd name="T40" fmla="*/ 1235 w 2382"/>
                <a:gd name="T41" fmla="*/ 1869 h 2004"/>
                <a:gd name="T42" fmla="*/ 1002 w 2382"/>
                <a:gd name="T43" fmla="*/ 1900 h 2004"/>
                <a:gd name="T44" fmla="*/ 965 w 2382"/>
                <a:gd name="T45" fmla="*/ 1053 h 2004"/>
                <a:gd name="T46" fmla="*/ 938 w 2382"/>
                <a:gd name="T47" fmla="*/ 1002 h 2004"/>
                <a:gd name="T48" fmla="*/ 1002 w 2382"/>
                <a:gd name="T49" fmla="*/ 938 h 2004"/>
                <a:gd name="T50" fmla="*/ 1013 w 2382"/>
                <a:gd name="T51" fmla="*/ 939 h 2004"/>
                <a:gd name="T52" fmla="*/ 965 w 2382"/>
                <a:gd name="T53" fmla="*/ 1053 h 2004"/>
                <a:gd name="T54" fmla="*/ 1070 w 2382"/>
                <a:gd name="T55" fmla="*/ 849 h 2004"/>
                <a:gd name="T56" fmla="*/ 1002 w 2382"/>
                <a:gd name="T57" fmla="*/ 835 h 2004"/>
                <a:gd name="T58" fmla="*/ 835 w 2382"/>
                <a:gd name="T59" fmla="*/ 1002 h 2004"/>
                <a:gd name="T60" fmla="*/ 939 w 2382"/>
                <a:gd name="T61" fmla="*/ 1157 h 2004"/>
                <a:gd name="T62" fmla="*/ 929 w 2382"/>
                <a:gd name="T63" fmla="*/ 1277 h 2004"/>
                <a:gd name="T64" fmla="*/ 1031 w 2382"/>
                <a:gd name="T65" fmla="*/ 1647 h 2004"/>
                <a:gd name="T66" fmla="*/ 1002 w 2382"/>
                <a:gd name="T67" fmla="*/ 1648 h 2004"/>
                <a:gd name="T68" fmla="*/ 356 w 2382"/>
                <a:gd name="T69" fmla="*/ 1002 h 2004"/>
                <a:gd name="T70" fmla="*/ 1002 w 2382"/>
                <a:gd name="T71" fmla="*/ 356 h 2004"/>
                <a:gd name="T72" fmla="*/ 1484 w 2382"/>
                <a:gd name="T73" fmla="*/ 572 h 2004"/>
                <a:gd name="T74" fmla="*/ 1070 w 2382"/>
                <a:gd name="T75" fmla="*/ 849 h 2004"/>
                <a:gd name="T76" fmla="*/ 1655 w 2382"/>
                <a:gd name="T77" fmla="*/ 1900 h 2004"/>
                <a:gd name="T78" fmla="*/ 1033 w 2382"/>
                <a:gd name="T79" fmla="*/ 1277 h 2004"/>
                <a:gd name="T80" fmla="*/ 1655 w 2382"/>
                <a:gd name="T81" fmla="*/ 655 h 2004"/>
                <a:gd name="T82" fmla="*/ 2278 w 2382"/>
                <a:gd name="T83" fmla="*/ 1277 h 2004"/>
                <a:gd name="T84" fmla="*/ 1655 w 2382"/>
                <a:gd name="T85" fmla="*/ 1900 h 20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82" h="2004">
                  <a:moveTo>
                    <a:pt x="1920" y="601"/>
                  </a:moveTo>
                  <a:cubicBezTo>
                    <a:pt x="1845" y="429"/>
                    <a:pt x="1723" y="281"/>
                    <a:pt x="1567" y="174"/>
                  </a:cubicBezTo>
                  <a:cubicBezTo>
                    <a:pt x="1400" y="61"/>
                    <a:pt x="1205" y="0"/>
                    <a:pt x="1002" y="0"/>
                  </a:cubicBezTo>
                  <a:cubicBezTo>
                    <a:pt x="450" y="0"/>
                    <a:pt x="0" y="450"/>
                    <a:pt x="0" y="1002"/>
                  </a:cubicBezTo>
                  <a:cubicBezTo>
                    <a:pt x="0" y="1554"/>
                    <a:pt x="450" y="2004"/>
                    <a:pt x="1002" y="2004"/>
                  </a:cubicBezTo>
                  <a:cubicBezTo>
                    <a:pt x="1124" y="2004"/>
                    <a:pt x="1243" y="1982"/>
                    <a:pt x="1356" y="1939"/>
                  </a:cubicBezTo>
                  <a:cubicBezTo>
                    <a:pt x="1448" y="1981"/>
                    <a:pt x="1549" y="2004"/>
                    <a:pt x="1655" y="2004"/>
                  </a:cubicBezTo>
                  <a:cubicBezTo>
                    <a:pt x="2056" y="2004"/>
                    <a:pt x="2382" y="1678"/>
                    <a:pt x="2382" y="1277"/>
                  </a:cubicBezTo>
                  <a:cubicBezTo>
                    <a:pt x="2382" y="970"/>
                    <a:pt x="2190" y="707"/>
                    <a:pt x="1920" y="601"/>
                  </a:cubicBezTo>
                  <a:close/>
                  <a:moveTo>
                    <a:pt x="1002" y="1900"/>
                  </a:moveTo>
                  <a:cubicBezTo>
                    <a:pt x="507" y="1900"/>
                    <a:pt x="104" y="1497"/>
                    <a:pt x="104" y="1002"/>
                  </a:cubicBezTo>
                  <a:cubicBezTo>
                    <a:pt x="104" y="507"/>
                    <a:pt x="507" y="104"/>
                    <a:pt x="1002" y="104"/>
                  </a:cubicBezTo>
                  <a:cubicBezTo>
                    <a:pt x="1184" y="104"/>
                    <a:pt x="1359" y="158"/>
                    <a:pt x="1508" y="260"/>
                  </a:cubicBezTo>
                  <a:cubicBezTo>
                    <a:pt x="1623" y="339"/>
                    <a:pt x="1718" y="442"/>
                    <a:pt x="1785" y="563"/>
                  </a:cubicBezTo>
                  <a:cubicBezTo>
                    <a:pt x="1743" y="555"/>
                    <a:pt x="1700" y="551"/>
                    <a:pt x="1655" y="551"/>
                  </a:cubicBezTo>
                  <a:cubicBezTo>
                    <a:pt x="1638" y="551"/>
                    <a:pt x="1620" y="552"/>
                    <a:pt x="1602" y="553"/>
                  </a:cubicBezTo>
                  <a:cubicBezTo>
                    <a:pt x="1461" y="364"/>
                    <a:pt x="1239" y="252"/>
                    <a:pt x="1002" y="252"/>
                  </a:cubicBezTo>
                  <a:cubicBezTo>
                    <a:pt x="589" y="252"/>
                    <a:pt x="253" y="589"/>
                    <a:pt x="253" y="1002"/>
                  </a:cubicBezTo>
                  <a:cubicBezTo>
                    <a:pt x="253" y="1415"/>
                    <a:pt x="589" y="1752"/>
                    <a:pt x="1002" y="1752"/>
                  </a:cubicBezTo>
                  <a:cubicBezTo>
                    <a:pt x="1035" y="1752"/>
                    <a:pt x="1068" y="1749"/>
                    <a:pt x="1100" y="1745"/>
                  </a:cubicBezTo>
                  <a:cubicBezTo>
                    <a:pt x="1140" y="1792"/>
                    <a:pt x="1185" y="1834"/>
                    <a:pt x="1235" y="1869"/>
                  </a:cubicBezTo>
                  <a:cubicBezTo>
                    <a:pt x="1160" y="1890"/>
                    <a:pt x="1082" y="1900"/>
                    <a:pt x="1002" y="1900"/>
                  </a:cubicBezTo>
                  <a:close/>
                  <a:moveTo>
                    <a:pt x="965" y="1053"/>
                  </a:moveTo>
                  <a:cubicBezTo>
                    <a:pt x="949" y="1042"/>
                    <a:pt x="938" y="1023"/>
                    <a:pt x="938" y="1002"/>
                  </a:cubicBezTo>
                  <a:cubicBezTo>
                    <a:pt x="938" y="967"/>
                    <a:pt x="967" y="938"/>
                    <a:pt x="1002" y="938"/>
                  </a:cubicBezTo>
                  <a:cubicBezTo>
                    <a:pt x="1006" y="938"/>
                    <a:pt x="1009" y="939"/>
                    <a:pt x="1013" y="939"/>
                  </a:cubicBezTo>
                  <a:cubicBezTo>
                    <a:pt x="994" y="976"/>
                    <a:pt x="978" y="1014"/>
                    <a:pt x="965" y="1053"/>
                  </a:cubicBezTo>
                  <a:close/>
                  <a:moveTo>
                    <a:pt x="1070" y="849"/>
                  </a:moveTo>
                  <a:cubicBezTo>
                    <a:pt x="1049" y="840"/>
                    <a:pt x="1026" y="835"/>
                    <a:pt x="1002" y="835"/>
                  </a:cubicBezTo>
                  <a:cubicBezTo>
                    <a:pt x="910" y="835"/>
                    <a:pt x="835" y="910"/>
                    <a:pt x="835" y="1002"/>
                  </a:cubicBezTo>
                  <a:cubicBezTo>
                    <a:pt x="835" y="1072"/>
                    <a:pt x="878" y="1132"/>
                    <a:pt x="939" y="1157"/>
                  </a:cubicBezTo>
                  <a:cubicBezTo>
                    <a:pt x="933" y="1196"/>
                    <a:pt x="929" y="1236"/>
                    <a:pt x="929" y="1277"/>
                  </a:cubicBezTo>
                  <a:cubicBezTo>
                    <a:pt x="929" y="1412"/>
                    <a:pt x="966" y="1539"/>
                    <a:pt x="1031" y="1647"/>
                  </a:cubicBezTo>
                  <a:cubicBezTo>
                    <a:pt x="1021" y="1648"/>
                    <a:pt x="1012" y="1648"/>
                    <a:pt x="1002" y="1648"/>
                  </a:cubicBezTo>
                  <a:cubicBezTo>
                    <a:pt x="646" y="1648"/>
                    <a:pt x="356" y="1358"/>
                    <a:pt x="356" y="1002"/>
                  </a:cubicBezTo>
                  <a:cubicBezTo>
                    <a:pt x="356" y="646"/>
                    <a:pt x="646" y="356"/>
                    <a:pt x="1002" y="356"/>
                  </a:cubicBezTo>
                  <a:cubicBezTo>
                    <a:pt x="1187" y="356"/>
                    <a:pt x="1362" y="436"/>
                    <a:pt x="1484" y="572"/>
                  </a:cubicBezTo>
                  <a:cubicBezTo>
                    <a:pt x="1315" y="613"/>
                    <a:pt x="1169" y="713"/>
                    <a:pt x="1070" y="849"/>
                  </a:cubicBezTo>
                  <a:close/>
                  <a:moveTo>
                    <a:pt x="1655" y="1900"/>
                  </a:moveTo>
                  <a:cubicBezTo>
                    <a:pt x="1312" y="1900"/>
                    <a:pt x="1033" y="1621"/>
                    <a:pt x="1033" y="1277"/>
                  </a:cubicBezTo>
                  <a:cubicBezTo>
                    <a:pt x="1033" y="934"/>
                    <a:pt x="1312" y="655"/>
                    <a:pt x="1655" y="655"/>
                  </a:cubicBezTo>
                  <a:cubicBezTo>
                    <a:pt x="1999" y="655"/>
                    <a:pt x="2278" y="934"/>
                    <a:pt x="2278" y="1277"/>
                  </a:cubicBezTo>
                  <a:cubicBezTo>
                    <a:pt x="2278" y="1621"/>
                    <a:pt x="1999" y="1900"/>
                    <a:pt x="1655" y="1900"/>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34" name="Freeform 28"/>
            <p:cNvSpPr>
              <a:spLocks noEditPoints="1"/>
            </p:cNvSpPr>
            <p:nvPr/>
          </p:nvSpPr>
          <p:spPr bwMode="auto">
            <a:xfrm>
              <a:off x="5421313" y="4400550"/>
              <a:ext cx="1484313" cy="1484313"/>
            </a:xfrm>
            <a:custGeom>
              <a:avLst/>
              <a:gdLst>
                <a:gd name="T0" fmla="*/ 508 w 1017"/>
                <a:gd name="T1" fmla="*/ 0 h 1017"/>
                <a:gd name="T2" fmla="*/ 0 w 1017"/>
                <a:gd name="T3" fmla="*/ 508 h 1017"/>
                <a:gd name="T4" fmla="*/ 508 w 1017"/>
                <a:gd name="T5" fmla="*/ 1017 h 1017"/>
                <a:gd name="T6" fmla="*/ 1017 w 1017"/>
                <a:gd name="T7" fmla="*/ 508 h 1017"/>
                <a:gd name="T8" fmla="*/ 508 w 1017"/>
                <a:gd name="T9" fmla="*/ 0 h 1017"/>
                <a:gd name="T10" fmla="*/ 508 w 1017"/>
                <a:gd name="T11" fmla="*/ 913 h 1017"/>
                <a:gd name="T12" fmla="*/ 104 w 1017"/>
                <a:gd name="T13" fmla="*/ 508 h 1017"/>
                <a:gd name="T14" fmla="*/ 508 w 1017"/>
                <a:gd name="T15" fmla="*/ 104 h 1017"/>
                <a:gd name="T16" fmla="*/ 913 w 1017"/>
                <a:gd name="T17" fmla="*/ 508 h 1017"/>
                <a:gd name="T18" fmla="*/ 508 w 1017"/>
                <a:gd name="T19" fmla="*/ 913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17" h="1017">
                  <a:moveTo>
                    <a:pt x="508" y="0"/>
                  </a:moveTo>
                  <a:cubicBezTo>
                    <a:pt x="228" y="0"/>
                    <a:pt x="0" y="228"/>
                    <a:pt x="0" y="508"/>
                  </a:cubicBezTo>
                  <a:cubicBezTo>
                    <a:pt x="0" y="789"/>
                    <a:pt x="228" y="1017"/>
                    <a:pt x="508" y="1017"/>
                  </a:cubicBezTo>
                  <a:cubicBezTo>
                    <a:pt x="789" y="1017"/>
                    <a:pt x="1017" y="789"/>
                    <a:pt x="1017" y="508"/>
                  </a:cubicBezTo>
                  <a:cubicBezTo>
                    <a:pt x="1017" y="228"/>
                    <a:pt x="789" y="0"/>
                    <a:pt x="508" y="0"/>
                  </a:cubicBezTo>
                  <a:close/>
                  <a:moveTo>
                    <a:pt x="508" y="913"/>
                  </a:moveTo>
                  <a:cubicBezTo>
                    <a:pt x="285" y="913"/>
                    <a:pt x="104" y="732"/>
                    <a:pt x="104" y="508"/>
                  </a:cubicBezTo>
                  <a:cubicBezTo>
                    <a:pt x="104" y="285"/>
                    <a:pt x="285" y="104"/>
                    <a:pt x="508" y="104"/>
                  </a:cubicBezTo>
                  <a:cubicBezTo>
                    <a:pt x="731" y="104"/>
                    <a:pt x="913" y="285"/>
                    <a:pt x="913" y="508"/>
                  </a:cubicBezTo>
                  <a:cubicBezTo>
                    <a:pt x="913" y="732"/>
                    <a:pt x="731" y="913"/>
                    <a:pt x="508" y="913"/>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sp>
          <p:nvSpPr>
            <p:cNvPr id="1035" name="Freeform 29"/>
            <p:cNvSpPr>
              <a:spLocks noEditPoints="1"/>
            </p:cNvSpPr>
            <p:nvPr/>
          </p:nvSpPr>
          <p:spPr bwMode="auto">
            <a:xfrm>
              <a:off x="5921376" y="4900613"/>
              <a:ext cx="481013" cy="481013"/>
            </a:xfrm>
            <a:custGeom>
              <a:avLst/>
              <a:gdLst>
                <a:gd name="T0" fmla="*/ 165 w 330"/>
                <a:gd name="T1" fmla="*/ 0 h 330"/>
                <a:gd name="T2" fmla="*/ 0 w 330"/>
                <a:gd name="T3" fmla="*/ 165 h 330"/>
                <a:gd name="T4" fmla="*/ 165 w 330"/>
                <a:gd name="T5" fmla="*/ 330 h 330"/>
                <a:gd name="T6" fmla="*/ 330 w 330"/>
                <a:gd name="T7" fmla="*/ 165 h 330"/>
                <a:gd name="T8" fmla="*/ 165 w 330"/>
                <a:gd name="T9" fmla="*/ 0 h 330"/>
                <a:gd name="T10" fmla="*/ 165 w 330"/>
                <a:gd name="T11" fmla="*/ 227 h 330"/>
                <a:gd name="T12" fmla="*/ 104 w 330"/>
                <a:gd name="T13" fmla="*/ 165 h 330"/>
                <a:gd name="T14" fmla="*/ 165 w 330"/>
                <a:gd name="T15" fmla="*/ 104 h 330"/>
                <a:gd name="T16" fmla="*/ 227 w 330"/>
                <a:gd name="T17" fmla="*/ 165 h 330"/>
                <a:gd name="T18" fmla="*/ 165 w 330"/>
                <a:gd name="T19" fmla="*/ 227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0" h="330">
                  <a:moveTo>
                    <a:pt x="165" y="0"/>
                  </a:moveTo>
                  <a:cubicBezTo>
                    <a:pt x="74" y="0"/>
                    <a:pt x="0" y="74"/>
                    <a:pt x="0" y="165"/>
                  </a:cubicBezTo>
                  <a:cubicBezTo>
                    <a:pt x="0" y="256"/>
                    <a:pt x="74" y="330"/>
                    <a:pt x="165" y="330"/>
                  </a:cubicBezTo>
                  <a:cubicBezTo>
                    <a:pt x="256" y="330"/>
                    <a:pt x="330" y="256"/>
                    <a:pt x="330" y="165"/>
                  </a:cubicBezTo>
                  <a:cubicBezTo>
                    <a:pt x="330" y="74"/>
                    <a:pt x="256" y="0"/>
                    <a:pt x="165" y="0"/>
                  </a:cubicBezTo>
                  <a:close/>
                  <a:moveTo>
                    <a:pt x="165" y="227"/>
                  </a:moveTo>
                  <a:cubicBezTo>
                    <a:pt x="132" y="227"/>
                    <a:pt x="104" y="199"/>
                    <a:pt x="104" y="165"/>
                  </a:cubicBezTo>
                  <a:cubicBezTo>
                    <a:pt x="104" y="132"/>
                    <a:pt x="132" y="104"/>
                    <a:pt x="165" y="104"/>
                  </a:cubicBezTo>
                  <a:cubicBezTo>
                    <a:pt x="199" y="104"/>
                    <a:pt x="227" y="132"/>
                    <a:pt x="227" y="165"/>
                  </a:cubicBezTo>
                  <a:cubicBezTo>
                    <a:pt x="227" y="199"/>
                    <a:pt x="199" y="227"/>
                    <a:pt x="165" y="227"/>
                  </a:cubicBezTo>
                  <a:close/>
                </a:path>
              </a:pathLst>
            </a:custGeom>
            <a:solidFill>
              <a:schemeClr val="bg1"/>
            </a:solidFill>
            <a:ln>
              <a:noFill/>
            </a:ln>
          </p:spPr>
          <p:txBody>
            <a:bodyPr vert="horz" wrap="square" lIns="68580" tIns="34290" rIns="68580" bIns="34290" numCol="1" anchor="t" anchorCtr="0" compatLnSpc="1">
              <a:prstTxWarp prst="textNoShape">
                <a:avLst/>
              </a:prstTxWarp>
            </a:bodyPr>
            <a:lstStyle/>
            <a:p>
              <a:endParaRPr lang="zh-CN" altLang="en-US" sz="1013"/>
            </a:p>
          </p:txBody>
        </p:sp>
      </p:grpSp>
      <p:cxnSp>
        <p:nvCxnSpPr>
          <p:cNvPr id="1039" name="直接连接符 1038"/>
          <p:cNvCxnSpPr/>
          <p:nvPr/>
        </p:nvCxnSpPr>
        <p:spPr>
          <a:xfrm>
            <a:off x="880254" y="2657475"/>
            <a:ext cx="1604187" cy="0"/>
          </a:xfrm>
          <a:prstGeom prst="line">
            <a:avLst/>
          </a:prstGeom>
          <a:ln w="31750">
            <a:solidFill>
              <a:srgbClr val="967B8F"/>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2744200" y="2657475"/>
            <a:ext cx="1604187" cy="0"/>
          </a:xfrm>
          <a:prstGeom prst="line">
            <a:avLst/>
          </a:prstGeom>
          <a:ln w="31750">
            <a:solidFill>
              <a:srgbClr val="BD9E88"/>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4608147" y="2657475"/>
            <a:ext cx="1604187" cy="0"/>
          </a:xfrm>
          <a:prstGeom prst="line">
            <a:avLst/>
          </a:prstGeom>
          <a:ln w="31750">
            <a:solidFill>
              <a:srgbClr val="F7CF57"/>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6519209" y="2657475"/>
            <a:ext cx="1604187" cy="0"/>
          </a:xfrm>
          <a:prstGeom prst="line">
            <a:avLst/>
          </a:prstGeom>
          <a:ln w="31750">
            <a:solidFill>
              <a:srgbClr val="F7C42A"/>
            </a:solidFill>
          </a:ln>
        </p:spPr>
        <p:style>
          <a:lnRef idx="1">
            <a:schemeClr val="accent1"/>
          </a:lnRef>
          <a:fillRef idx="0">
            <a:schemeClr val="accent1"/>
          </a:fillRef>
          <a:effectRef idx="0">
            <a:schemeClr val="accent1"/>
          </a:effectRef>
          <a:fontRef idx="minor">
            <a:schemeClr val="tx1"/>
          </a:fontRef>
        </p:style>
      </p:cxnSp>
      <p:sp>
        <p:nvSpPr>
          <p:cNvPr id="1040" name="文本框 1039"/>
          <p:cNvSpPr txBox="1"/>
          <p:nvPr/>
        </p:nvSpPr>
        <p:spPr>
          <a:xfrm>
            <a:off x="1216025" y="2876550"/>
            <a:ext cx="714375" cy="369332"/>
          </a:xfrm>
          <a:prstGeom prst="rect">
            <a:avLst/>
          </a:prstGeom>
          <a:noFill/>
        </p:spPr>
        <p:txBody>
          <a:bodyPr wrap="square" rtlCol="0">
            <a:spAutoFit/>
          </a:bodyPr>
          <a:lstStyle/>
          <a:p>
            <a:pPr algn="dist"/>
            <a:r>
              <a:rPr lang="zh-CN" altLang="en-US" sz="1800" dirty="0">
                <a:solidFill>
                  <a:schemeClr val="bg1"/>
                </a:solidFill>
                <a:latin typeface="微软雅黑" panose="020B0503020204020204" pitchFamily="34" charset="-122"/>
                <a:ea typeface="微软雅黑" panose="020B0503020204020204" pitchFamily="34" charset="-122"/>
              </a:rPr>
              <a:t>概况</a:t>
            </a:r>
          </a:p>
        </p:txBody>
      </p:sp>
      <p:sp>
        <p:nvSpPr>
          <p:cNvPr id="52" name="文本框 51"/>
          <p:cNvSpPr txBox="1"/>
          <p:nvPr/>
        </p:nvSpPr>
        <p:spPr>
          <a:xfrm>
            <a:off x="3189106" y="2876550"/>
            <a:ext cx="714375" cy="369332"/>
          </a:xfrm>
          <a:prstGeom prst="rect">
            <a:avLst/>
          </a:prstGeom>
          <a:noFill/>
        </p:spPr>
        <p:txBody>
          <a:bodyPr wrap="square" rtlCol="0">
            <a:spAutoFit/>
          </a:bodyPr>
          <a:lstStyle/>
          <a:p>
            <a:pPr algn="dist"/>
            <a:r>
              <a:rPr lang="zh-CN" altLang="en-US" sz="1800" dirty="0">
                <a:solidFill>
                  <a:schemeClr val="bg1"/>
                </a:solidFill>
                <a:latin typeface="微软雅黑" panose="020B0503020204020204" pitchFamily="34" charset="-122"/>
                <a:ea typeface="微软雅黑" panose="020B0503020204020204" pitchFamily="34" charset="-122"/>
              </a:rPr>
              <a:t>教练</a:t>
            </a:r>
          </a:p>
        </p:txBody>
      </p:sp>
      <p:sp>
        <p:nvSpPr>
          <p:cNvPr id="53" name="文本框 52"/>
          <p:cNvSpPr txBox="1"/>
          <p:nvPr/>
        </p:nvSpPr>
        <p:spPr>
          <a:xfrm>
            <a:off x="5053053" y="2876550"/>
            <a:ext cx="714375" cy="369332"/>
          </a:xfrm>
          <a:prstGeom prst="rect">
            <a:avLst/>
          </a:prstGeom>
          <a:noFill/>
        </p:spPr>
        <p:txBody>
          <a:bodyPr wrap="square" rtlCol="0">
            <a:spAutoFit/>
          </a:bodyPr>
          <a:lstStyle/>
          <a:p>
            <a:pPr algn="dist"/>
            <a:r>
              <a:rPr lang="zh-CN" altLang="en-US" sz="1800" dirty="0">
                <a:solidFill>
                  <a:schemeClr val="bg1"/>
                </a:solidFill>
                <a:latin typeface="微软雅黑" panose="020B0503020204020204" pitchFamily="34" charset="-122"/>
                <a:ea typeface="微软雅黑" panose="020B0503020204020204" pitchFamily="34" charset="-122"/>
              </a:rPr>
              <a:t>设备</a:t>
            </a:r>
          </a:p>
        </p:txBody>
      </p:sp>
      <p:sp>
        <p:nvSpPr>
          <p:cNvPr id="54" name="文本框 53"/>
          <p:cNvSpPr txBox="1"/>
          <p:nvPr/>
        </p:nvSpPr>
        <p:spPr>
          <a:xfrm>
            <a:off x="7043662" y="2876550"/>
            <a:ext cx="714375" cy="369332"/>
          </a:xfrm>
          <a:prstGeom prst="rect">
            <a:avLst/>
          </a:prstGeom>
          <a:noFill/>
        </p:spPr>
        <p:txBody>
          <a:bodyPr wrap="square" rtlCol="0">
            <a:spAutoFit/>
          </a:bodyPr>
          <a:lstStyle/>
          <a:p>
            <a:pPr algn="dist"/>
            <a:r>
              <a:rPr lang="zh-CN" altLang="en-US" sz="1800" dirty="0">
                <a:solidFill>
                  <a:schemeClr val="bg1"/>
                </a:solidFill>
                <a:latin typeface="微软雅黑" panose="020B0503020204020204" pitchFamily="34" charset="-122"/>
                <a:ea typeface="微软雅黑" panose="020B0503020204020204" pitchFamily="34" charset="-122"/>
              </a:rPr>
              <a:t>项目</a:t>
            </a:r>
          </a:p>
        </p:txBody>
      </p:sp>
      <p:sp>
        <p:nvSpPr>
          <p:cNvPr id="1042" name="文本框 1041"/>
          <p:cNvSpPr txBox="1"/>
          <p:nvPr/>
        </p:nvSpPr>
        <p:spPr>
          <a:xfrm>
            <a:off x="832629" y="3390900"/>
            <a:ext cx="1651812" cy="700192"/>
          </a:xfrm>
          <a:prstGeom prst="rect">
            <a:avLst/>
          </a:prstGeom>
          <a:noFill/>
        </p:spPr>
        <p:txBody>
          <a:bodyPr wrap="square" rtlCol="0">
            <a:spAutoFit/>
          </a:bodyPr>
          <a:lstStyle/>
          <a:p>
            <a:pPr algn="dist">
              <a:lnSpc>
                <a:spcPct val="130000"/>
              </a:lnSpc>
            </a:pPr>
            <a:r>
              <a:rPr lang="zh-CN" altLang="en-US" sz="1013" dirty="0">
                <a:solidFill>
                  <a:schemeClr val="bg1"/>
                </a:solidFill>
                <a:latin typeface="微软雅黑" panose="020B0503020204020204" pitchFamily="34" charset="-122"/>
                <a:ea typeface="微软雅黑" panose="020B0503020204020204" pitchFamily="34" charset="-122"/>
              </a:rPr>
              <a:t>单击此处添加文字内容单击此处添加文字内容单击此处添加文字内容单击</a:t>
            </a:r>
          </a:p>
        </p:txBody>
      </p:sp>
      <p:sp>
        <p:nvSpPr>
          <p:cNvPr id="57" name="文本框 56"/>
          <p:cNvSpPr txBox="1"/>
          <p:nvPr/>
        </p:nvSpPr>
        <p:spPr>
          <a:xfrm>
            <a:off x="2744200" y="3390900"/>
            <a:ext cx="1651812" cy="700192"/>
          </a:xfrm>
          <a:prstGeom prst="rect">
            <a:avLst/>
          </a:prstGeom>
          <a:noFill/>
        </p:spPr>
        <p:txBody>
          <a:bodyPr wrap="square" rtlCol="0">
            <a:spAutoFit/>
          </a:bodyPr>
          <a:lstStyle/>
          <a:p>
            <a:pPr algn="dist">
              <a:lnSpc>
                <a:spcPct val="130000"/>
              </a:lnSpc>
            </a:pPr>
            <a:r>
              <a:rPr lang="zh-CN" altLang="en-US" sz="1013" dirty="0">
                <a:solidFill>
                  <a:schemeClr val="bg1"/>
                </a:solidFill>
                <a:latin typeface="微软雅黑" panose="020B0503020204020204" pitchFamily="34" charset="-122"/>
                <a:ea typeface="微软雅黑" panose="020B0503020204020204" pitchFamily="34" charset="-122"/>
              </a:rPr>
              <a:t>单击此处添加文字内容单击此处添加文字内容单击此处添加文字内容单击</a:t>
            </a:r>
          </a:p>
        </p:txBody>
      </p:sp>
      <p:sp>
        <p:nvSpPr>
          <p:cNvPr id="58" name="文本框 57"/>
          <p:cNvSpPr txBox="1"/>
          <p:nvPr/>
        </p:nvSpPr>
        <p:spPr>
          <a:xfrm>
            <a:off x="4608147" y="3390900"/>
            <a:ext cx="1651812" cy="700192"/>
          </a:xfrm>
          <a:prstGeom prst="rect">
            <a:avLst/>
          </a:prstGeom>
          <a:noFill/>
        </p:spPr>
        <p:txBody>
          <a:bodyPr wrap="square" rtlCol="0">
            <a:spAutoFit/>
          </a:bodyPr>
          <a:lstStyle/>
          <a:p>
            <a:pPr algn="dist">
              <a:lnSpc>
                <a:spcPct val="130000"/>
              </a:lnSpc>
            </a:pPr>
            <a:r>
              <a:rPr lang="zh-CN" altLang="en-US" sz="1013" dirty="0">
                <a:solidFill>
                  <a:schemeClr val="bg1"/>
                </a:solidFill>
                <a:latin typeface="微软雅黑" panose="020B0503020204020204" pitchFamily="34" charset="-122"/>
                <a:ea typeface="微软雅黑" panose="020B0503020204020204" pitchFamily="34" charset="-122"/>
              </a:rPr>
              <a:t>单击此处添加文字内容单击此处添加文字内容单击此处添加文字内容单击</a:t>
            </a:r>
          </a:p>
        </p:txBody>
      </p:sp>
      <p:sp>
        <p:nvSpPr>
          <p:cNvPr id="59" name="文本框 58"/>
          <p:cNvSpPr txBox="1"/>
          <p:nvPr/>
        </p:nvSpPr>
        <p:spPr>
          <a:xfrm>
            <a:off x="6471584" y="3390900"/>
            <a:ext cx="1651812" cy="700192"/>
          </a:xfrm>
          <a:prstGeom prst="rect">
            <a:avLst/>
          </a:prstGeom>
          <a:noFill/>
        </p:spPr>
        <p:txBody>
          <a:bodyPr wrap="square" rtlCol="0">
            <a:spAutoFit/>
          </a:bodyPr>
          <a:lstStyle/>
          <a:p>
            <a:pPr algn="dist">
              <a:lnSpc>
                <a:spcPct val="130000"/>
              </a:lnSpc>
            </a:pPr>
            <a:r>
              <a:rPr lang="zh-CN" altLang="en-US" sz="1013" dirty="0">
                <a:solidFill>
                  <a:schemeClr val="bg1"/>
                </a:solidFill>
                <a:latin typeface="微软雅黑" panose="020B0503020204020204" pitchFamily="34" charset="-122"/>
                <a:ea typeface="微软雅黑" panose="020B0503020204020204" pitchFamily="34" charset="-122"/>
              </a:rPr>
              <a:t>单击此处添加文字内容单击此处添加文字内容单击此处添加文字内容单击</a:t>
            </a:r>
          </a:p>
        </p:txBody>
      </p:sp>
      <p:sp>
        <p:nvSpPr>
          <p:cNvPr id="61" name="文本框 60"/>
          <p:cNvSpPr txBox="1"/>
          <p:nvPr/>
        </p:nvSpPr>
        <p:spPr>
          <a:xfrm>
            <a:off x="692929" y="291147"/>
            <a:ext cx="1019509" cy="461665"/>
          </a:xfrm>
          <a:prstGeom prst="rect">
            <a:avLst/>
          </a:prstGeom>
          <a:noFill/>
        </p:spPr>
        <p:txBody>
          <a:bodyPr wrap="square" rtlCol="0">
            <a:spAutoFit/>
          </a:bodyPr>
          <a:lstStyle/>
          <a:p>
            <a:pPr algn="dist"/>
            <a:r>
              <a:rPr lang="zh-CN" altLang="en-US" sz="2400" dirty="0">
                <a:solidFill>
                  <a:schemeClr val="bg1"/>
                </a:solidFill>
                <a:latin typeface="微软雅黑" panose="020B0503020204020204" pitchFamily="34" charset="-122"/>
                <a:ea typeface="微软雅黑" panose="020B0503020204020204" pitchFamily="34" charset="-122"/>
              </a:rPr>
              <a:t>目录</a:t>
            </a:r>
          </a:p>
        </p:txBody>
      </p:sp>
    </p:spTree>
    <p:extLst>
      <p:ext uri="{BB962C8B-B14F-4D97-AF65-F5344CB8AC3E}">
        <p14:creationId xmlns:p14="http://schemas.microsoft.com/office/powerpoint/2010/main" val="1695718643"/>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椭圆 1"/>
          <p:cNvSpPr/>
          <p:nvPr/>
        </p:nvSpPr>
        <p:spPr>
          <a:xfrm>
            <a:off x="3194049" y="1193800"/>
            <a:ext cx="2755900" cy="2755900"/>
          </a:xfrm>
          <a:prstGeom prst="ellipse">
            <a:avLst/>
          </a:prstGeom>
          <a:solidFill>
            <a:srgbClr val="C9191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005177" y="1597065"/>
            <a:ext cx="1133644" cy="1015663"/>
          </a:xfrm>
          <a:prstGeom prst="rect">
            <a:avLst/>
          </a:prstGeom>
          <a:noFill/>
        </p:spPr>
        <p:txBody>
          <a:bodyPr wrap="non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01</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556337" y="2438439"/>
            <a:ext cx="2031325"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第一部分</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556337" y="308477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61052316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6997" y="1114426"/>
            <a:ext cx="4116440" cy="3348038"/>
          </a:xfrm>
          <a:prstGeom prst="rect">
            <a:avLst/>
          </a:prstGeom>
        </p:spPr>
      </p:pic>
      <p:cxnSp>
        <p:nvCxnSpPr>
          <p:cNvPr id="5" name="直接连接符 4"/>
          <p:cNvCxnSpPr/>
          <p:nvPr/>
        </p:nvCxnSpPr>
        <p:spPr>
          <a:xfrm>
            <a:off x="5236354" y="1143001"/>
            <a:ext cx="3170650" cy="0"/>
          </a:xfrm>
          <a:prstGeom prst="line">
            <a:avLst/>
          </a:prstGeom>
          <a:ln w="31750">
            <a:solidFill>
              <a:srgbClr val="916084">
                <a:alpha val="70000"/>
              </a:srgb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236354" y="4462463"/>
            <a:ext cx="3170650" cy="0"/>
          </a:xfrm>
          <a:prstGeom prst="line">
            <a:avLst/>
          </a:prstGeom>
          <a:ln w="31750">
            <a:solidFill>
              <a:srgbClr val="916084">
                <a:alpha val="70000"/>
              </a:srgbClr>
            </a:solidFill>
          </a:ln>
        </p:spPr>
        <p:style>
          <a:lnRef idx="1">
            <a:schemeClr val="accent1"/>
          </a:lnRef>
          <a:fillRef idx="0">
            <a:schemeClr val="accent1"/>
          </a:fillRef>
          <a:effectRef idx="0">
            <a:schemeClr val="accent1"/>
          </a:effectRef>
          <a:fontRef idx="minor">
            <a:schemeClr val="tx1"/>
          </a:fontRef>
        </p:style>
      </p:cxnSp>
      <p:sp>
        <p:nvSpPr>
          <p:cNvPr id="8" name="文本框 7"/>
          <p:cNvSpPr txBox="1"/>
          <p:nvPr/>
        </p:nvSpPr>
        <p:spPr>
          <a:xfrm>
            <a:off x="5179391" y="1676400"/>
            <a:ext cx="3298501" cy="1713290"/>
          </a:xfrm>
          <a:prstGeom prst="rect">
            <a:avLst/>
          </a:prstGeom>
          <a:noFill/>
        </p:spPr>
        <p:txBody>
          <a:bodyPr wrap="square" rtlCol="0">
            <a:spAutoFit/>
          </a:bodyPr>
          <a:lstStyle/>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单击此处添加文字内容</a:t>
            </a:r>
          </a:p>
        </p:txBody>
      </p:sp>
      <p:sp>
        <p:nvSpPr>
          <p:cNvPr id="9" name="文本框 8"/>
          <p:cNvSpPr txBox="1"/>
          <p:nvPr/>
        </p:nvSpPr>
        <p:spPr>
          <a:xfrm>
            <a:off x="6119028" y="1263477"/>
            <a:ext cx="1419225" cy="369332"/>
          </a:xfrm>
          <a:prstGeom prst="rect">
            <a:avLst/>
          </a:prstGeom>
          <a:noFill/>
        </p:spPr>
        <p:txBody>
          <a:bodyPr wrap="square" rtlCol="0">
            <a:spAutoFit/>
          </a:bodyPr>
          <a:lstStyle/>
          <a:p>
            <a:pPr algn="dist"/>
            <a:r>
              <a:rPr lang="zh-CN" altLang="en-US" sz="1800" dirty="0">
                <a:latin typeface="微软雅黑" panose="020B0503020204020204" pitchFamily="34" charset="-122"/>
                <a:ea typeface="微软雅黑" panose="020B0503020204020204" pitchFamily="34" charset="-122"/>
              </a:rPr>
              <a:t>添加标题</a:t>
            </a:r>
          </a:p>
        </p:txBody>
      </p:sp>
    </p:spTree>
    <p:extLst>
      <p:ext uri="{BB962C8B-B14F-4D97-AF65-F5344CB8AC3E}">
        <p14:creationId xmlns:p14="http://schemas.microsoft.com/office/powerpoint/2010/main" val="230705900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barn(inVertical)">
                                      <p:cBhvr>
                                        <p:cTn id="13" dur="500"/>
                                        <p:tgtEl>
                                          <p:spTgt spid="5"/>
                                        </p:tgtEl>
                                      </p:cBhvr>
                                    </p:animEffect>
                                  </p:childTnLst>
                                </p:cTn>
                              </p:par>
                              <p:par>
                                <p:cTn id="14" presetID="16" presetClass="entr" presetSubtype="21"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barn(inVertical)">
                                      <p:cBhvr>
                                        <p:cTn id="16" dur="500"/>
                                        <p:tgtEl>
                                          <p:spTgt spid="7"/>
                                        </p:tgtEl>
                                      </p:cBhvr>
                                    </p:animEffect>
                                  </p:childTnLst>
                                </p:cTn>
                              </p:par>
                            </p:childTnLst>
                          </p:cTn>
                        </p:par>
                        <p:par>
                          <p:cTn id="17" fill="hold">
                            <p:stCondLst>
                              <p:cond delay="1500"/>
                            </p:stCondLst>
                            <p:childTnLst>
                              <p:par>
                                <p:cTn id="18" presetID="22" presetClass="entr" presetSubtype="4" fill="hold" grpId="0" nodeType="afterEffect">
                                  <p:stCondLst>
                                    <p:cond delay="0"/>
                                  </p:stCondLst>
                                  <p:childTnLst>
                                    <p:set>
                                      <p:cBhvr>
                                        <p:cTn id="19" dur="1" fill="hold">
                                          <p:stCondLst>
                                            <p:cond delay="0"/>
                                          </p:stCondLst>
                                        </p:cTn>
                                        <p:tgtEl>
                                          <p:spTgt spid="8"/>
                                        </p:tgtEl>
                                        <p:attrNameLst>
                                          <p:attrName>style.visibility</p:attrName>
                                        </p:attrNameLst>
                                      </p:cBhvr>
                                      <p:to>
                                        <p:strVal val="visible"/>
                                      </p:to>
                                    </p:set>
                                    <p:animEffect transition="in" filter="wipe(down)">
                                      <p:cBhvr>
                                        <p:cTn id="20" dur="500"/>
                                        <p:tgtEl>
                                          <p:spTgt spid="8"/>
                                        </p:tgtEl>
                                      </p:cBhvr>
                                    </p:animEffect>
                                  </p:childTnLst>
                                </p:cTn>
                              </p:par>
                            </p:childTnLst>
                          </p:cTn>
                        </p:par>
                        <p:par>
                          <p:cTn id="21" fill="hold">
                            <p:stCondLst>
                              <p:cond delay="2000"/>
                            </p:stCondLst>
                            <p:childTnLst>
                              <p:par>
                                <p:cTn id="22" presetID="16" presetClass="entr" presetSubtype="2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inVertical)">
                                      <p:cBhvr>
                                        <p:cTn id="2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4384902" y="2496244"/>
            <a:ext cx="3147153" cy="1361911"/>
          </a:xfrm>
          <a:prstGeom prst="rect">
            <a:avLst/>
          </a:prstGeom>
          <a:noFill/>
        </p:spPr>
        <p:txBody>
          <a:bodyPr wrap="square" rtlCol="0">
            <a:spAutoFit/>
          </a:bodyPr>
          <a:lstStyle/>
          <a:p>
            <a:r>
              <a:rPr kumimoji="1" lang="zh-CN" altLang="en-US" sz="825" dirty="0" smtClean="0">
                <a:solidFill>
                  <a:schemeClr val="tx1">
                    <a:lumMod val="50000"/>
                    <a:lumOff val="50000"/>
                  </a:schemeClr>
                </a:solidFill>
                <a:latin typeface="Microsoft YaHei" charset="-122"/>
                <a:ea typeface="Microsoft YaHei" charset="-122"/>
                <a:cs typeface="Microsoft YaHei" charset="-122"/>
              </a:rPr>
              <a:t>单击此处添加文字单击此处添加文字单击此处添加文字单击此处添加文字单击此处添加文字单击此处添加文字</a:t>
            </a:r>
            <a:r>
              <a:rPr kumimoji="1" lang="en-US" altLang="zh-CN" sz="825" dirty="0" smtClean="0">
                <a:solidFill>
                  <a:schemeClr val="tx1">
                    <a:lumMod val="50000"/>
                    <a:lumOff val="50000"/>
                  </a:schemeClr>
                </a:solidFill>
                <a:latin typeface="Microsoft YaHei" charset="-122"/>
                <a:ea typeface="Microsoft YaHei" charset="-122"/>
                <a:cs typeface="Microsoft YaHei" charset="-122"/>
              </a:rPr>
              <a:t>sit </a:t>
            </a:r>
            <a:r>
              <a:rPr kumimoji="1" lang="en-US" altLang="zh-CN" sz="825" dirty="0">
                <a:solidFill>
                  <a:schemeClr val="tx1">
                    <a:lumMod val="50000"/>
                    <a:lumOff val="50000"/>
                  </a:schemeClr>
                </a:solidFill>
                <a:latin typeface="Microsoft YaHei" charset="-122"/>
                <a:ea typeface="Microsoft YaHei" charset="-122"/>
                <a:cs typeface="Microsoft YaHei" charset="-122"/>
              </a:rPr>
              <a:t>amet commodo magna eros quis urna.</a:t>
            </a:r>
          </a:p>
          <a:p>
            <a:endParaRPr kumimoji="1" lang="en-US" altLang="zh-CN" sz="825" dirty="0">
              <a:solidFill>
                <a:schemeClr val="tx1">
                  <a:lumMod val="50000"/>
                  <a:lumOff val="50000"/>
                </a:schemeClr>
              </a:solidFill>
              <a:latin typeface="Microsoft YaHei" charset="-122"/>
              <a:ea typeface="Microsoft YaHei" charset="-122"/>
              <a:cs typeface="Microsoft YaHei" charset="-122"/>
            </a:endParaRPr>
          </a:p>
          <a:p>
            <a:r>
              <a:rPr kumimoji="1" lang="en-US" altLang="zh-CN" sz="825" dirty="0">
                <a:solidFill>
                  <a:schemeClr val="tx1">
                    <a:lumMod val="50000"/>
                    <a:lumOff val="50000"/>
                  </a:schemeClr>
                </a:solidFill>
                <a:latin typeface="Microsoft YaHei" charset="-122"/>
                <a:ea typeface="Microsoft YaHei" charset="-122"/>
                <a:cs typeface="Microsoft YaHei" charset="-122"/>
              </a:rPr>
              <a:t>Nunc viverra imperdiet enim. Fusce est. Vivamus a tellus.</a:t>
            </a:r>
          </a:p>
          <a:p>
            <a:endParaRPr kumimoji="1" lang="en-US" altLang="zh-CN" sz="825" dirty="0">
              <a:solidFill>
                <a:schemeClr val="tx1">
                  <a:lumMod val="50000"/>
                  <a:lumOff val="50000"/>
                </a:schemeClr>
              </a:solidFill>
              <a:latin typeface="Microsoft YaHei" charset="-122"/>
              <a:ea typeface="Microsoft YaHei" charset="-122"/>
              <a:cs typeface="Microsoft YaHei" charset="-122"/>
            </a:endParaRPr>
          </a:p>
          <a:p>
            <a:r>
              <a:rPr kumimoji="1" lang="en-US" altLang="zh-CN" sz="825" dirty="0">
                <a:solidFill>
                  <a:schemeClr val="tx1">
                    <a:lumMod val="50000"/>
                    <a:lumOff val="50000"/>
                  </a:schemeClr>
                </a:solidFill>
                <a:latin typeface="Microsoft YaHei" charset="-122"/>
                <a:ea typeface="Microsoft YaHei" charset="-122"/>
                <a:cs typeface="Microsoft YaHei" charset="-122"/>
              </a:rPr>
              <a:t>Pellentesque habitant morbi tristique senectus et netus et malesuada fames ac turpis egestas. Proin pharetra nonummy pede. Mauris et orci.</a:t>
            </a:r>
          </a:p>
          <a:p>
            <a:endParaRPr kumimoji="1" lang="en-US" altLang="zh-CN" sz="825" dirty="0">
              <a:solidFill>
                <a:schemeClr val="tx1">
                  <a:lumMod val="50000"/>
                  <a:lumOff val="50000"/>
                </a:schemeClr>
              </a:solidFill>
              <a:latin typeface="Microsoft YaHei" charset="-122"/>
              <a:ea typeface="Microsoft YaHei" charset="-122"/>
              <a:cs typeface="Microsoft YaHei" charset="-122"/>
            </a:endParaRPr>
          </a:p>
        </p:txBody>
      </p:sp>
      <p:sp>
        <p:nvSpPr>
          <p:cNvPr id="26" name="文本框 25"/>
          <p:cNvSpPr txBox="1"/>
          <p:nvPr/>
        </p:nvSpPr>
        <p:spPr>
          <a:xfrm>
            <a:off x="4384902" y="1405684"/>
            <a:ext cx="2524562" cy="830997"/>
          </a:xfrm>
          <a:prstGeom prst="rect">
            <a:avLst/>
          </a:prstGeom>
          <a:noFill/>
        </p:spPr>
        <p:txBody>
          <a:bodyPr wrap="square" rtlCol="0">
            <a:spAutoFit/>
          </a:bodyPr>
          <a:lstStyle/>
          <a:p>
            <a:r>
              <a:rPr lang="en-US" altLang="zh-CN" sz="2400" dirty="0">
                <a:solidFill>
                  <a:schemeClr val="tx1">
                    <a:lumMod val="50000"/>
                    <a:lumOff val="50000"/>
                  </a:schemeClr>
                </a:solidFill>
                <a:latin typeface="DIN Condensed" charset="0"/>
                <a:ea typeface="DIN Condensed" charset="0"/>
                <a:cs typeface="DIN Condensed" charset="0"/>
              </a:rPr>
              <a:t>Business Introduction</a:t>
            </a:r>
            <a:endParaRPr kumimoji="1" lang="zh-CN" altLang="en-US" sz="2100" dirty="0">
              <a:solidFill>
                <a:schemeClr val="tx1">
                  <a:lumMod val="50000"/>
                  <a:lumOff val="50000"/>
                </a:schemeClr>
              </a:solidFill>
              <a:latin typeface="DIN Condensed" charset="0"/>
              <a:ea typeface="DIN Condensed" charset="0"/>
              <a:cs typeface="DIN Condensed" charset="0"/>
            </a:endParaRPr>
          </a:p>
        </p:txBody>
      </p:sp>
      <p:sp>
        <p:nvSpPr>
          <p:cNvPr id="27" name="文本框 26"/>
          <p:cNvSpPr txBox="1"/>
          <p:nvPr/>
        </p:nvSpPr>
        <p:spPr>
          <a:xfrm>
            <a:off x="4384902" y="1120856"/>
            <a:ext cx="1785886" cy="300082"/>
          </a:xfrm>
          <a:prstGeom prst="rect">
            <a:avLst/>
          </a:prstGeom>
          <a:noFill/>
        </p:spPr>
        <p:txBody>
          <a:bodyPr wrap="square" rtlCol="0">
            <a:spAutoFit/>
          </a:bodyPr>
          <a:lstStyle/>
          <a:p>
            <a:r>
              <a:rPr lang="zh-CN" altLang="en-US" b="1"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kumimoji="1" lang="zh-CN" altLang="en-US" sz="12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28" name="直线连接符 27"/>
          <p:cNvCxnSpPr/>
          <p:nvPr/>
        </p:nvCxnSpPr>
        <p:spPr>
          <a:xfrm>
            <a:off x="4384902" y="2272007"/>
            <a:ext cx="2743200" cy="0"/>
          </a:xfrm>
          <a:prstGeom prst="line">
            <a:avLst/>
          </a:prstGeom>
          <a:ln>
            <a:gradFill>
              <a:gsLst>
                <a:gs pos="100000">
                  <a:schemeClr val="accent1">
                    <a:alpha val="0"/>
                  </a:schemeClr>
                </a:gs>
                <a:gs pos="0">
                  <a:schemeClr val="accent1"/>
                </a:gs>
              </a:gsLst>
              <a:lin ang="0" scaled="0"/>
            </a:gradFill>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 name="矩形 1"/>
          <p:cNvSpPr/>
          <p:nvPr/>
        </p:nvSpPr>
        <p:spPr>
          <a:xfrm>
            <a:off x="734786" y="869951"/>
            <a:ext cx="7674429" cy="3403600"/>
          </a:xfrm>
          <a:prstGeom prst="rect">
            <a:avLst/>
          </a:pr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000000"/>
              </a:solidFill>
              <a:latin typeface="DengXian" panose="020F0502020204030204"/>
              <a:ea typeface="DengXian" panose="02010600030101010101" pitchFamily="2" charset="-122"/>
            </a:endParaRPr>
          </a:p>
        </p:txBody>
      </p:sp>
      <p:sp>
        <p:nvSpPr>
          <p:cNvPr id="8" name="矩形 7"/>
          <p:cNvSpPr/>
          <p:nvPr/>
        </p:nvSpPr>
        <p:spPr>
          <a:xfrm>
            <a:off x="734786" y="869951"/>
            <a:ext cx="3189323" cy="3403600"/>
          </a:xfrm>
          <a:prstGeom prst="rect">
            <a:avLst/>
          </a:prstGeom>
          <a:blipFill dpi="0" rotWithShape="1">
            <a:blip r:embed="rId3"/>
            <a:srcRect/>
            <a:stretch>
              <a:fillRect/>
            </a:stretch>
          </a:blip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Tree>
    <p:extLst>
      <p:ext uri="{BB962C8B-B14F-4D97-AF65-F5344CB8AC3E}">
        <p14:creationId xmlns:p14="http://schemas.microsoft.com/office/powerpoint/2010/main" val="31461650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5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0-#ppt_w/2"/>
                                          </p:val>
                                        </p:tav>
                                        <p:tav tm="100000">
                                          <p:val>
                                            <p:strVal val="#ppt_x"/>
                                          </p:val>
                                        </p:tav>
                                      </p:tavLst>
                                    </p:anim>
                                    <p:anim calcmode="lin" valueType="num">
                                      <p:cBhvr additive="base">
                                        <p:cTn id="8" dur="500" fill="hold"/>
                                        <p:tgtEl>
                                          <p:spTgt spid="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strips(downRight)">
                                      <p:cBhvr>
                                        <p:cTn id="12" dur="500"/>
                                        <p:tgtEl>
                                          <p:spTgt spid="2"/>
                                        </p:tgtEl>
                                      </p:cBhvr>
                                    </p:animEffect>
                                  </p:childTnLst>
                                </p:cTn>
                              </p:par>
                            </p:childTnLst>
                          </p:cTn>
                        </p:par>
                        <p:par>
                          <p:cTn id="13" fill="hold">
                            <p:stCondLst>
                              <p:cond delay="1000"/>
                            </p:stCondLst>
                            <p:childTnLst>
                              <p:par>
                                <p:cTn id="14" presetID="17" presetClass="entr" presetSubtype="2" fill="hold" nodeType="afterEffect">
                                  <p:stCondLst>
                                    <p:cond delay="0"/>
                                  </p:stCondLst>
                                  <p:childTnLst>
                                    <p:set>
                                      <p:cBhvr>
                                        <p:cTn id="15" dur="1" fill="hold">
                                          <p:stCondLst>
                                            <p:cond delay="0"/>
                                          </p:stCondLst>
                                        </p:cTn>
                                        <p:tgtEl>
                                          <p:spTgt spid="28"/>
                                        </p:tgtEl>
                                        <p:attrNameLst>
                                          <p:attrName>style.visibility</p:attrName>
                                        </p:attrNameLst>
                                      </p:cBhvr>
                                      <p:to>
                                        <p:strVal val="visible"/>
                                      </p:to>
                                    </p:set>
                                    <p:anim calcmode="lin" valueType="num">
                                      <p:cBhvr>
                                        <p:cTn id="16" dur="500" fill="hold"/>
                                        <p:tgtEl>
                                          <p:spTgt spid="28"/>
                                        </p:tgtEl>
                                        <p:attrNameLst>
                                          <p:attrName>ppt_x</p:attrName>
                                        </p:attrNameLst>
                                      </p:cBhvr>
                                      <p:tavLst>
                                        <p:tav tm="0">
                                          <p:val>
                                            <p:strVal val="#ppt_x+#ppt_w/2"/>
                                          </p:val>
                                        </p:tav>
                                        <p:tav tm="100000">
                                          <p:val>
                                            <p:strVal val="#ppt_x"/>
                                          </p:val>
                                        </p:tav>
                                      </p:tavLst>
                                    </p:anim>
                                    <p:anim calcmode="lin" valueType="num">
                                      <p:cBhvr>
                                        <p:cTn id="17" dur="500" fill="hold"/>
                                        <p:tgtEl>
                                          <p:spTgt spid="28"/>
                                        </p:tgtEl>
                                        <p:attrNameLst>
                                          <p:attrName>ppt_y</p:attrName>
                                        </p:attrNameLst>
                                      </p:cBhvr>
                                      <p:tavLst>
                                        <p:tav tm="0">
                                          <p:val>
                                            <p:strVal val="#ppt_y"/>
                                          </p:val>
                                        </p:tav>
                                        <p:tav tm="100000">
                                          <p:val>
                                            <p:strVal val="#ppt_y"/>
                                          </p:val>
                                        </p:tav>
                                      </p:tavLst>
                                    </p:anim>
                                    <p:anim calcmode="lin" valueType="num">
                                      <p:cBhvr>
                                        <p:cTn id="18" dur="500" fill="hold"/>
                                        <p:tgtEl>
                                          <p:spTgt spid="28"/>
                                        </p:tgtEl>
                                        <p:attrNameLst>
                                          <p:attrName>ppt_w</p:attrName>
                                        </p:attrNameLst>
                                      </p:cBhvr>
                                      <p:tavLst>
                                        <p:tav tm="0">
                                          <p:val>
                                            <p:fltVal val="0"/>
                                          </p:val>
                                        </p:tav>
                                        <p:tav tm="100000">
                                          <p:val>
                                            <p:strVal val="#ppt_w"/>
                                          </p:val>
                                        </p:tav>
                                      </p:tavLst>
                                    </p:anim>
                                    <p:anim calcmode="lin" valueType="num">
                                      <p:cBhvr>
                                        <p:cTn id="19" dur="500" fill="hold"/>
                                        <p:tgtEl>
                                          <p:spTgt spid="28"/>
                                        </p:tgtEl>
                                        <p:attrNameLst>
                                          <p:attrName>ppt_h</p:attrName>
                                        </p:attrNameLst>
                                      </p:cBhvr>
                                      <p:tavLst>
                                        <p:tav tm="0">
                                          <p:val>
                                            <p:strVal val="#ppt_h"/>
                                          </p:val>
                                        </p:tav>
                                        <p:tav tm="100000">
                                          <p:val>
                                            <p:strVal val="#ppt_h"/>
                                          </p:val>
                                        </p:tav>
                                      </p:tavLst>
                                    </p:anim>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26"/>
                                        </p:tgtEl>
                                        <p:attrNameLst>
                                          <p:attrName>style.visibility</p:attrName>
                                        </p:attrNameLst>
                                      </p:cBhvr>
                                      <p:to>
                                        <p:strVal val="visible"/>
                                      </p:to>
                                    </p:set>
                                    <p:animEffect transition="in" filter="wipe(left)">
                                      <p:cBhvr>
                                        <p:cTn id="23" dur="500"/>
                                        <p:tgtEl>
                                          <p:spTgt spid="26"/>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27"/>
                                        </p:tgtEl>
                                        <p:attrNameLst>
                                          <p:attrName>style.visibility</p:attrName>
                                        </p:attrNameLst>
                                      </p:cBhvr>
                                      <p:to>
                                        <p:strVal val="visible"/>
                                      </p:to>
                                    </p:set>
                                    <p:animEffect transition="in" filter="wipe(left)">
                                      <p:cBhvr>
                                        <p:cTn id="26" dur="500"/>
                                        <p:tgtEl>
                                          <p:spTgt spid="27"/>
                                        </p:tgtEl>
                                      </p:cBhvr>
                                    </p:animEffect>
                                  </p:childTnLst>
                                </p:cTn>
                              </p:par>
                            </p:childTnLst>
                          </p:cTn>
                        </p:par>
                        <p:par>
                          <p:cTn id="27" fill="hold">
                            <p:stCondLst>
                              <p:cond delay="2000"/>
                            </p:stCondLst>
                            <p:childTnLst>
                              <p:par>
                                <p:cTn id="28" presetID="10" presetClass="entr" presetSubtype="0" fill="hold" grpId="0" nodeType="afterEffect">
                                  <p:stCondLst>
                                    <p:cond delay="0"/>
                                  </p:stCondLst>
                                  <p:childTnLst>
                                    <p:set>
                                      <p:cBhvr>
                                        <p:cTn id="29" dur="1" fill="hold">
                                          <p:stCondLst>
                                            <p:cond delay="0"/>
                                          </p:stCondLst>
                                        </p:cTn>
                                        <p:tgtEl>
                                          <p:spTgt spid="25"/>
                                        </p:tgtEl>
                                        <p:attrNameLst>
                                          <p:attrName>style.visibility</p:attrName>
                                        </p:attrNameLst>
                                      </p:cBhvr>
                                      <p:to>
                                        <p:strVal val="visible"/>
                                      </p:to>
                                    </p:set>
                                    <p:animEffect transition="in" filter="fade">
                                      <p:cBhvr>
                                        <p:cTn id="3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6" grpId="0"/>
      <p:bldP spid="27" grpId="0"/>
      <p:bldP spid="2" grpId="0" animBg="1"/>
      <p:bldP spid="8"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图片 19"/>
          <p:cNvPicPr>
            <a:picLocks noChangeAspect="1"/>
          </p:cNvPicPr>
          <p:nvPr/>
        </p:nvPicPr>
        <p:blipFill>
          <a:blip r:embed="rId2" cstate="print">
            <a:extLst>
              <a:ext uri="{28A0092B-C50C-407E-A947-70E740481C1C}">
                <a14:useLocalDpi xmlns:a14="http://schemas.microsoft.com/office/drawing/2010/main" val="0"/>
              </a:ext>
            </a:extLst>
          </a:blip>
          <a:srcRect t="4364" b="28189"/>
          <a:stretch>
            <a:fillRect/>
          </a:stretch>
        </p:blipFill>
        <p:spPr>
          <a:xfrm>
            <a:off x="6808080" y="1093699"/>
            <a:ext cx="1598924" cy="1619250"/>
          </a:xfrm>
          <a:custGeom>
            <a:avLst/>
            <a:gdLst>
              <a:gd name="connsiteX0" fmla="*/ 194742 w 2131898"/>
              <a:gd name="connsiteY0" fmla="*/ 0 h 2159000"/>
              <a:gd name="connsiteX1" fmla="*/ 1964258 w 2131898"/>
              <a:gd name="connsiteY1" fmla="*/ 0 h 2159000"/>
              <a:gd name="connsiteX2" fmla="*/ 2101961 w 2131898"/>
              <a:gd name="connsiteY2" fmla="*/ 57039 h 2159000"/>
              <a:gd name="connsiteX3" fmla="*/ 2131898 w 2131898"/>
              <a:gd name="connsiteY3" fmla="*/ 101441 h 2159000"/>
              <a:gd name="connsiteX4" fmla="*/ 2131898 w 2131898"/>
              <a:gd name="connsiteY4" fmla="*/ 2057560 h 2159000"/>
              <a:gd name="connsiteX5" fmla="*/ 2101961 w 2131898"/>
              <a:gd name="connsiteY5" fmla="*/ 2101962 h 2159000"/>
              <a:gd name="connsiteX6" fmla="*/ 1964258 w 2131898"/>
              <a:gd name="connsiteY6" fmla="*/ 2159000 h 2159000"/>
              <a:gd name="connsiteX7" fmla="*/ 194742 w 2131898"/>
              <a:gd name="connsiteY7" fmla="*/ 2159000 h 2159000"/>
              <a:gd name="connsiteX8" fmla="*/ 0 w 2131898"/>
              <a:gd name="connsiteY8" fmla="*/ 1964258 h 2159000"/>
              <a:gd name="connsiteX9" fmla="*/ 0 w 2131898"/>
              <a:gd name="connsiteY9" fmla="*/ 194742 h 2159000"/>
              <a:gd name="connsiteX10" fmla="*/ 194742 w 2131898"/>
              <a:gd name="connsiteY10" fmla="*/ 0 h 2159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31898" h="2159000">
                <a:moveTo>
                  <a:pt x="194742" y="0"/>
                </a:moveTo>
                <a:lnTo>
                  <a:pt x="1964258" y="0"/>
                </a:lnTo>
                <a:cubicBezTo>
                  <a:pt x="2018035" y="0"/>
                  <a:pt x="2066720" y="21797"/>
                  <a:pt x="2101961" y="57039"/>
                </a:cubicBezTo>
                <a:lnTo>
                  <a:pt x="2131898" y="101441"/>
                </a:lnTo>
                <a:lnTo>
                  <a:pt x="2131898" y="2057560"/>
                </a:lnTo>
                <a:lnTo>
                  <a:pt x="2101961" y="2101962"/>
                </a:lnTo>
                <a:cubicBezTo>
                  <a:pt x="2066720" y="2137203"/>
                  <a:pt x="2018035" y="2159000"/>
                  <a:pt x="1964258" y="2159000"/>
                </a:cubicBezTo>
                <a:lnTo>
                  <a:pt x="194742" y="2159000"/>
                </a:lnTo>
                <a:cubicBezTo>
                  <a:pt x="87189" y="2159000"/>
                  <a:pt x="0" y="2071811"/>
                  <a:pt x="0" y="1964258"/>
                </a:cubicBezTo>
                <a:lnTo>
                  <a:pt x="0" y="194742"/>
                </a:lnTo>
                <a:cubicBezTo>
                  <a:pt x="0" y="87189"/>
                  <a:pt x="87189" y="0"/>
                  <a:pt x="194742" y="0"/>
                </a:cubicBezTo>
                <a:close/>
              </a:path>
            </a:pathLst>
          </a:custGeom>
        </p:spPr>
      </p:pic>
      <p:pic>
        <p:nvPicPr>
          <p:cNvPr id="21" name="图片 20"/>
          <p:cNvPicPr>
            <a:picLocks noChangeAspect="1"/>
          </p:cNvPicPr>
          <p:nvPr/>
        </p:nvPicPr>
        <p:blipFill>
          <a:blip r:embed="rId3" cstate="print">
            <a:extLst>
              <a:ext uri="{28A0092B-C50C-407E-A947-70E740481C1C}">
                <a14:useLocalDpi xmlns:a14="http://schemas.microsoft.com/office/drawing/2010/main" val="0"/>
              </a:ext>
            </a:extLst>
          </a:blip>
          <a:srcRect l="9601" r="22884"/>
          <a:stretch>
            <a:fillRect/>
          </a:stretch>
        </p:blipFill>
        <p:spPr>
          <a:xfrm>
            <a:off x="4785172" y="1093699"/>
            <a:ext cx="1619250" cy="1599714"/>
          </a:xfrm>
          <a:custGeom>
            <a:avLst/>
            <a:gdLst>
              <a:gd name="connsiteX0" fmla="*/ 103004 w 2159000"/>
              <a:gd name="connsiteY0" fmla="*/ 0 h 2132952"/>
              <a:gd name="connsiteX1" fmla="*/ 2055996 w 2159000"/>
              <a:gd name="connsiteY1" fmla="*/ 0 h 2132952"/>
              <a:gd name="connsiteX2" fmla="*/ 2101961 w 2159000"/>
              <a:gd name="connsiteY2" fmla="*/ 30991 h 2132952"/>
              <a:gd name="connsiteX3" fmla="*/ 2159000 w 2159000"/>
              <a:gd name="connsiteY3" fmla="*/ 168694 h 2132952"/>
              <a:gd name="connsiteX4" fmla="*/ 2159000 w 2159000"/>
              <a:gd name="connsiteY4" fmla="*/ 1938210 h 2132952"/>
              <a:gd name="connsiteX5" fmla="*/ 1964258 w 2159000"/>
              <a:gd name="connsiteY5" fmla="*/ 2132952 h 2132952"/>
              <a:gd name="connsiteX6" fmla="*/ 194742 w 2159000"/>
              <a:gd name="connsiteY6" fmla="*/ 2132952 h 2132952"/>
              <a:gd name="connsiteX7" fmla="*/ 0 w 2159000"/>
              <a:gd name="connsiteY7" fmla="*/ 1938210 h 2132952"/>
              <a:gd name="connsiteX8" fmla="*/ 0 w 2159000"/>
              <a:gd name="connsiteY8" fmla="*/ 168694 h 2132952"/>
              <a:gd name="connsiteX9" fmla="*/ 57039 w 2159000"/>
              <a:gd name="connsiteY9" fmla="*/ 30991 h 21329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000" h="2132952">
                <a:moveTo>
                  <a:pt x="103004" y="0"/>
                </a:moveTo>
                <a:lnTo>
                  <a:pt x="2055996" y="0"/>
                </a:lnTo>
                <a:lnTo>
                  <a:pt x="2101961" y="30991"/>
                </a:lnTo>
                <a:cubicBezTo>
                  <a:pt x="2137203" y="66232"/>
                  <a:pt x="2159000" y="114918"/>
                  <a:pt x="2159000" y="168694"/>
                </a:cubicBezTo>
                <a:lnTo>
                  <a:pt x="2159000" y="1938210"/>
                </a:lnTo>
                <a:cubicBezTo>
                  <a:pt x="2159000" y="2045763"/>
                  <a:pt x="2071811" y="2132952"/>
                  <a:pt x="1964258" y="2132952"/>
                </a:cubicBezTo>
                <a:lnTo>
                  <a:pt x="194742" y="2132952"/>
                </a:lnTo>
                <a:cubicBezTo>
                  <a:pt x="87189" y="2132952"/>
                  <a:pt x="0" y="2045763"/>
                  <a:pt x="0" y="1938210"/>
                </a:cubicBezTo>
                <a:lnTo>
                  <a:pt x="0" y="168694"/>
                </a:lnTo>
                <a:cubicBezTo>
                  <a:pt x="0" y="114918"/>
                  <a:pt x="21798" y="66232"/>
                  <a:pt x="57039" y="30991"/>
                </a:cubicBezTo>
                <a:close/>
              </a:path>
            </a:pathLst>
          </a:custGeom>
        </p:spPr>
      </p:pic>
      <p:pic>
        <p:nvPicPr>
          <p:cNvPr id="22" name="图片 21"/>
          <p:cNvPicPr>
            <a:picLocks noChangeAspect="1"/>
          </p:cNvPicPr>
          <p:nvPr/>
        </p:nvPicPr>
        <p:blipFill>
          <a:blip r:embed="rId4" cstate="print">
            <a:extLst>
              <a:ext uri="{28A0092B-C50C-407E-A947-70E740481C1C}">
                <a14:useLocalDpi xmlns:a14="http://schemas.microsoft.com/office/drawing/2010/main" val="0"/>
              </a:ext>
            </a:extLst>
          </a:blip>
          <a:srcRect l="11481" r="21025"/>
          <a:stretch>
            <a:fillRect/>
          </a:stretch>
        </p:blipFill>
        <p:spPr>
          <a:xfrm>
            <a:off x="2762263" y="1093375"/>
            <a:ext cx="1619250" cy="1600200"/>
          </a:xfrm>
          <a:custGeom>
            <a:avLst/>
            <a:gdLst>
              <a:gd name="connsiteX0" fmla="*/ 103965 w 2159000"/>
              <a:gd name="connsiteY0" fmla="*/ 0 h 2133600"/>
              <a:gd name="connsiteX1" fmla="*/ 2055035 w 2159000"/>
              <a:gd name="connsiteY1" fmla="*/ 0 h 2133600"/>
              <a:gd name="connsiteX2" fmla="*/ 2101962 w 2159000"/>
              <a:gd name="connsiteY2" fmla="*/ 31639 h 2133600"/>
              <a:gd name="connsiteX3" fmla="*/ 2159000 w 2159000"/>
              <a:gd name="connsiteY3" fmla="*/ 169342 h 2133600"/>
              <a:gd name="connsiteX4" fmla="*/ 2159000 w 2159000"/>
              <a:gd name="connsiteY4" fmla="*/ 1938858 h 2133600"/>
              <a:gd name="connsiteX5" fmla="*/ 1964258 w 2159000"/>
              <a:gd name="connsiteY5" fmla="*/ 2133600 h 2133600"/>
              <a:gd name="connsiteX6" fmla="*/ 194742 w 2159000"/>
              <a:gd name="connsiteY6" fmla="*/ 2133600 h 2133600"/>
              <a:gd name="connsiteX7" fmla="*/ 0 w 2159000"/>
              <a:gd name="connsiteY7" fmla="*/ 1938858 h 2133600"/>
              <a:gd name="connsiteX8" fmla="*/ 0 w 2159000"/>
              <a:gd name="connsiteY8" fmla="*/ 169342 h 2133600"/>
              <a:gd name="connsiteX9" fmla="*/ 57039 w 2159000"/>
              <a:gd name="connsiteY9" fmla="*/ 31639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159000" h="2133600">
                <a:moveTo>
                  <a:pt x="103965" y="0"/>
                </a:moveTo>
                <a:lnTo>
                  <a:pt x="2055035" y="0"/>
                </a:lnTo>
                <a:lnTo>
                  <a:pt x="2101962" y="31639"/>
                </a:lnTo>
                <a:cubicBezTo>
                  <a:pt x="2137203" y="66880"/>
                  <a:pt x="2159000" y="115566"/>
                  <a:pt x="2159000" y="169342"/>
                </a:cubicBezTo>
                <a:lnTo>
                  <a:pt x="2159000" y="1938858"/>
                </a:lnTo>
                <a:cubicBezTo>
                  <a:pt x="2159000" y="2046411"/>
                  <a:pt x="2071811" y="2133600"/>
                  <a:pt x="1964258" y="2133600"/>
                </a:cubicBezTo>
                <a:lnTo>
                  <a:pt x="194742" y="2133600"/>
                </a:lnTo>
                <a:cubicBezTo>
                  <a:pt x="87189" y="2133600"/>
                  <a:pt x="0" y="2046411"/>
                  <a:pt x="0" y="1938858"/>
                </a:cubicBezTo>
                <a:lnTo>
                  <a:pt x="0" y="169342"/>
                </a:lnTo>
                <a:cubicBezTo>
                  <a:pt x="0" y="115566"/>
                  <a:pt x="21797" y="66880"/>
                  <a:pt x="57039" y="31639"/>
                </a:cubicBezTo>
                <a:close/>
              </a:path>
            </a:pathLst>
          </a:custGeom>
        </p:spPr>
      </p:pic>
      <p:pic>
        <p:nvPicPr>
          <p:cNvPr id="23" name="图片 22"/>
          <p:cNvPicPr>
            <a:picLocks noChangeAspect="1"/>
          </p:cNvPicPr>
          <p:nvPr/>
        </p:nvPicPr>
        <p:blipFill>
          <a:blip r:embed="rId5" cstate="print">
            <a:extLst>
              <a:ext uri="{28A0092B-C50C-407E-A947-70E740481C1C}">
                <a14:useLocalDpi xmlns:a14="http://schemas.microsoft.com/office/drawing/2010/main" val="0"/>
              </a:ext>
            </a:extLst>
          </a:blip>
          <a:srcRect l="32506"/>
          <a:stretch>
            <a:fillRect/>
          </a:stretch>
        </p:blipFill>
        <p:spPr>
          <a:xfrm>
            <a:off x="739354" y="1093537"/>
            <a:ext cx="1619250" cy="1600200"/>
          </a:xfrm>
          <a:custGeom>
            <a:avLst/>
            <a:gdLst>
              <a:gd name="connsiteX0" fmla="*/ 194742 w 2159000"/>
              <a:gd name="connsiteY0" fmla="*/ 0 h 2133600"/>
              <a:gd name="connsiteX1" fmla="*/ 1964258 w 2159000"/>
              <a:gd name="connsiteY1" fmla="*/ 0 h 2133600"/>
              <a:gd name="connsiteX2" fmla="*/ 2159000 w 2159000"/>
              <a:gd name="connsiteY2" fmla="*/ 194742 h 2133600"/>
              <a:gd name="connsiteX3" fmla="*/ 2159000 w 2159000"/>
              <a:gd name="connsiteY3" fmla="*/ 1964258 h 2133600"/>
              <a:gd name="connsiteX4" fmla="*/ 2101961 w 2159000"/>
              <a:gd name="connsiteY4" fmla="*/ 2101961 h 2133600"/>
              <a:gd name="connsiteX5" fmla="*/ 2055035 w 2159000"/>
              <a:gd name="connsiteY5" fmla="*/ 2133600 h 2133600"/>
              <a:gd name="connsiteX6" fmla="*/ 103965 w 2159000"/>
              <a:gd name="connsiteY6" fmla="*/ 2133600 h 2133600"/>
              <a:gd name="connsiteX7" fmla="*/ 57039 w 2159000"/>
              <a:gd name="connsiteY7" fmla="*/ 2101961 h 2133600"/>
              <a:gd name="connsiteX8" fmla="*/ 0 w 2159000"/>
              <a:gd name="connsiteY8" fmla="*/ 1964258 h 2133600"/>
              <a:gd name="connsiteX9" fmla="*/ 0 w 2159000"/>
              <a:gd name="connsiteY9" fmla="*/ 194742 h 2133600"/>
              <a:gd name="connsiteX10" fmla="*/ 194742 w 2159000"/>
              <a:gd name="connsiteY10" fmla="*/ 0 h 2133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2159000" h="2133600">
                <a:moveTo>
                  <a:pt x="194742" y="0"/>
                </a:moveTo>
                <a:lnTo>
                  <a:pt x="1964258" y="0"/>
                </a:lnTo>
                <a:cubicBezTo>
                  <a:pt x="2071811" y="0"/>
                  <a:pt x="2159000" y="87189"/>
                  <a:pt x="2159000" y="194742"/>
                </a:cubicBezTo>
                <a:lnTo>
                  <a:pt x="2159000" y="1964258"/>
                </a:lnTo>
                <a:cubicBezTo>
                  <a:pt x="2159000" y="2018035"/>
                  <a:pt x="2137203" y="2066720"/>
                  <a:pt x="2101961" y="2101961"/>
                </a:cubicBezTo>
                <a:lnTo>
                  <a:pt x="2055035" y="2133600"/>
                </a:lnTo>
                <a:lnTo>
                  <a:pt x="103965" y="2133600"/>
                </a:lnTo>
                <a:lnTo>
                  <a:pt x="57039" y="2101961"/>
                </a:lnTo>
                <a:cubicBezTo>
                  <a:pt x="21797" y="2066720"/>
                  <a:pt x="0" y="2018035"/>
                  <a:pt x="0" y="1964258"/>
                </a:cubicBezTo>
                <a:lnTo>
                  <a:pt x="0" y="194742"/>
                </a:lnTo>
                <a:cubicBezTo>
                  <a:pt x="0" y="87189"/>
                  <a:pt x="87189" y="0"/>
                  <a:pt x="194742" y="0"/>
                </a:cubicBezTo>
                <a:close/>
              </a:path>
            </a:pathLst>
          </a:custGeom>
        </p:spPr>
      </p:pic>
      <p:sp>
        <p:nvSpPr>
          <p:cNvPr id="38" name="文本框 37"/>
          <p:cNvSpPr txBox="1"/>
          <p:nvPr/>
        </p:nvSpPr>
        <p:spPr>
          <a:xfrm>
            <a:off x="1076325" y="3228975"/>
            <a:ext cx="714375" cy="369332"/>
          </a:xfrm>
          <a:prstGeom prst="rect">
            <a:avLst/>
          </a:prstGeom>
          <a:noFill/>
        </p:spPr>
        <p:txBody>
          <a:bodyPr wrap="square" rtlCol="0">
            <a:spAutoFit/>
          </a:bodyPr>
          <a:lstStyle/>
          <a:p>
            <a:pPr algn="dist"/>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教练</a:t>
            </a:r>
          </a:p>
        </p:txBody>
      </p:sp>
      <p:sp>
        <p:nvSpPr>
          <p:cNvPr id="39" name="文本框 38"/>
          <p:cNvSpPr txBox="1"/>
          <p:nvPr/>
        </p:nvSpPr>
        <p:spPr>
          <a:xfrm>
            <a:off x="3129996" y="3228975"/>
            <a:ext cx="714375" cy="369332"/>
          </a:xfrm>
          <a:prstGeom prst="rect">
            <a:avLst/>
          </a:prstGeom>
          <a:noFill/>
        </p:spPr>
        <p:txBody>
          <a:bodyPr wrap="square" rtlCol="0">
            <a:spAutoFit/>
          </a:bodyPr>
          <a:lstStyle/>
          <a:p>
            <a:pPr algn="dist"/>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教练</a:t>
            </a:r>
          </a:p>
        </p:txBody>
      </p:sp>
      <p:sp>
        <p:nvSpPr>
          <p:cNvPr id="40" name="文本框 39"/>
          <p:cNvSpPr txBox="1"/>
          <p:nvPr/>
        </p:nvSpPr>
        <p:spPr>
          <a:xfrm>
            <a:off x="5183667" y="3228975"/>
            <a:ext cx="714375" cy="369332"/>
          </a:xfrm>
          <a:prstGeom prst="rect">
            <a:avLst/>
          </a:prstGeom>
          <a:noFill/>
        </p:spPr>
        <p:txBody>
          <a:bodyPr wrap="square" rtlCol="0">
            <a:spAutoFit/>
          </a:bodyPr>
          <a:lstStyle/>
          <a:p>
            <a:pPr algn="dist"/>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教练</a:t>
            </a:r>
          </a:p>
        </p:txBody>
      </p:sp>
      <p:sp>
        <p:nvSpPr>
          <p:cNvPr id="41" name="文本框 40"/>
          <p:cNvSpPr txBox="1"/>
          <p:nvPr/>
        </p:nvSpPr>
        <p:spPr>
          <a:xfrm>
            <a:off x="7237337" y="3228975"/>
            <a:ext cx="714375" cy="369332"/>
          </a:xfrm>
          <a:prstGeom prst="rect">
            <a:avLst/>
          </a:prstGeom>
          <a:noFill/>
        </p:spPr>
        <p:txBody>
          <a:bodyPr wrap="square" rtlCol="0">
            <a:spAutoFit/>
          </a:bodyPr>
          <a:lstStyle/>
          <a:p>
            <a:pPr algn="dist"/>
            <a:r>
              <a:rPr lang="zh-CN" altLang="en-US" sz="1800" dirty="0">
                <a:solidFill>
                  <a:schemeClr val="tx1">
                    <a:lumMod val="95000"/>
                    <a:lumOff val="5000"/>
                  </a:schemeClr>
                </a:solidFill>
                <a:latin typeface="微软雅黑" panose="020B0503020204020204" pitchFamily="34" charset="-122"/>
                <a:ea typeface="微软雅黑" panose="020B0503020204020204" pitchFamily="34" charset="-122"/>
              </a:rPr>
              <a:t>教练</a:t>
            </a:r>
          </a:p>
        </p:txBody>
      </p:sp>
      <p:sp>
        <p:nvSpPr>
          <p:cNvPr id="42" name="文本框 41"/>
          <p:cNvSpPr txBox="1"/>
          <p:nvPr/>
        </p:nvSpPr>
        <p:spPr>
          <a:xfrm>
            <a:off x="692929" y="3667125"/>
            <a:ext cx="1651812" cy="700192"/>
          </a:xfrm>
          <a:prstGeom prst="rect">
            <a:avLst/>
          </a:prstGeom>
          <a:noFill/>
        </p:spPr>
        <p:txBody>
          <a:bodyPr wrap="square" rtlCol="0">
            <a:spAutoFit/>
          </a:bodyPr>
          <a:lstStyle/>
          <a:p>
            <a:pPr>
              <a:lnSpc>
                <a:spcPct val="130000"/>
              </a:lnSpc>
            </a:pPr>
            <a:r>
              <a:rPr lang="zh-CN" altLang="en-US" sz="1013" dirty="0">
                <a:latin typeface="微软雅黑" panose="020B0503020204020204" pitchFamily="34" charset="-122"/>
                <a:ea typeface="微软雅黑" panose="020B0503020204020204" pitchFamily="34" charset="-122"/>
              </a:rPr>
              <a:t>单击此处添加文字内容单击此处添加文字内容单击此处</a:t>
            </a:r>
          </a:p>
        </p:txBody>
      </p:sp>
      <p:sp>
        <p:nvSpPr>
          <p:cNvPr id="43" name="文本框 42"/>
          <p:cNvSpPr txBox="1"/>
          <p:nvPr/>
        </p:nvSpPr>
        <p:spPr>
          <a:xfrm>
            <a:off x="2734505" y="3667125"/>
            <a:ext cx="1651812" cy="700192"/>
          </a:xfrm>
          <a:prstGeom prst="rect">
            <a:avLst/>
          </a:prstGeom>
          <a:noFill/>
        </p:spPr>
        <p:txBody>
          <a:bodyPr wrap="square" rtlCol="0">
            <a:spAutoFit/>
          </a:bodyPr>
          <a:lstStyle/>
          <a:p>
            <a:pPr>
              <a:lnSpc>
                <a:spcPct val="130000"/>
              </a:lnSpc>
            </a:pPr>
            <a:r>
              <a:rPr lang="zh-CN" altLang="en-US" sz="1013"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单击此处添加文字内容单击此处添加文字内容单击此处</a:t>
            </a:r>
          </a:p>
        </p:txBody>
      </p:sp>
      <p:sp>
        <p:nvSpPr>
          <p:cNvPr id="44" name="文本框 43"/>
          <p:cNvSpPr txBox="1"/>
          <p:nvPr/>
        </p:nvSpPr>
        <p:spPr>
          <a:xfrm>
            <a:off x="4776082" y="3667125"/>
            <a:ext cx="1651812" cy="700192"/>
          </a:xfrm>
          <a:prstGeom prst="rect">
            <a:avLst/>
          </a:prstGeom>
          <a:noFill/>
        </p:spPr>
        <p:txBody>
          <a:bodyPr wrap="square" rtlCol="0">
            <a:spAutoFit/>
          </a:bodyPr>
          <a:lstStyle/>
          <a:p>
            <a:pPr>
              <a:lnSpc>
                <a:spcPct val="130000"/>
              </a:lnSpc>
            </a:pPr>
            <a:r>
              <a:rPr lang="zh-CN" altLang="en-US" sz="1013"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单击此处添加文字内容单击此处添加文字内容单击此处</a:t>
            </a:r>
          </a:p>
        </p:txBody>
      </p:sp>
      <p:sp>
        <p:nvSpPr>
          <p:cNvPr id="45" name="文本框 44"/>
          <p:cNvSpPr txBox="1"/>
          <p:nvPr/>
        </p:nvSpPr>
        <p:spPr>
          <a:xfrm>
            <a:off x="6817659" y="3667125"/>
            <a:ext cx="1651812" cy="700192"/>
          </a:xfrm>
          <a:prstGeom prst="rect">
            <a:avLst/>
          </a:prstGeom>
          <a:noFill/>
        </p:spPr>
        <p:txBody>
          <a:bodyPr wrap="square" rtlCol="0">
            <a:spAutoFit/>
          </a:bodyPr>
          <a:lstStyle/>
          <a:p>
            <a:pPr>
              <a:lnSpc>
                <a:spcPct val="130000"/>
              </a:lnSpc>
            </a:pPr>
            <a:r>
              <a:rPr lang="zh-CN" altLang="en-US" sz="1013" dirty="0">
                <a:solidFill>
                  <a:schemeClr val="tx1">
                    <a:lumMod val="95000"/>
                    <a:lumOff val="5000"/>
                  </a:schemeClr>
                </a:solidFill>
                <a:latin typeface="微软雅黑" panose="020B0503020204020204" pitchFamily="34" charset="-122"/>
                <a:ea typeface="微软雅黑" panose="020B0503020204020204" pitchFamily="34" charset="-122"/>
              </a:rPr>
              <a:t>单击此处添加文字内容单击此处添加文字内容单击此处</a:t>
            </a:r>
          </a:p>
        </p:txBody>
      </p:sp>
    </p:spTree>
    <p:extLst>
      <p:ext uri="{BB962C8B-B14F-4D97-AF65-F5344CB8AC3E}">
        <p14:creationId xmlns:p14="http://schemas.microsoft.com/office/powerpoint/2010/main" val="375634983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500" fill="hold"/>
                                        <p:tgtEl>
                                          <p:spTgt spid="23"/>
                                        </p:tgtEl>
                                        <p:attrNameLst>
                                          <p:attrName>ppt_x</p:attrName>
                                        </p:attrNameLst>
                                      </p:cBhvr>
                                      <p:tavLst>
                                        <p:tav tm="0">
                                          <p:val>
                                            <p:strVal val="#ppt_x"/>
                                          </p:val>
                                        </p:tav>
                                        <p:tav tm="100000">
                                          <p:val>
                                            <p:strVal val="#ppt_x"/>
                                          </p:val>
                                        </p:tav>
                                      </p:tavLst>
                                    </p:anim>
                                    <p:anim calcmode="lin" valueType="num">
                                      <p:cBhvr additive="base">
                                        <p:cTn id="8" dur="500" fill="hold"/>
                                        <p:tgtEl>
                                          <p:spTgt spid="23"/>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ppt_x"/>
                                          </p:val>
                                        </p:tav>
                                        <p:tav tm="100000">
                                          <p:val>
                                            <p:strVal val="#ppt_x"/>
                                          </p:val>
                                        </p:tav>
                                      </p:tavLst>
                                    </p:anim>
                                    <p:anim calcmode="lin" valueType="num">
                                      <p:cBhvr additive="base">
                                        <p:cTn id="13" dur="500" fill="hold"/>
                                        <p:tgtEl>
                                          <p:spTgt spid="22"/>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additive="base">
                                        <p:cTn id="17" dur="500" fill="hold"/>
                                        <p:tgtEl>
                                          <p:spTgt spid="21"/>
                                        </p:tgtEl>
                                        <p:attrNameLst>
                                          <p:attrName>ppt_x</p:attrName>
                                        </p:attrNameLst>
                                      </p:cBhvr>
                                      <p:tavLst>
                                        <p:tav tm="0">
                                          <p:val>
                                            <p:strVal val="#ppt_x"/>
                                          </p:val>
                                        </p:tav>
                                        <p:tav tm="100000">
                                          <p:val>
                                            <p:strVal val="#ppt_x"/>
                                          </p:val>
                                        </p:tav>
                                      </p:tavLst>
                                    </p:anim>
                                    <p:anim calcmode="lin" valueType="num">
                                      <p:cBhvr additive="base">
                                        <p:cTn id="18" dur="500" fill="hold"/>
                                        <p:tgtEl>
                                          <p:spTgt spid="2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20"/>
                                        </p:tgtEl>
                                        <p:attrNameLst>
                                          <p:attrName>style.visibility</p:attrName>
                                        </p:attrNameLst>
                                      </p:cBhvr>
                                      <p:to>
                                        <p:strVal val="visible"/>
                                      </p:to>
                                    </p:set>
                                    <p:anim calcmode="lin" valueType="num">
                                      <p:cBhvr additive="base">
                                        <p:cTn id="22" dur="500" fill="hold"/>
                                        <p:tgtEl>
                                          <p:spTgt spid="20"/>
                                        </p:tgtEl>
                                        <p:attrNameLst>
                                          <p:attrName>ppt_x</p:attrName>
                                        </p:attrNameLst>
                                      </p:cBhvr>
                                      <p:tavLst>
                                        <p:tav tm="0">
                                          <p:val>
                                            <p:strVal val="#ppt_x"/>
                                          </p:val>
                                        </p:tav>
                                        <p:tav tm="100000">
                                          <p:val>
                                            <p:strVal val="#ppt_x"/>
                                          </p:val>
                                        </p:tav>
                                      </p:tavLst>
                                    </p:anim>
                                    <p:anim calcmode="lin" valueType="num">
                                      <p:cBhvr additive="base">
                                        <p:cTn id="23" dur="500" fill="hold"/>
                                        <p:tgtEl>
                                          <p:spTgt spid="2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40"/>
                                        </p:tgtEl>
                                        <p:attrNameLst>
                                          <p:attrName>style.visibility</p:attrName>
                                        </p:attrNameLst>
                                      </p:cBhvr>
                                      <p:to>
                                        <p:strVal val="visible"/>
                                      </p:to>
                                    </p:set>
                                    <p:animEffect transition="in" filter="fade">
                                      <p:cBhvr>
                                        <p:cTn id="35" dur="500"/>
                                        <p:tgtEl>
                                          <p:spTgt spid="40"/>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1"/>
                                        </p:tgtEl>
                                        <p:attrNameLst>
                                          <p:attrName>style.visibility</p:attrName>
                                        </p:attrNameLst>
                                      </p:cBhvr>
                                      <p:to>
                                        <p:strVal val="visible"/>
                                      </p:to>
                                    </p:set>
                                    <p:animEffect transition="in" filter="fade">
                                      <p:cBhvr>
                                        <p:cTn id="39" dur="500"/>
                                        <p:tgtEl>
                                          <p:spTgt spid="41"/>
                                        </p:tgtEl>
                                      </p:cBhvr>
                                    </p:animEffect>
                                  </p:childTnLst>
                                </p:cTn>
                              </p:par>
                            </p:childTnLst>
                          </p:cTn>
                        </p:par>
                        <p:par>
                          <p:cTn id="40" fill="hold">
                            <p:stCondLst>
                              <p:cond delay="4000"/>
                            </p:stCondLst>
                            <p:childTnLst>
                              <p:par>
                                <p:cTn id="41" presetID="2" presetClass="entr" presetSubtype="4" fill="hold" grpId="0" nodeType="afterEffect">
                                  <p:stCondLst>
                                    <p:cond delay="0"/>
                                  </p:stCondLst>
                                  <p:childTnLst>
                                    <p:set>
                                      <p:cBhvr>
                                        <p:cTn id="42" dur="1" fill="hold">
                                          <p:stCondLst>
                                            <p:cond delay="0"/>
                                          </p:stCondLst>
                                        </p:cTn>
                                        <p:tgtEl>
                                          <p:spTgt spid="42"/>
                                        </p:tgtEl>
                                        <p:attrNameLst>
                                          <p:attrName>style.visibility</p:attrName>
                                        </p:attrNameLst>
                                      </p:cBhvr>
                                      <p:to>
                                        <p:strVal val="visible"/>
                                      </p:to>
                                    </p:set>
                                    <p:anim calcmode="lin" valueType="num">
                                      <p:cBhvr additive="base">
                                        <p:cTn id="43" dur="500" fill="hold"/>
                                        <p:tgtEl>
                                          <p:spTgt spid="42"/>
                                        </p:tgtEl>
                                        <p:attrNameLst>
                                          <p:attrName>ppt_x</p:attrName>
                                        </p:attrNameLst>
                                      </p:cBhvr>
                                      <p:tavLst>
                                        <p:tav tm="0">
                                          <p:val>
                                            <p:strVal val="#ppt_x"/>
                                          </p:val>
                                        </p:tav>
                                        <p:tav tm="100000">
                                          <p:val>
                                            <p:strVal val="#ppt_x"/>
                                          </p:val>
                                        </p:tav>
                                      </p:tavLst>
                                    </p:anim>
                                    <p:anim calcmode="lin" valueType="num">
                                      <p:cBhvr additive="base">
                                        <p:cTn id="44" dur="500" fill="hold"/>
                                        <p:tgtEl>
                                          <p:spTgt spid="42"/>
                                        </p:tgtEl>
                                        <p:attrNameLst>
                                          <p:attrName>ppt_y</p:attrName>
                                        </p:attrNameLst>
                                      </p:cBhvr>
                                      <p:tavLst>
                                        <p:tav tm="0">
                                          <p:val>
                                            <p:strVal val="1+#ppt_h/2"/>
                                          </p:val>
                                        </p:tav>
                                        <p:tav tm="100000">
                                          <p:val>
                                            <p:strVal val="#ppt_y"/>
                                          </p:val>
                                        </p:tav>
                                      </p:tavLst>
                                    </p:anim>
                                  </p:childTnLst>
                                </p:cTn>
                              </p:par>
                            </p:childTnLst>
                          </p:cTn>
                        </p:par>
                        <p:par>
                          <p:cTn id="45" fill="hold">
                            <p:stCondLst>
                              <p:cond delay="4500"/>
                            </p:stCondLst>
                            <p:childTnLst>
                              <p:par>
                                <p:cTn id="46" presetID="2" presetClass="entr" presetSubtype="4" fill="hold" grpId="0" nodeType="afterEffect">
                                  <p:stCondLst>
                                    <p:cond delay="0"/>
                                  </p:stCondLst>
                                  <p:childTnLst>
                                    <p:set>
                                      <p:cBhvr>
                                        <p:cTn id="47" dur="1" fill="hold">
                                          <p:stCondLst>
                                            <p:cond delay="0"/>
                                          </p:stCondLst>
                                        </p:cTn>
                                        <p:tgtEl>
                                          <p:spTgt spid="43"/>
                                        </p:tgtEl>
                                        <p:attrNameLst>
                                          <p:attrName>style.visibility</p:attrName>
                                        </p:attrNameLst>
                                      </p:cBhvr>
                                      <p:to>
                                        <p:strVal val="visible"/>
                                      </p:to>
                                    </p:set>
                                    <p:anim calcmode="lin" valueType="num">
                                      <p:cBhvr additive="base">
                                        <p:cTn id="48" dur="500" fill="hold"/>
                                        <p:tgtEl>
                                          <p:spTgt spid="43"/>
                                        </p:tgtEl>
                                        <p:attrNameLst>
                                          <p:attrName>ppt_x</p:attrName>
                                        </p:attrNameLst>
                                      </p:cBhvr>
                                      <p:tavLst>
                                        <p:tav tm="0">
                                          <p:val>
                                            <p:strVal val="#ppt_x"/>
                                          </p:val>
                                        </p:tav>
                                        <p:tav tm="100000">
                                          <p:val>
                                            <p:strVal val="#ppt_x"/>
                                          </p:val>
                                        </p:tav>
                                      </p:tavLst>
                                    </p:anim>
                                    <p:anim calcmode="lin" valueType="num">
                                      <p:cBhvr additive="base">
                                        <p:cTn id="49" dur="500" fill="hold"/>
                                        <p:tgtEl>
                                          <p:spTgt spid="43"/>
                                        </p:tgtEl>
                                        <p:attrNameLst>
                                          <p:attrName>ppt_y</p:attrName>
                                        </p:attrNameLst>
                                      </p:cBhvr>
                                      <p:tavLst>
                                        <p:tav tm="0">
                                          <p:val>
                                            <p:strVal val="1+#ppt_h/2"/>
                                          </p:val>
                                        </p:tav>
                                        <p:tav tm="100000">
                                          <p:val>
                                            <p:strVal val="#ppt_y"/>
                                          </p:val>
                                        </p:tav>
                                      </p:tavLst>
                                    </p:anim>
                                  </p:childTnLst>
                                </p:cTn>
                              </p:par>
                            </p:childTnLst>
                          </p:cTn>
                        </p:par>
                        <p:par>
                          <p:cTn id="50" fill="hold">
                            <p:stCondLst>
                              <p:cond delay="5000"/>
                            </p:stCondLst>
                            <p:childTnLst>
                              <p:par>
                                <p:cTn id="51" presetID="2" presetClass="entr" presetSubtype="4" fill="hold" grpId="0"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additive="base">
                                        <p:cTn id="53" dur="500" fill="hold"/>
                                        <p:tgtEl>
                                          <p:spTgt spid="44"/>
                                        </p:tgtEl>
                                        <p:attrNameLst>
                                          <p:attrName>ppt_x</p:attrName>
                                        </p:attrNameLst>
                                      </p:cBhvr>
                                      <p:tavLst>
                                        <p:tav tm="0">
                                          <p:val>
                                            <p:strVal val="#ppt_x"/>
                                          </p:val>
                                        </p:tav>
                                        <p:tav tm="100000">
                                          <p:val>
                                            <p:strVal val="#ppt_x"/>
                                          </p:val>
                                        </p:tav>
                                      </p:tavLst>
                                    </p:anim>
                                    <p:anim calcmode="lin" valueType="num">
                                      <p:cBhvr additive="base">
                                        <p:cTn id="54" dur="500" fill="hold"/>
                                        <p:tgtEl>
                                          <p:spTgt spid="44"/>
                                        </p:tgtEl>
                                        <p:attrNameLst>
                                          <p:attrName>ppt_y</p:attrName>
                                        </p:attrNameLst>
                                      </p:cBhvr>
                                      <p:tavLst>
                                        <p:tav tm="0">
                                          <p:val>
                                            <p:strVal val="1+#ppt_h/2"/>
                                          </p:val>
                                        </p:tav>
                                        <p:tav tm="100000">
                                          <p:val>
                                            <p:strVal val="#ppt_y"/>
                                          </p:val>
                                        </p:tav>
                                      </p:tavLst>
                                    </p:anim>
                                  </p:childTnLst>
                                </p:cTn>
                              </p:par>
                            </p:childTnLst>
                          </p:cTn>
                        </p:par>
                        <p:par>
                          <p:cTn id="55" fill="hold">
                            <p:stCondLst>
                              <p:cond delay="5500"/>
                            </p:stCondLst>
                            <p:childTnLst>
                              <p:par>
                                <p:cTn id="56" presetID="2" presetClass="entr" presetSubtype="4" fill="hold" grpId="0" nodeType="afterEffect">
                                  <p:stCondLst>
                                    <p:cond delay="0"/>
                                  </p:stCondLst>
                                  <p:childTnLst>
                                    <p:set>
                                      <p:cBhvr>
                                        <p:cTn id="57" dur="1" fill="hold">
                                          <p:stCondLst>
                                            <p:cond delay="0"/>
                                          </p:stCondLst>
                                        </p:cTn>
                                        <p:tgtEl>
                                          <p:spTgt spid="45"/>
                                        </p:tgtEl>
                                        <p:attrNameLst>
                                          <p:attrName>style.visibility</p:attrName>
                                        </p:attrNameLst>
                                      </p:cBhvr>
                                      <p:to>
                                        <p:strVal val="visible"/>
                                      </p:to>
                                    </p:set>
                                    <p:anim calcmode="lin" valueType="num">
                                      <p:cBhvr additive="base">
                                        <p:cTn id="58" dur="500" fill="hold"/>
                                        <p:tgtEl>
                                          <p:spTgt spid="45"/>
                                        </p:tgtEl>
                                        <p:attrNameLst>
                                          <p:attrName>ppt_x</p:attrName>
                                        </p:attrNameLst>
                                      </p:cBhvr>
                                      <p:tavLst>
                                        <p:tav tm="0">
                                          <p:val>
                                            <p:strVal val="#ppt_x"/>
                                          </p:val>
                                        </p:tav>
                                        <p:tav tm="100000">
                                          <p:val>
                                            <p:strVal val="#ppt_x"/>
                                          </p:val>
                                        </p:tav>
                                      </p:tavLst>
                                    </p:anim>
                                    <p:anim calcmode="lin" valueType="num">
                                      <p:cBhvr additive="base">
                                        <p:cTn id="59" dur="500" fill="hold"/>
                                        <p:tgtEl>
                                          <p:spTgt spid="4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39" grpId="0"/>
      <p:bldP spid="40" grpId="0"/>
      <p:bldP spid="41" grpId="0"/>
      <p:bldP spid="42" grpId="0"/>
      <p:bldP spid="43" grpId="0"/>
      <p:bldP spid="44"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736997" y="1043496"/>
            <a:ext cx="2202672" cy="1609470"/>
            <a:chOff x="736997" y="1043496"/>
            <a:chExt cx="2202672" cy="1609470"/>
          </a:xfrm>
        </p:grpSpPr>
        <p:pic>
          <p:nvPicPr>
            <p:cNvPr id="5" name="图片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36998" y="1043496"/>
              <a:ext cx="2202671" cy="1469182"/>
            </a:xfrm>
            <a:prstGeom prst="rect">
              <a:avLst/>
            </a:prstGeom>
          </p:spPr>
        </p:pic>
        <p:sp>
          <p:nvSpPr>
            <p:cNvPr id="12" name="矩形 11"/>
            <p:cNvSpPr/>
            <p:nvPr/>
          </p:nvSpPr>
          <p:spPr>
            <a:xfrm>
              <a:off x="736997" y="2372389"/>
              <a:ext cx="2202671" cy="280577"/>
            </a:xfrm>
            <a:prstGeom prst="rect">
              <a:avLst/>
            </a:prstGeom>
            <a:solidFill>
              <a:srgbClr val="91608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3" name="矩形 12"/>
            <p:cNvSpPr/>
            <p:nvPr/>
          </p:nvSpPr>
          <p:spPr>
            <a:xfrm>
              <a:off x="1249710" y="2374179"/>
              <a:ext cx="963725" cy="248209"/>
            </a:xfrm>
            <a:prstGeom prst="rect">
              <a:avLst/>
            </a:prstGeom>
          </p:spPr>
          <p:txBody>
            <a:bodyPr wrap="none">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添加文字内容</a:t>
              </a:r>
              <a:endParaRPr lang="zh-CN" altLang="en-US" sz="1013" dirty="0">
                <a:solidFill>
                  <a:schemeClr val="bg1"/>
                </a:solidFill>
              </a:endParaRPr>
            </a:p>
          </p:txBody>
        </p:sp>
      </p:grpSp>
      <p:grpSp>
        <p:nvGrpSpPr>
          <p:cNvPr id="7" name="组合 6"/>
          <p:cNvGrpSpPr/>
          <p:nvPr/>
        </p:nvGrpSpPr>
        <p:grpSpPr>
          <a:xfrm>
            <a:off x="3468644" y="1043007"/>
            <a:ext cx="2206713" cy="1609959"/>
            <a:chOff x="3468644" y="1043007"/>
            <a:chExt cx="2206713" cy="1609959"/>
          </a:xfrm>
        </p:grpSpPr>
        <p:pic>
          <p:nvPicPr>
            <p:cNvPr id="11" name="图片 10"/>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468644" y="1043007"/>
              <a:ext cx="2206713" cy="1469671"/>
            </a:xfrm>
            <a:prstGeom prst="rect">
              <a:avLst/>
            </a:prstGeom>
          </p:spPr>
        </p:pic>
        <p:sp>
          <p:nvSpPr>
            <p:cNvPr id="14" name="矩形 13"/>
            <p:cNvSpPr/>
            <p:nvPr/>
          </p:nvSpPr>
          <p:spPr>
            <a:xfrm>
              <a:off x="3470665" y="2372389"/>
              <a:ext cx="2202671" cy="280577"/>
            </a:xfrm>
            <a:prstGeom prst="rect">
              <a:avLst/>
            </a:prstGeom>
            <a:solidFill>
              <a:srgbClr val="967B8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5" name="矩形 14"/>
            <p:cNvSpPr/>
            <p:nvPr/>
          </p:nvSpPr>
          <p:spPr>
            <a:xfrm>
              <a:off x="3983377" y="2374179"/>
              <a:ext cx="963725" cy="248209"/>
            </a:xfrm>
            <a:prstGeom prst="rect">
              <a:avLst/>
            </a:prstGeom>
          </p:spPr>
          <p:txBody>
            <a:bodyPr wrap="none">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添加文字内容</a:t>
              </a:r>
              <a:endParaRPr lang="zh-CN" altLang="en-US" sz="1013" dirty="0">
                <a:solidFill>
                  <a:schemeClr val="bg1"/>
                </a:solidFill>
              </a:endParaRPr>
            </a:p>
          </p:txBody>
        </p:sp>
      </p:grpSp>
      <p:grpSp>
        <p:nvGrpSpPr>
          <p:cNvPr id="18" name="组合 17"/>
          <p:cNvGrpSpPr/>
          <p:nvPr/>
        </p:nvGrpSpPr>
        <p:grpSpPr>
          <a:xfrm>
            <a:off x="6204333" y="1043496"/>
            <a:ext cx="2202671" cy="1609470"/>
            <a:chOff x="6204333" y="1043496"/>
            <a:chExt cx="2202671" cy="1609470"/>
          </a:xfrm>
        </p:grpSpPr>
        <p:pic>
          <p:nvPicPr>
            <p:cNvPr id="10" name="图片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204333" y="1043496"/>
              <a:ext cx="2202671" cy="1469182"/>
            </a:xfrm>
            <a:prstGeom prst="rect">
              <a:avLst/>
            </a:prstGeom>
          </p:spPr>
        </p:pic>
        <p:sp>
          <p:nvSpPr>
            <p:cNvPr id="16" name="矩形 15"/>
            <p:cNvSpPr/>
            <p:nvPr/>
          </p:nvSpPr>
          <p:spPr>
            <a:xfrm>
              <a:off x="6204333" y="2372389"/>
              <a:ext cx="2202671" cy="280577"/>
            </a:xfrm>
            <a:prstGeom prst="rect">
              <a:avLst/>
            </a:prstGeom>
            <a:solidFill>
              <a:srgbClr val="BD9E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17" name="矩形 16"/>
            <p:cNvSpPr/>
            <p:nvPr/>
          </p:nvSpPr>
          <p:spPr>
            <a:xfrm>
              <a:off x="6717045" y="2374179"/>
              <a:ext cx="963725" cy="248209"/>
            </a:xfrm>
            <a:prstGeom prst="rect">
              <a:avLst/>
            </a:prstGeom>
          </p:spPr>
          <p:txBody>
            <a:bodyPr wrap="none">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添加文字内容</a:t>
              </a:r>
              <a:endParaRPr lang="zh-CN" altLang="en-US" sz="1013" dirty="0">
                <a:solidFill>
                  <a:schemeClr val="bg1"/>
                </a:solidFill>
              </a:endParaRPr>
            </a:p>
          </p:txBody>
        </p:sp>
      </p:grpSp>
      <p:grpSp>
        <p:nvGrpSpPr>
          <p:cNvPr id="30" name="组合 29"/>
          <p:cNvGrpSpPr/>
          <p:nvPr/>
        </p:nvGrpSpPr>
        <p:grpSpPr>
          <a:xfrm>
            <a:off x="736997" y="2869456"/>
            <a:ext cx="2202672" cy="1588499"/>
            <a:chOff x="736997" y="2869456"/>
            <a:chExt cx="2202672" cy="1588499"/>
          </a:xfrm>
        </p:grpSpPr>
        <p:pic>
          <p:nvPicPr>
            <p:cNvPr id="6" name="图片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36998" y="2869456"/>
              <a:ext cx="2202671" cy="1469182"/>
            </a:xfrm>
            <a:prstGeom prst="rect">
              <a:avLst/>
            </a:prstGeom>
          </p:spPr>
        </p:pic>
        <p:sp>
          <p:nvSpPr>
            <p:cNvPr id="21" name="矩形 20"/>
            <p:cNvSpPr/>
            <p:nvPr/>
          </p:nvSpPr>
          <p:spPr>
            <a:xfrm>
              <a:off x="736997" y="4177378"/>
              <a:ext cx="2202671" cy="280577"/>
            </a:xfrm>
            <a:prstGeom prst="rect">
              <a:avLst/>
            </a:prstGeom>
            <a:solidFill>
              <a:srgbClr val="F7CF5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2" name="矩形 21"/>
            <p:cNvSpPr/>
            <p:nvPr/>
          </p:nvSpPr>
          <p:spPr>
            <a:xfrm>
              <a:off x="1249710" y="4179168"/>
              <a:ext cx="963725" cy="248209"/>
            </a:xfrm>
            <a:prstGeom prst="rect">
              <a:avLst/>
            </a:prstGeom>
          </p:spPr>
          <p:txBody>
            <a:bodyPr wrap="none">
              <a:spAutoFit/>
            </a:bodyPr>
            <a:lstStyle/>
            <a:p>
              <a:r>
                <a:rPr lang="zh-CN" altLang="en-US" sz="1013" dirty="0">
                  <a:solidFill>
                    <a:schemeClr val="tx1">
                      <a:lumMod val="65000"/>
                      <a:lumOff val="35000"/>
                    </a:schemeClr>
                  </a:solidFill>
                  <a:latin typeface="微软雅黑" panose="020B0503020204020204" pitchFamily="34" charset="-122"/>
                  <a:ea typeface="微软雅黑" panose="020B0503020204020204" pitchFamily="34" charset="-122"/>
                </a:rPr>
                <a:t>添加文字内容</a:t>
              </a:r>
              <a:endParaRPr lang="zh-CN" altLang="en-US" sz="1013" dirty="0">
                <a:solidFill>
                  <a:schemeClr val="tx1">
                    <a:lumMod val="65000"/>
                    <a:lumOff val="35000"/>
                  </a:schemeClr>
                </a:solidFill>
              </a:endParaRPr>
            </a:p>
          </p:txBody>
        </p:sp>
      </p:grpSp>
      <p:grpSp>
        <p:nvGrpSpPr>
          <p:cNvPr id="20" name="组合 19"/>
          <p:cNvGrpSpPr/>
          <p:nvPr/>
        </p:nvGrpSpPr>
        <p:grpSpPr>
          <a:xfrm>
            <a:off x="3457575" y="2869455"/>
            <a:ext cx="2214150" cy="1588500"/>
            <a:chOff x="3457575" y="2869455"/>
            <a:chExt cx="2214150" cy="1588500"/>
          </a:xfrm>
        </p:grpSpPr>
        <p:pic>
          <p:nvPicPr>
            <p:cNvPr id="9" name="图片 8"/>
            <p:cNvPicPr>
              <a:picLocks noChangeAspect="1"/>
            </p:cNvPicPr>
            <p:nvPr/>
          </p:nvPicPr>
          <p:blipFill rotWithShape="1">
            <a:blip r:embed="rId6" cstate="print">
              <a:extLst>
                <a:ext uri="{28A0092B-C50C-407E-A947-70E740481C1C}">
                  <a14:useLocalDpi xmlns:a14="http://schemas.microsoft.com/office/drawing/2010/main" val="0"/>
                </a:ext>
              </a:extLst>
            </a:blip>
            <a:srcRect l="5210" r="8594"/>
            <a:stretch/>
          </p:blipFill>
          <p:spPr>
            <a:xfrm>
              <a:off x="3465481" y="2869455"/>
              <a:ext cx="2206244" cy="1469182"/>
            </a:xfrm>
            <a:prstGeom prst="rect">
              <a:avLst/>
            </a:prstGeom>
          </p:spPr>
        </p:pic>
        <p:sp>
          <p:nvSpPr>
            <p:cNvPr id="23" name="矩形 22"/>
            <p:cNvSpPr/>
            <p:nvPr/>
          </p:nvSpPr>
          <p:spPr>
            <a:xfrm>
              <a:off x="3457575" y="4177378"/>
              <a:ext cx="2209800" cy="280577"/>
            </a:xfrm>
            <a:prstGeom prst="rect">
              <a:avLst/>
            </a:prstGeom>
            <a:solidFill>
              <a:srgbClr val="F7C42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4" name="矩形 23"/>
            <p:cNvSpPr/>
            <p:nvPr/>
          </p:nvSpPr>
          <p:spPr>
            <a:xfrm>
              <a:off x="3985341" y="4179168"/>
              <a:ext cx="963725" cy="248209"/>
            </a:xfrm>
            <a:prstGeom prst="rect">
              <a:avLst/>
            </a:prstGeom>
          </p:spPr>
          <p:txBody>
            <a:bodyPr wrap="none">
              <a:spAutoFit/>
            </a:bodyPr>
            <a:lstStyle/>
            <a:p>
              <a:r>
                <a:rPr lang="zh-CN" altLang="en-US" sz="1013" dirty="0">
                  <a:solidFill>
                    <a:schemeClr val="tx1">
                      <a:lumMod val="65000"/>
                      <a:lumOff val="35000"/>
                    </a:schemeClr>
                  </a:solidFill>
                  <a:latin typeface="微软雅黑" panose="020B0503020204020204" pitchFamily="34" charset="-122"/>
                  <a:ea typeface="微软雅黑" panose="020B0503020204020204" pitchFamily="34" charset="-122"/>
                </a:rPr>
                <a:t>添加文字内容</a:t>
              </a:r>
              <a:endParaRPr lang="zh-CN" altLang="en-US" sz="1013" dirty="0">
                <a:solidFill>
                  <a:schemeClr val="tx1">
                    <a:lumMod val="65000"/>
                    <a:lumOff val="35000"/>
                  </a:schemeClr>
                </a:solidFill>
              </a:endParaRPr>
            </a:p>
          </p:txBody>
        </p:sp>
      </p:grpSp>
      <p:grpSp>
        <p:nvGrpSpPr>
          <p:cNvPr id="19" name="组合 18"/>
          <p:cNvGrpSpPr/>
          <p:nvPr/>
        </p:nvGrpSpPr>
        <p:grpSpPr>
          <a:xfrm>
            <a:off x="6197538" y="2869455"/>
            <a:ext cx="2205979" cy="1588500"/>
            <a:chOff x="6197538" y="2869455"/>
            <a:chExt cx="2205979" cy="1588500"/>
          </a:xfrm>
        </p:grpSpPr>
        <p:pic>
          <p:nvPicPr>
            <p:cNvPr id="8" name="图片 7"/>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197539" y="2869455"/>
              <a:ext cx="2205978" cy="1469182"/>
            </a:xfrm>
            <a:prstGeom prst="rect">
              <a:avLst/>
            </a:prstGeom>
          </p:spPr>
        </p:pic>
        <p:sp>
          <p:nvSpPr>
            <p:cNvPr id="25" name="矩形 24"/>
            <p:cNvSpPr/>
            <p:nvPr/>
          </p:nvSpPr>
          <p:spPr>
            <a:xfrm>
              <a:off x="6197538" y="4177378"/>
              <a:ext cx="2202671" cy="280577"/>
            </a:xfrm>
            <a:prstGeom prst="rect">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13"/>
            </a:p>
          </p:txBody>
        </p:sp>
        <p:sp>
          <p:nvSpPr>
            <p:cNvPr id="26" name="矩形 25"/>
            <p:cNvSpPr/>
            <p:nvPr/>
          </p:nvSpPr>
          <p:spPr>
            <a:xfrm>
              <a:off x="6710250" y="4179168"/>
              <a:ext cx="963725" cy="248209"/>
            </a:xfrm>
            <a:prstGeom prst="rect">
              <a:avLst/>
            </a:prstGeom>
          </p:spPr>
          <p:txBody>
            <a:bodyPr wrap="none">
              <a:spAutoFit/>
            </a:bodyPr>
            <a:lstStyle/>
            <a:p>
              <a:r>
                <a:rPr lang="zh-CN" altLang="en-US" sz="1013" dirty="0">
                  <a:solidFill>
                    <a:schemeClr val="bg1"/>
                  </a:solidFill>
                  <a:latin typeface="微软雅黑" panose="020B0503020204020204" pitchFamily="34" charset="-122"/>
                  <a:ea typeface="微软雅黑" panose="020B0503020204020204" pitchFamily="34" charset="-122"/>
                </a:rPr>
                <a:t>添加文字内容</a:t>
              </a:r>
              <a:endParaRPr lang="zh-CN" altLang="en-US" sz="1013" dirty="0">
                <a:solidFill>
                  <a:schemeClr val="bg1"/>
                </a:solidFill>
              </a:endParaRPr>
            </a:p>
          </p:txBody>
        </p:sp>
      </p:grpSp>
    </p:spTree>
    <p:extLst>
      <p:ext uri="{BB962C8B-B14F-4D97-AF65-F5344CB8AC3E}">
        <p14:creationId xmlns:p14="http://schemas.microsoft.com/office/powerpoint/2010/main" val="2430622800"/>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17" presetClass="entr" presetSubtype="10"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17" presetClass="entr" presetSubtype="10" fill="hold" nodeType="afterEffect">
                                  <p:stCondLst>
                                    <p:cond delay="0"/>
                                  </p:stCondLst>
                                  <p:childTnLst>
                                    <p:set>
                                      <p:cBhvr>
                                        <p:cTn id="16" dur="1" fill="hold">
                                          <p:stCondLst>
                                            <p:cond delay="0"/>
                                          </p:stCondLst>
                                        </p:cTn>
                                        <p:tgtEl>
                                          <p:spTgt spid="18"/>
                                        </p:tgtEl>
                                        <p:attrNameLst>
                                          <p:attrName>style.visibility</p:attrName>
                                        </p:attrNameLst>
                                      </p:cBhvr>
                                      <p:to>
                                        <p:strVal val="visible"/>
                                      </p:to>
                                    </p:set>
                                    <p:anim calcmode="lin" valueType="num">
                                      <p:cBhvr>
                                        <p:cTn id="17" dur="500" fill="hold"/>
                                        <p:tgtEl>
                                          <p:spTgt spid="18"/>
                                        </p:tgtEl>
                                        <p:attrNameLst>
                                          <p:attrName>ppt_w</p:attrName>
                                        </p:attrNameLst>
                                      </p:cBhvr>
                                      <p:tavLst>
                                        <p:tav tm="0">
                                          <p:val>
                                            <p:fltVal val="0"/>
                                          </p:val>
                                        </p:tav>
                                        <p:tav tm="100000">
                                          <p:val>
                                            <p:strVal val="#ppt_w"/>
                                          </p:val>
                                        </p:tav>
                                      </p:tavLst>
                                    </p:anim>
                                    <p:anim calcmode="lin" valueType="num">
                                      <p:cBhvr>
                                        <p:cTn id="18" dur="500" fill="hold"/>
                                        <p:tgtEl>
                                          <p:spTgt spid="18"/>
                                        </p:tgtEl>
                                        <p:attrNameLst>
                                          <p:attrName>ppt_h</p:attrName>
                                        </p:attrNameLst>
                                      </p:cBhvr>
                                      <p:tavLst>
                                        <p:tav tm="0">
                                          <p:val>
                                            <p:strVal val="#ppt_h"/>
                                          </p:val>
                                        </p:tav>
                                        <p:tav tm="100000">
                                          <p:val>
                                            <p:strVal val="#ppt_h"/>
                                          </p:val>
                                        </p:tav>
                                      </p:tavLst>
                                    </p:anim>
                                  </p:childTnLst>
                                </p:cTn>
                              </p:par>
                            </p:childTnLst>
                          </p:cTn>
                        </p:par>
                        <p:par>
                          <p:cTn id="19" fill="hold">
                            <p:stCondLst>
                              <p:cond delay="1500"/>
                            </p:stCondLst>
                            <p:childTnLst>
                              <p:par>
                                <p:cTn id="20" presetID="17" presetClass="entr" presetSubtype="10" fill="hold" nodeType="afterEffect">
                                  <p:stCondLst>
                                    <p:cond delay="0"/>
                                  </p:stCondLst>
                                  <p:childTnLst>
                                    <p:set>
                                      <p:cBhvr>
                                        <p:cTn id="21" dur="1" fill="hold">
                                          <p:stCondLst>
                                            <p:cond delay="0"/>
                                          </p:stCondLst>
                                        </p:cTn>
                                        <p:tgtEl>
                                          <p:spTgt spid="19"/>
                                        </p:tgtEl>
                                        <p:attrNameLst>
                                          <p:attrName>style.visibility</p:attrName>
                                        </p:attrNameLst>
                                      </p:cBhvr>
                                      <p:to>
                                        <p:strVal val="visible"/>
                                      </p:to>
                                    </p:set>
                                    <p:anim calcmode="lin" valueType="num">
                                      <p:cBhvr>
                                        <p:cTn id="22" dur="500" fill="hold"/>
                                        <p:tgtEl>
                                          <p:spTgt spid="19"/>
                                        </p:tgtEl>
                                        <p:attrNameLst>
                                          <p:attrName>ppt_w</p:attrName>
                                        </p:attrNameLst>
                                      </p:cBhvr>
                                      <p:tavLst>
                                        <p:tav tm="0">
                                          <p:val>
                                            <p:fltVal val="0"/>
                                          </p:val>
                                        </p:tav>
                                        <p:tav tm="100000">
                                          <p:val>
                                            <p:strVal val="#ppt_w"/>
                                          </p:val>
                                        </p:tav>
                                      </p:tavLst>
                                    </p:anim>
                                    <p:anim calcmode="lin" valueType="num">
                                      <p:cBhvr>
                                        <p:cTn id="23" dur="500" fill="hold"/>
                                        <p:tgtEl>
                                          <p:spTgt spid="19"/>
                                        </p:tgtEl>
                                        <p:attrNameLst>
                                          <p:attrName>ppt_h</p:attrName>
                                        </p:attrNameLst>
                                      </p:cBhvr>
                                      <p:tavLst>
                                        <p:tav tm="0">
                                          <p:val>
                                            <p:strVal val="#ppt_h"/>
                                          </p:val>
                                        </p:tav>
                                        <p:tav tm="100000">
                                          <p:val>
                                            <p:strVal val="#ppt_h"/>
                                          </p:val>
                                        </p:tav>
                                      </p:tavLst>
                                    </p:anim>
                                  </p:childTnLst>
                                </p:cTn>
                              </p:par>
                            </p:childTnLst>
                          </p:cTn>
                        </p:par>
                        <p:par>
                          <p:cTn id="24" fill="hold">
                            <p:stCondLst>
                              <p:cond delay="2000"/>
                            </p:stCondLst>
                            <p:childTnLst>
                              <p:par>
                                <p:cTn id="25" presetID="17" presetClass="entr" presetSubtype="10"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strVal val="#ppt_h"/>
                                          </p:val>
                                        </p:tav>
                                        <p:tav tm="100000">
                                          <p:val>
                                            <p:strVal val="#ppt_h"/>
                                          </p:val>
                                        </p:tav>
                                      </p:tavLst>
                                    </p:anim>
                                  </p:childTnLst>
                                </p:cTn>
                              </p:par>
                            </p:childTnLst>
                          </p:cTn>
                        </p:par>
                        <p:par>
                          <p:cTn id="29" fill="hold">
                            <p:stCondLst>
                              <p:cond delay="2500"/>
                            </p:stCondLst>
                            <p:childTnLst>
                              <p:par>
                                <p:cTn id="30" presetID="17" presetClass="entr" presetSubtype="10"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p:cTn id="32" dur="500" fill="hold"/>
                                        <p:tgtEl>
                                          <p:spTgt spid="30"/>
                                        </p:tgtEl>
                                        <p:attrNameLst>
                                          <p:attrName>ppt_w</p:attrName>
                                        </p:attrNameLst>
                                      </p:cBhvr>
                                      <p:tavLst>
                                        <p:tav tm="0">
                                          <p:val>
                                            <p:fltVal val="0"/>
                                          </p:val>
                                        </p:tav>
                                        <p:tav tm="100000">
                                          <p:val>
                                            <p:strVal val="#ppt_w"/>
                                          </p:val>
                                        </p:tav>
                                      </p:tavLst>
                                    </p:anim>
                                    <p:anim calcmode="lin" valueType="num">
                                      <p:cBhvr>
                                        <p:cTn id="33" dur="500" fill="hold"/>
                                        <p:tgtEl>
                                          <p:spTgt spid="30"/>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 3"/>
          <p:cNvGrpSpPr/>
          <p:nvPr/>
        </p:nvGrpSpPr>
        <p:grpSpPr>
          <a:xfrm>
            <a:off x="898423" y="914401"/>
            <a:ext cx="7315778" cy="3705270"/>
            <a:chOff x="1197897" y="1362636"/>
            <a:chExt cx="9754370" cy="4940360"/>
          </a:xfrm>
          <a:solidFill>
            <a:schemeClr val="tx2">
              <a:lumMod val="75000"/>
            </a:schemeClr>
          </a:solidFill>
        </p:grpSpPr>
        <p:sp>
          <p:nvSpPr>
            <p:cNvPr id="19" name="矩形 18"/>
            <p:cNvSpPr/>
            <p:nvPr/>
          </p:nvSpPr>
          <p:spPr>
            <a:xfrm>
              <a:off x="4429336" y="1362636"/>
              <a:ext cx="3257176" cy="2470180"/>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17" name="矩形 16"/>
            <p:cNvSpPr/>
            <p:nvPr/>
          </p:nvSpPr>
          <p:spPr>
            <a:xfrm>
              <a:off x="1197897" y="3832816"/>
              <a:ext cx="3257176" cy="2470180"/>
            </a:xfrm>
            <a:prstGeom prst="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18" name="矩形 17"/>
            <p:cNvSpPr/>
            <p:nvPr/>
          </p:nvSpPr>
          <p:spPr>
            <a:xfrm>
              <a:off x="7695091" y="3832816"/>
              <a:ext cx="3257176" cy="2470180"/>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grpSp>
      <p:grpSp>
        <p:nvGrpSpPr>
          <p:cNvPr id="3" name="组 2"/>
          <p:cNvGrpSpPr/>
          <p:nvPr/>
        </p:nvGrpSpPr>
        <p:grpSpPr>
          <a:xfrm>
            <a:off x="891988" y="914401"/>
            <a:ext cx="7315778" cy="3705270"/>
            <a:chOff x="1189318" y="1362636"/>
            <a:chExt cx="9754370" cy="4940360"/>
          </a:xfrm>
        </p:grpSpPr>
        <p:sp>
          <p:nvSpPr>
            <p:cNvPr id="2" name="矩形 1"/>
            <p:cNvSpPr/>
            <p:nvPr/>
          </p:nvSpPr>
          <p:spPr>
            <a:xfrm>
              <a:off x="1189318" y="1362636"/>
              <a:ext cx="3257176" cy="247018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15" name="矩形 14"/>
            <p:cNvSpPr/>
            <p:nvPr/>
          </p:nvSpPr>
          <p:spPr>
            <a:xfrm>
              <a:off x="4437915" y="3832816"/>
              <a:ext cx="3257176" cy="247018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16" name="矩形 15"/>
            <p:cNvSpPr/>
            <p:nvPr/>
          </p:nvSpPr>
          <p:spPr>
            <a:xfrm>
              <a:off x="7686512" y="1362636"/>
              <a:ext cx="3257176" cy="247018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grpSp>
      <p:sp>
        <p:nvSpPr>
          <p:cNvPr id="8" name="文本框 7"/>
          <p:cNvSpPr txBox="1"/>
          <p:nvPr/>
        </p:nvSpPr>
        <p:spPr>
          <a:xfrm>
            <a:off x="1006969" y="3448504"/>
            <a:ext cx="2134309" cy="549381"/>
          </a:xfrm>
          <a:prstGeom prst="rect">
            <a:avLst/>
          </a:prstGeom>
          <a:noFill/>
        </p:spPr>
        <p:txBody>
          <a:bodyPr wrap="square" rtlCol="0">
            <a:spAutoFit/>
          </a:bodyPr>
          <a:lstStyle/>
          <a:p>
            <a:pPr algn="ctr">
              <a:lnSpc>
                <a:spcPct val="120000"/>
              </a:lnSpc>
            </a:pPr>
            <a:r>
              <a:rPr lang="zh-CN" altLang="en-US" sz="825" dirty="0" smtClean="0">
                <a:solidFill>
                  <a:srgbClr val="FFFFFF"/>
                </a:solidFill>
                <a:latin typeface="Microsoft YaHei" charset="-122"/>
                <a:ea typeface="Microsoft YaHei" charset="-122"/>
                <a:cs typeface="Microsoft YaHei" charset="-122"/>
              </a:rPr>
              <a:t>单击此处添加文字单击此处添加文字单击此处添加文字单击此处添加文字单击此处添加文字单击此处添加文字</a:t>
            </a:r>
            <a:r>
              <a:rPr lang="en-US" altLang="zh-CN" sz="825" dirty="0" smtClean="0">
                <a:solidFill>
                  <a:srgbClr val="FFFFFF"/>
                </a:solidFill>
                <a:latin typeface="Microsoft YaHei" charset="-122"/>
                <a:ea typeface="Microsoft YaHei" charset="-122"/>
                <a:cs typeface="Microsoft YaHei" charset="-122"/>
              </a:rPr>
              <a:t>sit </a:t>
            </a:r>
            <a:r>
              <a:rPr lang="en-US" altLang="zh-CN" sz="825" dirty="0" err="1">
                <a:solidFill>
                  <a:srgbClr val="FFFFFF"/>
                </a:solidFill>
                <a:latin typeface="Microsoft YaHei" charset="-122"/>
                <a:ea typeface="Microsoft YaHei" charset="-122"/>
                <a:cs typeface="Microsoft YaHei" charset="-122"/>
              </a:rPr>
              <a:t>amet</a:t>
            </a:r>
            <a:endParaRPr lang="en-US" altLang="zh-CN" sz="825" dirty="0">
              <a:solidFill>
                <a:srgbClr val="FFFFFF"/>
              </a:solidFill>
              <a:latin typeface="Microsoft YaHei" charset="-122"/>
              <a:ea typeface="Microsoft YaHei" charset="-122"/>
              <a:cs typeface="Microsoft YaHei" charset="-122"/>
            </a:endParaRPr>
          </a:p>
        </p:txBody>
      </p:sp>
      <p:sp>
        <p:nvSpPr>
          <p:cNvPr id="9" name="TextBox 22"/>
          <p:cNvSpPr txBox="1"/>
          <p:nvPr/>
        </p:nvSpPr>
        <p:spPr>
          <a:xfrm>
            <a:off x="1133927" y="3071254"/>
            <a:ext cx="1880391" cy="276999"/>
          </a:xfrm>
          <a:prstGeom prst="rect">
            <a:avLst/>
          </a:prstGeom>
          <a:noFill/>
        </p:spPr>
        <p:txBody>
          <a:bodyPr wrap="square" rtlCol="0">
            <a:spAutoFit/>
          </a:bodyPr>
          <a:lstStyle/>
          <a:p>
            <a:pPr algn="ctr"/>
            <a:r>
              <a:rPr lang="zh-CN" altLang="en-US" sz="1200" b="1" dirty="0">
                <a:solidFill>
                  <a:srgbClr val="FFFFFF"/>
                </a:solidFill>
                <a:latin typeface="Microsoft YaHei" charset="-122"/>
                <a:ea typeface="Microsoft YaHei" charset="-122"/>
                <a:cs typeface="Microsoft YaHei" charset="-122"/>
              </a:rPr>
              <a:t>点击添加标题</a:t>
            </a:r>
            <a:endParaRPr lang="en-US" sz="1200" b="1" dirty="0">
              <a:solidFill>
                <a:srgbClr val="FFFFFF"/>
              </a:solidFill>
              <a:latin typeface="Microsoft YaHei" charset="-122"/>
              <a:ea typeface="Microsoft YaHei" charset="-122"/>
              <a:cs typeface="Microsoft YaHei" charset="-122"/>
            </a:endParaRPr>
          </a:p>
        </p:txBody>
      </p:sp>
      <p:sp>
        <p:nvSpPr>
          <p:cNvPr id="10" name="文本框 9"/>
          <p:cNvSpPr txBox="1"/>
          <p:nvPr/>
        </p:nvSpPr>
        <p:spPr>
          <a:xfrm>
            <a:off x="3455202" y="1682386"/>
            <a:ext cx="2134309" cy="549381"/>
          </a:xfrm>
          <a:prstGeom prst="rect">
            <a:avLst/>
          </a:prstGeom>
          <a:noFill/>
        </p:spPr>
        <p:txBody>
          <a:bodyPr wrap="square" rtlCol="0">
            <a:spAutoFit/>
          </a:bodyPr>
          <a:lstStyle/>
          <a:p>
            <a:pPr algn="ctr">
              <a:lnSpc>
                <a:spcPct val="120000"/>
              </a:lnSpc>
            </a:pPr>
            <a:r>
              <a:rPr lang="zh-CN" altLang="en-US" sz="825" dirty="0" smtClean="0">
                <a:solidFill>
                  <a:srgbClr val="FFFFFF"/>
                </a:solidFill>
                <a:latin typeface="Microsoft YaHei" charset="-122"/>
                <a:ea typeface="Microsoft YaHei" charset="-122"/>
                <a:cs typeface="Microsoft YaHei" charset="-122"/>
              </a:rPr>
              <a:t>单击此处添加文字单击此处添加文字单击此处添加文字单击此处添加文字单击此处添加文字单击此处添加文字</a:t>
            </a:r>
            <a:r>
              <a:rPr lang="en-US" altLang="zh-CN" sz="825" dirty="0" smtClean="0">
                <a:solidFill>
                  <a:srgbClr val="FFFFFF"/>
                </a:solidFill>
                <a:latin typeface="Microsoft YaHei" charset="-122"/>
                <a:ea typeface="Microsoft YaHei" charset="-122"/>
                <a:cs typeface="Microsoft YaHei" charset="-122"/>
              </a:rPr>
              <a:t>sit </a:t>
            </a:r>
            <a:r>
              <a:rPr lang="en-US" altLang="zh-CN" sz="825" dirty="0" err="1">
                <a:solidFill>
                  <a:srgbClr val="FFFFFF"/>
                </a:solidFill>
                <a:latin typeface="Microsoft YaHei" charset="-122"/>
                <a:ea typeface="Microsoft YaHei" charset="-122"/>
                <a:cs typeface="Microsoft YaHei" charset="-122"/>
              </a:rPr>
              <a:t>amet</a:t>
            </a:r>
            <a:endParaRPr lang="en-US" altLang="zh-CN" sz="825" dirty="0">
              <a:solidFill>
                <a:srgbClr val="FFFFFF"/>
              </a:solidFill>
              <a:latin typeface="Microsoft YaHei" charset="-122"/>
              <a:ea typeface="Microsoft YaHei" charset="-122"/>
              <a:cs typeface="Microsoft YaHei" charset="-122"/>
            </a:endParaRPr>
          </a:p>
        </p:txBody>
      </p:sp>
      <p:sp>
        <p:nvSpPr>
          <p:cNvPr id="11" name="TextBox 22"/>
          <p:cNvSpPr txBox="1"/>
          <p:nvPr/>
        </p:nvSpPr>
        <p:spPr>
          <a:xfrm>
            <a:off x="3582160" y="1305136"/>
            <a:ext cx="1880391" cy="276999"/>
          </a:xfrm>
          <a:prstGeom prst="rect">
            <a:avLst/>
          </a:prstGeom>
          <a:noFill/>
        </p:spPr>
        <p:txBody>
          <a:bodyPr wrap="square" rtlCol="0">
            <a:spAutoFit/>
          </a:bodyPr>
          <a:lstStyle/>
          <a:p>
            <a:pPr algn="ctr"/>
            <a:r>
              <a:rPr lang="zh-CN" altLang="en-US" sz="1200" b="1" dirty="0">
                <a:solidFill>
                  <a:srgbClr val="FFFFFF"/>
                </a:solidFill>
                <a:latin typeface="Microsoft YaHei" charset="-122"/>
                <a:ea typeface="Microsoft YaHei" charset="-122"/>
                <a:cs typeface="Microsoft YaHei" charset="-122"/>
              </a:rPr>
              <a:t>点击添加标题</a:t>
            </a:r>
            <a:endParaRPr lang="en-US" sz="1200" b="1" dirty="0">
              <a:solidFill>
                <a:srgbClr val="FFFFFF"/>
              </a:solidFill>
              <a:latin typeface="Microsoft YaHei" charset="-122"/>
              <a:ea typeface="Microsoft YaHei" charset="-122"/>
              <a:cs typeface="Microsoft YaHei" charset="-122"/>
            </a:endParaRPr>
          </a:p>
        </p:txBody>
      </p:sp>
      <p:sp>
        <p:nvSpPr>
          <p:cNvPr id="13" name="文本框 12"/>
          <p:cNvSpPr txBox="1"/>
          <p:nvPr/>
        </p:nvSpPr>
        <p:spPr>
          <a:xfrm>
            <a:off x="5958479" y="3448504"/>
            <a:ext cx="2134309" cy="549381"/>
          </a:xfrm>
          <a:prstGeom prst="rect">
            <a:avLst/>
          </a:prstGeom>
          <a:noFill/>
        </p:spPr>
        <p:txBody>
          <a:bodyPr wrap="square" rtlCol="0">
            <a:spAutoFit/>
          </a:bodyPr>
          <a:lstStyle/>
          <a:p>
            <a:pPr algn="ctr">
              <a:lnSpc>
                <a:spcPct val="120000"/>
              </a:lnSpc>
            </a:pPr>
            <a:r>
              <a:rPr lang="zh-CN" altLang="en-US" sz="825" dirty="0" smtClean="0">
                <a:solidFill>
                  <a:srgbClr val="FFFFFF"/>
                </a:solidFill>
                <a:latin typeface="Microsoft YaHei" charset="-122"/>
                <a:ea typeface="Microsoft YaHei" charset="-122"/>
                <a:cs typeface="Microsoft YaHei" charset="-122"/>
              </a:rPr>
              <a:t>单击此处添加文字单击此处添加文字单击此处添加文字单击此处添加文字单击此处添加文字单击此处添加文字</a:t>
            </a:r>
            <a:r>
              <a:rPr lang="en-US" altLang="zh-CN" sz="825" dirty="0" smtClean="0">
                <a:solidFill>
                  <a:srgbClr val="FFFFFF"/>
                </a:solidFill>
                <a:latin typeface="Microsoft YaHei" charset="-122"/>
                <a:ea typeface="Microsoft YaHei" charset="-122"/>
                <a:cs typeface="Microsoft YaHei" charset="-122"/>
              </a:rPr>
              <a:t>sit </a:t>
            </a:r>
            <a:r>
              <a:rPr lang="en-US" altLang="zh-CN" sz="825" dirty="0" err="1">
                <a:solidFill>
                  <a:srgbClr val="FFFFFF"/>
                </a:solidFill>
                <a:latin typeface="Microsoft YaHei" charset="-122"/>
                <a:ea typeface="Microsoft YaHei" charset="-122"/>
                <a:cs typeface="Microsoft YaHei" charset="-122"/>
              </a:rPr>
              <a:t>amet</a:t>
            </a:r>
            <a:endParaRPr lang="en-US" altLang="zh-CN" sz="825" dirty="0">
              <a:solidFill>
                <a:srgbClr val="FFFFFF"/>
              </a:solidFill>
              <a:latin typeface="Microsoft YaHei" charset="-122"/>
              <a:ea typeface="Microsoft YaHei" charset="-122"/>
              <a:cs typeface="Microsoft YaHei" charset="-122"/>
            </a:endParaRPr>
          </a:p>
        </p:txBody>
      </p:sp>
      <p:sp>
        <p:nvSpPr>
          <p:cNvPr id="14" name="TextBox 22"/>
          <p:cNvSpPr txBox="1"/>
          <p:nvPr/>
        </p:nvSpPr>
        <p:spPr>
          <a:xfrm>
            <a:off x="6085437" y="3071254"/>
            <a:ext cx="1880391" cy="276999"/>
          </a:xfrm>
          <a:prstGeom prst="rect">
            <a:avLst/>
          </a:prstGeom>
          <a:noFill/>
        </p:spPr>
        <p:txBody>
          <a:bodyPr wrap="square" rtlCol="0">
            <a:spAutoFit/>
          </a:bodyPr>
          <a:lstStyle/>
          <a:p>
            <a:pPr algn="ctr"/>
            <a:r>
              <a:rPr lang="zh-CN" altLang="en-US" sz="1200" b="1" dirty="0">
                <a:solidFill>
                  <a:srgbClr val="FFFFFF"/>
                </a:solidFill>
                <a:latin typeface="Microsoft YaHei" charset="-122"/>
                <a:ea typeface="Microsoft YaHei" charset="-122"/>
                <a:cs typeface="Microsoft YaHei" charset="-122"/>
              </a:rPr>
              <a:t>点击添加标题</a:t>
            </a:r>
            <a:endParaRPr lang="en-US" sz="1200" b="1" dirty="0">
              <a:solidFill>
                <a:srgbClr val="FFFFFF"/>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55066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42"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outHorizontal)">
                                      <p:cBhvr>
                                        <p:cTn id="7" dur="500"/>
                                        <p:tgtEl>
                                          <p:spTgt spid="3"/>
                                        </p:tgtEl>
                                      </p:cBhvr>
                                    </p:animEffect>
                                  </p:childTnLst>
                                </p:cTn>
                              </p:par>
                              <p:par>
                                <p:cTn id="8" presetID="10" presetClass="entr" presetSubtype="0" fill="hold" nodeType="withEffect">
                                  <p:stCondLst>
                                    <p:cond delay="30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800"/>
                            </p:stCondLst>
                            <p:childTnLst>
                              <p:par>
                                <p:cTn id="12" presetID="10" presetClass="entr" presetSubtype="0"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Effect transition="in" filter="fade">
                                      <p:cBhvr>
                                        <p:cTn id="14" dur="500"/>
                                        <p:tgtEl>
                                          <p:spTgt spid="9"/>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13"/>
                                        </p:tgtEl>
                                        <p:attrNameLst>
                                          <p:attrName>style.visibility</p:attrName>
                                        </p:attrNameLst>
                                      </p:cBhvr>
                                      <p:to>
                                        <p:strVal val="visible"/>
                                      </p:to>
                                    </p:set>
                                    <p:animEffect transition="in" filter="fade">
                                      <p:cBhvr>
                                        <p:cTn id="29"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椭圆 1"/>
          <p:cNvSpPr/>
          <p:nvPr/>
        </p:nvSpPr>
        <p:spPr>
          <a:xfrm>
            <a:off x="3194049" y="1193800"/>
            <a:ext cx="2755900" cy="2755900"/>
          </a:xfrm>
          <a:prstGeom prst="ellipse">
            <a:avLst/>
          </a:prstGeom>
          <a:solidFill>
            <a:srgbClr val="C9191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005177" y="1597065"/>
            <a:ext cx="1133644" cy="1015663"/>
          </a:xfrm>
          <a:prstGeom prst="rect">
            <a:avLst/>
          </a:prstGeom>
          <a:noFill/>
        </p:spPr>
        <p:txBody>
          <a:bodyPr wrap="non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02</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556337" y="2438439"/>
            <a:ext cx="2031325"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第二部分</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556337" y="308477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5507075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1" name="图片 70"/>
          <p:cNvPicPr>
            <a:picLocks noChangeAspect="1"/>
          </p:cNvPicPr>
          <p:nvPr/>
        </p:nvPicPr>
        <p:blipFill>
          <a:blip r:embed="rId2" cstate="print">
            <a:extLst>
              <a:ext uri="{28A0092B-C50C-407E-A947-70E740481C1C}">
                <a14:useLocalDpi xmlns:a14="http://schemas.microsoft.com/office/drawing/2010/main" val="0"/>
              </a:ext>
            </a:extLst>
          </a:blip>
          <a:srcRect l="17672" t="1157" r="10605"/>
          <a:stretch>
            <a:fillRect/>
          </a:stretch>
        </p:blipFill>
        <p:spPr>
          <a:xfrm>
            <a:off x="2341355" y="1977015"/>
            <a:ext cx="1864335" cy="1590365"/>
          </a:xfrm>
          <a:custGeom>
            <a:avLst/>
            <a:gdLst>
              <a:gd name="connsiteX0" fmla="*/ 533530 w 2485780"/>
              <a:gd name="connsiteY0" fmla="*/ 0 h 2120487"/>
              <a:gd name="connsiteX1" fmla="*/ 1952251 w 2485780"/>
              <a:gd name="connsiteY1" fmla="*/ 0 h 2120487"/>
              <a:gd name="connsiteX2" fmla="*/ 2485780 w 2485780"/>
              <a:gd name="connsiteY2" fmla="*/ 1067059 h 2120487"/>
              <a:gd name="connsiteX3" fmla="*/ 1959065 w 2485780"/>
              <a:gd name="connsiteY3" fmla="*/ 2120487 h 2120487"/>
              <a:gd name="connsiteX4" fmla="*/ 526715 w 2485780"/>
              <a:gd name="connsiteY4" fmla="*/ 2120487 h 2120487"/>
              <a:gd name="connsiteX5" fmla="*/ 0 w 2485780"/>
              <a:gd name="connsiteY5" fmla="*/ 1067059 h 212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5780" h="2120487">
                <a:moveTo>
                  <a:pt x="533530" y="0"/>
                </a:moveTo>
                <a:lnTo>
                  <a:pt x="1952251" y="0"/>
                </a:lnTo>
                <a:lnTo>
                  <a:pt x="2485780" y="1067059"/>
                </a:lnTo>
                <a:lnTo>
                  <a:pt x="1959065" y="2120487"/>
                </a:lnTo>
                <a:lnTo>
                  <a:pt x="526715" y="2120487"/>
                </a:lnTo>
                <a:lnTo>
                  <a:pt x="0" y="1067059"/>
                </a:lnTo>
                <a:close/>
              </a:path>
            </a:pathLst>
          </a:custGeom>
        </p:spPr>
      </p:pic>
      <p:pic>
        <p:nvPicPr>
          <p:cNvPr id="66" name="图片 65"/>
          <p:cNvPicPr>
            <a:picLocks noChangeAspect="1"/>
          </p:cNvPicPr>
          <p:nvPr/>
        </p:nvPicPr>
        <p:blipFill>
          <a:blip r:embed="rId3" cstate="print">
            <a:extLst>
              <a:ext uri="{28A0092B-C50C-407E-A947-70E740481C1C}">
                <a14:useLocalDpi xmlns:a14="http://schemas.microsoft.com/office/drawing/2010/main" val="0"/>
              </a:ext>
            </a:extLst>
          </a:blip>
          <a:srcRect l="6387" r="11293" b="318"/>
          <a:stretch>
            <a:fillRect/>
          </a:stretch>
        </p:blipFill>
        <p:spPr>
          <a:xfrm>
            <a:off x="3945712" y="1087041"/>
            <a:ext cx="1864335" cy="1600587"/>
          </a:xfrm>
          <a:custGeom>
            <a:avLst/>
            <a:gdLst>
              <a:gd name="connsiteX0" fmla="*/ 533529 w 2485780"/>
              <a:gd name="connsiteY0" fmla="*/ 0 h 2134116"/>
              <a:gd name="connsiteX1" fmla="*/ 1952251 w 2485780"/>
              <a:gd name="connsiteY1" fmla="*/ 0 h 2134116"/>
              <a:gd name="connsiteX2" fmla="*/ 2485780 w 2485780"/>
              <a:gd name="connsiteY2" fmla="*/ 1067058 h 2134116"/>
              <a:gd name="connsiteX3" fmla="*/ 1952251 w 2485780"/>
              <a:gd name="connsiteY3" fmla="*/ 2134116 h 2134116"/>
              <a:gd name="connsiteX4" fmla="*/ 533529 w 2485780"/>
              <a:gd name="connsiteY4" fmla="*/ 2134116 h 2134116"/>
              <a:gd name="connsiteX5" fmla="*/ 0 w 2485780"/>
              <a:gd name="connsiteY5" fmla="*/ 1067058 h 213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5780" h="2134116">
                <a:moveTo>
                  <a:pt x="533529" y="0"/>
                </a:moveTo>
                <a:lnTo>
                  <a:pt x="1952251" y="0"/>
                </a:lnTo>
                <a:lnTo>
                  <a:pt x="2485780" y="1067058"/>
                </a:lnTo>
                <a:lnTo>
                  <a:pt x="1952251" y="2134116"/>
                </a:lnTo>
                <a:lnTo>
                  <a:pt x="533529" y="2134116"/>
                </a:lnTo>
                <a:lnTo>
                  <a:pt x="0" y="1067058"/>
                </a:lnTo>
                <a:close/>
              </a:path>
            </a:pathLst>
          </a:custGeom>
        </p:spPr>
      </p:pic>
      <p:pic>
        <p:nvPicPr>
          <p:cNvPr id="64" name="图片 63"/>
          <p:cNvPicPr>
            <a:picLocks noChangeAspect="1"/>
          </p:cNvPicPr>
          <p:nvPr/>
        </p:nvPicPr>
        <p:blipFill>
          <a:blip r:embed="rId4" cstate="print">
            <a:extLst>
              <a:ext uri="{28A0092B-C50C-407E-A947-70E740481C1C}">
                <a14:useLocalDpi xmlns:a14="http://schemas.microsoft.com/office/drawing/2010/main" val="0"/>
              </a:ext>
            </a:extLst>
          </a:blip>
          <a:srcRect l="18979" r="3257" b="225"/>
          <a:stretch>
            <a:fillRect/>
          </a:stretch>
        </p:blipFill>
        <p:spPr>
          <a:xfrm>
            <a:off x="736998" y="1097263"/>
            <a:ext cx="1864335" cy="1595478"/>
          </a:xfrm>
          <a:custGeom>
            <a:avLst/>
            <a:gdLst>
              <a:gd name="connsiteX0" fmla="*/ 530124 w 2485780"/>
              <a:gd name="connsiteY0" fmla="*/ 0 h 2127304"/>
              <a:gd name="connsiteX1" fmla="*/ 1955657 w 2485780"/>
              <a:gd name="connsiteY1" fmla="*/ 0 h 2127304"/>
              <a:gd name="connsiteX2" fmla="*/ 2485780 w 2485780"/>
              <a:gd name="connsiteY2" fmla="*/ 1060247 h 2127304"/>
              <a:gd name="connsiteX3" fmla="*/ 1952251 w 2485780"/>
              <a:gd name="connsiteY3" fmla="*/ 2127304 h 2127304"/>
              <a:gd name="connsiteX4" fmla="*/ 533530 w 2485780"/>
              <a:gd name="connsiteY4" fmla="*/ 2127304 h 2127304"/>
              <a:gd name="connsiteX5" fmla="*/ 0 w 2485780"/>
              <a:gd name="connsiteY5" fmla="*/ 1060247 h 212730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5780" h="2127304">
                <a:moveTo>
                  <a:pt x="530124" y="0"/>
                </a:moveTo>
                <a:lnTo>
                  <a:pt x="1955657" y="0"/>
                </a:lnTo>
                <a:lnTo>
                  <a:pt x="2485780" y="1060247"/>
                </a:lnTo>
                <a:lnTo>
                  <a:pt x="1952251" y="2127304"/>
                </a:lnTo>
                <a:lnTo>
                  <a:pt x="533530" y="2127304"/>
                </a:lnTo>
                <a:lnTo>
                  <a:pt x="0" y="1060247"/>
                </a:lnTo>
                <a:close/>
              </a:path>
            </a:pathLst>
          </a:custGeom>
        </p:spPr>
      </p:pic>
      <p:pic>
        <p:nvPicPr>
          <p:cNvPr id="62" name="图片 61"/>
          <p:cNvPicPr>
            <a:picLocks noChangeAspect="1"/>
          </p:cNvPicPr>
          <p:nvPr/>
        </p:nvPicPr>
        <p:blipFill>
          <a:blip r:embed="rId5" cstate="print">
            <a:extLst>
              <a:ext uri="{28A0092B-C50C-407E-A947-70E740481C1C}">
                <a14:useLocalDpi xmlns:a14="http://schemas.microsoft.com/office/drawing/2010/main" val="0"/>
              </a:ext>
            </a:extLst>
          </a:blip>
          <a:srcRect l="27680" r="1262" b="318"/>
          <a:stretch>
            <a:fillRect/>
          </a:stretch>
        </p:blipFill>
        <p:spPr>
          <a:xfrm>
            <a:off x="3945712" y="2856766"/>
            <a:ext cx="1864335" cy="1600586"/>
          </a:xfrm>
          <a:custGeom>
            <a:avLst/>
            <a:gdLst>
              <a:gd name="connsiteX0" fmla="*/ 533529 w 2485780"/>
              <a:gd name="connsiteY0" fmla="*/ 0 h 2134115"/>
              <a:gd name="connsiteX1" fmla="*/ 1952251 w 2485780"/>
              <a:gd name="connsiteY1" fmla="*/ 0 h 2134115"/>
              <a:gd name="connsiteX2" fmla="*/ 2485780 w 2485780"/>
              <a:gd name="connsiteY2" fmla="*/ 1067058 h 2134115"/>
              <a:gd name="connsiteX3" fmla="*/ 1952251 w 2485780"/>
              <a:gd name="connsiteY3" fmla="*/ 2134115 h 2134115"/>
              <a:gd name="connsiteX4" fmla="*/ 533530 w 2485780"/>
              <a:gd name="connsiteY4" fmla="*/ 2134115 h 2134115"/>
              <a:gd name="connsiteX5" fmla="*/ 0 w 2485780"/>
              <a:gd name="connsiteY5" fmla="*/ 1067058 h 21341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485780" h="2134115">
                <a:moveTo>
                  <a:pt x="533529" y="0"/>
                </a:moveTo>
                <a:lnTo>
                  <a:pt x="1952251" y="0"/>
                </a:lnTo>
                <a:lnTo>
                  <a:pt x="2485780" y="1067058"/>
                </a:lnTo>
                <a:lnTo>
                  <a:pt x="1952251" y="2134115"/>
                </a:lnTo>
                <a:lnTo>
                  <a:pt x="533530" y="2134115"/>
                </a:lnTo>
                <a:lnTo>
                  <a:pt x="0" y="1067058"/>
                </a:lnTo>
                <a:close/>
              </a:path>
            </a:pathLst>
          </a:custGeom>
        </p:spPr>
      </p:pic>
      <p:pic>
        <p:nvPicPr>
          <p:cNvPr id="60" name="图片 59"/>
          <p:cNvPicPr>
            <a:picLocks noChangeAspect="1"/>
          </p:cNvPicPr>
          <p:nvPr/>
        </p:nvPicPr>
        <p:blipFill>
          <a:blip r:embed="rId6" cstate="print">
            <a:extLst>
              <a:ext uri="{28A0092B-C50C-407E-A947-70E740481C1C}">
                <a14:useLocalDpi xmlns:a14="http://schemas.microsoft.com/office/drawing/2010/main" val="0"/>
              </a:ext>
            </a:extLst>
          </a:blip>
          <a:srcRect t="2871" r="37465" b="6725"/>
          <a:stretch>
            <a:fillRect/>
          </a:stretch>
        </p:blipFill>
        <p:spPr>
          <a:xfrm>
            <a:off x="756048" y="2861876"/>
            <a:ext cx="1845286" cy="1600587"/>
          </a:xfrm>
          <a:custGeom>
            <a:avLst/>
            <a:gdLst>
              <a:gd name="connsiteX0" fmla="*/ 508130 w 2460381"/>
              <a:gd name="connsiteY0" fmla="*/ 0 h 2134116"/>
              <a:gd name="connsiteX1" fmla="*/ 1926852 w 2460381"/>
              <a:gd name="connsiteY1" fmla="*/ 0 h 2134116"/>
              <a:gd name="connsiteX2" fmla="*/ 2460381 w 2460381"/>
              <a:gd name="connsiteY2" fmla="*/ 1067058 h 2134116"/>
              <a:gd name="connsiteX3" fmla="*/ 1926852 w 2460381"/>
              <a:gd name="connsiteY3" fmla="*/ 2134116 h 2134116"/>
              <a:gd name="connsiteX4" fmla="*/ 508130 w 2460381"/>
              <a:gd name="connsiteY4" fmla="*/ 2134116 h 2134116"/>
              <a:gd name="connsiteX5" fmla="*/ 0 w 2460381"/>
              <a:gd name="connsiteY5" fmla="*/ 1117856 h 2134116"/>
              <a:gd name="connsiteX6" fmla="*/ 0 w 2460381"/>
              <a:gd name="connsiteY6" fmla="*/ 1016260 h 21341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60381" h="2134116">
                <a:moveTo>
                  <a:pt x="508130" y="0"/>
                </a:moveTo>
                <a:lnTo>
                  <a:pt x="1926852" y="0"/>
                </a:lnTo>
                <a:lnTo>
                  <a:pt x="2460381" y="1067058"/>
                </a:lnTo>
                <a:lnTo>
                  <a:pt x="1926852" y="2134116"/>
                </a:lnTo>
                <a:lnTo>
                  <a:pt x="508130" y="2134116"/>
                </a:lnTo>
                <a:lnTo>
                  <a:pt x="0" y="1117856"/>
                </a:lnTo>
                <a:lnTo>
                  <a:pt x="0" y="1016260"/>
                </a:lnTo>
                <a:close/>
              </a:path>
            </a:pathLst>
          </a:custGeom>
        </p:spPr>
      </p:pic>
      <p:cxnSp>
        <p:nvCxnSpPr>
          <p:cNvPr id="54" name="直接连接符 53"/>
          <p:cNvCxnSpPr/>
          <p:nvPr/>
        </p:nvCxnSpPr>
        <p:spPr>
          <a:xfrm>
            <a:off x="6303154" y="1101679"/>
            <a:ext cx="2103850" cy="0"/>
          </a:xfrm>
          <a:prstGeom prst="line">
            <a:avLst/>
          </a:prstGeom>
          <a:ln w="31750">
            <a:solidFill>
              <a:srgbClr val="967B8F"/>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6303154" y="4457351"/>
            <a:ext cx="2103850" cy="0"/>
          </a:xfrm>
          <a:prstGeom prst="line">
            <a:avLst/>
          </a:prstGeom>
          <a:ln w="31750">
            <a:solidFill>
              <a:srgbClr val="967B8F"/>
            </a:solidFill>
          </a:ln>
        </p:spPr>
        <p:style>
          <a:lnRef idx="1">
            <a:schemeClr val="accent1"/>
          </a:lnRef>
          <a:fillRef idx="0">
            <a:schemeClr val="accent1"/>
          </a:fillRef>
          <a:effectRef idx="0">
            <a:schemeClr val="accent1"/>
          </a:effectRef>
          <a:fontRef idx="minor">
            <a:schemeClr val="tx1"/>
          </a:fontRef>
        </p:style>
      </p:cxnSp>
      <p:sp>
        <p:nvSpPr>
          <p:cNvPr id="57" name="文本框 56"/>
          <p:cNvSpPr txBox="1"/>
          <p:nvPr/>
        </p:nvSpPr>
        <p:spPr>
          <a:xfrm>
            <a:off x="6674041" y="1255063"/>
            <a:ext cx="1362075" cy="369332"/>
          </a:xfrm>
          <a:prstGeom prst="rect">
            <a:avLst/>
          </a:prstGeom>
          <a:noFill/>
        </p:spPr>
        <p:txBody>
          <a:bodyPr wrap="square" rtlCol="0">
            <a:spAutoFit/>
          </a:bodyPr>
          <a:lstStyle/>
          <a:p>
            <a:pPr algn="dist"/>
            <a:r>
              <a:rPr lang="zh-CN" altLang="en-US" sz="1800" dirty="0">
                <a:latin typeface="微软雅黑" panose="020B0503020204020204" pitchFamily="34" charset="-122"/>
                <a:ea typeface="微软雅黑" panose="020B0503020204020204" pitchFamily="34" charset="-122"/>
              </a:rPr>
              <a:t>添加标题</a:t>
            </a:r>
          </a:p>
        </p:txBody>
      </p:sp>
      <p:sp>
        <p:nvSpPr>
          <p:cNvPr id="58" name="文本框 57"/>
          <p:cNvSpPr txBox="1"/>
          <p:nvPr/>
        </p:nvSpPr>
        <p:spPr>
          <a:xfrm>
            <a:off x="6265054" y="1777778"/>
            <a:ext cx="2193146" cy="2321148"/>
          </a:xfrm>
          <a:prstGeom prst="rect">
            <a:avLst/>
          </a:prstGeom>
          <a:noFill/>
        </p:spPr>
        <p:txBody>
          <a:bodyPr wrap="square" rtlCol="0">
            <a:spAutoFit/>
          </a:bodyPr>
          <a:lstStyle/>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a:p>
            <a:pPr algn="dist">
              <a:lnSpc>
                <a:spcPct val="130000"/>
              </a:lnSpc>
            </a:pPr>
            <a:r>
              <a:rPr lang="zh-CN" altLang="en-US" sz="1013" dirty="0">
                <a:latin typeface="微软雅黑" panose="020B0503020204020204" pitchFamily="34" charset="-122"/>
                <a:ea typeface="微软雅黑" panose="020B0503020204020204" pitchFamily="34" charset="-122"/>
              </a:rPr>
              <a:t>单击此处添加文字内容</a:t>
            </a:r>
          </a:p>
        </p:txBody>
      </p:sp>
    </p:spTree>
    <p:extLst>
      <p:ext uri="{BB962C8B-B14F-4D97-AF65-F5344CB8AC3E}">
        <p14:creationId xmlns:p14="http://schemas.microsoft.com/office/powerpoint/2010/main" val="62432394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528" fill="hold" nodeType="withEffect">
                                  <p:stCondLst>
                                    <p:cond delay="0"/>
                                  </p:stCondLst>
                                  <p:childTnLst>
                                    <p:set>
                                      <p:cBhvr>
                                        <p:cTn id="6" dur="1" fill="hold">
                                          <p:stCondLst>
                                            <p:cond delay="0"/>
                                          </p:stCondLst>
                                        </p:cTn>
                                        <p:tgtEl>
                                          <p:spTgt spid="64"/>
                                        </p:tgtEl>
                                        <p:attrNameLst>
                                          <p:attrName>style.visibility</p:attrName>
                                        </p:attrNameLst>
                                      </p:cBhvr>
                                      <p:to>
                                        <p:strVal val="visible"/>
                                      </p:to>
                                    </p:set>
                                    <p:anim calcmode="lin" valueType="num">
                                      <p:cBhvr>
                                        <p:cTn id="7" dur="500" fill="hold"/>
                                        <p:tgtEl>
                                          <p:spTgt spid="64"/>
                                        </p:tgtEl>
                                        <p:attrNameLst>
                                          <p:attrName>ppt_w</p:attrName>
                                        </p:attrNameLst>
                                      </p:cBhvr>
                                      <p:tavLst>
                                        <p:tav tm="0">
                                          <p:val>
                                            <p:fltVal val="0"/>
                                          </p:val>
                                        </p:tav>
                                        <p:tav tm="100000">
                                          <p:val>
                                            <p:strVal val="#ppt_w"/>
                                          </p:val>
                                        </p:tav>
                                      </p:tavLst>
                                    </p:anim>
                                    <p:anim calcmode="lin" valueType="num">
                                      <p:cBhvr>
                                        <p:cTn id="8" dur="500" fill="hold"/>
                                        <p:tgtEl>
                                          <p:spTgt spid="64"/>
                                        </p:tgtEl>
                                        <p:attrNameLst>
                                          <p:attrName>ppt_h</p:attrName>
                                        </p:attrNameLst>
                                      </p:cBhvr>
                                      <p:tavLst>
                                        <p:tav tm="0">
                                          <p:val>
                                            <p:fltVal val="0"/>
                                          </p:val>
                                        </p:tav>
                                        <p:tav tm="100000">
                                          <p:val>
                                            <p:strVal val="#ppt_h"/>
                                          </p:val>
                                        </p:tav>
                                      </p:tavLst>
                                    </p:anim>
                                    <p:anim calcmode="lin" valueType="num">
                                      <p:cBhvr>
                                        <p:cTn id="9" dur="500" fill="hold"/>
                                        <p:tgtEl>
                                          <p:spTgt spid="64"/>
                                        </p:tgtEl>
                                        <p:attrNameLst>
                                          <p:attrName>ppt_x</p:attrName>
                                        </p:attrNameLst>
                                      </p:cBhvr>
                                      <p:tavLst>
                                        <p:tav tm="0">
                                          <p:val>
                                            <p:fltVal val="0.5"/>
                                          </p:val>
                                        </p:tav>
                                        <p:tav tm="100000">
                                          <p:val>
                                            <p:strVal val="#ppt_x"/>
                                          </p:val>
                                        </p:tav>
                                      </p:tavLst>
                                    </p:anim>
                                    <p:anim calcmode="lin" valueType="num">
                                      <p:cBhvr>
                                        <p:cTn id="10" dur="500" fill="hold"/>
                                        <p:tgtEl>
                                          <p:spTgt spid="64"/>
                                        </p:tgtEl>
                                        <p:attrNameLst>
                                          <p:attrName>ppt_y</p:attrName>
                                        </p:attrNameLst>
                                      </p:cBhvr>
                                      <p:tavLst>
                                        <p:tav tm="0">
                                          <p:val>
                                            <p:fltVal val="0.5"/>
                                          </p:val>
                                        </p:tav>
                                        <p:tav tm="100000">
                                          <p:val>
                                            <p:strVal val="#ppt_y"/>
                                          </p:val>
                                        </p:tav>
                                      </p:tavLst>
                                    </p:anim>
                                  </p:childTnLst>
                                </p:cTn>
                              </p:par>
                            </p:childTnLst>
                          </p:cTn>
                        </p:par>
                        <p:par>
                          <p:cTn id="11" fill="hold">
                            <p:stCondLst>
                              <p:cond delay="500"/>
                            </p:stCondLst>
                            <p:childTnLst>
                              <p:par>
                                <p:cTn id="12" presetID="23" presetClass="entr" presetSubtype="528" fill="hold" nodeType="afterEffect">
                                  <p:stCondLst>
                                    <p:cond delay="0"/>
                                  </p:stCondLst>
                                  <p:childTnLst>
                                    <p:set>
                                      <p:cBhvr>
                                        <p:cTn id="13" dur="1" fill="hold">
                                          <p:stCondLst>
                                            <p:cond delay="0"/>
                                          </p:stCondLst>
                                        </p:cTn>
                                        <p:tgtEl>
                                          <p:spTgt spid="60"/>
                                        </p:tgtEl>
                                        <p:attrNameLst>
                                          <p:attrName>style.visibility</p:attrName>
                                        </p:attrNameLst>
                                      </p:cBhvr>
                                      <p:to>
                                        <p:strVal val="visible"/>
                                      </p:to>
                                    </p:set>
                                    <p:anim calcmode="lin" valueType="num">
                                      <p:cBhvr>
                                        <p:cTn id="14" dur="500" fill="hold"/>
                                        <p:tgtEl>
                                          <p:spTgt spid="60"/>
                                        </p:tgtEl>
                                        <p:attrNameLst>
                                          <p:attrName>ppt_w</p:attrName>
                                        </p:attrNameLst>
                                      </p:cBhvr>
                                      <p:tavLst>
                                        <p:tav tm="0">
                                          <p:val>
                                            <p:fltVal val="0"/>
                                          </p:val>
                                        </p:tav>
                                        <p:tav tm="100000">
                                          <p:val>
                                            <p:strVal val="#ppt_w"/>
                                          </p:val>
                                        </p:tav>
                                      </p:tavLst>
                                    </p:anim>
                                    <p:anim calcmode="lin" valueType="num">
                                      <p:cBhvr>
                                        <p:cTn id="15" dur="500" fill="hold"/>
                                        <p:tgtEl>
                                          <p:spTgt spid="60"/>
                                        </p:tgtEl>
                                        <p:attrNameLst>
                                          <p:attrName>ppt_h</p:attrName>
                                        </p:attrNameLst>
                                      </p:cBhvr>
                                      <p:tavLst>
                                        <p:tav tm="0">
                                          <p:val>
                                            <p:fltVal val="0"/>
                                          </p:val>
                                        </p:tav>
                                        <p:tav tm="100000">
                                          <p:val>
                                            <p:strVal val="#ppt_h"/>
                                          </p:val>
                                        </p:tav>
                                      </p:tavLst>
                                    </p:anim>
                                    <p:anim calcmode="lin" valueType="num">
                                      <p:cBhvr>
                                        <p:cTn id="16" dur="500" fill="hold"/>
                                        <p:tgtEl>
                                          <p:spTgt spid="60"/>
                                        </p:tgtEl>
                                        <p:attrNameLst>
                                          <p:attrName>ppt_x</p:attrName>
                                        </p:attrNameLst>
                                      </p:cBhvr>
                                      <p:tavLst>
                                        <p:tav tm="0">
                                          <p:val>
                                            <p:fltVal val="0.5"/>
                                          </p:val>
                                        </p:tav>
                                        <p:tav tm="100000">
                                          <p:val>
                                            <p:strVal val="#ppt_x"/>
                                          </p:val>
                                        </p:tav>
                                      </p:tavLst>
                                    </p:anim>
                                    <p:anim calcmode="lin" valueType="num">
                                      <p:cBhvr>
                                        <p:cTn id="17" dur="500" fill="hold"/>
                                        <p:tgtEl>
                                          <p:spTgt spid="60"/>
                                        </p:tgtEl>
                                        <p:attrNameLst>
                                          <p:attrName>ppt_y</p:attrName>
                                        </p:attrNameLst>
                                      </p:cBhvr>
                                      <p:tavLst>
                                        <p:tav tm="0">
                                          <p:val>
                                            <p:fltVal val="0.5"/>
                                          </p:val>
                                        </p:tav>
                                        <p:tav tm="100000">
                                          <p:val>
                                            <p:strVal val="#ppt_y"/>
                                          </p:val>
                                        </p:tav>
                                      </p:tavLst>
                                    </p:anim>
                                  </p:childTnLst>
                                </p:cTn>
                              </p:par>
                            </p:childTnLst>
                          </p:cTn>
                        </p:par>
                        <p:par>
                          <p:cTn id="18" fill="hold">
                            <p:stCondLst>
                              <p:cond delay="1000"/>
                            </p:stCondLst>
                            <p:childTnLst>
                              <p:par>
                                <p:cTn id="19" presetID="23" presetClass="entr" presetSubtype="528" fill="hold" nodeType="afterEffect">
                                  <p:stCondLst>
                                    <p:cond delay="0"/>
                                  </p:stCondLst>
                                  <p:childTnLst>
                                    <p:set>
                                      <p:cBhvr>
                                        <p:cTn id="20" dur="1" fill="hold">
                                          <p:stCondLst>
                                            <p:cond delay="0"/>
                                          </p:stCondLst>
                                        </p:cTn>
                                        <p:tgtEl>
                                          <p:spTgt spid="71"/>
                                        </p:tgtEl>
                                        <p:attrNameLst>
                                          <p:attrName>style.visibility</p:attrName>
                                        </p:attrNameLst>
                                      </p:cBhvr>
                                      <p:to>
                                        <p:strVal val="visible"/>
                                      </p:to>
                                    </p:set>
                                    <p:anim calcmode="lin" valueType="num">
                                      <p:cBhvr>
                                        <p:cTn id="21" dur="500" fill="hold"/>
                                        <p:tgtEl>
                                          <p:spTgt spid="71"/>
                                        </p:tgtEl>
                                        <p:attrNameLst>
                                          <p:attrName>ppt_w</p:attrName>
                                        </p:attrNameLst>
                                      </p:cBhvr>
                                      <p:tavLst>
                                        <p:tav tm="0">
                                          <p:val>
                                            <p:fltVal val="0"/>
                                          </p:val>
                                        </p:tav>
                                        <p:tav tm="100000">
                                          <p:val>
                                            <p:strVal val="#ppt_w"/>
                                          </p:val>
                                        </p:tav>
                                      </p:tavLst>
                                    </p:anim>
                                    <p:anim calcmode="lin" valueType="num">
                                      <p:cBhvr>
                                        <p:cTn id="22" dur="500" fill="hold"/>
                                        <p:tgtEl>
                                          <p:spTgt spid="71"/>
                                        </p:tgtEl>
                                        <p:attrNameLst>
                                          <p:attrName>ppt_h</p:attrName>
                                        </p:attrNameLst>
                                      </p:cBhvr>
                                      <p:tavLst>
                                        <p:tav tm="0">
                                          <p:val>
                                            <p:fltVal val="0"/>
                                          </p:val>
                                        </p:tav>
                                        <p:tav tm="100000">
                                          <p:val>
                                            <p:strVal val="#ppt_h"/>
                                          </p:val>
                                        </p:tav>
                                      </p:tavLst>
                                    </p:anim>
                                    <p:anim calcmode="lin" valueType="num">
                                      <p:cBhvr>
                                        <p:cTn id="23" dur="500" fill="hold"/>
                                        <p:tgtEl>
                                          <p:spTgt spid="71"/>
                                        </p:tgtEl>
                                        <p:attrNameLst>
                                          <p:attrName>ppt_x</p:attrName>
                                        </p:attrNameLst>
                                      </p:cBhvr>
                                      <p:tavLst>
                                        <p:tav tm="0">
                                          <p:val>
                                            <p:fltVal val="0.5"/>
                                          </p:val>
                                        </p:tav>
                                        <p:tav tm="100000">
                                          <p:val>
                                            <p:strVal val="#ppt_x"/>
                                          </p:val>
                                        </p:tav>
                                      </p:tavLst>
                                    </p:anim>
                                    <p:anim calcmode="lin" valueType="num">
                                      <p:cBhvr>
                                        <p:cTn id="24" dur="500" fill="hold"/>
                                        <p:tgtEl>
                                          <p:spTgt spid="71"/>
                                        </p:tgtEl>
                                        <p:attrNameLst>
                                          <p:attrName>ppt_y</p:attrName>
                                        </p:attrNameLst>
                                      </p:cBhvr>
                                      <p:tavLst>
                                        <p:tav tm="0">
                                          <p:val>
                                            <p:fltVal val="0.5"/>
                                          </p:val>
                                        </p:tav>
                                        <p:tav tm="100000">
                                          <p:val>
                                            <p:strVal val="#ppt_y"/>
                                          </p:val>
                                        </p:tav>
                                      </p:tavLst>
                                    </p:anim>
                                  </p:childTnLst>
                                </p:cTn>
                              </p:par>
                            </p:childTnLst>
                          </p:cTn>
                        </p:par>
                        <p:par>
                          <p:cTn id="25" fill="hold">
                            <p:stCondLst>
                              <p:cond delay="1500"/>
                            </p:stCondLst>
                            <p:childTnLst>
                              <p:par>
                                <p:cTn id="26" presetID="23" presetClass="entr" presetSubtype="528" fill="hold" nodeType="afterEffect">
                                  <p:stCondLst>
                                    <p:cond delay="0"/>
                                  </p:stCondLst>
                                  <p:childTnLst>
                                    <p:set>
                                      <p:cBhvr>
                                        <p:cTn id="27" dur="1" fill="hold">
                                          <p:stCondLst>
                                            <p:cond delay="0"/>
                                          </p:stCondLst>
                                        </p:cTn>
                                        <p:tgtEl>
                                          <p:spTgt spid="62"/>
                                        </p:tgtEl>
                                        <p:attrNameLst>
                                          <p:attrName>style.visibility</p:attrName>
                                        </p:attrNameLst>
                                      </p:cBhvr>
                                      <p:to>
                                        <p:strVal val="visible"/>
                                      </p:to>
                                    </p:set>
                                    <p:anim calcmode="lin" valueType="num">
                                      <p:cBhvr>
                                        <p:cTn id="28" dur="500" fill="hold"/>
                                        <p:tgtEl>
                                          <p:spTgt spid="62"/>
                                        </p:tgtEl>
                                        <p:attrNameLst>
                                          <p:attrName>ppt_w</p:attrName>
                                        </p:attrNameLst>
                                      </p:cBhvr>
                                      <p:tavLst>
                                        <p:tav tm="0">
                                          <p:val>
                                            <p:fltVal val="0"/>
                                          </p:val>
                                        </p:tav>
                                        <p:tav tm="100000">
                                          <p:val>
                                            <p:strVal val="#ppt_w"/>
                                          </p:val>
                                        </p:tav>
                                      </p:tavLst>
                                    </p:anim>
                                    <p:anim calcmode="lin" valueType="num">
                                      <p:cBhvr>
                                        <p:cTn id="29" dur="500" fill="hold"/>
                                        <p:tgtEl>
                                          <p:spTgt spid="62"/>
                                        </p:tgtEl>
                                        <p:attrNameLst>
                                          <p:attrName>ppt_h</p:attrName>
                                        </p:attrNameLst>
                                      </p:cBhvr>
                                      <p:tavLst>
                                        <p:tav tm="0">
                                          <p:val>
                                            <p:fltVal val="0"/>
                                          </p:val>
                                        </p:tav>
                                        <p:tav tm="100000">
                                          <p:val>
                                            <p:strVal val="#ppt_h"/>
                                          </p:val>
                                        </p:tav>
                                      </p:tavLst>
                                    </p:anim>
                                    <p:anim calcmode="lin" valueType="num">
                                      <p:cBhvr>
                                        <p:cTn id="30" dur="500" fill="hold"/>
                                        <p:tgtEl>
                                          <p:spTgt spid="62"/>
                                        </p:tgtEl>
                                        <p:attrNameLst>
                                          <p:attrName>ppt_x</p:attrName>
                                        </p:attrNameLst>
                                      </p:cBhvr>
                                      <p:tavLst>
                                        <p:tav tm="0">
                                          <p:val>
                                            <p:fltVal val="0.5"/>
                                          </p:val>
                                        </p:tav>
                                        <p:tav tm="100000">
                                          <p:val>
                                            <p:strVal val="#ppt_x"/>
                                          </p:val>
                                        </p:tav>
                                      </p:tavLst>
                                    </p:anim>
                                    <p:anim calcmode="lin" valueType="num">
                                      <p:cBhvr>
                                        <p:cTn id="31" dur="500" fill="hold"/>
                                        <p:tgtEl>
                                          <p:spTgt spid="62"/>
                                        </p:tgtEl>
                                        <p:attrNameLst>
                                          <p:attrName>ppt_y</p:attrName>
                                        </p:attrNameLst>
                                      </p:cBhvr>
                                      <p:tavLst>
                                        <p:tav tm="0">
                                          <p:val>
                                            <p:fltVal val="0.5"/>
                                          </p:val>
                                        </p:tav>
                                        <p:tav tm="100000">
                                          <p:val>
                                            <p:strVal val="#ppt_y"/>
                                          </p:val>
                                        </p:tav>
                                      </p:tavLst>
                                    </p:anim>
                                  </p:childTnLst>
                                </p:cTn>
                              </p:par>
                            </p:childTnLst>
                          </p:cTn>
                        </p:par>
                        <p:par>
                          <p:cTn id="32" fill="hold">
                            <p:stCondLst>
                              <p:cond delay="2000"/>
                            </p:stCondLst>
                            <p:childTnLst>
                              <p:par>
                                <p:cTn id="33" presetID="23" presetClass="entr" presetSubtype="528" fill="hold" nodeType="afterEffect">
                                  <p:stCondLst>
                                    <p:cond delay="0"/>
                                  </p:stCondLst>
                                  <p:childTnLst>
                                    <p:set>
                                      <p:cBhvr>
                                        <p:cTn id="34" dur="1" fill="hold">
                                          <p:stCondLst>
                                            <p:cond delay="0"/>
                                          </p:stCondLst>
                                        </p:cTn>
                                        <p:tgtEl>
                                          <p:spTgt spid="66"/>
                                        </p:tgtEl>
                                        <p:attrNameLst>
                                          <p:attrName>style.visibility</p:attrName>
                                        </p:attrNameLst>
                                      </p:cBhvr>
                                      <p:to>
                                        <p:strVal val="visible"/>
                                      </p:to>
                                    </p:set>
                                    <p:anim calcmode="lin" valueType="num">
                                      <p:cBhvr>
                                        <p:cTn id="35" dur="500" fill="hold"/>
                                        <p:tgtEl>
                                          <p:spTgt spid="66"/>
                                        </p:tgtEl>
                                        <p:attrNameLst>
                                          <p:attrName>ppt_w</p:attrName>
                                        </p:attrNameLst>
                                      </p:cBhvr>
                                      <p:tavLst>
                                        <p:tav tm="0">
                                          <p:val>
                                            <p:fltVal val="0"/>
                                          </p:val>
                                        </p:tav>
                                        <p:tav tm="100000">
                                          <p:val>
                                            <p:strVal val="#ppt_w"/>
                                          </p:val>
                                        </p:tav>
                                      </p:tavLst>
                                    </p:anim>
                                    <p:anim calcmode="lin" valueType="num">
                                      <p:cBhvr>
                                        <p:cTn id="36" dur="500" fill="hold"/>
                                        <p:tgtEl>
                                          <p:spTgt spid="66"/>
                                        </p:tgtEl>
                                        <p:attrNameLst>
                                          <p:attrName>ppt_h</p:attrName>
                                        </p:attrNameLst>
                                      </p:cBhvr>
                                      <p:tavLst>
                                        <p:tav tm="0">
                                          <p:val>
                                            <p:fltVal val="0"/>
                                          </p:val>
                                        </p:tav>
                                        <p:tav tm="100000">
                                          <p:val>
                                            <p:strVal val="#ppt_h"/>
                                          </p:val>
                                        </p:tav>
                                      </p:tavLst>
                                    </p:anim>
                                    <p:anim calcmode="lin" valueType="num">
                                      <p:cBhvr>
                                        <p:cTn id="37" dur="500" fill="hold"/>
                                        <p:tgtEl>
                                          <p:spTgt spid="66"/>
                                        </p:tgtEl>
                                        <p:attrNameLst>
                                          <p:attrName>ppt_x</p:attrName>
                                        </p:attrNameLst>
                                      </p:cBhvr>
                                      <p:tavLst>
                                        <p:tav tm="0">
                                          <p:val>
                                            <p:fltVal val="0.5"/>
                                          </p:val>
                                        </p:tav>
                                        <p:tav tm="100000">
                                          <p:val>
                                            <p:strVal val="#ppt_x"/>
                                          </p:val>
                                        </p:tav>
                                      </p:tavLst>
                                    </p:anim>
                                    <p:anim calcmode="lin" valueType="num">
                                      <p:cBhvr>
                                        <p:cTn id="38" dur="500" fill="hold"/>
                                        <p:tgtEl>
                                          <p:spTgt spid="66"/>
                                        </p:tgtEl>
                                        <p:attrNameLst>
                                          <p:attrName>ppt_y</p:attrName>
                                        </p:attrNameLst>
                                      </p:cBhvr>
                                      <p:tavLst>
                                        <p:tav tm="0">
                                          <p:val>
                                            <p:fltVal val="0.5"/>
                                          </p:val>
                                        </p:tav>
                                        <p:tav tm="100000">
                                          <p:val>
                                            <p:strVal val="#ppt_y"/>
                                          </p:val>
                                        </p:tav>
                                      </p:tavLst>
                                    </p:anim>
                                  </p:childTnLst>
                                </p:cTn>
                              </p:par>
                            </p:childTnLst>
                          </p:cTn>
                        </p:par>
                        <p:par>
                          <p:cTn id="39" fill="hold">
                            <p:stCondLst>
                              <p:cond delay="2500"/>
                            </p:stCondLst>
                            <p:childTnLst>
                              <p:par>
                                <p:cTn id="40" presetID="12" presetClass="entr" presetSubtype="4" fill="hold" grpId="0" nodeType="afterEffect">
                                  <p:stCondLst>
                                    <p:cond delay="0"/>
                                  </p:stCondLst>
                                  <p:childTnLst>
                                    <p:set>
                                      <p:cBhvr>
                                        <p:cTn id="41" dur="1" fill="hold">
                                          <p:stCondLst>
                                            <p:cond delay="0"/>
                                          </p:stCondLst>
                                        </p:cTn>
                                        <p:tgtEl>
                                          <p:spTgt spid="57"/>
                                        </p:tgtEl>
                                        <p:attrNameLst>
                                          <p:attrName>style.visibility</p:attrName>
                                        </p:attrNameLst>
                                      </p:cBhvr>
                                      <p:to>
                                        <p:strVal val="visible"/>
                                      </p:to>
                                    </p:set>
                                    <p:anim calcmode="lin" valueType="num">
                                      <p:cBhvr additive="base">
                                        <p:cTn id="42" dur="500"/>
                                        <p:tgtEl>
                                          <p:spTgt spid="57"/>
                                        </p:tgtEl>
                                        <p:attrNameLst>
                                          <p:attrName>ppt_y</p:attrName>
                                        </p:attrNameLst>
                                      </p:cBhvr>
                                      <p:tavLst>
                                        <p:tav tm="0">
                                          <p:val>
                                            <p:strVal val="#ppt_y+#ppt_h*1.125000"/>
                                          </p:val>
                                        </p:tav>
                                        <p:tav tm="100000">
                                          <p:val>
                                            <p:strVal val="#ppt_y"/>
                                          </p:val>
                                        </p:tav>
                                      </p:tavLst>
                                    </p:anim>
                                    <p:animEffect transition="in" filter="wipe(up)">
                                      <p:cBhvr>
                                        <p:cTn id="43" dur="500"/>
                                        <p:tgtEl>
                                          <p:spTgt spid="57"/>
                                        </p:tgtEl>
                                      </p:cBhvr>
                                    </p:animEffect>
                                  </p:childTnLst>
                                </p:cTn>
                              </p:par>
                            </p:childTnLst>
                          </p:cTn>
                        </p:par>
                        <p:par>
                          <p:cTn id="44" fill="hold">
                            <p:stCondLst>
                              <p:cond delay="3000"/>
                            </p:stCondLst>
                            <p:childTnLst>
                              <p:par>
                                <p:cTn id="45" presetID="22" presetClass="entr" presetSubtype="4" fill="hold" grpId="0" nodeType="afterEffect">
                                  <p:stCondLst>
                                    <p:cond delay="0"/>
                                  </p:stCondLst>
                                  <p:childTnLst>
                                    <p:set>
                                      <p:cBhvr>
                                        <p:cTn id="46" dur="1" fill="hold">
                                          <p:stCondLst>
                                            <p:cond delay="0"/>
                                          </p:stCondLst>
                                        </p:cTn>
                                        <p:tgtEl>
                                          <p:spTgt spid="58"/>
                                        </p:tgtEl>
                                        <p:attrNameLst>
                                          <p:attrName>style.visibility</p:attrName>
                                        </p:attrNameLst>
                                      </p:cBhvr>
                                      <p:to>
                                        <p:strVal val="visible"/>
                                      </p:to>
                                    </p:set>
                                    <p:animEffect transition="in" filter="wipe(down)">
                                      <p:cBhvr>
                                        <p:cTn id="47" dur="500"/>
                                        <p:tgtEl>
                                          <p:spTgt spid="58"/>
                                        </p:tgtEl>
                                      </p:cBhvr>
                                    </p:animEffect>
                                  </p:childTnLst>
                                </p:cTn>
                              </p:par>
                            </p:childTnLst>
                          </p:cTn>
                        </p:par>
                        <p:par>
                          <p:cTn id="48" fill="hold">
                            <p:stCondLst>
                              <p:cond delay="3500"/>
                            </p:stCondLst>
                            <p:childTnLst>
                              <p:par>
                                <p:cTn id="49" presetID="16" presetClass="entr" presetSubtype="21" fill="hold" nodeType="afterEffect">
                                  <p:stCondLst>
                                    <p:cond delay="0"/>
                                  </p:stCondLst>
                                  <p:childTnLst>
                                    <p:set>
                                      <p:cBhvr>
                                        <p:cTn id="50" dur="1" fill="hold">
                                          <p:stCondLst>
                                            <p:cond delay="0"/>
                                          </p:stCondLst>
                                        </p:cTn>
                                        <p:tgtEl>
                                          <p:spTgt spid="54"/>
                                        </p:tgtEl>
                                        <p:attrNameLst>
                                          <p:attrName>style.visibility</p:attrName>
                                        </p:attrNameLst>
                                      </p:cBhvr>
                                      <p:to>
                                        <p:strVal val="visible"/>
                                      </p:to>
                                    </p:set>
                                    <p:animEffect transition="in" filter="barn(inVertical)">
                                      <p:cBhvr>
                                        <p:cTn id="51" dur="500"/>
                                        <p:tgtEl>
                                          <p:spTgt spid="54"/>
                                        </p:tgtEl>
                                      </p:cBhvr>
                                    </p:animEffect>
                                  </p:childTnLst>
                                </p:cTn>
                              </p:par>
                              <p:par>
                                <p:cTn id="52" presetID="16" presetClass="entr" presetSubtype="21" fill="hold" nodeType="withEffect">
                                  <p:stCondLst>
                                    <p:cond delay="0"/>
                                  </p:stCondLst>
                                  <p:childTnLst>
                                    <p:set>
                                      <p:cBhvr>
                                        <p:cTn id="53" dur="1" fill="hold">
                                          <p:stCondLst>
                                            <p:cond delay="0"/>
                                          </p:stCondLst>
                                        </p:cTn>
                                        <p:tgtEl>
                                          <p:spTgt spid="56"/>
                                        </p:tgtEl>
                                        <p:attrNameLst>
                                          <p:attrName>style.visibility</p:attrName>
                                        </p:attrNameLst>
                                      </p:cBhvr>
                                      <p:to>
                                        <p:strVal val="visible"/>
                                      </p:to>
                                    </p:set>
                                    <p:animEffect transition="in" filter="barn(inVertical)">
                                      <p:cBhvr>
                                        <p:cTn id="54"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50"/>
          <p:cNvSpPr>
            <a:spLocks noGrp="1"/>
          </p:cNvSpPr>
          <p:nvPr/>
        </p:nvSpPr>
        <p:spPr>
          <a:xfrm>
            <a:off x="555195" y="1557645"/>
            <a:ext cx="3769072" cy="728356"/>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oAutofit/>
          </a:bodyPr>
          <a:lstStyle>
            <a:lvl1pPr marL="0" marR="0" indent="0" algn="l" defTabSz="325120" eaLnBrk="1" latinLnBrk="0" hangingPunct="1">
              <a:lnSpc>
                <a:spcPct val="60000"/>
              </a:lnSpc>
              <a:spcBef>
                <a:spcPts val="1000"/>
              </a:spcBef>
              <a:spcAft>
                <a:spcPts val="0"/>
              </a:spcAft>
              <a:buClrTx/>
              <a:buSzTx/>
              <a:buFontTx/>
              <a:buNone/>
              <a:tabLst/>
              <a:defRPr sz="7000" b="0" i="0" u="none" strike="noStrike" cap="none" spc="-70" baseline="0">
                <a:ln>
                  <a:noFill/>
                </a:ln>
                <a:solidFill>
                  <a:srgbClr val="42556B"/>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lang="en-US" sz="5250" spc="-53">
                <a:solidFill>
                  <a:srgbClr val="FFFFFF"/>
                </a:solidFill>
                <a:latin typeface="DengXian" panose="020F0502020204030204"/>
              </a:rPr>
              <a:t>PowerPoint</a:t>
            </a:r>
            <a:endParaRPr sz="5250" spc="-53">
              <a:solidFill>
                <a:srgbClr val="FFFFFF"/>
              </a:solidFill>
              <a:latin typeface="DengXian" panose="020F0502020204030204"/>
            </a:endParaRPr>
          </a:p>
        </p:txBody>
      </p:sp>
      <p:sp>
        <p:nvSpPr>
          <p:cNvPr id="9" name="Shape 251"/>
          <p:cNvSpPr>
            <a:spLocks noGrp="1"/>
          </p:cNvSpPr>
          <p:nvPr/>
        </p:nvSpPr>
        <p:spPr>
          <a:xfrm>
            <a:off x="555194" y="2291805"/>
            <a:ext cx="3536237" cy="1080933"/>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300"/>
              </a:spcBef>
              <a:defRPr sz="2400">
                <a:solidFill>
                  <a:srgbClr val="2F3441"/>
                </a:solidFill>
                <a:latin typeface="Avenir Next"/>
                <a:ea typeface="Avenir Next"/>
                <a:cs typeface="Avenir Next"/>
                <a:sym typeface="Avenir Next"/>
              </a:defRPr>
            </a:pPr>
            <a:r>
              <a:rPr sz="1200">
                <a:solidFill>
                  <a:schemeClr val="tx1">
                    <a:lumMod val="50000"/>
                    <a:lumOff val="50000"/>
                  </a:schemeClr>
                </a:solidFill>
                <a:latin typeface="Avenir Next"/>
                <a:sym typeface="Avenir Next"/>
              </a:rPr>
              <a:t>Pellentesque ornare sem quam venenatis vestibulum. </a:t>
            </a:r>
          </a:p>
          <a:p>
            <a:pPr defTabSz="243840">
              <a:spcBef>
                <a:spcPts val="300"/>
              </a:spcBef>
              <a:defRPr sz="2400">
                <a:solidFill>
                  <a:srgbClr val="2F3441"/>
                </a:solidFill>
                <a:latin typeface="Avenir Next"/>
                <a:ea typeface="Avenir Next"/>
                <a:cs typeface="Avenir Next"/>
                <a:sym typeface="Avenir Next"/>
              </a:defRPr>
            </a:pPr>
            <a:r>
              <a:rPr sz="1200">
                <a:solidFill>
                  <a:schemeClr val="tx1">
                    <a:lumMod val="50000"/>
                    <a:lumOff val="50000"/>
                  </a:schemeClr>
                </a:solidFill>
                <a:latin typeface="Avenir Next"/>
                <a:sym typeface="Avenir Next"/>
              </a:rPr>
              <a:t>Cum natoque et dis, mus. Aenean eu leo sem lacinia quam vestibulum. </a:t>
            </a:r>
          </a:p>
        </p:txBody>
      </p:sp>
      <p:sp>
        <p:nvSpPr>
          <p:cNvPr id="10" name="Shape 252"/>
          <p:cNvSpPr>
            <a:spLocks noGrp="1"/>
          </p:cNvSpPr>
          <p:nvPr/>
        </p:nvSpPr>
        <p:spPr>
          <a:xfrm>
            <a:off x="572974" y="3626737"/>
            <a:ext cx="2345849" cy="367190"/>
          </a:xfrm>
          <a:prstGeom prst="roundRect">
            <a:avLst>
              <a:gd name="adj" fmla="val 50000"/>
            </a:avLst>
          </a:prstGeom>
          <a:solidFill>
            <a:srgbClr val="3FC1C9"/>
          </a:solidFill>
          <a:ln w="3175">
            <a:miter lim="400000"/>
          </a:ln>
          <a:effectLst>
            <a:outerShdw blurRad="25400" dist="12700" dir="5400000" rotWithShape="0">
              <a:srgbClr val="000000">
                <a:alpha val="30851"/>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ctr" defTabSz="584200" eaLnBrk="1" latinLnBrk="0" hangingPunct="1">
              <a:lnSpc>
                <a:spcPct val="100000"/>
              </a:lnSpc>
              <a:spcBef>
                <a:spcPts val="0"/>
              </a:spcBef>
              <a:spcAft>
                <a:spcPts val="0"/>
              </a:spcAft>
              <a:buClrTx/>
              <a:buSzTx/>
              <a:buFontTx/>
              <a:buNone/>
              <a:tabLst/>
              <a:defRPr sz="2200" b="0" i="0" u="none" strike="noStrike" cap="none" spc="0" baseline="0">
                <a:ln>
                  <a:noFill/>
                </a:ln>
                <a:solidFill>
                  <a:srgbClr val="FFFFFF"/>
                </a:solidFill>
                <a:uFillTx/>
                <a:latin typeface="Avenir Next Medium"/>
                <a:ea typeface="Avenir Next Medium"/>
                <a:cs typeface="Avenir Next Medium"/>
                <a:sym typeface="Avenir Next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438150"/>
            <a:r>
              <a:rPr sz="1650"/>
              <a:t>Next slide</a:t>
            </a:r>
          </a:p>
        </p:txBody>
      </p:sp>
      <p:pic>
        <p:nvPicPr>
          <p:cNvPr id="11" name="Mackbook-Air11.png"/>
          <p:cNvPicPr>
            <a:picLocks noGrp="1" noChangeAspect="1"/>
          </p:cNvPicPr>
          <p:nvPr/>
        </p:nvPicPr>
        <p:blipFill>
          <a:blip r:embed="rId3">
            <a:extLst/>
          </a:blip>
          <a:srcRect t="370" b="370"/>
          <a:stretch>
            <a:fillRect/>
          </a:stretch>
        </p:blipFill>
        <p:spPr>
          <a:xfrm>
            <a:off x="4324266" y="1438870"/>
            <a:ext cx="5095422" cy="2980936"/>
          </a:xfrm>
          <a:prstGeom prst="rect">
            <a:avLst/>
          </a:prstGeom>
          <a:ln w="3175">
            <a:miter lim="400000"/>
          </a:ln>
          <a:extLst>
            <a:ext uri="{C572A759-6A51-4108-AA02-DFA0A04FC94B}">
              <ma14:wrappingTextBoxFlag xmlns:ma14="http://schemas.microsoft.com/office/mac/drawingml/2011/main" xmlns="" val="1"/>
            </a:ext>
          </a:extLst>
        </p:spPr>
      </p:pic>
      <p:sp>
        <p:nvSpPr>
          <p:cNvPr id="2" name="矩形 1"/>
          <p:cNvSpPr/>
          <p:nvPr/>
        </p:nvSpPr>
        <p:spPr>
          <a:xfrm>
            <a:off x="5010155" y="1641341"/>
            <a:ext cx="3743007" cy="2333871"/>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Tree>
    <p:extLst>
      <p:ext uri="{BB962C8B-B14F-4D97-AF65-F5344CB8AC3E}">
        <p14:creationId xmlns:p14="http://schemas.microsoft.com/office/powerpoint/2010/main" val="422601161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0" nodeType="afterEffect">
                                  <p:stCondLst>
                                    <p:cond delay="0"/>
                                  </p:stCondLst>
                                  <p:childTnLst>
                                    <p:animMotion origin="layout" path="M -4.16667E-6 -4.81481E-6 L -0.03606 0.00232 " pathEditMode="relative" rAng="0" ptsTypes="AA">
                                      <p:cBhvr>
                                        <p:cTn id="6" dur="750" fill="hold"/>
                                        <p:tgtEl>
                                          <p:spTgt spid="2"/>
                                        </p:tgtEl>
                                        <p:attrNameLst>
                                          <p:attrName>ppt_x</p:attrName>
                                          <p:attrName>ppt_y</p:attrName>
                                        </p:attrNameLst>
                                      </p:cBhvr>
                                      <p:rCtr x="-1810" y="116"/>
                                    </p:animMotion>
                                  </p:childTnLst>
                                </p:cTn>
                              </p:par>
                              <p:par>
                                <p:cTn id="7" presetID="0" presetClass="path" presetSubtype="0" accel="50000" decel="50000" fill="hold" nodeType="withEffect">
                                  <p:stCondLst>
                                    <p:cond delay="0"/>
                                  </p:stCondLst>
                                  <p:childTnLst>
                                    <p:animMotion origin="layout" path="M -2.5E-6 -4.44444E-6 L -0.03607 0.00232 " pathEditMode="relative" rAng="0" ptsTypes="AA">
                                      <p:cBhvr>
                                        <p:cTn id="8" dur="750" fill="hold"/>
                                        <p:tgtEl>
                                          <p:spTgt spid="11"/>
                                        </p:tgtEl>
                                        <p:attrNameLst>
                                          <p:attrName>ppt_x</p:attrName>
                                          <p:attrName>ppt_y</p:attrName>
                                        </p:attrNameLst>
                                      </p:cBhvr>
                                      <p:rCtr x="-1810" y="116"/>
                                    </p:animMotion>
                                  </p:childTnLst>
                                </p:cTn>
                              </p:par>
                            </p:childTnLst>
                          </p:cTn>
                        </p:par>
                        <p:par>
                          <p:cTn id="9" fill="hold">
                            <p:stCondLst>
                              <p:cond delay="750"/>
                            </p:stCondLst>
                            <p:childTnLst>
                              <p:par>
                                <p:cTn id="10" presetID="2" presetClass="entr" presetSubtype="4" decel="50000"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par>
                                <p:cTn id="14" presetID="2" presetClass="entr" presetSubtype="4" decel="50000" fill="hold" grpId="0" nodeType="withEffect">
                                  <p:stCondLst>
                                    <p:cond delay="300"/>
                                  </p:stCondLst>
                                  <p:childTnLst>
                                    <p:set>
                                      <p:cBhvr>
                                        <p:cTn id="15" dur="1" fill="hold">
                                          <p:stCondLst>
                                            <p:cond delay="0"/>
                                          </p:stCondLst>
                                        </p:cTn>
                                        <p:tgtEl>
                                          <p:spTgt spid="9"/>
                                        </p:tgtEl>
                                        <p:attrNameLst>
                                          <p:attrName>style.visibility</p:attrName>
                                        </p:attrNameLst>
                                      </p:cBhvr>
                                      <p:to>
                                        <p:strVal val="visible"/>
                                      </p:to>
                                    </p:set>
                                    <p:anim calcmode="lin" valueType="num">
                                      <p:cBhvr additive="base">
                                        <p:cTn id="16" dur="500" fill="hold"/>
                                        <p:tgtEl>
                                          <p:spTgt spid="9"/>
                                        </p:tgtEl>
                                        <p:attrNameLst>
                                          <p:attrName>ppt_x</p:attrName>
                                        </p:attrNameLst>
                                      </p:cBhvr>
                                      <p:tavLst>
                                        <p:tav tm="0">
                                          <p:val>
                                            <p:strVal val="#ppt_x"/>
                                          </p:val>
                                        </p:tav>
                                        <p:tav tm="100000">
                                          <p:val>
                                            <p:strVal val="#ppt_x"/>
                                          </p:val>
                                        </p:tav>
                                      </p:tavLst>
                                    </p:anim>
                                    <p:anim calcmode="lin" valueType="num">
                                      <p:cBhvr additive="base">
                                        <p:cTn id="17" dur="500" fill="hold"/>
                                        <p:tgtEl>
                                          <p:spTgt spid="9"/>
                                        </p:tgtEl>
                                        <p:attrNameLst>
                                          <p:attrName>ppt_y</p:attrName>
                                        </p:attrNameLst>
                                      </p:cBhvr>
                                      <p:tavLst>
                                        <p:tav tm="0">
                                          <p:val>
                                            <p:strVal val="1+#ppt_h/2"/>
                                          </p:val>
                                        </p:tav>
                                        <p:tav tm="100000">
                                          <p:val>
                                            <p:strVal val="#ppt_y"/>
                                          </p:val>
                                        </p:tav>
                                      </p:tavLst>
                                    </p:anim>
                                  </p:childTnLst>
                                </p:cTn>
                              </p:par>
                            </p:childTnLst>
                          </p:cTn>
                        </p:par>
                        <p:par>
                          <p:cTn id="18" fill="hold">
                            <p:stCondLst>
                              <p:cond delay="1550"/>
                            </p:stCondLst>
                            <p:childTnLst>
                              <p:par>
                                <p:cTn id="19" presetID="10" presetClass="entr" presetSubtype="0" fill="hold" grpId="0" nodeType="after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fade">
                                      <p:cBhvr>
                                        <p:cTn id="2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animBg="1"/>
      <p:bldP spid="2"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2"/>
          <p:cNvGrpSpPr>
            <a:grpSpLocks/>
          </p:cNvGrpSpPr>
          <p:nvPr/>
        </p:nvGrpSpPr>
        <p:grpSpPr bwMode="auto">
          <a:xfrm>
            <a:off x="1796251" y="1136026"/>
            <a:ext cx="1747698" cy="2482453"/>
            <a:chOff x="8099434" y="2121218"/>
            <a:chExt cx="1322388" cy="1878013"/>
          </a:xfrm>
        </p:grpSpPr>
        <p:sp>
          <p:nvSpPr>
            <p:cNvPr id="3" name="Freeform 33"/>
            <p:cNvSpPr>
              <a:spLocks/>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4" name="Freeform 34"/>
            <p:cNvSpPr>
              <a:spLocks/>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5"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6"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7"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8"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9" name="Freeform 39"/>
            <p:cNvSpPr>
              <a:spLocks/>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10"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1"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2"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13"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14" name="Freeform 44"/>
            <p:cNvSpPr>
              <a:spLocks/>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8" name="Group 72"/>
          <p:cNvGrpSpPr>
            <a:grpSpLocks/>
          </p:cNvGrpSpPr>
          <p:nvPr/>
        </p:nvGrpSpPr>
        <p:grpSpPr bwMode="auto">
          <a:xfrm>
            <a:off x="5540905" y="1133644"/>
            <a:ext cx="1748293" cy="2482453"/>
            <a:chOff x="8099434" y="2121218"/>
            <a:chExt cx="1322388" cy="1878013"/>
          </a:xfrm>
        </p:grpSpPr>
        <p:sp>
          <p:nvSpPr>
            <p:cNvPr id="29" name="Freeform 33"/>
            <p:cNvSpPr>
              <a:spLocks/>
            </p:cNvSpPr>
            <p:nvPr/>
          </p:nvSpPr>
          <p:spPr bwMode="auto">
            <a:xfrm>
              <a:off x="8099434" y="2121218"/>
              <a:ext cx="1322388" cy="1878013"/>
            </a:xfrm>
            <a:custGeom>
              <a:avLst/>
              <a:gdLst>
                <a:gd name="T0" fmla="*/ 2096774607 w 834"/>
                <a:gd name="T1" fmla="*/ 2147483647 h 1183"/>
                <a:gd name="T2" fmla="*/ 1973583225 w 834"/>
                <a:gd name="T3" fmla="*/ 2147483647 h 1183"/>
                <a:gd name="T4" fmla="*/ 125706140 w 834"/>
                <a:gd name="T5" fmla="*/ 2147483647 h 1183"/>
                <a:gd name="T6" fmla="*/ 0 w 834"/>
                <a:gd name="T7" fmla="*/ 2147483647 h 1183"/>
                <a:gd name="T8" fmla="*/ 0 w 834"/>
                <a:gd name="T9" fmla="*/ 123488483 h 1183"/>
                <a:gd name="T10" fmla="*/ 125706140 w 834"/>
                <a:gd name="T11" fmla="*/ 0 h 1183"/>
                <a:gd name="T12" fmla="*/ 1973583225 w 834"/>
                <a:gd name="T13" fmla="*/ 0 h 1183"/>
                <a:gd name="T14" fmla="*/ 2096774607 w 834"/>
                <a:gd name="T15" fmla="*/ 123488483 h 1183"/>
                <a:gd name="T16" fmla="*/ 2096774607 w 834"/>
                <a:gd name="T17" fmla="*/ 2147483647 h 118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34" h="1183">
                  <a:moveTo>
                    <a:pt x="834" y="1133"/>
                  </a:moveTo>
                  <a:cubicBezTo>
                    <a:pt x="834" y="1160"/>
                    <a:pt x="812" y="1183"/>
                    <a:pt x="785" y="1183"/>
                  </a:cubicBezTo>
                  <a:cubicBezTo>
                    <a:pt x="50" y="1183"/>
                    <a:pt x="50" y="1183"/>
                    <a:pt x="50" y="1183"/>
                  </a:cubicBezTo>
                  <a:cubicBezTo>
                    <a:pt x="22" y="1183"/>
                    <a:pt x="0" y="1160"/>
                    <a:pt x="0" y="1133"/>
                  </a:cubicBezTo>
                  <a:cubicBezTo>
                    <a:pt x="0" y="49"/>
                    <a:pt x="0" y="49"/>
                    <a:pt x="0" y="49"/>
                  </a:cubicBezTo>
                  <a:cubicBezTo>
                    <a:pt x="0" y="22"/>
                    <a:pt x="22" y="0"/>
                    <a:pt x="50" y="0"/>
                  </a:cubicBezTo>
                  <a:cubicBezTo>
                    <a:pt x="785" y="0"/>
                    <a:pt x="785" y="0"/>
                    <a:pt x="785" y="0"/>
                  </a:cubicBezTo>
                  <a:cubicBezTo>
                    <a:pt x="812" y="0"/>
                    <a:pt x="834" y="22"/>
                    <a:pt x="834" y="49"/>
                  </a:cubicBezTo>
                  <a:cubicBezTo>
                    <a:pt x="834" y="1133"/>
                    <a:pt x="834" y="1133"/>
                    <a:pt x="834" y="1133"/>
                  </a:cubicBezTo>
                </a:path>
              </a:pathLst>
            </a:cu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0" name="Freeform 34"/>
            <p:cNvSpPr>
              <a:spLocks/>
            </p:cNvSpPr>
            <p:nvPr/>
          </p:nvSpPr>
          <p:spPr bwMode="auto">
            <a:xfrm>
              <a:off x="8107372" y="2127568"/>
              <a:ext cx="1308100" cy="1863725"/>
            </a:xfrm>
            <a:custGeom>
              <a:avLst/>
              <a:gdLst>
                <a:gd name="T0" fmla="*/ 113132416 w 825"/>
                <a:gd name="T1" fmla="*/ 2147483647 h 1174"/>
                <a:gd name="T2" fmla="*/ 0 w 825"/>
                <a:gd name="T3" fmla="*/ 2147483647 h 1174"/>
                <a:gd name="T4" fmla="*/ 0 w 825"/>
                <a:gd name="T5" fmla="*/ 113407825 h 1174"/>
                <a:gd name="T6" fmla="*/ 113132416 w 825"/>
                <a:gd name="T7" fmla="*/ 0 h 1174"/>
                <a:gd name="T8" fmla="*/ 1960959233 w 825"/>
                <a:gd name="T9" fmla="*/ 0 h 1174"/>
                <a:gd name="T10" fmla="*/ 2074091648 w 825"/>
                <a:gd name="T11" fmla="*/ 113407825 h 1174"/>
                <a:gd name="T12" fmla="*/ 2074091648 w 825"/>
                <a:gd name="T13" fmla="*/ 2147483647 h 1174"/>
                <a:gd name="T14" fmla="*/ 1960959233 w 825"/>
                <a:gd name="T15" fmla="*/ 2147483647 h 1174"/>
                <a:gd name="T16" fmla="*/ 113132416 w 825"/>
                <a:gd name="T17" fmla="*/ 2147483647 h 117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825" h="1174">
                  <a:moveTo>
                    <a:pt x="45" y="1174"/>
                  </a:moveTo>
                  <a:cubicBezTo>
                    <a:pt x="20" y="1174"/>
                    <a:pt x="0" y="1154"/>
                    <a:pt x="0" y="1129"/>
                  </a:cubicBezTo>
                  <a:cubicBezTo>
                    <a:pt x="0" y="45"/>
                    <a:pt x="0" y="45"/>
                    <a:pt x="0" y="45"/>
                  </a:cubicBezTo>
                  <a:cubicBezTo>
                    <a:pt x="0" y="21"/>
                    <a:pt x="20" y="0"/>
                    <a:pt x="45" y="0"/>
                  </a:cubicBezTo>
                  <a:cubicBezTo>
                    <a:pt x="780" y="0"/>
                    <a:pt x="780" y="0"/>
                    <a:pt x="780" y="0"/>
                  </a:cubicBezTo>
                  <a:cubicBezTo>
                    <a:pt x="805" y="0"/>
                    <a:pt x="825" y="21"/>
                    <a:pt x="825" y="45"/>
                  </a:cubicBezTo>
                  <a:cubicBezTo>
                    <a:pt x="825" y="1129"/>
                    <a:pt x="825" y="1129"/>
                    <a:pt x="825" y="1129"/>
                  </a:cubicBezTo>
                  <a:cubicBezTo>
                    <a:pt x="825" y="1154"/>
                    <a:pt x="805" y="1174"/>
                    <a:pt x="780" y="1174"/>
                  </a:cubicBezTo>
                  <a:cubicBezTo>
                    <a:pt x="45" y="1174"/>
                    <a:pt x="45" y="1174"/>
                    <a:pt x="45" y="1174"/>
                  </a:cubicBezTo>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1" name="Oval 35"/>
            <p:cNvSpPr>
              <a:spLocks noChangeArrowheads="1"/>
            </p:cNvSpPr>
            <p:nvPr/>
          </p:nvSpPr>
          <p:spPr bwMode="auto">
            <a:xfrm>
              <a:off x="8748722" y="2197418"/>
              <a:ext cx="23813" cy="23813"/>
            </a:xfrm>
            <a:prstGeom prst="ellipse">
              <a:avLst/>
            </a:prstGeom>
            <a:solidFill>
              <a:srgbClr val="2C2C2C"/>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32" name="Oval 36"/>
            <p:cNvSpPr>
              <a:spLocks noChangeArrowheads="1"/>
            </p:cNvSpPr>
            <p:nvPr/>
          </p:nvSpPr>
          <p:spPr bwMode="auto">
            <a:xfrm>
              <a:off x="8748722" y="2195831"/>
              <a:ext cx="23813" cy="23813"/>
            </a:xfrm>
            <a:prstGeom prst="ellipse">
              <a:avLst/>
            </a:prstGeom>
            <a:solidFill>
              <a:srgbClr val="0A0A0A"/>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33" name="Oval 37"/>
            <p:cNvSpPr>
              <a:spLocks noChangeArrowheads="1"/>
            </p:cNvSpPr>
            <p:nvPr/>
          </p:nvSpPr>
          <p:spPr bwMode="auto">
            <a:xfrm>
              <a:off x="8753484" y="2200593"/>
              <a:ext cx="14288" cy="14288"/>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34" name="Oval 38"/>
            <p:cNvSpPr>
              <a:spLocks noChangeArrowheads="1"/>
            </p:cNvSpPr>
            <p:nvPr/>
          </p:nvSpPr>
          <p:spPr bwMode="auto">
            <a:xfrm>
              <a:off x="8756659" y="2203768"/>
              <a:ext cx="7938" cy="7938"/>
            </a:xfrm>
            <a:prstGeom prst="ellipse">
              <a:avLst/>
            </a:prstGeom>
            <a:solidFill>
              <a:srgbClr val="2C99B4"/>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35" name="Freeform 39"/>
            <p:cNvSpPr>
              <a:spLocks/>
            </p:cNvSpPr>
            <p:nvPr/>
          </p:nvSpPr>
          <p:spPr bwMode="auto">
            <a:xfrm>
              <a:off x="8759834" y="2206943"/>
              <a:ext cx="1588" cy="1588"/>
            </a:xfrm>
            <a:custGeom>
              <a:avLst/>
              <a:gdLst>
                <a:gd name="T0" fmla="*/ 2521744 w 1"/>
                <a:gd name="T1" fmla="*/ 0 h 1"/>
                <a:gd name="T2" fmla="*/ 2521744 w 1"/>
                <a:gd name="T3" fmla="*/ 2521744 h 1"/>
                <a:gd name="T4" fmla="*/ 0 w 1"/>
                <a:gd name="T5" fmla="*/ 0 h 1"/>
                <a:gd name="T6" fmla="*/ 2521744 w 1"/>
                <a:gd name="T7" fmla="*/ 0 h 1"/>
                <a:gd name="T8" fmla="*/ 2521744 w 1"/>
                <a:gd name="T9" fmla="*/ 0 h 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 h="1">
                  <a:moveTo>
                    <a:pt x="1" y="0"/>
                  </a:moveTo>
                  <a:lnTo>
                    <a:pt x="1" y="1"/>
                  </a:lnTo>
                  <a:lnTo>
                    <a:pt x="0" y="0"/>
                  </a:lnTo>
                  <a:lnTo>
                    <a:pt x="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sp>
          <p:nvSpPr>
            <p:cNvPr id="36" name="Rectangle 40"/>
            <p:cNvSpPr>
              <a:spLocks noChangeArrowheads="1"/>
            </p:cNvSpPr>
            <p:nvPr/>
          </p:nvSpPr>
          <p:spPr bwMode="auto">
            <a:xfrm>
              <a:off x="8723322" y="2203768"/>
              <a:ext cx="11113" cy="11113"/>
            </a:xfrm>
            <a:prstGeom prst="rect">
              <a:avLst/>
            </a:prstGeom>
            <a:solidFill>
              <a:srgbClr val="464646"/>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7" name="Rectangle 41"/>
            <p:cNvSpPr>
              <a:spLocks noChangeArrowheads="1"/>
            </p:cNvSpPr>
            <p:nvPr/>
          </p:nvSpPr>
          <p:spPr bwMode="auto">
            <a:xfrm>
              <a:off x="8178809" y="2278381"/>
              <a:ext cx="1165225" cy="1554163"/>
            </a:xfrm>
            <a:prstGeom prst="rect">
              <a:avLst/>
            </a:prstGeom>
            <a:solidFill>
              <a:srgbClr val="0C0D1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8" name="Rectangle 42"/>
            <p:cNvSpPr>
              <a:spLocks noChangeArrowheads="1"/>
            </p:cNvSpPr>
            <p:nvPr/>
          </p:nvSpPr>
          <p:spPr bwMode="auto">
            <a:xfrm>
              <a:off x="8185159" y="2284731"/>
              <a:ext cx="1152525" cy="1541463"/>
            </a:xfrm>
            <a:prstGeom prst="rect">
              <a:avLst/>
            </a:prstGeom>
            <a:solidFill>
              <a:srgbClr val="7E7E7E"/>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id-ID" altLang="zh-CN"/>
            </a:p>
          </p:txBody>
        </p:sp>
        <p:sp>
          <p:nvSpPr>
            <p:cNvPr id="39" name="Oval 43"/>
            <p:cNvSpPr>
              <a:spLocks noChangeArrowheads="1"/>
            </p:cNvSpPr>
            <p:nvPr/>
          </p:nvSpPr>
          <p:spPr bwMode="auto">
            <a:xfrm>
              <a:off x="8712209" y="3865881"/>
              <a:ext cx="98425" cy="100013"/>
            </a:xfrm>
            <a:prstGeom prst="ellipse">
              <a:avLst/>
            </a:prstGeom>
            <a:solidFill>
              <a:srgbClr val="333333"/>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id-ID" altLang="zh-CN"/>
            </a:p>
          </p:txBody>
        </p:sp>
        <p:sp>
          <p:nvSpPr>
            <p:cNvPr id="40" name="Freeform 44"/>
            <p:cNvSpPr>
              <a:spLocks/>
            </p:cNvSpPr>
            <p:nvPr/>
          </p:nvSpPr>
          <p:spPr bwMode="auto">
            <a:xfrm>
              <a:off x="8736022" y="3889693"/>
              <a:ext cx="50800" cy="50800"/>
            </a:xfrm>
            <a:custGeom>
              <a:avLst/>
              <a:gdLst>
                <a:gd name="T0" fmla="*/ 75604688 w 32"/>
                <a:gd name="T1" fmla="*/ 52924075 h 32"/>
                <a:gd name="T2" fmla="*/ 70564375 w 32"/>
                <a:gd name="T3" fmla="*/ 52924075 h 32"/>
                <a:gd name="T4" fmla="*/ 52924075 w 32"/>
                <a:gd name="T5" fmla="*/ 70564375 h 32"/>
                <a:gd name="T6" fmla="*/ 27722513 w 32"/>
                <a:gd name="T7" fmla="*/ 70564375 h 32"/>
                <a:gd name="T8" fmla="*/ 10080625 w 32"/>
                <a:gd name="T9" fmla="*/ 52924075 h 32"/>
                <a:gd name="T10" fmla="*/ 10080625 w 32"/>
                <a:gd name="T11" fmla="*/ 27722513 h 32"/>
                <a:gd name="T12" fmla="*/ 27722513 w 32"/>
                <a:gd name="T13" fmla="*/ 10080625 h 32"/>
                <a:gd name="T14" fmla="*/ 52924075 w 32"/>
                <a:gd name="T15" fmla="*/ 10080625 h 32"/>
                <a:gd name="T16" fmla="*/ 70564375 w 32"/>
                <a:gd name="T17" fmla="*/ 27722513 h 32"/>
                <a:gd name="T18" fmla="*/ 70564375 w 32"/>
                <a:gd name="T19" fmla="*/ 52924075 h 32"/>
                <a:gd name="T20" fmla="*/ 75604688 w 32"/>
                <a:gd name="T21" fmla="*/ 52924075 h 32"/>
                <a:gd name="T22" fmla="*/ 80645000 w 32"/>
                <a:gd name="T23" fmla="*/ 52924075 h 32"/>
                <a:gd name="T24" fmla="*/ 80645000 w 32"/>
                <a:gd name="T25" fmla="*/ 27722513 h 32"/>
                <a:gd name="T26" fmla="*/ 52924075 w 32"/>
                <a:gd name="T27" fmla="*/ 0 h 32"/>
                <a:gd name="T28" fmla="*/ 27722513 w 32"/>
                <a:gd name="T29" fmla="*/ 0 h 32"/>
                <a:gd name="T30" fmla="*/ 0 w 32"/>
                <a:gd name="T31" fmla="*/ 27722513 h 32"/>
                <a:gd name="T32" fmla="*/ 0 w 32"/>
                <a:gd name="T33" fmla="*/ 52924075 h 32"/>
                <a:gd name="T34" fmla="*/ 27722513 w 32"/>
                <a:gd name="T35" fmla="*/ 80645000 h 32"/>
                <a:gd name="T36" fmla="*/ 52924075 w 32"/>
                <a:gd name="T37" fmla="*/ 80645000 h 32"/>
                <a:gd name="T38" fmla="*/ 80645000 w 32"/>
                <a:gd name="T39" fmla="*/ 52924075 h 32"/>
                <a:gd name="T40" fmla="*/ 75604688 w 32"/>
                <a:gd name="T41" fmla="*/ 52924075 h 32"/>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32" h="32">
                  <a:moveTo>
                    <a:pt x="30" y="21"/>
                  </a:moveTo>
                  <a:cubicBezTo>
                    <a:pt x="28" y="21"/>
                    <a:pt x="28" y="21"/>
                    <a:pt x="28" y="21"/>
                  </a:cubicBezTo>
                  <a:cubicBezTo>
                    <a:pt x="28" y="25"/>
                    <a:pt x="25" y="28"/>
                    <a:pt x="21" y="28"/>
                  </a:cubicBezTo>
                  <a:cubicBezTo>
                    <a:pt x="11" y="28"/>
                    <a:pt x="11" y="28"/>
                    <a:pt x="11" y="28"/>
                  </a:cubicBezTo>
                  <a:cubicBezTo>
                    <a:pt x="7" y="28"/>
                    <a:pt x="4" y="25"/>
                    <a:pt x="4" y="21"/>
                  </a:cubicBezTo>
                  <a:cubicBezTo>
                    <a:pt x="4" y="11"/>
                    <a:pt x="4" y="11"/>
                    <a:pt x="4" y="11"/>
                  </a:cubicBezTo>
                  <a:cubicBezTo>
                    <a:pt x="4" y="7"/>
                    <a:pt x="7" y="4"/>
                    <a:pt x="11" y="4"/>
                  </a:cubicBezTo>
                  <a:cubicBezTo>
                    <a:pt x="21" y="4"/>
                    <a:pt x="21" y="4"/>
                    <a:pt x="21" y="4"/>
                  </a:cubicBezTo>
                  <a:cubicBezTo>
                    <a:pt x="25" y="4"/>
                    <a:pt x="28" y="7"/>
                    <a:pt x="28" y="11"/>
                  </a:cubicBezTo>
                  <a:cubicBezTo>
                    <a:pt x="28" y="21"/>
                    <a:pt x="28" y="21"/>
                    <a:pt x="28" y="21"/>
                  </a:cubicBezTo>
                  <a:cubicBezTo>
                    <a:pt x="30" y="21"/>
                    <a:pt x="30" y="21"/>
                    <a:pt x="30" y="21"/>
                  </a:cubicBezTo>
                  <a:cubicBezTo>
                    <a:pt x="32" y="21"/>
                    <a:pt x="32" y="21"/>
                    <a:pt x="32" y="21"/>
                  </a:cubicBezTo>
                  <a:cubicBezTo>
                    <a:pt x="32" y="11"/>
                    <a:pt x="32" y="11"/>
                    <a:pt x="32" y="11"/>
                  </a:cubicBezTo>
                  <a:cubicBezTo>
                    <a:pt x="32" y="5"/>
                    <a:pt x="28" y="0"/>
                    <a:pt x="21" y="0"/>
                  </a:cubicBezTo>
                  <a:cubicBezTo>
                    <a:pt x="11" y="0"/>
                    <a:pt x="11" y="0"/>
                    <a:pt x="11" y="0"/>
                  </a:cubicBezTo>
                  <a:cubicBezTo>
                    <a:pt x="5" y="0"/>
                    <a:pt x="0" y="5"/>
                    <a:pt x="0" y="11"/>
                  </a:cubicBezTo>
                  <a:cubicBezTo>
                    <a:pt x="0" y="21"/>
                    <a:pt x="0" y="21"/>
                    <a:pt x="0" y="21"/>
                  </a:cubicBezTo>
                  <a:cubicBezTo>
                    <a:pt x="0" y="28"/>
                    <a:pt x="5" y="32"/>
                    <a:pt x="11" y="32"/>
                  </a:cubicBezTo>
                  <a:cubicBezTo>
                    <a:pt x="21" y="32"/>
                    <a:pt x="21" y="32"/>
                    <a:pt x="21" y="32"/>
                  </a:cubicBezTo>
                  <a:cubicBezTo>
                    <a:pt x="28" y="32"/>
                    <a:pt x="32" y="28"/>
                    <a:pt x="32" y="21"/>
                  </a:cubicBezTo>
                  <a:lnTo>
                    <a:pt x="30" y="21"/>
                  </a:lnTo>
                  <a:close/>
                </a:path>
              </a:pathLst>
            </a:custGeom>
            <a:solidFill>
              <a:srgbClr val="18181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41" name="Rectangle 26"/>
          <p:cNvSpPr>
            <a:spLocks noChangeArrowheads="1"/>
          </p:cNvSpPr>
          <p:nvPr/>
        </p:nvSpPr>
        <p:spPr bwMode="auto">
          <a:xfrm>
            <a:off x="1909547" y="4231657"/>
            <a:ext cx="1730418" cy="364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6" tIns="34283" rIns="68566" bIns="34283">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42" name="TextBox 41"/>
          <p:cNvSpPr txBox="1">
            <a:spLocks noChangeArrowheads="1"/>
          </p:cNvSpPr>
          <p:nvPr/>
        </p:nvSpPr>
        <p:spPr bwMode="auto">
          <a:xfrm>
            <a:off x="2204169" y="4021480"/>
            <a:ext cx="984858" cy="2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6" tIns="34283" rIns="68566" bIns="34283">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r>
              <a:rPr lang="zh-CN" altLang="en-US" sz="1100" b="1" dirty="0">
                <a:solidFill>
                  <a:schemeClr val="tx1">
                    <a:lumMod val="75000"/>
                    <a:lumOff val="25000"/>
                  </a:schemeClr>
                </a:solidFill>
                <a:latin typeface="微软雅黑" pitchFamily="34" charset="-122"/>
                <a:ea typeface="微软雅黑" pitchFamily="34" charset="-122"/>
              </a:rPr>
              <a:t>输入你的标题</a:t>
            </a:r>
          </a:p>
        </p:txBody>
      </p:sp>
      <p:sp>
        <p:nvSpPr>
          <p:cNvPr id="43" name="AutoShape 115"/>
          <p:cNvSpPr>
            <a:spLocks/>
          </p:cNvSpPr>
          <p:nvPr/>
        </p:nvSpPr>
        <p:spPr bwMode="auto">
          <a:xfrm>
            <a:off x="2573932" y="3742899"/>
            <a:ext cx="209605" cy="21133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357" y="18801"/>
                </a:moveTo>
                <a:cubicBezTo>
                  <a:pt x="21518" y="18965"/>
                  <a:pt x="21599" y="19177"/>
                  <a:pt x="21599" y="19436"/>
                </a:cubicBezTo>
                <a:cubicBezTo>
                  <a:pt x="21599" y="19580"/>
                  <a:pt x="21518" y="19775"/>
                  <a:pt x="21357" y="20018"/>
                </a:cubicBezTo>
                <a:cubicBezTo>
                  <a:pt x="21193" y="20261"/>
                  <a:pt x="20989" y="20504"/>
                  <a:pt x="20746" y="20741"/>
                </a:cubicBezTo>
                <a:cubicBezTo>
                  <a:pt x="20503" y="20978"/>
                  <a:pt x="20260" y="21184"/>
                  <a:pt x="20023" y="21348"/>
                </a:cubicBezTo>
                <a:cubicBezTo>
                  <a:pt x="19783" y="21518"/>
                  <a:pt x="19593" y="21599"/>
                  <a:pt x="19447" y="21599"/>
                </a:cubicBezTo>
                <a:cubicBezTo>
                  <a:pt x="19189" y="21599"/>
                  <a:pt x="18975" y="21515"/>
                  <a:pt x="18811" y="21343"/>
                </a:cubicBezTo>
                <a:lnTo>
                  <a:pt x="13957" y="16502"/>
                </a:lnTo>
                <a:cubicBezTo>
                  <a:pt x="13217" y="16980"/>
                  <a:pt x="12428" y="17350"/>
                  <a:pt x="11589" y="17604"/>
                </a:cubicBezTo>
                <a:cubicBezTo>
                  <a:pt x="10750" y="17864"/>
                  <a:pt x="9891" y="17991"/>
                  <a:pt x="9007" y="17991"/>
                </a:cubicBezTo>
                <a:cubicBezTo>
                  <a:pt x="7769" y="17991"/>
                  <a:pt x="6608" y="17759"/>
                  <a:pt x="5517" y="17290"/>
                </a:cubicBezTo>
                <a:cubicBezTo>
                  <a:pt x="4427" y="16822"/>
                  <a:pt x="3469" y="16175"/>
                  <a:pt x="2644" y="15353"/>
                </a:cubicBezTo>
                <a:cubicBezTo>
                  <a:pt x="1816" y="14534"/>
                  <a:pt x="1172" y="13580"/>
                  <a:pt x="700" y="12487"/>
                </a:cubicBezTo>
                <a:cubicBezTo>
                  <a:pt x="231" y="11400"/>
                  <a:pt x="0" y="10236"/>
                  <a:pt x="0" y="8999"/>
                </a:cubicBezTo>
                <a:cubicBezTo>
                  <a:pt x="0" y="7768"/>
                  <a:pt x="231" y="6602"/>
                  <a:pt x="700" y="5515"/>
                </a:cubicBezTo>
                <a:cubicBezTo>
                  <a:pt x="1169" y="4422"/>
                  <a:pt x="1816" y="3467"/>
                  <a:pt x="2644" y="2645"/>
                </a:cubicBezTo>
                <a:cubicBezTo>
                  <a:pt x="3469" y="1827"/>
                  <a:pt x="4424" y="1180"/>
                  <a:pt x="5512" y="708"/>
                </a:cubicBezTo>
                <a:cubicBezTo>
                  <a:pt x="6600" y="237"/>
                  <a:pt x="7764" y="0"/>
                  <a:pt x="9007" y="0"/>
                </a:cubicBezTo>
                <a:cubicBezTo>
                  <a:pt x="10244" y="0"/>
                  <a:pt x="11403" y="237"/>
                  <a:pt x="12488" y="708"/>
                </a:cubicBezTo>
                <a:cubicBezTo>
                  <a:pt x="13573" y="1180"/>
                  <a:pt x="14530" y="1827"/>
                  <a:pt x="15358" y="2645"/>
                </a:cubicBezTo>
                <a:cubicBezTo>
                  <a:pt x="16183" y="3467"/>
                  <a:pt x="16830" y="4422"/>
                  <a:pt x="17299" y="5515"/>
                </a:cubicBezTo>
                <a:cubicBezTo>
                  <a:pt x="17768" y="6602"/>
                  <a:pt x="18003" y="7768"/>
                  <a:pt x="18003" y="8999"/>
                </a:cubicBezTo>
                <a:cubicBezTo>
                  <a:pt x="18003" y="9886"/>
                  <a:pt x="17873" y="10747"/>
                  <a:pt x="17616" y="11589"/>
                </a:cubicBezTo>
                <a:cubicBezTo>
                  <a:pt x="17359" y="12433"/>
                  <a:pt x="16991" y="13218"/>
                  <a:pt x="16514" y="13947"/>
                </a:cubicBezTo>
                <a:lnTo>
                  <a:pt x="21357" y="18801"/>
                </a:lnTo>
                <a:close/>
                <a:moveTo>
                  <a:pt x="3596" y="8999"/>
                </a:moveTo>
                <a:cubicBezTo>
                  <a:pt x="3596" y="9759"/>
                  <a:pt x="3740" y="10465"/>
                  <a:pt x="4028" y="11117"/>
                </a:cubicBezTo>
                <a:cubicBezTo>
                  <a:pt x="4317" y="11770"/>
                  <a:pt x="4707" y="12337"/>
                  <a:pt x="5193" y="12820"/>
                </a:cubicBezTo>
                <a:cubicBezTo>
                  <a:pt x="5679" y="13300"/>
                  <a:pt x="6252" y="13684"/>
                  <a:pt x="6908" y="13969"/>
                </a:cubicBezTo>
                <a:cubicBezTo>
                  <a:pt x="7566" y="14252"/>
                  <a:pt x="8264" y="14393"/>
                  <a:pt x="9004" y="14393"/>
                </a:cubicBezTo>
                <a:cubicBezTo>
                  <a:pt x="9744" y="14393"/>
                  <a:pt x="10439" y="14252"/>
                  <a:pt x="11092" y="13969"/>
                </a:cubicBezTo>
                <a:cubicBezTo>
                  <a:pt x="11745" y="13684"/>
                  <a:pt x="12318" y="13300"/>
                  <a:pt x="12801" y="12820"/>
                </a:cubicBezTo>
                <a:cubicBezTo>
                  <a:pt x="13290" y="12337"/>
                  <a:pt x="13677" y="11770"/>
                  <a:pt x="13965" y="11117"/>
                </a:cubicBezTo>
                <a:cubicBezTo>
                  <a:pt x="14254" y="10465"/>
                  <a:pt x="14398" y="9759"/>
                  <a:pt x="14398" y="8999"/>
                </a:cubicBezTo>
                <a:cubicBezTo>
                  <a:pt x="14398" y="8259"/>
                  <a:pt x="14254" y="7565"/>
                  <a:pt x="13965" y="6912"/>
                </a:cubicBezTo>
                <a:cubicBezTo>
                  <a:pt x="13674" y="6257"/>
                  <a:pt x="13290" y="5684"/>
                  <a:pt x="12801" y="5192"/>
                </a:cubicBezTo>
                <a:cubicBezTo>
                  <a:pt x="12315" y="4704"/>
                  <a:pt x="11745" y="4317"/>
                  <a:pt x="11092" y="4032"/>
                </a:cubicBezTo>
                <a:cubicBezTo>
                  <a:pt x="10439" y="3749"/>
                  <a:pt x="9741" y="3605"/>
                  <a:pt x="9004" y="3605"/>
                </a:cubicBezTo>
                <a:cubicBezTo>
                  <a:pt x="8267" y="3605"/>
                  <a:pt x="7566" y="3749"/>
                  <a:pt x="6908" y="4032"/>
                </a:cubicBezTo>
                <a:cubicBezTo>
                  <a:pt x="6252" y="4317"/>
                  <a:pt x="5676" y="4704"/>
                  <a:pt x="5193" y="5192"/>
                </a:cubicBezTo>
                <a:cubicBezTo>
                  <a:pt x="4707" y="5684"/>
                  <a:pt x="4317" y="6257"/>
                  <a:pt x="4028" y="6912"/>
                </a:cubicBezTo>
                <a:cubicBezTo>
                  <a:pt x="3740" y="7565"/>
                  <a:pt x="3596" y="8256"/>
                  <a:pt x="3596" y="8999"/>
                </a:cubicBezTo>
                <a:moveTo>
                  <a:pt x="9007" y="5591"/>
                </a:moveTo>
                <a:cubicBezTo>
                  <a:pt x="9185" y="5591"/>
                  <a:pt x="9343" y="5656"/>
                  <a:pt x="9473" y="5785"/>
                </a:cubicBezTo>
                <a:cubicBezTo>
                  <a:pt x="9603" y="5918"/>
                  <a:pt x="9668" y="6082"/>
                  <a:pt x="9668" y="6279"/>
                </a:cubicBezTo>
                <a:cubicBezTo>
                  <a:pt x="9668" y="6460"/>
                  <a:pt x="9603" y="6616"/>
                  <a:pt x="9473" y="6745"/>
                </a:cubicBezTo>
                <a:cubicBezTo>
                  <a:pt x="9343" y="6878"/>
                  <a:pt x="9185" y="6943"/>
                  <a:pt x="9007" y="6943"/>
                </a:cubicBezTo>
                <a:cubicBezTo>
                  <a:pt x="8439" y="6943"/>
                  <a:pt x="7953" y="7144"/>
                  <a:pt x="7552" y="7536"/>
                </a:cubicBezTo>
                <a:cubicBezTo>
                  <a:pt x="7151" y="7934"/>
                  <a:pt x="6950" y="8423"/>
                  <a:pt x="6950" y="8996"/>
                </a:cubicBezTo>
                <a:cubicBezTo>
                  <a:pt x="6950" y="9180"/>
                  <a:pt x="6885" y="9332"/>
                  <a:pt x="6755" y="9465"/>
                </a:cubicBezTo>
                <a:cubicBezTo>
                  <a:pt x="6622" y="9595"/>
                  <a:pt x="6467" y="9657"/>
                  <a:pt x="6289" y="9657"/>
                </a:cubicBezTo>
                <a:cubicBezTo>
                  <a:pt x="6080" y="9657"/>
                  <a:pt x="5913" y="9595"/>
                  <a:pt x="5786" y="9465"/>
                </a:cubicBezTo>
                <a:cubicBezTo>
                  <a:pt x="5659" y="9332"/>
                  <a:pt x="5599" y="9180"/>
                  <a:pt x="5599" y="8996"/>
                </a:cubicBezTo>
                <a:cubicBezTo>
                  <a:pt x="5599" y="8539"/>
                  <a:pt x="5684" y="8104"/>
                  <a:pt x="5862" y="7686"/>
                </a:cubicBezTo>
                <a:cubicBezTo>
                  <a:pt x="6037" y="7271"/>
                  <a:pt x="6280" y="6907"/>
                  <a:pt x="6597" y="6590"/>
                </a:cubicBezTo>
                <a:cubicBezTo>
                  <a:pt x="6905" y="6277"/>
                  <a:pt x="7264" y="6028"/>
                  <a:pt x="7676" y="5856"/>
                </a:cubicBezTo>
                <a:cubicBezTo>
                  <a:pt x="8086" y="5681"/>
                  <a:pt x="8529" y="5591"/>
                  <a:pt x="9007" y="5591"/>
                </a:cubicBezTo>
              </a:path>
            </a:pathLst>
          </a:custGeom>
          <a:solidFill>
            <a:schemeClr val="accent1"/>
          </a:solidFill>
          <a:ln>
            <a:noFill/>
          </a:ln>
          <a:effectLst/>
          <a:extLst/>
        </p:spPr>
        <p:txBody>
          <a:bodyPr lIns="14288" tIns="14288" rIns="14288" bIns="14288" anchor="ctr"/>
          <a:lstStyle/>
          <a:p>
            <a:pPr defTabSz="128536" fontAlgn="auto">
              <a:spcBef>
                <a:spcPts val="0"/>
              </a:spcBef>
              <a:spcAft>
                <a:spcPts val="0"/>
              </a:spcAft>
              <a:defRPr/>
            </a:pPr>
            <a:endParaRPr lang="es-ES" sz="800" dirty="0">
              <a:solidFill>
                <a:srgbClr val="44CEB9"/>
              </a:solidFill>
              <a:effectLst>
                <a:outerShdw blurRad="38100" dist="38100" dir="2700000" algn="tl">
                  <a:srgbClr val="000000"/>
                </a:outerShdw>
              </a:effectLst>
              <a:latin typeface="Raleway Black"/>
              <a:ea typeface="+mn-ea"/>
              <a:cs typeface="Raleway Black"/>
              <a:sym typeface="Gill Sans" charset="0"/>
            </a:endParaRPr>
          </a:p>
        </p:txBody>
      </p:sp>
      <p:sp>
        <p:nvSpPr>
          <p:cNvPr id="47" name="AutoShape 94"/>
          <p:cNvSpPr>
            <a:spLocks noChangeAspect="1"/>
          </p:cNvSpPr>
          <p:nvPr/>
        </p:nvSpPr>
        <p:spPr bwMode="auto">
          <a:xfrm>
            <a:off x="6326327" y="3743494"/>
            <a:ext cx="190550" cy="22502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71" y="9829"/>
                </a:moveTo>
                <a:cubicBezTo>
                  <a:pt x="20671" y="9939"/>
                  <a:pt x="20995" y="10131"/>
                  <a:pt x="21232" y="10408"/>
                </a:cubicBezTo>
                <a:cubicBezTo>
                  <a:pt x="21481" y="10681"/>
                  <a:pt x="21599" y="11001"/>
                  <a:pt x="21599" y="11358"/>
                </a:cubicBezTo>
                <a:lnTo>
                  <a:pt x="21599" y="19987"/>
                </a:lnTo>
                <a:cubicBezTo>
                  <a:pt x="21599" y="20419"/>
                  <a:pt x="21398" y="20796"/>
                  <a:pt x="21002" y="21116"/>
                </a:cubicBezTo>
                <a:cubicBezTo>
                  <a:pt x="20606" y="21438"/>
                  <a:pt x="20138" y="21599"/>
                  <a:pt x="19598" y="21599"/>
                </a:cubicBezTo>
                <a:lnTo>
                  <a:pt x="2016" y="21599"/>
                </a:lnTo>
                <a:cubicBezTo>
                  <a:pt x="1476" y="21599"/>
                  <a:pt x="1004" y="21438"/>
                  <a:pt x="604" y="21116"/>
                </a:cubicBezTo>
                <a:cubicBezTo>
                  <a:pt x="198" y="20796"/>
                  <a:pt x="0" y="20419"/>
                  <a:pt x="0" y="19987"/>
                </a:cubicBezTo>
                <a:lnTo>
                  <a:pt x="0" y="11358"/>
                </a:lnTo>
                <a:cubicBezTo>
                  <a:pt x="0" y="11001"/>
                  <a:pt x="122" y="10681"/>
                  <a:pt x="367" y="10408"/>
                </a:cubicBezTo>
                <a:cubicBezTo>
                  <a:pt x="619" y="10131"/>
                  <a:pt x="939" y="9938"/>
                  <a:pt x="1346" y="9829"/>
                </a:cubicBezTo>
                <a:lnTo>
                  <a:pt x="1346" y="7566"/>
                </a:lnTo>
                <a:cubicBezTo>
                  <a:pt x="1346" y="6530"/>
                  <a:pt x="1591" y="5551"/>
                  <a:pt x="2084" y="4632"/>
                </a:cubicBezTo>
                <a:cubicBezTo>
                  <a:pt x="2581" y="3711"/>
                  <a:pt x="3254" y="2908"/>
                  <a:pt x="4108" y="2219"/>
                </a:cubicBezTo>
                <a:cubicBezTo>
                  <a:pt x="4968" y="1531"/>
                  <a:pt x="5973" y="990"/>
                  <a:pt x="7125" y="593"/>
                </a:cubicBezTo>
                <a:cubicBezTo>
                  <a:pt x="8281" y="198"/>
                  <a:pt x="9509" y="0"/>
                  <a:pt x="10809" y="0"/>
                </a:cubicBezTo>
                <a:cubicBezTo>
                  <a:pt x="12105" y="0"/>
                  <a:pt x="13329" y="198"/>
                  <a:pt x="14478" y="593"/>
                </a:cubicBezTo>
                <a:cubicBezTo>
                  <a:pt x="15630" y="990"/>
                  <a:pt x="16634" y="1531"/>
                  <a:pt x="17495" y="2219"/>
                </a:cubicBezTo>
                <a:cubicBezTo>
                  <a:pt x="18355" y="2908"/>
                  <a:pt x="19036" y="3714"/>
                  <a:pt x="19533" y="4641"/>
                </a:cubicBezTo>
                <a:cubicBezTo>
                  <a:pt x="20022" y="5562"/>
                  <a:pt x="20271" y="6538"/>
                  <a:pt x="20271" y="7566"/>
                </a:cubicBezTo>
                <a:lnTo>
                  <a:pt x="20271" y="9829"/>
                </a:lnTo>
                <a:close/>
                <a:moveTo>
                  <a:pt x="16202" y="7566"/>
                </a:moveTo>
                <a:cubicBezTo>
                  <a:pt x="16202" y="6961"/>
                  <a:pt x="16062" y="6394"/>
                  <a:pt x="15781" y="5870"/>
                </a:cubicBezTo>
                <a:cubicBezTo>
                  <a:pt x="15496" y="5349"/>
                  <a:pt x="15108" y="4894"/>
                  <a:pt x="14614" y="4508"/>
                </a:cubicBezTo>
                <a:cubicBezTo>
                  <a:pt x="14125" y="4123"/>
                  <a:pt x="13545" y="3817"/>
                  <a:pt x="12886" y="3593"/>
                </a:cubicBezTo>
                <a:cubicBezTo>
                  <a:pt x="12224" y="3365"/>
                  <a:pt x="11532" y="3253"/>
                  <a:pt x="10809" y="3253"/>
                </a:cubicBezTo>
                <a:cubicBezTo>
                  <a:pt x="10049" y="3253"/>
                  <a:pt x="9347" y="3365"/>
                  <a:pt x="8706" y="3593"/>
                </a:cubicBezTo>
                <a:cubicBezTo>
                  <a:pt x="8061" y="3817"/>
                  <a:pt x="7489" y="4123"/>
                  <a:pt x="6988" y="4508"/>
                </a:cubicBezTo>
                <a:cubicBezTo>
                  <a:pt x="6488" y="4894"/>
                  <a:pt x="6099" y="5352"/>
                  <a:pt x="5818" y="5879"/>
                </a:cubicBezTo>
                <a:cubicBezTo>
                  <a:pt x="5537" y="6406"/>
                  <a:pt x="5397" y="6970"/>
                  <a:pt x="5397" y="7566"/>
                </a:cubicBezTo>
                <a:lnTo>
                  <a:pt x="5397" y="9717"/>
                </a:lnTo>
                <a:lnTo>
                  <a:pt x="16202" y="9717"/>
                </a:lnTo>
                <a:lnTo>
                  <a:pt x="16202" y="7566"/>
                </a:lnTo>
                <a:close/>
                <a:moveTo>
                  <a:pt x="11964" y="15409"/>
                </a:moveTo>
                <a:cubicBezTo>
                  <a:pt x="12296" y="15245"/>
                  <a:pt x="12569" y="15020"/>
                  <a:pt x="12782" y="14744"/>
                </a:cubicBezTo>
                <a:cubicBezTo>
                  <a:pt x="12990" y="14462"/>
                  <a:pt x="13098" y="14159"/>
                  <a:pt x="13098" y="13840"/>
                </a:cubicBezTo>
                <a:cubicBezTo>
                  <a:pt x="13098" y="13333"/>
                  <a:pt x="12875" y="12898"/>
                  <a:pt x="12429" y="12530"/>
                </a:cubicBezTo>
                <a:cubicBezTo>
                  <a:pt x="11979" y="12161"/>
                  <a:pt x="11439" y="11980"/>
                  <a:pt x="10809" y="11980"/>
                </a:cubicBezTo>
                <a:cubicBezTo>
                  <a:pt x="10175" y="11980"/>
                  <a:pt x="9638" y="12161"/>
                  <a:pt x="9188" y="12530"/>
                </a:cubicBezTo>
                <a:cubicBezTo>
                  <a:pt x="8738" y="12898"/>
                  <a:pt x="8515" y="13333"/>
                  <a:pt x="8515" y="13840"/>
                </a:cubicBezTo>
                <a:cubicBezTo>
                  <a:pt x="8515" y="14159"/>
                  <a:pt x="8616" y="14462"/>
                  <a:pt x="8825" y="14744"/>
                </a:cubicBezTo>
                <a:cubicBezTo>
                  <a:pt x="9033" y="15020"/>
                  <a:pt x="9300" y="15233"/>
                  <a:pt x="9638" y="15383"/>
                </a:cubicBezTo>
                <a:lnTo>
                  <a:pt x="8515" y="19339"/>
                </a:lnTo>
                <a:lnTo>
                  <a:pt x="13098" y="19339"/>
                </a:lnTo>
                <a:lnTo>
                  <a:pt x="11964" y="15409"/>
                </a:lnTo>
                <a:close/>
              </a:path>
            </a:pathLst>
          </a:custGeom>
          <a:solidFill>
            <a:schemeClr val="accent3"/>
          </a:solidFill>
          <a:ln>
            <a:noFill/>
          </a:ln>
          <a:effectLst/>
          <a:extLst/>
        </p:spPr>
        <p:txBody>
          <a:bodyPr lIns="14288" tIns="14288" rIns="14288" bIns="14288" anchor="ctr"/>
          <a:lstStyle/>
          <a:p>
            <a:pPr defTabSz="128536" fontAlgn="auto">
              <a:spcBef>
                <a:spcPts val="0"/>
              </a:spcBef>
              <a:spcAft>
                <a:spcPts val="0"/>
              </a:spcAft>
              <a:defRPr/>
            </a:pPr>
            <a:endParaRPr lang="es-ES" sz="800" dirty="0">
              <a:solidFill>
                <a:srgbClr val="44CEB9"/>
              </a:solidFill>
              <a:effectLst>
                <a:outerShdw blurRad="38100" dist="38100" dir="2700000" algn="tl">
                  <a:srgbClr val="000000"/>
                </a:outerShdw>
              </a:effectLst>
              <a:latin typeface="Raleway Black"/>
              <a:ea typeface="+mn-ea"/>
              <a:cs typeface="Raleway Black"/>
              <a:sym typeface="Gill Sans" charset="0"/>
            </a:endParaRPr>
          </a:p>
        </p:txBody>
      </p:sp>
      <p:sp>
        <p:nvSpPr>
          <p:cNvPr id="48" name="Rectangle 35"/>
          <p:cNvSpPr>
            <a:spLocks noChangeArrowheads="1"/>
          </p:cNvSpPr>
          <p:nvPr/>
        </p:nvSpPr>
        <p:spPr bwMode="auto">
          <a:xfrm>
            <a:off x="5633798" y="4231657"/>
            <a:ext cx="1729746" cy="364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66" tIns="34283" rIns="68566" bIns="34283">
            <a:spAutoFit/>
          </a:bodyPr>
          <a:lstStyle/>
          <a:p>
            <a:pPr>
              <a:lnSpc>
                <a:spcPct val="120000"/>
              </a:lnSpc>
            </a:pPr>
            <a:r>
              <a:rPr lang="zh-CN" altLang="en-US" sz="800" dirty="0">
                <a:solidFill>
                  <a:schemeClr val="tx1">
                    <a:lumMod val="65000"/>
                    <a:lumOff val="35000"/>
                  </a:schemeClr>
                </a:solidFill>
                <a:latin typeface="微软雅黑" panose="020B0503020204020204" pitchFamily="34" charset="-122"/>
                <a:ea typeface="微软雅黑" panose="020B0503020204020204" pitchFamily="34" charset="-122"/>
                <a:cs typeface="Leelawadee" panose="020B0502040204020203" pitchFamily="34" charset="-34"/>
              </a:rPr>
              <a:t>在此添加内容在此添加内容在此添加内容在此添加内容在此添加内容</a:t>
            </a:r>
          </a:p>
        </p:txBody>
      </p:sp>
      <p:sp>
        <p:nvSpPr>
          <p:cNvPr id="49" name="TextBox 48"/>
          <p:cNvSpPr txBox="1">
            <a:spLocks noChangeArrowheads="1"/>
          </p:cNvSpPr>
          <p:nvPr/>
        </p:nvSpPr>
        <p:spPr bwMode="auto">
          <a:xfrm>
            <a:off x="5940189" y="4014337"/>
            <a:ext cx="984858" cy="238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66" tIns="34283" rIns="68566" bIns="34283">
            <a:spAutoFit/>
          </a:bodyPr>
          <a:lstStyle>
            <a:lvl1pPr eaLnBrk="0" hangingPunct="0">
              <a:defRPr sz="3600">
                <a:solidFill>
                  <a:schemeClr val="tx1"/>
                </a:solidFill>
                <a:latin typeface="Lato Light" pitchFamily="34" charset="0"/>
                <a:ea typeface="MS PGothic" pitchFamily="34" charset="-128"/>
              </a:defRPr>
            </a:lvl1pPr>
            <a:lvl2pPr marL="742950" indent="-285750" eaLnBrk="0" hangingPunct="0">
              <a:defRPr sz="3600">
                <a:solidFill>
                  <a:schemeClr val="tx1"/>
                </a:solidFill>
                <a:latin typeface="Lato Light" pitchFamily="34" charset="0"/>
                <a:ea typeface="MS PGothic" pitchFamily="34" charset="-128"/>
              </a:defRPr>
            </a:lvl2pPr>
            <a:lvl3pPr marL="1143000" indent="-228600" eaLnBrk="0" hangingPunct="0">
              <a:defRPr sz="3600">
                <a:solidFill>
                  <a:schemeClr val="tx1"/>
                </a:solidFill>
                <a:latin typeface="Lato Light" pitchFamily="34" charset="0"/>
                <a:ea typeface="MS PGothic" pitchFamily="34" charset="-128"/>
              </a:defRPr>
            </a:lvl3pPr>
            <a:lvl4pPr marL="1600200" indent="-228600" eaLnBrk="0" hangingPunct="0">
              <a:defRPr sz="3600">
                <a:solidFill>
                  <a:schemeClr val="tx1"/>
                </a:solidFill>
                <a:latin typeface="Lato Light" pitchFamily="34" charset="0"/>
                <a:ea typeface="MS PGothic" pitchFamily="34" charset="-128"/>
              </a:defRPr>
            </a:lvl4pPr>
            <a:lvl5pPr marL="2057400" indent="-228600" eaLnBrk="0" hangingPunct="0">
              <a:defRPr sz="3600">
                <a:solidFill>
                  <a:schemeClr val="tx1"/>
                </a:solidFill>
                <a:latin typeface="Lato Light" pitchFamily="34" charset="0"/>
                <a:ea typeface="MS PGothic" pitchFamily="34" charset="-128"/>
              </a:defRPr>
            </a:lvl5pPr>
            <a:lvl6pPr marL="25146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6pPr>
            <a:lvl7pPr marL="29718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7pPr>
            <a:lvl8pPr marL="34290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8pPr>
            <a:lvl9pPr marL="3886200" indent="-228600" defTabSz="1827213" eaLnBrk="0" fontAlgn="base" hangingPunct="0">
              <a:spcBef>
                <a:spcPct val="0"/>
              </a:spcBef>
              <a:spcAft>
                <a:spcPct val="0"/>
              </a:spcAft>
              <a:defRPr sz="3600">
                <a:solidFill>
                  <a:schemeClr val="tx1"/>
                </a:solidFill>
                <a:latin typeface="Lato Light" pitchFamily="34" charset="0"/>
                <a:ea typeface="MS PGothic" pitchFamily="34" charset="-128"/>
              </a:defRPr>
            </a:lvl9pPr>
          </a:lstStyle>
          <a:p>
            <a:pPr algn="ctr" eaLnBrk="1" hangingPunct="1"/>
            <a:r>
              <a:rPr lang="zh-CN" altLang="en-US" sz="1100" b="1" dirty="0">
                <a:solidFill>
                  <a:schemeClr val="tx1">
                    <a:lumMod val="75000"/>
                    <a:lumOff val="25000"/>
                  </a:schemeClr>
                </a:solidFill>
                <a:latin typeface="微软雅黑" pitchFamily="34" charset="-122"/>
                <a:ea typeface="微软雅黑" pitchFamily="34" charset="-122"/>
              </a:rPr>
              <a:t>输入你的标题</a:t>
            </a:r>
          </a:p>
        </p:txBody>
      </p:sp>
      <p:pic>
        <p:nvPicPr>
          <p:cNvPr id="50" name="图片占位符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901155" y="1350933"/>
            <a:ext cx="1548380" cy="2045494"/>
          </a:xfrm>
          <a:prstGeom prst="rect">
            <a:avLst/>
          </a:prstGeom>
        </p:spPr>
      </p:pic>
      <p:pic>
        <p:nvPicPr>
          <p:cNvPr id="52" name="图片占位符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645846" y="1341390"/>
            <a:ext cx="1532116" cy="2040383"/>
          </a:xfrm>
          <a:prstGeom prst="rect">
            <a:avLst/>
          </a:prstGeom>
        </p:spPr>
      </p:pic>
    </p:spTree>
    <p:extLst>
      <p:ext uri="{BB962C8B-B14F-4D97-AF65-F5344CB8AC3E}">
        <p14:creationId xmlns:p14="http://schemas.microsoft.com/office/powerpoint/2010/main" val="124526401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8"/>
                                        </p:tgtEl>
                                        <p:attrNameLst>
                                          <p:attrName>style.visibility</p:attrName>
                                        </p:attrNameLst>
                                      </p:cBhvr>
                                      <p:to>
                                        <p:strVal val="visible"/>
                                      </p:to>
                                    </p:set>
                                    <p:anim calcmode="lin" valueType="num">
                                      <p:cBhvr additive="base">
                                        <p:cTn id="11" dur="500" fill="hold"/>
                                        <p:tgtEl>
                                          <p:spTgt spid="28"/>
                                        </p:tgtEl>
                                        <p:attrNameLst>
                                          <p:attrName>ppt_x</p:attrName>
                                        </p:attrNameLst>
                                      </p:cBhvr>
                                      <p:tavLst>
                                        <p:tav tm="0">
                                          <p:val>
                                            <p:strVal val="#ppt_x"/>
                                          </p:val>
                                        </p:tav>
                                        <p:tav tm="100000">
                                          <p:val>
                                            <p:strVal val="#ppt_x"/>
                                          </p:val>
                                        </p:tav>
                                      </p:tavLst>
                                    </p:anim>
                                    <p:anim calcmode="lin" valueType="num">
                                      <p:cBhvr additive="base">
                                        <p:cTn id="12" dur="500" fill="hold"/>
                                        <p:tgtEl>
                                          <p:spTgt spid="2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42"/>
                                        </p:tgtEl>
                                        <p:attrNameLst>
                                          <p:attrName>style.visibility</p:attrName>
                                        </p:attrNameLst>
                                      </p:cBhvr>
                                      <p:to>
                                        <p:strVal val="visible"/>
                                      </p:to>
                                    </p:set>
                                    <p:animEffect transition="in" filter="fade">
                                      <p:cBhvr>
                                        <p:cTn id="20" dur="500"/>
                                        <p:tgtEl>
                                          <p:spTgt spid="42"/>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500"/>
                                        <p:tgtEl>
                                          <p:spTgt spid="41"/>
                                        </p:tgtEl>
                                      </p:cBhvr>
                                    </p:animEffect>
                                  </p:childTnLst>
                                </p:cTn>
                              </p:par>
                            </p:childTnLst>
                          </p:cTn>
                        </p:par>
                        <p:par>
                          <p:cTn id="24" fill="hold">
                            <p:stCondLst>
                              <p:cond delay="1500"/>
                            </p:stCondLst>
                            <p:childTnLst>
                              <p:par>
                                <p:cTn id="25" presetID="10" presetClass="entr" presetSubtype="0" fill="hold" nodeType="afterEffect">
                                  <p:stCondLst>
                                    <p:cond delay="0"/>
                                  </p:stCondLst>
                                  <p:childTnLst>
                                    <p:set>
                                      <p:cBhvr>
                                        <p:cTn id="26" dur="1" fill="hold">
                                          <p:stCondLst>
                                            <p:cond delay="0"/>
                                          </p:stCondLst>
                                        </p:cTn>
                                        <p:tgtEl>
                                          <p:spTgt spid="47"/>
                                        </p:tgtEl>
                                        <p:attrNameLst>
                                          <p:attrName>style.visibility</p:attrName>
                                        </p:attrNameLst>
                                      </p:cBhvr>
                                      <p:to>
                                        <p:strVal val="visible"/>
                                      </p:to>
                                    </p:set>
                                    <p:animEffect transition="in" filter="fade">
                                      <p:cBhvr>
                                        <p:cTn id="27" dur="500"/>
                                        <p:tgtEl>
                                          <p:spTgt spid="47"/>
                                        </p:tgtEl>
                                      </p:cBhvr>
                                    </p:animEffect>
                                  </p:childTnLst>
                                </p:cTn>
                              </p:par>
                            </p:childTnLst>
                          </p:cTn>
                        </p:par>
                        <p:par>
                          <p:cTn id="28" fill="hold">
                            <p:stCondLst>
                              <p:cond delay="2000"/>
                            </p:stCondLst>
                            <p:childTnLst>
                              <p:par>
                                <p:cTn id="29" presetID="10" presetClass="entr" presetSubtype="0" fill="hold" grpId="0" nodeType="afterEffect">
                                  <p:stCondLst>
                                    <p:cond delay="0"/>
                                  </p:stCondLst>
                                  <p:childTnLst>
                                    <p:set>
                                      <p:cBhvr>
                                        <p:cTn id="30" dur="1" fill="hold">
                                          <p:stCondLst>
                                            <p:cond delay="0"/>
                                          </p:stCondLst>
                                        </p:cTn>
                                        <p:tgtEl>
                                          <p:spTgt spid="49"/>
                                        </p:tgtEl>
                                        <p:attrNameLst>
                                          <p:attrName>style.visibility</p:attrName>
                                        </p:attrNameLst>
                                      </p:cBhvr>
                                      <p:to>
                                        <p:strVal val="visible"/>
                                      </p:to>
                                    </p:set>
                                    <p:animEffect transition="in" filter="fade">
                                      <p:cBhvr>
                                        <p:cTn id="31" dur="500"/>
                                        <p:tgtEl>
                                          <p:spTgt spid="4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48"/>
                                        </p:tgtEl>
                                        <p:attrNameLst>
                                          <p:attrName>style.visibility</p:attrName>
                                        </p:attrNameLst>
                                      </p:cBhvr>
                                      <p:to>
                                        <p:strVal val="visible"/>
                                      </p:to>
                                    </p:set>
                                    <p:animEffect transition="in" filter="fade">
                                      <p:cBhvr>
                                        <p:cTn id="34"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2" grpId="0"/>
      <p:bldP spid="48" grpId="0"/>
      <p:bldP spid="49"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extBox 12"/>
          <p:cNvSpPr txBox="1"/>
          <p:nvPr/>
        </p:nvSpPr>
        <p:spPr>
          <a:xfrm>
            <a:off x="3817774" y="1189125"/>
            <a:ext cx="1301003" cy="323165"/>
          </a:xfrm>
          <a:prstGeom prst="rect">
            <a:avLst/>
          </a:prstGeom>
          <a:noFill/>
        </p:spPr>
        <p:txBody>
          <a:bodyPr wrap="square" rtlCol="0">
            <a:spAutoFit/>
          </a:bodyPr>
          <a:lstStyle/>
          <a:p>
            <a:pPr algn="r"/>
            <a:r>
              <a:rPr lang="en-US" sz="1500" b="1" i="1">
                <a:solidFill>
                  <a:schemeClr val="tx1">
                    <a:lumMod val="50000"/>
                    <a:lumOff val="50000"/>
                  </a:schemeClr>
                </a:solidFill>
                <a:latin typeface="Microsoft YaHei" charset="-122"/>
                <a:ea typeface="Microsoft YaHei" charset="-122"/>
                <a:cs typeface="Microsoft YaHei" charset="-122"/>
              </a:rPr>
              <a:t>Skills </a:t>
            </a:r>
          </a:p>
        </p:txBody>
      </p:sp>
      <p:sp>
        <p:nvSpPr>
          <p:cNvPr id="33" name="TextBox 13"/>
          <p:cNvSpPr txBox="1"/>
          <p:nvPr/>
        </p:nvSpPr>
        <p:spPr>
          <a:xfrm>
            <a:off x="4054778" y="1489207"/>
            <a:ext cx="1063999" cy="276999"/>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Photoshop </a:t>
            </a:r>
          </a:p>
        </p:txBody>
      </p:sp>
      <p:sp>
        <p:nvSpPr>
          <p:cNvPr id="34" name="TextBox 14"/>
          <p:cNvSpPr txBox="1"/>
          <p:nvPr/>
        </p:nvSpPr>
        <p:spPr>
          <a:xfrm>
            <a:off x="4054778" y="1743123"/>
            <a:ext cx="1063999" cy="461665"/>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Adobe muse</a:t>
            </a:r>
          </a:p>
        </p:txBody>
      </p:sp>
      <p:sp>
        <p:nvSpPr>
          <p:cNvPr id="35" name="TextBox 15"/>
          <p:cNvSpPr txBox="1"/>
          <p:nvPr/>
        </p:nvSpPr>
        <p:spPr>
          <a:xfrm>
            <a:off x="4054778" y="1997038"/>
            <a:ext cx="1063999" cy="276999"/>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Coding</a:t>
            </a:r>
          </a:p>
        </p:txBody>
      </p:sp>
      <p:sp>
        <p:nvSpPr>
          <p:cNvPr id="36" name="TextBox 16"/>
          <p:cNvSpPr txBox="1"/>
          <p:nvPr/>
        </p:nvSpPr>
        <p:spPr>
          <a:xfrm>
            <a:off x="4054778" y="2250954"/>
            <a:ext cx="1063999" cy="276999"/>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Indesign </a:t>
            </a:r>
          </a:p>
        </p:txBody>
      </p:sp>
      <p:sp>
        <p:nvSpPr>
          <p:cNvPr id="37" name="Rounded Rectangle 17"/>
          <p:cNvSpPr/>
          <p:nvPr/>
        </p:nvSpPr>
        <p:spPr>
          <a:xfrm>
            <a:off x="5196219" y="1552505"/>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38" name="Rounded Rectangle 18"/>
          <p:cNvSpPr/>
          <p:nvPr/>
        </p:nvSpPr>
        <p:spPr>
          <a:xfrm>
            <a:off x="5196220" y="1552505"/>
            <a:ext cx="1838669"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39" name="Rounded Rectangle 19"/>
          <p:cNvSpPr/>
          <p:nvPr/>
        </p:nvSpPr>
        <p:spPr>
          <a:xfrm>
            <a:off x="5196219" y="2098410"/>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40" name="Rounded Rectangle 20"/>
          <p:cNvSpPr/>
          <p:nvPr/>
        </p:nvSpPr>
        <p:spPr>
          <a:xfrm>
            <a:off x="5196220" y="2098410"/>
            <a:ext cx="1074278" cy="122654"/>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41" name="Rounded Rectangle 21"/>
          <p:cNvSpPr/>
          <p:nvPr/>
        </p:nvSpPr>
        <p:spPr>
          <a:xfrm>
            <a:off x="5196220" y="2346130"/>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42" name="Rounded Rectangle 22"/>
          <p:cNvSpPr/>
          <p:nvPr/>
        </p:nvSpPr>
        <p:spPr>
          <a:xfrm>
            <a:off x="5196219" y="2346130"/>
            <a:ext cx="2227267"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43" name="Rounded Rectangle 23"/>
          <p:cNvSpPr/>
          <p:nvPr/>
        </p:nvSpPr>
        <p:spPr>
          <a:xfrm>
            <a:off x="5196220" y="1837667"/>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44" name="Rounded Rectangle 24"/>
          <p:cNvSpPr/>
          <p:nvPr/>
        </p:nvSpPr>
        <p:spPr>
          <a:xfrm>
            <a:off x="5196219" y="1837668"/>
            <a:ext cx="2107239"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grpSp>
        <p:nvGrpSpPr>
          <p:cNvPr id="2" name="组 1"/>
          <p:cNvGrpSpPr/>
          <p:nvPr/>
        </p:nvGrpSpPr>
        <p:grpSpPr>
          <a:xfrm>
            <a:off x="1049054" y="1012717"/>
            <a:ext cx="2594010" cy="1735613"/>
            <a:chOff x="1560458" y="1535479"/>
            <a:chExt cx="3125648" cy="2091323"/>
          </a:xfrm>
        </p:grpSpPr>
        <p:sp>
          <p:nvSpPr>
            <p:cNvPr id="26" name="Rectangle 11"/>
            <p:cNvSpPr/>
            <p:nvPr/>
          </p:nvSpPr>
          <p:spPr>
            <a:xfrm>
              <a:off x="1560458" y="1871905"/>
              <a:ext cx="3125648" cy="1754897"/>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rgbClr val="FFFFFF"/>
                </a:solidFill>
                <a:latin typeface="Arial" panose="020B0604020202020204" pitchFamily="34" charset="0"/>
              </a:endParaRPr>
            </a:p>
          </p:txBody>
        </p:sp>
        <p:sp>
          <p:nvSpPr>
            <p:cNvPr id="74" name="Subtitle 2"/>
            <p:cNvSpPr txBox="1">
              <a:spLocks/>
            </p:cNvSpPr>
            <p:nvPr/>
          </p:nvSpPr>
          <p:spPr>
            <a:xfrm>
              <a:off x="1564144" y="1535479"/>
              <a:ext cx="3121962" cy="336427"/>
            </a:xfrm>
            <a:prstGeom prst="rect">
              <a:avLst/>
            </a:prstGeom>
            <a:solidFill>
              <a:schemeClr val="accent1"/>
            </a:solidFill>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1200" b="1" spc="-113">
                  <a:solidFill>
                    <a:srgbClr val="FFFFFF"/>
                  </a:solidFill>
                  <a:latin typeface="DengXian" panose="020F0502020204030204"/>
                  <a:ea typeface="Franchise" pitchFamily="49" charset="0"/>
                </a:rPr>
                <a:t>Female</a:t>
              </a:r>
              <a:r>
                <a:rPr lang="en-US" sz="1200" b="1" spc="-113" dirty="0">
                  <a:solidFill>
                    <a:srgbClr val="FFFFFF"/>
                  </a:solidFill>
                  <a:latin typeface="DengXian" panose="020F0502020204030204"/>
                  <a:ea typeface="Franchise" pitchFamily="49" charset="0"/>
                </a:rPr>
                <a:t>.</a:t>
              </a:r>
              <a:endParaRPr lang="en-US" sz="900" b="1" spc="-113" dirty="0">
                <a:solidFill>
                  <a:srgbClr val="FFFFFF"/>
                </a:solidFill>
                <a:latin typeface="Signika Negative" pitchFamily="2" charset="0"/>
                <a:ea typeface="Franchise" pitchFamily="49" charset="0"/>
              </a:endParaRPr>
            </a:p>
          </p:txBody>
        </p:sp>
      </p:grpSp>
      <p:sp>
        <p:nvSpPr>
          <p:cNvPr id="82" name="TextBox 12"/>
          <p:cNvSpPr txBox="1"/>
          <p:nvPr/>
        </p:nvSpPr>
        <p:spPr>
          <a:xfrm>
            <a:off x="3817774" y="3087245"/>
            <a:ext cx="1301003" cy="323165"/>
          </a:xfrm>
          <a:prstGeom prst="rect">
            <a:avLst/>
          </a:prstGeom>
          <a:noFill/>
        </p:spPr>
        <p:txBody>
          <a:bodyPr wrap="square" rtlCol="0">
            <a:spAutoFit/>
          </a:bodyPr>
          <a:lstStyle/>
          <a:p>
            <a:pPr algn="r"/>
            <a:r>
              <a:rPr lang="en-US" sz="1500" b="1" i="1">
                <a:solidFill>
                  <a:schemeClr val="tx1">
                    <a:lumMod val="50000"/>
                    <a:lumOff val="50000"/>
                  </a:schemeClr>
                </a:solidFill>
                <a:latin typeface="Microsoft YaHei" charset="-122"/>
                <a:ea typeface="Microsoft YaHei" charset="-122"/>
                <a:cs typeface="Microsoft YaHei" charset="-122"/>
              </a:rPr>
              <a:t>Skills </a:t>
            </a:r>
          </a:p>
        </p:txBody>
      </p:sp>
      <p:sp>
        <p:nvSpPr>
          <p:cNvPr id="83" name="TextBox 13"/>
          <p:cNvSpPr txBox="1"/>
          <p:nvPr/>
        </p:nvSpPr>
        <p:spPr>
          <a:xfrm>
            <a:off x="4054778" y="3387328"/>
            <a:ext cx="1063999" cy="276999"/>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Photoshop </a:t>
            </a:r>
          </a:p>
        </p:txBody>
      </p:sp>
      <p:sp>
        <p:nvSpPr>
          <p:cNvPr id="84" name="TextBox 14"/>
          <p:cNvSpPr txBox="1"/>
          <p:nvPr/>
        </p:nvSpPr>
        <p:spPr>
          <a:xfrm>
            <a:off x="4054778" y="3641243"/>
            <a:ext cx="1063999" cy="461665"/>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Adobe muse</a:t>
            </a:r>
          </a:p>
        </p:txBody>
      </p:sp>
      <p:sp>
        <p:nvSpPr>
          <p:cNvPr id="85" name="TextBox 15"/>
          <p:cNvSpPr txBox="1"/>
          <p:nvPr/>
        </p:nvSpPr>
        <p:spPr>
          <a:xfrm>
            <a:off x="4054778" y="3895159"/>
            <a:ext cx="1063999" cy="276999"/>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Coding</a:t>
            </a:r>
          </a:p>
        </p:txBody>
      </p:sp>
      <p:sp>
        <p:nvSpPr>
          <p:cNvPr id="86" name="TextBox 16"/>
          <p:cNvSpPr txBox="1"/>
          <p:nvPr/>
        </p:nvSpPr>
        <p:spPr>
          <a:xfrm>
            <a:off x="4054778" y="4149074"/>
            <a:ext cx="1063999" cy="276999"/>
          </a:xfrm>
          <a:prstGeom prst="rect">
            <a:avLst/>
          </a:prstGeom>
          <a:noFill/>
        </p:spPr>
        <p:txBody>
          <a:bodyPr wrap="square" rtlCol="0">
            <a:spAutoFit/>
          </a:bodyPr>
          <a:lstStyle/>
          <a:p>
            <a:pPr algn="r"/>
            <a:r>
              <a:rPr lang="en-US" sz="1200">
                <a:solidFill>
                  <a:schemeClr val="tx1">
                    <a:lumMod val="50000"/>
                    <a:lumOff val="50000"/>
                  </a:schemeClr>
                </a:solidFill>
                <a:latin typeface="Microsoft YaHei" charset="-122"/>
                <a:ea typeface="Microsoft YaHei" charset="-122"/>
                <a:cs typeface="Microsoft YaHei" charset="-122"/>
              </a:rPr>
              <a:t>Indesign </a:t>
            </a:r>
          </a:p>
        </p:txBody>
      </p:sp>
      <p:sp>
        <p:nvSpPr>
          <p:cNvPr id="87" name="Rounded Rectangle 17"/>
          <p:cNvSpPr/>
          <p:nvPr/>
        </p:nvSpPr>
        <p:spPr>
          <a:xfrm>
            <a:off x="5196219" y="3450625"/>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88" name="Rounded Rectangle 18"/>
          <p:cNvSpPr/>
          <p:nvPr/>
        </p:nvSpPr>
        <p:spPr>
          <a:xfrm>
            <a:off x="5196220" y="3450625"/>
            <a:ext cx="1838669"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89" name="Rounded Rectangle 19"/>
          <p:cNvSpPr/>
          <p:nvPr/>
        </p:nvSpPr>
        <p:spPr>
          <a:xfrm>
            <a:off x="5196219" y="3996530"/>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90" name="Rounded Rectangle 20"/>
          <p:cNvSpPr/>
          <p:nvPr/>
        </p:nvSpPr>
        <p:spPr>
          <a:xfrm>
            <a:off x="5196220" y="3996530"/>
            <a:ext cx="1074278" cy="122654"/>
          </a:xfrm>
          <a:prstGeom prst="roundRect">
            <a:avLst/>
          </a:prstGeom>
          <a:solidFill>
            <a:schemeClr val="accent3"/>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91" name="Rounded Rectangle 21"/>
          <p:cNvSpPr/>
          <p:nvPr/>
        </p:nvSpPr>
        <p:spPr>
          <a:xfrm>
            <a:off x="5196220" y="4244251"/>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92" name="Rounded Rectangle 22"/>
          <p:cNvSpPr/>
          <p:nvPr/>
        </p:nvSpPr>
        <p:spPr>
          <a:xfrm>
            <a:off x="5196219" y="4244251"/>
            <a:ext cx="2227267"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93" name="Rounded Rectangle 23"/>
          <p:cNvSpPr/>
          <p:nvPr/>
        </p:nvSpPr>
        <p:spPr>
          <a:xfrm>
            <a:off x="5196220" y="3735787"/>
            <a:ext cx="2685697" cy="122654"/>
          </a:xfrm>
          <a:prstGeom prst="roundRect">
            <a:avLst/>
          </a:prstGeom>
          <a:solidFill>
            <a:srgbClr val="42556A"/>
          </a:solidFill>
          <a:ln w="3175">
            <a:miter lim="400000"/>
          </a:ln>
          <a:effectLst>
            <a:outerShdw blurRad="25400" dist="12700" dir="5400000" rotWithShape="0">
              <a:srgbClr val="000000">
                <a:alpha val="50000"/>
              </a:srgbClr>
            </a:outerShdw>
          </a:effec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lang="en-US" sz="1650">
              <a:solidFill>
                <a:schemeClr val="tx1">
                  <a:lumMod val="50000"/>
                  <a:lumOff val="50000"/>
                </a:schemeClr>
              </a:solidFill>
              <a:latin typeface="Helvetica Light"/>
              <a:ea typeface="Helvetica Light"/>
              <a:cs typeface="Helvetica Light"/>
            </a:endParaRPr>
          </a:p>
        </p:txBody>
      </p:sp>
      <p:sp>
        <p:nvSpPr>
          <p:cNvPr id="94" name="Rounded Rectangle 24"/>
          <p:cNvSpPr/>
          <p:nvPr/>
        </p:nvSpPr>
        <p:spPr>
          <a:xfrm>
            <a:off x="5196219" y="3735788"/>
            <a:ext cx="2107239" cy="122654"/>
          </a:xfrm>
          <a:prstGeom prst="roundRect">
            <a:avLst/>
          </a:prstGeom>
          <a:solidFill>
            <a:schemeClr val="accent1"/>
          </a:solidFill>
          <a:ln w="12700">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chemeClr val="tx1">
                  <a:lumMod val="50000"/>
                  <a:lumOff val="50000"/>
                </a:schemeClr>
              </a:solidFill>
              <a:latin typeface="DengXian" panose="020F0502020204030204"/>
            </a:endParaRPr>
          </a:p>
        </p:txBody>
      </p:sp>
      <p:grpSp>
        <p:nvGrpSpPr>
          <p:cNvPr id="95" name="组 94"/>
          <p:cNvGrpSpPr/>
          <p:nvPr/>
        </p:nvGrpSpPr>
        <p:grpSpPr>
          <a:xfrm>
            <a:off x="1049054" y="2910838"/>
            <a:ext cx="2594010" cy="1735613"/>
            <a:chOff x="1560458" y="1535479"/>
            <a:chExt cx="3125648" cy="2091323"/>
          </a:xfrm>
        </p:grpSpPr>
        <p:sp>
          <p:nvSpPr>
            <p:cNvPr id="96" name="Rectangle 11"/>
            <p:cNvSpPr/>
            <p:nvPr/>
          </p:nvSpPr>
          <p:spPr>
            <a:xfrm>
              <a:off x="1560458" y="1871905"/>
              <a:ext cx="3125648" cy="175489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vi-VN">
                <a:solidFill>
                  <a:srgbClr val="FFFFFF"/>
                </a:solidFill>
                <a:latin typeface="Arial" panose="020B0604020202020204" pitchFamily="34" charset="0"/>
              </a:endParaRPr>
            </a:p>
          </p:txBody>
        </p:sp>
        <p:sp>
          <p:nvSpPr>
            <p:cNvPr id="97" name="Subtitle 2"/>
            <p:cNvSpPr txBox="1">
              <a:spLocks/>
            </p:cNvSpPr>
            <p:nvPr/>
          </p:nvSpPr>
          <p:spPr>
            <a:xfrm>
              <a:off x="1564144" y="1535479"/>
              <a:ext cx="3121962" cy="336427"/>
            </a:xfrm>
            <a:prstGeom prst="rect">
              <a:avLst/>
            </a:prstGeom>
            <a:solidFill>
              <a:schemeClr val="accent1"/>
            </a:solidFill>
          </p:spPr>
          <p:txBody>
            <a:bodyPr vert="horz" lIns="68580" tIns="34290" rIns="68580" bIns="34290" rtlCol="0">
              <a:no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defTabSz="685800">
                <a:buNone/>
              </a:pPr>
              <a:r>
                <a:rPr lang="en-US" sz="1200" b="1" spc="-113">
                  <a:solidFill>
                    <a:srgbClr val="FFFFFF"/>
                  </a:solidFill>
                  <a:latin typeface="DengXian" panose="020F0502020204030204"/>
                  <a:ea typeface="Franchise" pitchFamily="49" charset="0"/>
                </a:rPr>
                <a:t>Female</a:t>
              </a:r>
              <a:r>
                <a:rPr lang="en-US" sz="1200" b="1" spc="-113" dirty="0">
                  <a:solidFill>
                    <a:srgbClr val="FFFFFF"/>
                  </a:solidFill>
                  <a:latin typeface="DengXian" panose="020F0502020204030204"/>
                  <a:ea typeface="Franchise" pitchFamily="49" charset="0"/>
                </a:rPr>
                <a:t>.</a:t>
              </a:r>
              <a:endParaRPr lang="en-US" sz="900" b="1" spc="-113" dirty="0">
                <a:solidFill>
                  <a:srgbClr val="FFFFFF"/>
                </a:solidFill>
                <a:latin typeface="Signika Negative" pitchFamily="2" charset="0"/>
                <a:ea typeface="Franchise" pitchFamily="49" charset="0"/>
              </a:endParaRPr>
            </a:p>
          </p:txBody>
        </p:sp>
      </p:grpSp>
    </p:spTree>
    <p:extLst>
      <p:ext uri="{BB962C8B-B14F-4D97-AF65-F5344CB8AC3E}">
        <p14:creationId xmlns:p14="http://schemas.microsoft.com/office/powerpoint/2010/main" val="30868314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32"/>
                                        </p:tgtEl>
                                        <p:attrNameLst>
                                          <p:attrName>style.visibility</p:attrName>
                                        </p:attrNameLst>
                                      </p:cBhvr>
                                      <p:to>
                                        <p:strVal val="visible"/>
                                      </p:to>
                                    </p:set>
                                    <p:animEffect transition="in" filter="fade">
                                      <p:cBhvr>
                                        <p:cTn id="13" dur="500"/>
                                        <p:tgtEl>
                                          <p:spTgt spid="32"/>
                                        </p:tgtEl>
                                      </p:cBhvr>
                                    </p:animEffect>
                                  </p:childTnLst>
                                </p:cTn>
                              </p:par>
                            </p:childTnLst>
                          </p:cTn>
                        </p:par>
                        <p:par>
                          <p:cTn id="14" fill="hold">
                            <p:stCondLst>
                              <p:cond delay="1000"/>
                            </p:stCondLst>
                            <p:childTnLst>
                              <p:par>
                                <p:cTn id="15" presetID="23" presetClass="entr" presetSubtype="16" fill="hold" grpId="0" nodeType="afterEffect">
                                  <p:stCondLst>
                                    <p:cond delay="0"/>
                                  </p:stCondLst>
                                  <p:childTnLst>
                                    <p:set>
                                      <p:cBhvr>
                                        <p:cTn id="16" dur="1" fill="hold">
                                          <p:stCondLst>
                                            <p:cond delay="0"/>
                                          </p:stCondLst>
                                        </p:cTn>
                                        <p:tgtEl>
                                          <p:spTgt spid="33"/>
                                        </p:tgtEl>
                                        <p:attrNameLst>
                                          <p:attrName>style.visibility</p:attrName>
                                        </p:attrNameLst>
                                      </p:cBhvr>
                                      <p:to>
                                        <p:strVal val="visible"/>
                                      </p:to>
                                    </p:set>
                                    <p:anim calcmode="lin" valueType="num">
                                      <p:cBhvr>
                                        <p:cTn id="17" dur="500" fill="hold"/>
                                        <p:tgtEl>
                                          <p:spTgt spid="33"/>
                                        </p:tgtEl>
                                        <p:attrNameLst>
                                          <p:attrName>ppt_w</p:attrName>
                                        </p:attrNameLst>
                                      </p:cBhvr>
                                      <p:tavLst>
                                        <p:tav tm="0">
                                          <p:val>
                                            <p:fltVal val="0"/>
                                          </p:val>
                                        </p:tav>
                                        <p:tav tm="100000">
                                          <p:val>
                                            <p:strVal val="#ppt_w"/>
                                          </p:val>
                                        </p:tav>
                                      </p:tavLst>
                                    </p:anim>
                                    <p:anim calcmode="lin" valueType="num">
                                      <p:cBhvr>
                                        <p:cTn id="18" dur="500" fill="hold"/>
                                        <p:tgtEl>
                                          <p:spTgt spid="33"/>
                                        </p:tgtEl>
                                        <p:attrNameLst>
                                          <p:attrName>ppt_h</p:attrName>
                                        </p:attrNameLst>
                                      </p:cBhvr>
                                      <p:tavLst>
                                        <p:tav tm="0">
                                          <p:val>
                                            <p:fltVal val="0"/>
                                          </p:val>
                                        </p:tav>
                                        <p:tav tm="100000">
                                          <p:val>
                                            <p:strVal val="#ppt_h"/>
                                          </p:val>
                                        </p:tav>
                                      </p:tavLst>
                                    </p:anim>
                                  </p:childTnLst>
                                </p:cTn>
                              </p:par>
                              <p:par>
                                <p:cTn id="19" presetID="23" presetClass="entr" presetSubtype="16" fill="hold" grpId="0" nodeType="withEffect">
                                  <p:stCondLst>
                                    <p:cond delay="0"/>
                                  </p:stCondLst>
                                  <p:childTnLst>
                                    <p:set>
                                      <p:cBhvr>
                                        <p:cTn id="20" dur="1" fill="hold">
                                          <p:stCondLst>
                                            <p:cond delay="0"/>
                                          </p:stCondLst>
                                        </p:cTn>
                                        <p:tgtEl>
                                          <p:spTgt spid="34"/>
                                        </p:tgtEl>
                                        <p:attrNameLst>
                                          <p:attrName>style.visibility</p:attrName>
                                        </p:attrNameLst>
                                      </p:cBhvr>
                                      <p:to>
                                        <p:strVal val="visible"/>
                                      </p:to>
                                    </p:set>
                                    <p:anim calcmode="lin" valueType="num">
                                      <p:cBhvr>
                                        <p:cTn id="21" dur="500" fill="hold"/>
                                        <p:tgtEl>
                                          <p:spTgt spid="34"/>
                                        </p:tgtEl>
                                        <p:attrNameLst>
                                          <p:attrName>ppt_w</p:attrName>
                                        </p:attrNameLst>
                                      </p:cBhvr>
                                      <p:tavLst>
                                        <p:tav tm="0">
                                          <p:val>
                                            <p:fltVal val="0"/>
                                          </p:val>
                                        </p:tav>
                                        <p:tav tm="100000">
                                          <p:val>
                                            <p:strVal val="#ppt_w"/>
                                          </p:val>
                                        </p:tav>
                                      </p:tavLst>
                                    </p:anim>
                                    <p:anim calcmode="lin" valueType="num">
                                      <p:cBhvr>
                                        <p:cTn id="22" dur="500" fill="hold"/>
                                        <p:tgtEl>
                                          <p:spTgt spid="34"/>
                                        </p:tgtEl>
                                        <p:attrNameLst>
                                          <p:attrName>ppt_h</p:attrName>
                                        </p:attrNameLst>
                                      </p:cBhvr>
                                      <p:tavLst>
                                        <p:tav tm="0">
                                          <p:val>
                                            <p:fltVal val="0"/>
                                          </p:val>
                                        </p:tav>
                                        <p:tav tm="100000">
                                          <p:val>
                                            <p:strVal val="#ppt_h"/>
                                          </p:val>
                                        </p:tav>
                                      </p:tavLst>
                                    </p:anim>
                                  </p:childTnLst>
                                </p:cTn>
                              </p:par>
                              <p:par>
                                <p:cTn id="23" presetID="23" presetClass="entr" presetSubtype="16"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p:cTn id="25" dur="500" fill="hold"/>
                                        <p:tgtEl>
                                          <p:spTgt spid="35"/>
                                        </p:tgtEl>
                                        <p:attrNameLst>
                                          <p:attrName>ppt_w</p:attrName>
                                        </p:attrNameLst>
                                      </p:cBhvr>
                                      <p:tavLst>
                                        <p:tav tm="0">
                                          <p:val>
                                            <p:fltVal val="0"/>
                                          </p:val>
                                        </p:tav>
                                        <p:tav tm="100000">
                                          <p:val>
                                            <p:strVal val="#ppt_w"/>
                                          </p:val>
                                        </p:tav>
                                      </p:tavLst>
                                    </p:anim>
                                    <p:anim calcmode="lin" valueType="num">
                                      <p:cBhvr>
                                        <p:cTn id="26" dur="500" fill="hold"/>
                                        <p:tgtEl>
                                          <p:spTgt spid="35"/>
                                        </p:tgtEl>
                                        <p:attrNameLst>
                                          <p:attrName>ppt_h</p:attrName>
                                        </p:attrNameLst>
                                      </p:cBhvr>
                                      <p:tavLst>
                                        <p:tav tm="0">
                                          <p:val>
                                            <p:fltVal val="0"/>
                                          </p:val>
                                        </p:tav>
                                        <p:tav tm="100000">
                                          <p:val>
                                            <p:strVal val="#ppt_h"/>
                                          </p:val>
                                        </p:tav>
                                      </p:tavLst>
                                    </p:anim>
                                  </p:childTnLst>
                                </p:cTn>
                              </p:par>
                              <p:par>
                                <p:cTn id="27" presetID="23" presetClass="entr" presetSubtype="16" fill="hold" grpId="0"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p:cTn id="29" dur="500" fill="hold"/>
                                        <p:tgtEl>
                                          <p:spTgt spid="36"/>
                                        </p:tgtEl>
                                        <p:attrNameLst>
                                          <p:attrName>ppt_w</p:attrName>
                                        </p:attrNameLst>
                                      </p:cBhvr>
                                      <p:tavLst>
                                        <p:tav tm="0">
                                          <p:val>
                                            <p:fltVal val="0"/>
                                          </p:val>
                                        </p:tav>
                                        <p:tav tm="100000">
                                          <p:val>
                                            <p:strVal val="#ppt_w"/>
                                          </p:val>
                                        </p:tav>
                                      </p:tavLst>
                                    </p:anim>
                                    <p:anim calcmode="lin" valueType="num">
                                      <p:cBhvr>
                                        <p:cTn id="30" dur="500" fill="hold"/>
                                        <p:tgtEl>
                                          <p:spTgt spid="36"/>
                                        </p:tgtEl>
                                        <p:attrNameLst>
                                          <p:attrName>ppt_h</p:attrName>
                                        </p:attrNameLst>
                                      </p:cBhvr>
                                      <p:tavLst>
                                        <p:tav tm="0">
                                          <p:val>
                                            <p:fltVal val="0"/>
                                          </p:val>
                                        </p:tav>
                                        <p:tav tm="100000">
                                          <p:val>
                                            <p:strVal val="#ppt_h"/>
                                          </p:val>
                                        </p:tav>
                                      </p:tavLst>
                                    </p:anim>
                                  </p:childTnLst>
                                </p:cTn>
                              </p:par>
                            </p:childTnLst>
                          </p:cTn>
                        </p:par>
                        <p:par>
                          <p:cTn id="31" fill="hold">
                            <p:stCondLst>
                              <p:cond delay="1500"/>
                            </p:stCondLst>
                            <p:childTnLst>
                              <p:par>
                                <p:cTn id="32" presetID="10" presetClass="entr" presetSubtype="0" fill="hold" grpId="0" nodeType="after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43"/>
                                        </p:tgtEl>
                                        <p:attrNameLst>
                                          <p:attrName>style.visibility</p:attrName>
                                        </p:attrNameLst>
                                      </p:cBhvr>
                                      <p:to>
                                        <p:strVal val="visible"/>
                                      </p:to>
                                    </p:set>
                                    <p:animEffect transition="in" filter="fade">
                                      <p:cBhvr>
                                        <p:cTn id="37" dur="500"/>
                                        <p:tgtEl>
                                          <p:spTgt spid="43"/>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39"/>
                                        </p:tgtEl>
                                        <p:attrNameLst>
                                          <p:attrName>style.visibility</p:attrName>
                                        </p:attrNameLst>
                                      </p:cBhvr>
                                      <p:to>
                                        <p:strVal val="visible"/>
                                      </p:to>
                                    </p:set>
                                    <p:animEffect transition="in" filter="fade">
                                      <p:cBhvr>
                                        <p:cTn id="40" dur="500"/>
                                        <p:tgtEl>
                                          <p:spTgt spid="3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41"/>
                                        </p:tgtEl>
                                        <p:attrNameLst>
                                          <p:attrName>style.visibility</p:attrName>
                                        </p:attrNameLst>
                                      </p:cBhvr>
                                      <p:to>
                                        <p:strVal val="visible"/>
                                      </p:to>
                                    </p:set>
                                    <p:animEffect transition="in" filter="fade">
                                      <p:cBhvr>
                                        <p:cTn id="43" dur="500"/>
                                        <p:tgtEl>
                                          <p:spTgt spid="41"/>
                                        </p:tgtEl>
                                      </p:cBhvr>
                                    </p:animEffect>
                                  </p:childTnLst>
                                </p:cTn>
                              </p:par>
                            </p:childTnLst>
                          </p:cTn>
                        </p:par>
                        <p:par>
                          <p:cTn id="44" fill="hold">
                            <p:stCondLst>
                              <p:cond delay="2000"/>
                            </p:stCondLst>
                            <p:childTnLst>
                              <p:par>
                                <p:cTn id="45" presetID="17" presetClass="entr" presetSubtype="8" fill="hold" grpId="0" nodeType="afterEffect">
                                  <p:stCondLst>
                                    <p:cond delay="0"/>
                                  </p:stCondLst>
                                  <p:childTnLst>
                                    <p:set>
                                      <p:cBhvr>
                                        <p:cTn id="46" dur="1" fill="hold">
                                          <p:stCondLst>
                                            <p:cond delay="0"/>
                                          </p:stCondLst>
                                        </p:cTn>
                                        <p:tgtEl>
                                          <p:spTgt spid="38"/>
                                        </p:tgtEl>
                                        <p:attrNameLst>
                                          <p:attrName>style.visibility</p:attrName>
                                        </p:attrNameLst>
                                      </p:cBhvr>
                                      <p:to>
                                        <p:strVal val="visible"/>
                                      </p:to>
                                    </p:set>
                                    <p:anim calcmode="lin" valueType="num">
                                      <p:cBhvr>
                                        <p:cTn id="47" dur="500" fill="hold"/>
                                        <p:tgtEl>
                                          <p:spTgt spid="38"/>
                                        </p:tgtEl>
                                        <p:attrNameLst>
                                          <p:attrName>ppt_x</p:attrName>
                                        </p:attrNameLst>
                                      </p:cBhvr>
                                      <p:tavLst>
                                        <p:tav tm="0">
                                          <p:val>
                                            <p:strVal val="#ppt_x-#ppt_w/2"/>
                                          </p:val>
                                        </p:tav>
                                        <p:tav tm="100000">
                                          <p:val>
                                            <p:strVal val="#ppt_x"/>
                                          </p:val>
                                        </p:tav>
                                      </p:tavLst>
                                    </p:anim>
                                    <p:anim calcmode="lin" valueType="num">
                                      <p:cBhvr>
                                        <p:cTn id="48" dur="500" fill="hold"/>
                                        <p:tgtEl>
                                          <p:spTgt spid="38"/>
                                        </p:tgtEl>
                                        <p:attrNameLst>
                                          <p:attrName>ppt_y</p:attrName>
                                        </p:attrNameLst>
                                      </p:cBhvr>
                                      <p:tavLst>
                                        <p:tav tm="0">
                                          <p:val>
                                            <p:strVal val="#ppt_y"/>
                                          </p:val>
                                        </p:tav>
                                        <p:tav tm="100000">
                                          <p:val>
                                            <p:strVal val="#ppt_y"/>
                                          </p:val>
                                        </p:tav>
                                      </p:tavLst>
                                    </p:anim>
                                    <p:anim calcmode="lin" valueType="num">
                                      <p:cBhvr>
                                        <p:cTn id="49" dur="500" fill="hold"/>
                                        <p:tgtEl>
                                          <p:spTgt spid="38"/>
                                        </p:tgtEl>
                                        <p:attrNameLst>
                                          <p:attrName>ppt_w</p:attrName>
                                        </p:attrNameLst>
                                      </p:cBhvr>
                                      <p:tavLst>
                                        <p:tav tm="0">
                                          <p:val>
                                            <p:fltVal val="0"/>
                                          </p:val>
                                        </p:tav>
                                        <p:tav tm="100000">
                                          <p:val>
                                            <p:strVal val="#ppt_w"/>
                                          </p:val>
                                        </p:tav>
                                      </p:tavLst>
                                    </p:anim>
                                    <p:anim calcmode="lin" valueType="num">
                                      <p:cBhvr>
                                        <p:cTn id="50" dur="500" fill="hold"/>
                                        <p:tgtEl>
                                          <p:spTgt spid="38"/>
                                        </p:tgtEl>
                                        <p:attrNameLst>
                                          <p:attrName>ppt_h</p:attrName>
                                        </p:attrNameLst>
                                      </p:cBhvr>
                                      <p:tavLst>
                                        <p:tav tm="0">
                                          <p:val>
                                            <p:strVal val="#ppt_h"/>
                                          </p:val>
                                        </p:tav>
                                        <p:tav tm="100000">
                                          <p:val>
                                            <p:strVal val="#ppt_h"/>
                                          </p:val>
                                        </p:tav>
                                      </p:tavLst>
                                    </p:anim>
                                  </p:childTnLst>
                                </p:cTn>
                              </p:par>
                              <p:par>
                                <p:cTn id="51" presetID="17" presetClass="entr" presetSubtype="8"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ppt_x</p:attrName>
                                        </p:attrNameLst>
                                      </p:cBhvr>
                                      <p:tavLst>
                                        <p:tav tm="0">
                                          <p:val>
                                            <p:strVal val="#ppt_x-#ppt_w/2"/>
                                          </p:val>
                                        </p:tav>
                                        <p:tav tm="100000">
                                          <p:val>
                                            <p:strVal val="#ppt_x"/>
                                          </p:val>
                                        </p:tav>
                                      </p:tavLst>
                                    </p:anim>
                                    <p:anim calcmode="lin" valueType="num">
                                      <p:cBhvr>
                                        <p:cTn id="54" dur="500" fill="hold"/>
                                        <p:tgtEl>
                                          <p:spTgt spid="44"/>
                                        </p:tgtEl>
                                        <p:attrNameLst>
                                          <p:attrName>ppt_y</p:attrName>
                                        </p:attrNameLst>
                                      </p:cBhvr>
                                      <p:tavLst>
                                        <p:tav tm="0">
                                          <p:val>
                                            <p:strVal val="#ppt_y"/>
                                          </p:val>
                                        </p:tav>
                                        <p:tav tm="100000">
                                          <p:val>
                                            <p:strVal val="#ppt_y"/>
                                          </p:val>
                                        </p:tav>
                                      </p:tavLst>
                                    </p:anim>
                                    <p:anim calcmode="lin" valueType="num">
                                      <p:cBhvr>
                                        <p:cTn id="55" dur="500" fill="hold"/>
                                        <p:tgtEl>
                                          <p:spTgt spid="44"/>
                                        </p:tgtEl>
                                        <p:attrNameLst>
                                          <p:attrName>ppt_w</p:attrName>
                                        </p:attrNameLst>
                                      </p:cBhvr>
                                      <p:tavLst>
                                        <p:tav tm="0">
                                          <p:val>
                                            <p:fltVal val="0"/>
                                          </p:val>
                                        </p:tav>
                                        <p:tav tm="100000">
                                          <p:val>
                                            <p:strVal val="#ppt_w"/>
                                          </p:val>
                                        </p:tav>
                                      </p:tavLst>
                                    </p:anim>
                                    <p:anim calcmode="lin" valueType="num">
                                      <p:cBhvr>
                                        <p:cTn id="56" dur="500" fill="hold"/>
                                        <p:tgtEl>
                                          <p:spTgt spid="44"/>
                                        </p:tgtEl>
                                        <p:attrNameLst>
                                          <p:attrName>ppt_h</p:attrName>
                                        </p:attrNameLst>
                                      </p:cBhvr>
                                      <p:tavLst>
                                        <p:tav tm="0">
                                          <p:val>
                                            <p:strVal val="#ppt_h"/>
                                          </p:val>
                                        </p:tav>
                                        <p:tav tm="100000">
                                          <p:val>
                                            <p:strVal val="#ppt_h"/>
                                          </p:val>
                                        </p:tav>
                                      </p:tavLst>
                                    </p:anim>
                                  </p:childTnLst>
                                </p:cTn>
                              </p:par>
                              <p:par>
                                <p:cTn id="57" presetID="17" presetClass="entr" presetSubtype="8" fill="hold" grpId="0" nodeType="withEffect">
                                  <p:stCondLst>
                                    <p:cond delay="0"/>
                                  </p:stCondLst>
                                  <p:childTnLst>
                                    <p:set>
                                      <p:cBhvr>
                                        <p:cTn id="58" dur="1" fill="hold">
                                          <p:stCondLst>
                                            <p:cond delay="0"/>
                                          </p:stCondLst>
                                        </p:cTn>
                                        <p:tgtEl>
                                          <p:spTgt spid="40"/>
                                        </p:tgtEl>
                                        <p:attrNameLst>
                                          <p:attrName>style.visibility</p:attrName>
                                        </p:attrNameLst>
                                      </p:cBhvr>
                                      <p:to>
                                        <p:strVal val="visible"/>
                                      </p:to>
                                    </p:set>
                                    <p:anim calcmode="lin" valueType="num">
                                      <p:cBhvr>
                                        <p:cTn id="59" dur="500" fill="hold"/>
                                        <p:tgtEl>
                                          <p:spTgt spid="40"/>
                                        </p:tgtEl>
                                        <p:attrNameLst>
                                          <p:attrName>ppt_x</p:attrName>
                                        </p:attrNameLst>
                                      </p:cBhvr>
                                      <p:tavLst>
                                        <p:tav tm="0">
                                          <p:val>
                                            <p:strVal val="#ppt_x-#ppt_w/2"/>
                                          </p:val>
                                        </p:tav>
                                        <p:tav tm="100000">
                                          <p:val>
                                            <p:strVal val="#ppt_x"/>
                                          </p:val>
                                        </p:tav>
                                      </p:tavLst>
                                    </p:anim>
                                    <p:anim calcmode="lin" valueType="num">
                                      <p:cBhvr>
                                        <p:cTn id="60" dur="500" fill="hold"/>
                                        <p:tgtEl>
                                          <p:spTgt spid="40"/>
                                        </p:tgtEl>
                                        <p:attrNameLst>
                                          <p:attrName>ppt_y</p:attrName>
                                        </p:attrNameLst>
                                      </p:cBhvr>
                                      <p:tavLst>
                                        <p:tav tm="0">
                                          <p:val>
                                            <p:strVal val="#ppt_y"/>
                                          </p:val>
                                        </p:tav>
                                        <p:tav tm="100000">
                                          <p:val>
                                            <p:strVal val="#ppt_y"/>
                                          </p:val>
                                        </p:tav>
                                      </p:tavLst>
                                    </p:anim>
                                    <p:anim calcmode="lin" valueType="num">
                                      <p:cBhvr>
                                        <p:cTn id="61" dur="500" fill="hold"/>
                                        <p:tgtEl>
                                          <p:spTgt spid="40"/>
                                        </p:tgtEl>
                                        <p:attrNameLst>
                                          <p:attrName>ppt_w</p:attrName>
                                        </p:attrNameLst>
                                      </p:cBhvr>
                                      <p:tavLst>
                                        <p:tav tm="0">
                                          <p:val>
                                            <p:fltVal val="0"/>
                                          </p:val>
                                        </p:tav>
                                        <p:tav tm="100000">
                                          <p:val>
                                            <p:strVal val="#ppt_w"/>
                                          </p:val>
                                        </p:tav>
                                      </p:tavLst>
                                    </p:anim>
                                    <p:anim calcmode="lin" valueType="num">
                                      <p:cBhvr>
                                        <p:cTn id="62" dur="500" fill="hold"/>
                                        <p:tgtEl>
                                          <p:spTgt spid="40"/>
                                        </p:tgtEl>
                                        <p:attrNameLst>
                                          <p:attrName>ppt_h</p:attrName>
                                        </p:attrNameLst>
                                      </p:cBhvr>
                                      <p:tavLst>
                                        <p:tav tm="0">
                                          <p:val>
                                            <p:strVal val="#ppt_h"/>
                                          </p:val>
                                        </p:tav>
                                        <p:tav tm="100000">
                                          <p:val>
                                            <p:strVal val="#ppt_h"/>
                                          </p:val>
                                        </p:tav>
                                      </p:tavLst>
                                    </p:anim>
                                  </p:childTnLst>
                                </p:cTn>
                              </p:par>
                              <p:par>
                                <p:cTn id="63" presetID="17" presetClass="entr" presetSubtype="8" fill="hold" grpId="0" nodeType="withEffect">
                                  <p:stCondLst>
                                    <p:cond delay="0"/>
                                  </p:stCondLst>
                                  <p:childTnLst>
                                    <p:set>
                                      <p:cBhvr>
                                        <p:cTn id="64" dur="1" fill="hold">
                                          <p:stCondLst>
                                            <p:cond delay="0"/>
                                          </p:stCondLst>
                                        </p:cTn>
                                        <p:tgtEl>
                                          <p:spTgt spid="42"/>
                                        </p:tgtEl>
                                        <p:attrNameLst>
                                          <p:attrName>style.visibility</p:attrName>
                                        </p:attrNameLst>
                                      </p:cBhvr>
                                      <p:to>
                                        <p:strVal val="visible"/>
                                      </p:to>
                                    </p:set>
                                    <p:anim calcmode="lin" valueType="num">
                                      <p:cBhvr>
                                        <p:cTn id="65" dur="500" fill="hold"/>
                                        <p:tgtEl>
                                          <p:spTgt spid="42"/>
                                        </p:tgtEl>
                                        <p:attrNameLst>
                                          <p:attrName>ppt_x</p:attrName>
                                        </p:attrNameLst>
                                      </p:cBhvr>
                                      <p:tavLst>
                                        <p:tav tm="0">
                                          <p:val>
                                            <p:strVal val="#ppt_x-#ppt_w/2"/>
                                          </p:val>
                                        </p:tav>
                                        <p:tav tm="100000">
                                          <p:val>
                                            <p:strVal val="#ppt_x"/>
                                          </p:val>
                                        </p:tav>
                                      </p:tavLst>
                                    </p:anim>
                                    <p:anim calcmode="lin" valueType="num">
                                      <p:cBhvr>
                                        <p:cTn id="66" dur="500" fill="hold"/>
                                        <p:tgtEl>
                                          <p:spTgt spid="42"/>
                                        </p:tgtEl>
                                        <p:attrNameLst>
                                          <p:attrName>ppt_y</p:attrName>
                                        </p:attrNameLst>
                                      </p:cBhvr>
                                      <p:tavLst>
                                        <p:tav tm="0">
                                          <p:val>
                                            <p:strVal val="#ppt_y"/>
                                          </p:val>
                                        </p:tav>
                                        <p:tav tm="100000">
                                          <p:val>
                                            <p:strVal val="#ppt_y"/>
                                          </p:val>
                                        </p:tav>
                                      </p:tavLst>
                                    </p:anim>
                                    <p:anim calcmode="lin" valueType="num">
                                      <p:cBhvr>
                                        <p:cTn id="67" dur="500" fill="hold"/>
                                        <p:tgtEl>
                                          <p:spTgt spid="42"/>
                                        </p:tgtEl>
                                        <p:attrNameLst>
                                          <p:attrName>ppt_w</p:attrName>
                                        </p:attrNameLst>
                                      </p:cBhvr>
                                      <p:tavLst>
                                        <p:tav tm="0">
                                          <p:val>
                                            <p:fltVal val="0"/>
                                          </p:val>
                                        </p:tav>
                                        <p:tav tm="100000">
                                          <p:val>
                                            <p:strVal val="#ppt_w"/>
                                          </p:val>
                                        </p:tav>
                                      </p:tavLst>
                                    </p:anim>
                                    <p:anim calcmode="lin" valueType="num">
                                      <p:cBhvr>
                                        <p:cTn id="68" dur="500" fill="hold"/>
                                        <p:tgtEl>
                                          <p:spTgt spid="42"/>
                                        </p:tgtEl>
                                        <p:attrNameLst>
                                          <p:attrName>ppt_h</p:attrName>
                                        </p:attrNameLst>
                                      </p:cBhvr>
                                      <p:tavLst>
                                        <p:tav tm="0">
                                          <p:val>
                                            <p:strVal val="#ppt_h"/>
                                          </p:val>
                                        </p:tav>
                                        <p:tav tm="100000">
                                          <p:val>
                                            <p:strVal val="#ppt_h"/>
                                          </p:val>
                                        </p:tav>
                                      </p:tavLst>
                                    </p:anim>
                                  </p:childTnLst>
                                </p:cTn>
                              </p:par>
                            </p:childTnLst>
                          </p:cTn>
                        </p:par>
                        <p:par>
                          <p:cTn id="69" fill="hold">
                            <p:stCondLst>
                              <p:cond delay="2500"/>
                            </p:stCondLst>
                            <p:childTnLst>
                              <p:par>
                                <p:cTn id="70" presetID="47" presetClass="entr" presetSubtype="0" fill="hold" nodeType="afterEffect">
                                  <p:stCondLst>
                                    <p:cond delay="0"/>
                                  </p:stCondLst>
                                  <p:childTnLst>
                                    <p:set>
                                      <p:cBhvr>
                                        <p:cTn id="71" dur="1" fill="hold">
                                          <p:stCondLst>
                                            <p:cond delay="0"/>
                                          </p:stCondLst>
                                        </p:cTn>
                                        <p:tgtEl>
                                          <p:spTgt spid="95"/>
                                        </p:tgtEl>
                                        <p:attrNameLst>
                                          <p:attrName>style.visibility</p:attrName>
                                        </p:attrNameLst>
                                      </p:cBhvr>
                                      <p:to>
                                        <p:strVal val="visible"/>
                                      </p:to>
                                    </p:set>
                                    <p:animEffect transition="in" filter="fade">
                                      <p:cBhvr>
                                        <p:cTn id="72" dur="500"/>
                                        <p:tgtEl>
                                          <p:spTgt spid="95"/>
                                        </p:tgtEl>
                                      </p:cBhvr>
                                    </p:animEffect>
                                    <p:anim calcmode="lin" valueType="num">
                                      <p:cBhvr>
                                        <p:cTn id="73" dur="500" fill="hold"/>
                                        <p:tgtEl>
                                          <p:spTgt spid="95"/>
                                        </p:tgtEl>
                                        <p:attrNameLst>
                                          <p:attrName>ppt_x</p:attrName>
                                        </p:attrNameLst>
                                      </p:cBhvr>
                                      <p:tavLst>
                                        <p:tav tm="0">
                                          <p:val>
                                            <p:strVal val="#ppt_x"/>
                                          </p:val>
                                        </p:tav>
                                        <p:tav tm="100000">
                                          <p:val>
                                            <p:strVal val="#ppt_x"/>
                                          </p:val>
                                        </p:tav>
                                      </p:tavLst>
                                    </p:anim>
                                    <p:anim calcmode="lin" valueType="num">
                                      <p:cBhvr>
                                        <p:cTn id="74" dur="500" fill="hold"/>
                                        <p:tgtEl>
                                          <p:spTgt spid="95"/>
                                        </p:tgtEl>
                                        <p:attrNameLst>
                                          <p:attrName>ppt_y</p:attrName>
                                        </p:attrNameLst>
                                      </p:cBhvr>
                                      <p:tavLst>
                                        <p:tav tm="0">
                                          <p:val>
                                            <p:strVal val="#ppt_y-.1"/>
                                          </p:val>
                                        </p:tav>
                                        <p:tav tm="100000">
                                          <p:val>
                                            <p:strVal val="#ppt_y"/>
                                          </p:val>
                                        </p:tav>
                                      </p:tavLst>
                                    </p:anim>
                                  </p:childTnLst>
                                </p:cTn>
                              </p:par>
                            </p:childTnLst>
                          </p:cTn>
                        </p:par>
                        <p:par>
                          <p:cTn id="75" fill="hold">
                            <p:stCondLst>
                              <p:cond delay="3000"/>
                            </p:stCondLst>
                            <p:childTnLst>
                              <p:par>
                                <p:cTn id="76" presetID="10" presetClass="entr" presetSubtype="0" fill="hold" grpId="0" nodeType="afterEffect">
                                  <p:stCondLst>
                                    <p:cond delay="0"/>
                                  </p:stCondLst>
                                  <p:childTnLst>
                                    <p:set>
                                      <p:cBhvr>
                                        <p:cTn id="77" dur="1" fill="hold">
                                          <p:stCondLst>
                                            <p:cond delay="0"/>
                                          </p:stCondLst>
                                        </p:cTn>
                                        <p:tgtEl>
                                          <p:spTgt spid="82"/>
                                        </p:tgtEl>
                                        <p:attrNameLst>
                                          <p:attrName>style.visibility</p:attrName>
                                        </p:attrNameLst>
                                      </p:cBhvr>
                                      <p:to>
                                        <p:strVal val="visible"/>
                                      </p:to>
                                    </p:set>
                                    <p:animEffect transition="in" filter="fade">
                                      <p:cBhvr>
                                        <p:cTn id="78" dur="500"/>
                                        <p:tgtEl>
                                          <p:spTgt spid="82"/>
                                        </p:tgtEl>
                                      </p:cBhvr>
                                    </p:animEffect>
                                  </p:childTnLst>
                                </p:cTn>
                              </p:par>
                            </p:childTnLst>
                          </p:cTn>
                        </p:par>
                        <p:par>
                          <p:cTn id="79" fill="hold">
                            <p:stCondLst>
                              <p:cond delay="3500"/>
                            </p:stCondLst>
                            <p:childTnLst>
                              <p:par>
                                <p:cTn id="80" presetID="23" presetClass="entr" presetSubtype="16" fill="hold" grpId="0" nodeType="afterEffect">
                                  <p:stCondLst>
                                    <p:cond delay="0"/>
                                  </p:stCondLst>
                                  <p:childTnLst>
                                    <p:set>
                                      <p:cBhvr>
                                        <p:cTn id="81" dur="1" fill="hold">
                                          <p:stCondLst>
                                            <p:cond delay="0"/>
                                          </p:stCondLst>
                                        </p:cTn>
                                        <p:tgtEl>
                                          <p:spTgt spid="83"/>
                                        </p:tgtEl>
                                        <p:attrNameLst>
                                          <p:attrName>style.visibility</p:attrName>
                                        </p:attrNameLst>
                                      </p:cBhvr>
                                      <p:to>
                                        <p:strVal val="visible"/>
                                      </p:to>
                                    </p:set>
                                    <p:anim calcmode="lin" valueType="num">
                                      <p:cBhvr>
                                        <p:cTn id="82" dur="500" fill="hold"/>
                                        <p:tgtEl>
                                          <p:spTgt spid="83"/>
                                        </p:tgtEl>
                                        <p:attrNameLst>
                                          <p:attrName>ppt_w</p:attrName>
                                        </p:attrNameLst>
                                      </p:cBhvr>
                                      <p:tavLst>
                                        <p:tav tm="0">
                                          <p:val>
                                            <p:fltVal val="0"/>
                                          </p:val>
                                        </p:tav>
                                        <p:tav tm="100000">
                                          <p:val>
                                            <p:strVal val="#ppt_w"/>
                                          </p:val>
                                        </p:tav>
                                      </p:tavLst>
                                    </p:anim>
                                    <p:anim calcmode="lin" valueType="num">
                                      <p:cBhvr>
                                        <p:cTn id="83" dur="500" fill="hold"/>
                                        <p:tgtEl>
                                          <p:spTgt spid="83"/>
                                        </p:tgtEl>
                                        <p:attrNameLst>
                                          <p:attrName>ppt_h</p:attrName>
                                        </p:attrNameLst>
                                      </p:cBhvr>
                                      <p:tavLst>
                                        <p:tav tm="0">
                                          <p:val>
                                            <p:fltVal val="0"/>
                                          </p:val>
                                        </p:tav>
                                        <p:tav tm="100000">
                                          <p:val>
                                            <p:strVal val="#ppt_h"/>
                                          </p:val>
                                        </p:tav>
                                      </p:tavLst>
                                    </p:anim>
                                  </p:childTnLst>
                                </p:cTn>
                              </p:par>
                              <p:par>
                                <p:cTn id="84" presetID="23" presetClass="entr" presetSubtype="16" fill="hold" grpId="0" nodeType="withEffect">
                                  <p:stCondLst>
                                    <p:cond delay="0"/>
                                  </p:stCondLst>
                                  <p:childTnLst>
                                    <p:set>
                                      <p:cBhvr>
                                        <p:cTn id="85" dur="1" fill="hold">
                                          <p:stCondLst>
                                            <p:cond delay="0"/>
                                          </p:stCondLst>
                                        </p:cTn>
                                        <p:tgtEl>
                                          <p:spTgt spid="84"/>
                                        </p:tgtEl>
                                        <p:attrNameLst>
                                          <p:attrName>style.visibility</p:attrName>
                                        </p:attrNameLst>
                                      </p:cBhvr>
                                      <p:to>
                                        <p:strVal val="visible"/>
                                      </p:to>
                                    </p:set>
                                    <p:anim calcmode="lin" valueType="num">
                                      <p:cBhvr>
                                        <p:cTn id="86" dur="500" fill="hold"/>
                                        <p:tgtEl>
                                          <p:spTgt spid="84"/>
                                        </p:tgtEl>
                                        <p:attrNameLst>
                                          <p:attrName>ppt_w</p:attrName>
                                        </p:attrNameLst>
                                      </p:cBhvr>
                                      <p:tavLst>
                                        <p:tav tm="0">
                                          <p:val>
                                            <p:fltVal val="0"/>
                                          </p:val>
                                        </p:tav>
                                        <p:tav tm="100000">
                                          <p:val>
                                            <p:strVal val="#ppt_w"/>
                                          </p:val>
                                        </p:tav>
                                      </p:tavLst>
                                    </p:anim>
                                    <p:anim calcmode="lin" valueType="num">
                                      <p:cBhvr>
                                        <p:cTn id="87" dur="500" fill="hold"/>
                                        <p:tgtEl>
                                          <p:spTgt spid="84"/>
                                        </p:tgtEl>
                                        <p:attrNameLst>
                                          <p:attrName>ppt_h</p:attrName>
                                        </p:attrNameLst>
                                      </p:cBhvr>
                                      <p:tavLst>
                                        <p:tav tm="0">
                                          <p:val>
                                            <p:fltVal val="0"/>
                                          </p:val>
                                        </p:tav>
                                        <p:tav tm="100000">
                                          <p:val>
                                            <p:strVal val="#ppt_h"/>
                                          </p:val>
                                        </p:tav>
                                      </p:tavLst>
                                    </p:anim>
                                  </p:childTnLst>
                                </p:cTn>
                              </p:par>
                              <p:par>
                                <p:cTn id="88" presetID="23" presetClass="entr" presetSubtype="16" fill="hold" grpId="0" nodeType="withEffect">
                                  <p:stCondLst>
                                    <p:cond delay="0"/>
                                  </p:stCondLst>
                                  <p:childTnLst>
                                    <p:set>
                                      <p:cBhvr>
                                        <p:cTn id="89" dur="1" fill="hold">
                                          <p:stCondLst>
                                            <p:cond delay="0"/>
                                          </p:stCondLst>
                                        </p:cTn>
                                        <p:tgtEl>
                                          <p:spTgt spid="85"/>
                                        </p:tgtEl>
                                        <p:attrNameLst>
                                          <p:attrName>style.visibility</p:attrName>
                                        </p:attrNameLst>
                                      </p:cBhvr>
                                      <p:to>
                                        <p:strVal val="visible"/>
                                      </p:to>
                                    </p:set>
                                    <p:anim calcmode="lin" valueType="num">
                                      <p:cBhvr>
                                        <p:cTn id="90" dur="500" fill="hold"/>
                                        <p:tgtEl>
                                          <p:spTgt spid="85"/>
                                        </p:tgtEl>
                                        <p:attrNameLst>
                                          <p:attrName>ppt_w</p:attrName>
                                        </p:attrNameLst>
                                      </p:cBhvr>
                                      <p:tavLst>
                                        <p:tav tm="0">
                                          <p:val>
                                            <p:fltVal val="0"/>
                                          </p:val>
                                        </p:tav>
                                        <p:tav tm="100000">
                                          <p:val>
                                            <p:strVal val="#ppt_w"/>
                                          </p:val>
                                        </p:tav>
                                      </p:tavLst>
                                    </p:anim>
                                    <p:anim calcmode="lin" valueType="num">
                                      <p:cBhvr>
                                        <p:cTn id="91" dur="500" fill="hold"/>
                                        <p:tgtEl>
                                          <p:spTgt spid="85"/>
                                        </p:tgtEl>
                                        <p:attrNameLst>
                                          <p:attrName>ppt_h</p:attrName>
                                        </p:attrNameLst>
                                      </p:cBhvr>
                                      <p:tavLst>
                                        <p:tav tm="0">
                                          <p:val>
                                            <p:fltVal val="0"/>
                                          </p:val>
                                        </p:tav>
                                        <p:tav tm="100000">
                                          <p:val>
                                            <p:strVal val="#ppt_h"/>
                                          </p:val>
                                        </p:tav>
                                      </p:tavLst>
                                    </p:anim>
                                  </p:childTnLst>
                                </p:cTn>
                              </p:par>
                              <p:par>
                                <p:cTn id="92" presetID="23" presetClass="entr" presetSubtype="16" fill="hold" grpId="0" nodeType="withEffect">
                                  <p:stCondLst>
                                    <p:cond delay="0"/>
                                  </p:stCondLst>
                                  <p:childTnLst>
                                    <p:set>
                                      <p:cBhvr>
                                        <p:cTn id="93" dur="1" fill="hold">
                                          <p:stCondLst>
                                            <p:cond delay="0"/>
                                          </p:stCondLst>
                                        </p:cTn>
                                        <p:tgtEl>
                                          <p:spTgt spid="86"/>
                                        </p:tgtEl>
                                        <p:attrNameLst>
                                          <p:attrName>style.visibility</p:attrName>
                                        </p:attrNameLst>
                                      </p:cBhvr>
                                      <p:to>
                                        <p:strVal val="visible"/>
                                      </p:to>
                                    </p:set>
                                    <p:anim calcmode="lin" valueType="num">
                                      <p:cBhvr>
                                        <p:cTn id="94" dur="500" fill="hold"/>
                                        <p:tgtEl>
                                          <p:spTgt spid="86"/>
                                        </p:tgtEl>
                                        <p:attrNameLst>
                                          <p:attrName>ppt_w</p:attrName>
                                        </p:attrNameLst>
                                      </p:cBhvr>
                                      <p:tavLst>
                                        <p:tav tm="0">
                                          <p:val>
                                            <p:fltVal val="0"/>
                                          </p:val>
                                        </p:tav>
                                        <p:tav tm="100000">
                                          <p:val>
                                            <p:strVal val="#ppt_w"/>
                                          </p:val>
                                        </p:tav>
                                      </p:tavLst>
                                    </p:anim>
                                    <p:anim calcmode="lin" valueType="num">
                                      <p:cBhvr>
                                        <p:cTn id="95" dur="500" fill="hold"/>
                                        <p:tgtEl>
                                          <p:spTgt spid="86"/>
                                        </p:tgtEl>
                                        <p:attrNameLst>
                                          <p:attrName>ppt_h</p:attrName>
                                        </p:attrNameLst>
                                      </p:cBhvr>
                                      <p:tavLst>
                                        <p:tav tm="0">
                                          <p:val>
                                            <p:fltVal val="0"/>
                                          </p:val>
                                        </p:tav>
                                        <p:tav tm="100000">
                                          <p:val>
                                            <p:strVal val="#ppt_h"/>
                                          </p:val>
                                        </p:tav>
                                      </p:tavLst>
                                    </p:anim>
                                  </p:childTnLst>
                                </p:cTn>
                              </p:par>
                            </p:childTnLst>
                          </p:cTn>
                        </p:par>
                        <p:par>
                          <p:cTn id="96" fill="hold">
                            <p:stCondLst>
                              <p:cond delay="4000"/>
                            </p:stCondLst>
                            <p:childTnLst>
                              <p:par>
                                <p:cTn id="97" presetID="10" presetClass="entr" presetSubtype="0" fill="hold" grpId="0" nodeType="afterEffect">
                                  <p:stCondLst>
                                    <p:cond delay="0"/>
                                  </p:stCondLst>
                                  <p:childTnLst>
                                    <p:set>
                                      <p:cBhvr>
                                        <p:cTn id="98" dur="1" fill="hold">
                                          <p:stCondLst>
                                            <p:cond delay="0"/>
                                          </p:stCondLst>
                                        </p:cTn>
                                        <p:tgtEl>
                                          <p:spTgt spid="87"/>
                                        </p:tgtEl>
                                        <p:attrNameLst>
                                          <p:attrName>style.visibility</p:attrName>
                                        </p:attrNameLst>
                                      </p:cBhvr>
                                      <p:to>
                                        <p:strVal val="visible"/>
                                      </p:to>
                                    </p:set>
                                    <p:animEffect transition="in" filter="fade">
                                      <p:cBhvr>
                                        <p:cTn id="99" dur="500"/>
                                        <p:tgtEl>
                                          <p:spTgt spid="87"/>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93"/>
                                        </p:tgtEl>
                                        <p:attrNameLst>
                                          <p:attrName>style.visibility</p:attrName>
                                        </p:attrNameLst>
                                      </p:cBhvr>
                                      <p:to>
                                        <p:strVal val="visible"/>
                                      </p:to>
                                    </p:set>
                                    <p:animEffect transition="in" filter="fade">
                                      <p:cBhvr>
                                        <p:cTn id="102" dur="500"/>
                                        <p:tgtEl>
                                          <p:spTgt spid="93"/>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89"/>
                                        </p:tgtEl>
                                        <p:attrNameLst>
                                          <p:attrName>style.visibility</p:attrName>
                                        </p:attrNameLst>
                                      </p:cBhvr>
                                      <p:to>
                                        <p:strVal val="visible"/>
                                      </p:to>
                                    </p:set>
                                    <p:animEffect transition="in" filter="fade">
                                      <p:cBhvr>
                                        <p:cTn id="105" dur="500"/>
                                        <p:tgtEl>
                                          <p:spTgt spid="89"/>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91"/>
                                        </p:tgtEl>
                                        <p:attrNameLst>
                                          <p:attrName>style.visibility</p:attrName>
                                        </p:attrNameLst>
                                      </p:cBhvr>
                                      <p:to>
                                        <p:strVal val="visible"/>
                                      </p:to>
                                    </p:set>
                                    <p:animEffect transition="in" filter="fade">
                                      <p:cBhvr>
                                        <p:cTn id="108" dur="500"/>
                                        <p:tgtEl>
                                          <p:spTgt spid="91"/>
                                        </p:tgtEl>
                                      </p:cBhvr>
                                    </p:animEffect>
                                  </p:childTnLst>
                                </p:cTn>
                              </p:par>
                            </p:childTnLst>
                          </p:cTn>
                        </p:par>
                        <p:par>
                          <p:cTn id="109" fill="hold">
                            <p:stCondLst>
                              <p:cond delay="4500"/>
                            </p:stCondLst>
                            <p:childTnLst>
                              <p:par>
                                <p:cTn id="110" presetID="17" presetClass="entr" presetSubtype="8" fill="hold" grpId="0" nodeType="afterEffect">
                                  <p:stCondLst>
                                    <p:cond delay="0"/>
                                  </p:stCondLst>
                                  <p:childTnLst>
                                    <p:set>
                                      <p:cBhvr>
                                        <p:cTn id="111" dur="1" fill="hold">
                                          <p:stCondLst>
                                            <p:cond delay="0"/>
                                          </p:stCondLst>
                                        </p:cTn>
                                        <p:tgtEl>
                                          <p:spTgt spid="88"/>
                                        </p:tgtEl>
                                        <p:attrNameLst>
                                          <p:attrName>style.visibility</p:attrName>
                                        </p:attrNameLst>
                                      </p:cBhvr>
                                      <p:to>
                                        <p:strVal val="visible"/>
                                      </p:to>
                                    </p:set>
                                    <p:anim calcmode="lin" valueType="num">
                                      <p:cBhvr>
                                        <p:cTn id="112" dur="500" fill="hold"/>
                                        <p:tgtEl>
                                          <p:spTgt spid="88"/>
                                        </p:tgtEl>
                                        <p:attrNameLst>
                                          <p:attrName>ppt_x</p:attrName>
                                        </p:attrNameLst>
                                      </p:cBhvr>
                                      <p:tavLst>
                                        <p:tav tm="0">
                                          <p:val>
                                            <p:strVal val="#ppt_x-#ppt_w/2"/>
                                          </p:val>
                                        </p:tav>
                                        <p:tav tm="100000">
                                          <p:val>
                                            <p:strVal val="#ppt_x"/>
                                          </p:val>
                                        </p:tav>
                                      </p:tavLst>
                                    </p:anim>
                                    <p:anim calcmode="lin" valueType="num">
                                      <p:cBhvr>
                                        <p:cTn id="113" dur="500" fill="hold"/>
                                        <p:tgtEl>
                                          <p:spTgt spid="88"/>
                                        </p:tgtEl>
                                        <p:attrNameLst>
                                          <p:attrName>ppt_y</p:attrName>
                                        </p:attrNameLst>
                                      </p:cBhvr>
                                      <p:tavLst>
                                        <p:tav tm="0">
                                          <p:val>
                                            <p:strVal val="#ppt_y"/>
                                          </p:val>
                                        </p:tav>
                                        <p:tav tm="100000">
                                          <p:val>
                                            <p:strVal val="#ppt_y"/>
                                          </p:val>
                                        </p:tav>
                                      </p:tavLst>
                                    </p:anim>
                                    <p:anim calcmode="lin" valueType="num">
                                      <p:cBhvr>
                                        <p:cTn id="114" dur="500" fill="hold"/>
                                        <p:tgtEl>
                                          <p:spTgt spid="88"/>
                                        </p:tgtEl>
                                        <p:attrNameLst>
                                          <p:attrName>ppt_w</p:attrName>
                                        </p:attrNameLst>
                                      </p:cBhvr>
                                      <p:tavLst>
                                        <p:tav tm="0">
                                          <p:val>
                                            <p:fltVal val="0"/>
                                          </p:val>
                                        </p:tav>
                                        <p:tav tm="100000">
                                          <p:val>
                                            <p:strVal val="#ppt_w"/>
                                          </p:val>
                                        </p:tav>
                                      </p:tavLst>
                                    </p:anim>
                                    <p:anim calcmode="lin" valueType="num">
                                      <p:cBhvr>
                                        <p:cTn id="115" dur="500" fill="hold"/>
                                        <p:tgtEl>
                                          <p:spTgt spid="88"/>
                                        </p:tgtEl>
                                        <p:attrNameLst>
                                          <p:attrName>ppt_h</p:attrName>
                                        </p:attrNameLst>
                                      </p:cBhvr>
                                      <p:tavLst>
                                        <p:tav tm="0">
                                          <p:val>
                                            <p:strVal val="#ppt_h"/>
                                          </p:val>
                                        </p:tav>
                                        <p:tav tm="100000">
                                          <p:val>
                                            <p:strVal val="#ppt_h"/>
                                          </p:val>
                                        </p:tav>
                                      </p:tavLst>
                                    </p:anim>
                                  </p:childTnLst>
                                </p:cTn>
                              </p:par>
                              <p:par>
                                <p:cTn id="116" presetID="17" presetClass="entr" presetSubtype="8" fill="hold" grpId="0" nodeType="withEffect">
                                  <p:stCondLst>
                                    <p:cond delay="0"/>
                                  </p:stCondLst>
                                  <p:childTnLst>
                                    <p:set>
                                      <p:cBhvr>
                                        <p:cTn id="117" dur="1" fill="hold">
                                          <p:stCondLst>
                                            <p:cond delay="0"/>
                                          </p:stCondLst>
                                        </p:cTn>
                                        <p:tgtEl>
                                          <p:spTgt spid="94"/>
                                        </p:tgtEl>
                                        <p:attrNameLst>
                                          <p:attrName>style.visibility</p:attrName>
                                        </p:attrNameLst>
                                      </p:cBhvr>
                                      <p:to>
                                        <p:strVal val="visible"/>
                                      </p:to>
                                    </p:set>
                                    <p:anim calcmode="lin" valueType="num">
                                      <p:cBhvr>
                                        <p:cTn id="118" dur="500" fill="hold"/>
                                        <p:tgtEl>
                                          <p:spTgt spid="94"/>
                                        </p:tgtEl>
                                        <p:attrNameLst>
                                          <p:attrName>ppt_x</p:attrName>
                                        </p:attrNameLst>
                                      </p:cBhvr>
                                      <p:tavLst>
                                        <p:tav tm="0">
                                          <p:val>
                                            <p:strVal val="#ppt_x-#ppt_w/2"/>
                                          </p:val>
                                        </p:tav>
                                        <p:tav tm="100000">
                                          <p:val>
                                            <p:strVal val="#ppt_x"/>
                                          </p:val>
                                        </p:tav>
                                      </p:tavLst>
                                    </p:anim>
                                    <p:anim calcmode="lin" valueType="num">
                                      <p:cBhvr>
                                        <p:cTn id="119" dur="500" fill="hold"/>
                                        <p:tgtEl>
                                          <p:spTgt spid="94"/>
                                        </p:tgtEl>
                                        <p:attrNameLst>
                                          <p:attrName>ppt_y</p:attrName>
                                        </p:attrNameLst>
                                      </p:cBhvr>
                                      <p:tavLst>
                                        <p:tav tm="0">
                                          <p:val>
                                            <p:strVal val="#ppt_y"/>
                                          </p:val>
                                        </p:tav>
                                        <p:tav tm="100000">
                                          <p:val>
                                            <p:strVal val="#ppt_y"/>
                                          </p:val>
                                        </p:tav>
                                      </p:tavLst>
                                    </p:anim>
                                    <p:anim calcmode="lin" valueType="num">
                                      <p:cBhvr>
                                        <p:cTn id="120" dur="500" fill="hold"/>
                                        <p:tgtEl>
                                          <p:spTgt spid="94"/>
                                        </p:tgtEl>
                                        <p:attrNameLst>
                                          <p:attrName>ppt_w</p:attrName>
                                        </p:attrNameLst>
                                      </p:cBhvr>
                                      <p:tavLst>
                                        <p:tav tm="0">
                                          <p:val>
                                            <p:fltVal val="0"/>
                                          </p:val>
                                        </p:tav>
                                        <p:tav tm="100000">
                                          <p:val>
                                            <p:strVal val="#ppt_w"/>
                                          </p:val>
                                        </p:tav>
                                      </p:tavLst>
                                    </p:anim>
                                    <p:anim calcmode="lin" valueType="num">
                                      <p:cBhvr>
                                        <p:cTn id="121" dur="500" fill="hold"/>
                                        <p:tgtEl>
                                          <p:spTgt spid="94"/>
                                        </p:tgtEl>
                                        <p:attrNameLst>
                                          <p:attrName>ppt_h</p:attrName>
                                        </p:attrNameLst>
                                      </p:cBhvr>
                                      <p:tavLst>
                                        <p:tav tm="0">
                                          <p:val>
                                            <p:strVal val="#ppt_h"/>
                                          </p:val>
                                        </p:tav>
                                        <p:tav tm="100000">
                                          <p:val>
                                            <p:strVal val="#ppt_h"/>
                                          </p:val>
                                        </p:tav>
                                      </p:tavLst>
                                    </p:anim>
                                  </p:childTnLst>
                                </p:cTn>
                              </p:par>
                              <p:par>
                                <p:cTn id="122" presetID="17" presetClass="entr" presetSubtype="8" fill="hold" grpId="0" nodeType="withEffect">
                                  <p:stCondLst>
                                    <p:cond delay="0"/>
                                  </p:stCondLst>
                                  <p:childTnLst>
                                    <p:set>
                                      <p:cBhvr>
                                        <p:cTn id="123" dur="1" fill="hold">
                                          <p:stCondLst>
                                            <p:cond delay="0"/>
                                          </p:stCondLst>
                                        </p:cTn>
                                        <p:tgtEl>
                                          <p:spTgt spid="90"/>
                                        </p:tgtEl>
                                        <p:attrNameLst>
                                          <p:attrName>style.visibility</p:attrName>
                                        </p:attrNameLst>
                                      </p:cBhvr>
                                      <p:to>
                                        <p:strVal val="visible"/>
                                      </p:to>
                                    </p:set>
                                    <p:anim calcmode="lin" valueType="num">
                                      <p:cBhvr>
                                        <p:cTn id="124" dur="500" fill="hold"/>
                                        <p:tgtEl>
                                          <p:spTgt spid="90"/>
                                        </p:tgtEl>
                                        <p:attrNameLst>
                                          <p:attrName>ppt_x</p:attrName>
                                        </p:attrNameLst>
                                      </p:cBhvr>
                                      <p:tavLst>
                                        <p:tav tm="0">
                                          <p:val>
                                            <p:strVal val="#ppt_x-#ppt_w/2"/>
                                          </p:val>
                                        </p:tav>
                                        <p:tav tm="100000">
                                          <p:val>
                                            <p:strVal val="#ppt_x"/>
                                          </p:val>
                                        </p:tav>
                                      </p:tavLst>
                                    </p:anim>
                                    <p:anim calcmode="lin" valueType="num">
                                      <p:cBhvr>
                                        <p:cTn id="125" dur="500" fill="hold"/>
                                        <p:tgtEl>
                                          <p:spTgt spid="90"/>
                                        </p:tgtEl>
                                        <p:attrNameLst>
                                          <p:attrName>ppt_y</p:attrName>
                                        </p:attrNameLst>
                                      </p:cBhvr>
                                      <p:tavLst>
                                        <p:tav tm="0">
                                          <p:val>
                                            <p:strVal val="#ppt_y"/>
                                          </p:val>
                                        </p:tav>
                                        <p:tav tm="100000">
                                          <p:val>
                                            <p:strVal val="#ppt_y"/>
                                          </p:val>
                                        </p:tav>
                                      </p:tavLst>
                                    </p:anim>
                                    <p:anim calcmode="lin" valueType="num">
                                      <p:cBhvr>
                                        <p:cTn id="126" dur="500" fill="hold"/>
                                        <p:tgtEl>
                                          <p:spTgt spid="90"/>
                                        </p:tgtEl>
                                        <p:attrNameLst>
                                          <p:attrName>ppt_w</p:attrName>
                                        </p:attrNameLst>
                                      </p:cBhvr>
                                      <p:tavLst>
                                        <p:tav tm="0">
                                          <p:val>
                                            <p:fltVal val="0"/>
                                          </p:val>
                                        </p:tav>
                                        <p:tav tm="100000">
                                          <p:val>
                                            <p:strVal val="#ppt_w"/>
                                          </p:val>
                                        </p:tav>
                                      </p:tavLst>
                                    </p:anim>
                                    <p:anim calcmode="lin" valueType="num">
                                      <p:cBhvr>
                                        <p:cTn id="127" dur="500" fill="hold"/>
                                        <p:tgtEl>
                                          <p:spTgt spid="90"/>
                                        </p:tgtEl>
                                        <p:attrNameLst>
                                          <p:attrName>ppt_h</p:attrName>
                                        </p:attrNameLst>
                                      </p:cBhvr>
                                      <p:tavLst>
                                        <p:tav tm="0">
                                          <p:val>
                                            <p:strVal val="#ppt_h"/>
                                          </p:val>
                                        </p:tav>
                                        <p:tav tm="100000">
                                          <p:val>
                                            <p:strVal val="#ppt_h"/>
                                          </p:val>
                                        </p:tav>
                                      </p:tavLst>
                                    </p:anim>
                                  </p:childTnLst>
                                </p:cTn>
                              </p:par>
                              <p:par>
                                <p:cTn id="128" presetID="17" presetClass="entr" presetSubtype="8" fill="hold" grpId="0" nodeType="withEffect">
                                  <p:stCondLst>
                                    <p:cond delay="0"/>
                                  </p:stCondLst>
                                  <p:childTnLst>
                                    <p:set>
                                      <p:cBhvr>
                                        <p:cTn id="129" dur="1" fill="hold">
                                          <p:stCondLst>
                                            <p:cond delay="0"/>
                                          </p:stCondLst>
                                        </p:cTn>
                                        <p:tgtEl>
                                          <p:spTgt spid="92"/>
                                        </p:tgtEl>
                                        <p:attrNameLst>
                                          <p:attrName>style.visibility</p:attrName>
                                        </p:attrNameLst>
                                      </p:cBhvr>
                                      <p:to>
                                        <p:strVal val="visible"/>
                                      </p:to>
                                    </p:set>
                                    <p:anim calcmode="lin" valueType="num">
                                      <p:cBhvr>
                                        <p:cTn id="130" dur="500" fill="hold"/>
                                        <p:tgtEl>
                                          <p:spTgt spid="92"/>
                                        </p:tgtEl>
                                        <p:attrNameLst>
                                          <p:attrName>ppt_x</p:attrName>
                                        </p:attrNameLst>
                                      </p:cBhvr>
                                      <p:tavLst>
                                        <p:tav tm="0">
                                          <p:val>
                                            <p:strVal val="#ppt_x-#ppt_w/2"/>
                                          </p:val>
                                        </p:tav>
                                        <p:tav tm="100000">
                                          <p:val>
                                            <p:strVal val="#ppt_x"/>
                                          </p:val>
                                        </p:tav>
                                      </p:tavLst>
                                    </p:anim>
                                    <p:anim calcmode="lin" valueType="num">
                                      <p:cBhvr>
                                        <p:cTn id="131" dur="500" fill="hold"/>
                                        <p:tgtEl>
                                          <p:spTgt spid="92"/>
                                        </p:tgtEl>
                                        <p:attrNameLst>
                                          <p:attrName>ppt_y</p:attrName>
                                        </p:attrNameLst>
                                      </p:cBhvr>
                                      <p:tavLst>
                                        <p:tav tm="0">
                                          <p:val>
                                            <p:strVal val="#ppt_y"/>
                                          </p:val>
                                        </p:tav>
                                        <p:tav tm="100000">
                                          <p:val>
                                            <p:strVal val="#ppt_y"/>
                                          </p:val>
                                        </p:tav>
                                      </p:tavLst>
                                    </p:anim>
                                    <p:anim calcmode="lin" valueType="num">
                                      <p:cBhvr>
                                        <p:cTn id="132" dur="500" fill="hold"/>
                                        <p:tgtEl>
                                          <p:spTgt spid="92"/>
                                        </p:tgtEl>
                                        <p:attrNameLst>
                                          <p:attrName>ppt_w</p:attrName>
                                        </p:attrNameLst>
                                      </p:cBhvr>
                                      <p:tavLst>
                                        <p:tav tm="0">
                                          <p:val>
                                            <p:fltVal val="0"/>
                                          </p:val>
                                        </p:tav>
                                        <p:tav tm="100000">
                                          <p:val>
                                            <p:strVal val="#ppt_w"/>
                                          </p:val>
                                        </p:tav>
                                      </p:tavLst>
                                    </p:anim>
                                    <p:anim calcmode="lin" valueType="num">
                                      <p:cBhvr>
                                        <p:cTn id="133" dur="500" fill="hold"/>
                                        <p:tgtEl>
                                          <p:spTgt spid="92"/>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animBg="1"/>
      <p:bldP spid="38" grpId="0" animBg="1"/>
      <p:bldP spid="39" grpId="0" animBg="1"/>
      <p:bldP spid="40" grpId="0" animBg="1"/>
      <p:bldP spid="41" grpId="0" animBg="1"/>
      <p:bldP spid="42" grpId="0" animBg="1"/>
      <p:bldP spid="43" grpId="0" animBg="1"/>
      <p:bldP spid="44" grpId="0" animBg="1"/>
      <p:bldP spid="82" grpId="0"/>
      <p:bldP spid="83" grpId="0"/>
      <p:bldP spid="84" grpId="0"/>
      <p:bldP spid="85" grpId="0"/>
      <p:bldP spid="86" grpId="0"/>
      <p:bldP spid="87" grpId="0" animBg="1"/>
      <p:bldP spid="88" grpId="0" animBg="1"/>
      <p:bldP spid="89" grpId="0" animBg="1"/>
      <p:bldP spid="90" grpId="0" animBg="1"/>
      <p:bldP spid="91" grpId="0" animBg="1"/>
      <p:bldP spid="92" grpId="0" animBg="1"/>
      <p:bldP spid="93" grpId="0" animBg="1"/>
      <p:bldP spid="94"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Shape 1120"/>
          <p:cNvSpPr>
            <a:spLocks noGrp="1"/>
          </p:cNvSpPr>
          <p:nvPr/>
        </p:nvSpPr>
        <p:spPr>
          <a:xfrm>
            <a:off x="3746367" y="2122066"/>
            <a:ext cx="1096271" cy="822740"/>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chor="b"/>
          <a:lstStyle>
            <a:lvl1pPr marL="0" marR="0" indent="0" algn="l" defTabSz="584200" rtl="0" eaLnBrk="1" latinLnBrk="0" hangingPunct="1">
              <a:lnSpc>
                <a:spcPct val="110000"/>
              </a:lnSpc>
              <a:spcBef>
                <a:spcPts val="3000"/>
              </a:spcBef>
              <a:spcAft>
                <a:spcPts val="0"/>
              </a:spcAft>
              <a:buClrTx/>
              <a:buSzTx/>
              <a:buFontTx/>
              <a:buNone/>
              <a:tabLst/>
              <a:defRPr sz="6000" b="0" i="0" u="none" strike="noStrike" cap="all" spc="0" baseline="0">
                <a:ln>
                  <a:noFill/>
                </a:ln>
                <a:solidFill>
                  <a:srgbClr val="00A1E1"/>
                </a:solidFill>
                <a:uFillTx/>
                <a:latin typeface="+mj-lt"/>
                <a:ea typeface="+mj-ea"/>
                <a:cs typeface="+mj-cs"/>
                <a:sym typeface="Avenir Next Condensed Demi Bold"/>
              </a:defRPr>
            </a:lvl1pPr>
            <a:lvl2pPr marL="0" marR="0" indent="2286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2pPr>
            <a:lvl3pPr marL="0" marR="0" indent="4572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3pPr>
            <a:lvl4pPr marL="0" marR="0" indent="6858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4pPr>
            <a:lvl5pPr marL="0" marR="0" indent="9144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5pPr>
            <a:lvl6pPr marL="0" marR="0" indent="11430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6pPr>
            <a:lvl7pPr marL="0" marR="0" indent="13716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7pPr>
            <a:lvl8pPr marL="0" marR="0" indent="16002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8pPr>
            <a:lvl9pPr marL="0" marR="0" indent="18288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9pPr>
          </a:lstStyle>
          <a:p>
            <a:pPr defTabSz="438150">
              <a:spcBef>
                <a:spcPts val="2250"/>
              </a:spcBef>
            </a:pPr>
            <a:r>
              <a:rPr>
                <a:solidFill>
                  <a:schemeClr val="tx1">
                    <a:lumMod val="50000"/>
                    <a:lumOff val="50000"/>
                  </a:schemeClr>
                </a:solidFill>
                <a:latin typeface="DIN Condensed" charset="0"/>
                <a:ea typeface="DIN Condensed" charset="0"/>
                <a:cs typeface="DIN Condensed" charset="0"/>
              </a:rPr>
              <a:t>75</a:t>
            </a:r>
            <a:r>
              <a:rPr sz="4050">
                <a:solidFill>
                  <a:schemeClr val="tx1">
                    <a:lumMod val="50000"/>
                    <a:lumOff val="50000"/>
                  </a:schemeClr>
                </a:solidFill>
                <a:latin typeface="DIN Condensed" charset="0"/>
                <a:ea typeface="DIN Condensed" charset="0"/>
                <a:cs typeface="DIN Condensed" charset="0"/>
              </a:rPr>
              <a:t>%</a:t>
            </a:r>
          </a:p>
        </p:txBody>
      </p:sp>
      <p:grpSp>
        <p:nvGrpSpPr>
          <p:cNvPr id="40" name="组 39"/>
          <p:cNvGrpSpPr/>
          <p:nvPr/>
        </p:nvGrpSpPr>
        <p:grpSpPr>
          <a:xfrm>
            <a:off x="3583317" y="3021748"/>
            <a:ext cx="2134309" cy="815828"/>
            <a:chOff x="775801" y="3714748"/>
            <a:chExt cx="2845745" cy="1087771"/>
          </a:xfrm>
        </p:grpSpPr>
        <p:sp>
          <p:nvSpPr>
            <p:cNvPr id="41" name="文本框 40"/>
            <p:cNvSpPr txBox="1"/>
            <p:nvPr/>
          </p:nvSpPr>
          <p:spPr>
            <a:xfrm>
              <a:off x="775801" y="4070011"/>
              <a:ext cx="2845745" cy="732508"/>
            </a:xfrm>
            <a:prstGeom prst="rect">
              <a:avLst/>
            </a:prstGeom>
            <a:noFill/>
          </p:spPr>
          <p:txBody>
            <a:bodyPr wrap="square" rtlCol="0">
              <a:spAutoFit/>
            </a:bodyPr>
            <a:lstStyle/>
            <a:p>
              <a:pPr>
                <a:lnSpc>
                  <a:spcPct val="120000"/>
                </a:lnSpc>
              </a:pPr>
              <a:r>
                <a:rPr lang="zh-CN" altLang="en-US" sz="825" dirty="0" smtClean="0">
                  <a:solidFill>
                    <a:schemeClr val="tx1">
                      <a:lumMod val="50000"/>
                      <a:lumOff val="50000"/>
                    </a:schemeClr>
                  </a:solidFill>
                  <a:latin typeface="Microsoft YaHei" charset="-122"/>
                  <a:ea typeface="Microsoft YaHei" charset="-122"/>
                  <a:cs typeface="Microsoft YaHei" charset="-122"/>
                </a:rPr>
                <a:t>单击此处添加文字单击此处添加文字单击此处添加文字单击此处添加文字单击此处添加文字单击此处添加文字</a:t>
              </a:r>
              <a:r>
                <a:rPr lang="en-US" altLang="zh-CN" sz="825" dirty="0" smtClean="0">
                  <a:solidFill>
                    <a:schemeClr val="tx1">
                      <a:lumMod val="50000"/>
                      <a:lumOff val="50000"/>
                    </a:schemeClr>
                  </a:solidFill>
                  <a:latin typeface="Microsoft YaHei" charset="-122"/>
                  <a:ea typeface="Microsoft YaHei" charset="-122"/>
                  <a:cs typeface="Microsoft YaHei" charset="-122"/>
                </a:rPr>
                <a:t>sit </a:t>
              </a:r>
              <a:r>
                <a:rPr lang="en-US" altLang="zh-CN" sz="825" dirty="0" err="1">
                  <a:solidFill>
                    <a:schemeClr val="tx1">
                      <a:lumMod val="50000"/>
                      <a:lumOff val="50000"/>
                    </a:schemeClr>
                  </a:solidFill>
                  <a:latin typeface="Microsoft YaHei" charset="-122"/>
                  <a:ea typeface="Microsoft YaHei" charset="-122"/>
                  <a:cs typeface="Microsoft YaHei" charset="-122"/>
                </a:rPr>
                <a:t>amet</a:t>
              </a:r>
              <a:endParaRPr lang="en-US" altLang="zh-CN" sz="825" dirty="0">
                <a:solidFill>
                  <a:schemeClr val="tx1">
                    <a:lumMod val="50000"/>
                    <a:lumOff val="50000"/>
                  </a:schemeClr>
                </a:solidFill>
                <a:latin typeface="Microsoft YaHei" charset="-122"/>
                <a:ea typeface="Microsoft YaHei" charset="-122"/>
                <a:cs typeface="Microsoft YaHei" charset="-122"/>
              </a:endParaRPr>
            </a:p>
          </p:txBody>
        </p:sp>
        <p:sp>
          <p:nvSpPr>
            <p:cNvPr id="43" name="TextBox 22"/>
            <p:cNvSpPr txBox="1"/>
            <p:nvPr/>
          </p:nvSpPr>
          <p:spPr>
            <a:xfrm>
              <a:off x="786053" y="3714748"/>
              <a:ext cx="2507188" cy="369332"/>
            </a:xfrm>
            <a:prstGeom prst="rect">
              <a:avLst/>
            </a:prstGeom>
            <a:noFill/>
          </p:spPr>
          <p:txBody>
            <a:bodyPr wrap="square" rtlCol="0">
              <a:spAutoFit/>
            </a:bodyPr>
            <a:lstStyle/>
            <a:p>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grpSp>
      <p:sp>
        <p:nvSpPr>
          <p:cNvPr id="49" name="Shape 1120"/>
          <p:cNvSpPr>
            <a:spLocks noGrp="1"/>
          </p:cNvSpPr>
          <p:nvPr/>
        </p:nvSpPr>
        <p:spPr>
          <a:xfrm>
            <a:off x="6576453" y="2149341"/>
            <a:ext cx="1096271" cy="822740"/>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chor="b"/>
          <a:lstStyle>
            <a:lvl1pPr marL="0" marR="0" indent="0" algn="l" defTabSz="584200" rtl="0" eaLnBrk="1" latinLnBrk="0" hangingPunct="1">
              <a:lnSpc>
                <a:spcPct val="110000"/>
              </a:lnSpc>
              <a:spcBef>
                <a:spcPts val="3000"/>
              </a:spcBef>
              <a:spcAft>
                <a:spcPts val="0"/>
              </a:spcAft>
              <a:buClrTx/>
              <a:buSzTx/>
              <a:buFontTx/>
              <a:buNone/>
              <a:tabLst/>
              <a:defRPr sz="6000" b="0" i="0" u="none" strike="noStrike" cap="all" spc="0" baseline="0">
                <a:ln>
                  <a:noFill/>
                </a:ln>
                <a:solidFill>
                  <a:srgbClr val="00A1E1"/>
                </a:solidFill>
                <a:uFillTx/>
                <a:latin typeface="+mj-lt"/>
                <a:ea typeface="+mj-ea"/>
                <a:cs typeface="+mj-cs"/>
                <a:sym typeface="Avenir Next Condensed Demi Bold"/>
              </a:defRPr>
            </a:lvl1pPr>
            <a:lvl2pPr marL="0" marR="0" indent="2286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2pPr>
            <a:lvl3pPr marL="0" marR="0" indent="4572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3pPr>
            <a:lvl4pPr marL="0" marR="0" indent="6858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4pPr>
            <a:lvl5pPr marL="0" marR="0" indent="9144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5pPr>
            <a:lvl6pPr marL="0" marR="0" indent="11430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6pPr>
            <a:lvl7pPr marL="0" marR="0" indent="13716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7pPr>
            <a:lvl8pPr marL="0" marR="0" indent="16002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8pPr>
            <a:lvl9pPr marL="0" marR="0" indent="1828800" algn="l" defTabSz="584200" rtl="0" eaLnBrk="1" latinLnBrk="0" hangingPunct="1">
              <a:lnSpc>
                <a:spcPct val="100000"/>
              </a:lnSpc>
              <a:spcBef>
                <a:spcPts val="3000"/>
              </a:spcBef>
              <a:spcAft>
                <a:spcPts val="0"/>
              </a:spcAft>
              <a:buClrTx/>
              <a:buSzTx/>
              <a:buFontTx/>
              <a:buNone/>
              <a:tabLst/>
              <a:defRPr sz="1800" b="0" i="0" u="none" strike="noStrike" cap="none" spc="0" baseline="0">
                <a:ln>
                  <a:noFill/>
                </a:ln>
                <a:solidFill>
                  <a:srgbClr val="7A7A7A"/>
                </a:solidFill>
                <a:uFillTx/>
                <a:latin typeface="+mj-lt"/>
                <a:ea typeface="+mj-ea"/>
                <a:cs typeface="+mj-cs"/>
                <a:sym typeface="Avenir Next"/>
              </a:defRPr>
            </a:lvl9pPr>
          </a:lstStyle>
          <a:p>
            <a:pPr defTabSz="438150">
              <a:spcBef>
                <a:spcPts val="2250"/>
              </a:spcBef>
            </a:pPr>
            <a:r>
              <a:rPr lang="en-US" altLang="zh-CN">
                <a:solidFill>
                  <a:schemeClr val="tx1">
                    <a:lumMod val="50000"/>
                    <a:lumOff val="50000"/>
                  </a:schemeClr>
                </a:solidFill>
                <a:latin typeface="DIN Condensed" charset="0"/>
                <a:ea typeface="DIN Condensed" charset="0"/>
                <a:cs typeface="DIN Condensed" charset="0"/>
              </a:rPr>
              <a:t>2</a:t>
            </a:r>
            <a:r>
              <a:rPr>
                <a:solidFill>
                  <a:schemeClr val="tx1">
                    <a:lumMod val="50000"/>
                    <a:lumOff val="50000"/>
                  </a:schemeClr>
                </a:solidFill>
                <a:latin typeface="DIN Condensed" charset="0"/>
                <a:ea typeface="DIN Condensed" charset="0"/>
                <a:cs typeface="DIN Condensed" charset="0"/>
              </a:rPr>
              <a:t>5</a:t>
            </a:r>
            <a:r>
              <a:rPr sz="4050">
                <a:solidFill>
                  <a:schemeClr val="tx1">
                    <a:lumMod val="50000"/>
                    <a:lumOff val="50000"/>
                  </a:schemeClr>
                </a:solidFill>
                <a:latin typeface="DIN Condensed" charset="0"/>
                <a:ea typeface="DIN Condensed" charset="0"/>
                <a:cs typeface="DIN Condensed" charset="0"/>
              </a:rPr>
              <a:t>%</a:t>
            </a:r>
          </a:p>
        </p:txBody>
      </p:sp>
      <p:grpSp>
        <p:nvGrpSpPr>
          <p:cNvPr id="51" name="组 50"/>
          <p:cNvGrpSpPr/>
          <p:nvPr/>
        </p:nvGrpSpPr>
        <p:grpSpPr>
          <a:xfrm>
            <a:off x="6413403" y="3049022"/>
            <a:ext cx="2134309" cy="815828"/>
            <a:chOff x="775801" y="3714748"/>
            <a:chExt cx="2845745" cy="1087771"/>
          </a:xfrm>
        </p:grpSpPr>
        <p:sp>
          <p:nvSpPr>
            <p:cNvPr id="52" name="文本框 51"/>
            <p:cNvSpPr txBox="1"/>
            <p:nvPr/>
          </p:nvSpPr>
          <p:spPr>
            <a:xfrm>
              <a:off x="775801" y="4070011"/>
              <a:ext cx="2845745" cy="732508"/>
            </a:xfrm>
            <a:prstGeom prst="rect">
              <a:avLst/>
            </a:prstGeom>
            <a:noFill/>
          </p:spPr>
          <p:txBody>
            <a:bodyPr wrap="square" rtlCol="0">
              <a:spAutoFit/>
            </a:bodyPr>
            <a:lstStyle/>
            <a:p>
              <a:pPr>
                <a:lnSpc>
                  <a:spcPct val="120000"/>
                </a:lnSpc>
              </a:pPr>
              <a:r>
                <a:rPr lang="zh-CN" altLang="en-US" sz="825" dirty="0" smtClean="0">
                  <a:solidFill>
                    <a:schemeClr val="tx1">
                      <a:lumMod val="50000"/>
                      <a:lumOff val="50000"/>
                    </a:schemeClr>
                  </a:solidFill>
                  <a:latin typeface="Microsoft YaHei" charset="-122"/>
                  <a:ea typeface="Microsoft YaHei" charset="-122"/>
                  <a:cs typeface="Microsoft YaHei" charset="-122"/>
                </a:rPr>
                <a:t>单击此处添加文字单击此处添加文字单击此处添加文字单击此处添加文字单击此处添加文字单击此处添加文字</a:t>
              </a:r>
              <a:r>
                <a:rPr lang="en-US" altLang="zh-CN" sz="825" dirty="0" smtClean="0">
                  <a:solidFill>
                    <a:schemeClr val="tx1">
                      <a:lumMod val="50000"/>
                      <a:lumOff val="50000"/>
                    </a:schemeClr>
                  </a:solidFill>
                  <a:latin typeface="Microsoft YaHei" charset="-122"/>
                  <a:ea typeface="Microsoft YaHei" charset="-122"/>
                  <a:cs typeface="Microsoft YaHei" charset="-122"/>
                </a:rPr>
                <a:t>sit </a:t>
              </a:r>
              <a:r>
                <a:rPr lang="en-US" altLang="zh-CN" sz="825" dirty="0" err="1">
                  <a:solidFill>
                    <a:schemeClr val="tx1">
                      <a:lumMod val="50000"/>
                      <a:lumOff val="50000"/>
                    </a:schemeClr>
                  </a:solidFill>
                  <a:latin typeface="Microsoft YaHei" charset="-122"/>
                  <a:ea typeface="Microsoft YaHei" charset="-122"/>
                  <a:cs typeface="Microsoft YaHei" charset="-122"/>
                </a:rPr>
                <a:t>amet</a:t>
              </a:r>
              <a:endParaRPr lang="en-US" altLang="zh-CN" sz="825" dirty="0">
                <a:solidFill>
                  <a:schemeClr val="tx1">
                    <a:lumMod val="50000"/>
                    <a:lumOff val="50000"/>
                  </a:schemeClr>
                </a:solidFill>
                <a:latin typeface="Microsoft YaHei" charset="-122"/>
                <a:ea typeface="Microsoft YaHei" charset="-122"/>
                <a:cs typeface="Microsoft YaHei" charset="-122"/>
              </a:endParaRPr>
            </a:p>
          </p:txBody>
        </p:sp>
        <p:sp>
          <p:nvSpPr>
            <p:cNvPr id="53" name="TextBox 22"/>
            <p:cNvSpPr txBox="1"/>
            <p:nvPr/>
          </p:nvSpPr>
          <p:spPr>
            <a:xfrm>
              <a:off x="786053" y="3714748"/>
              <a:ext cx="2507188" cy="369332"/>
            </a:xfrm>
            <a:prstGeom prst="rect">
              <a:avLst/>
            </a:prstGeom>
            <a:noFill/>
          </p:spPr>
          <p:txBody>
            <a:bodyPr wrap="square" rtlCol="0">
              <a:spAutoFit/>
            </a:bodyPr>
            <a:lstStyle/>
            <a:p>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grpSp>
      <p:sp>
        <p:nvSpPr>
          <p:cNvPr id="2" name="矩形 1"/>
          <p:cNvSpPr/>
          <p:nvPr/>
        </p:nvSpPr>
        <p:spPr>
          <a:xfrm>
            <a:off x="638201" y="1162788"/>
            <a:ext cx="2693310" cy="3289301"/>
          </a:xfrm>
          <a:prstGeom prst="rect">
            <a:avLst/>
          </a:prstGeom>
          <a:blipFill>
            <a:blip r:embed="rId3"/>
            <a:stretch>
              <a:fillRect/>
            </a:stretch>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18" name="矩形 17"/>
          <p:cNvSpPr/>
          <p:nvPr/>
        </p:nvSpPr>
        <p:spPr>
          <a:xfrm>
            <a:off x="5969432" y="1172206"/>
            <a:ext cx="0" cy="3260833"/>
          </a:xfrm>
          <a:custGeom>
            <a:avLst/>
            <a:gdLst>
              <a:gd name="connsiteX0" fmla="*/ 0 w 3338623"/>
              <a:gd name="connsiteY0" fmla="*/ 0 h 4347777"/>
              <a:gd name="connsiteX1" fmla="*/ 3338623 w 3338623"/>
              <a:gd name="connsiteY1" fmla="*/ 0 h 4347777"/>
              <a:gd name="connsiteX2" fmla="*/ 3338623 w 3338623"/>
              <a:gd name="connsiteY2" fmla="*/ 4347777 h 4347777"/>
              <a:gd name="connsiteX3" fmla="*/ 0 w 3338623"/>
              <a:gd name="connsiteY3" fmla="*/ 4347777 h 4347777"/>
              <a:gd name="connsiteX4" fmla="*/ 0 w 3338623"/>
              <a:gd name="connsiteY4" fmla="*/ 0 h 4347777"/>
              <a:gd name="connsiteX0" fmla="*/ 3338623 w 3430063"/>
              <a:gd name="connsiteY0" fmla="*/ 4347777 h 4439217"/>
              <a:gd name="connsiteX1" fmla="*/ 0 w 3430063"/>
              <a:gd name="connsiteY1" fmla="*/ 4347777 h 4439217"/>
              <a:gd name="connsiteX2" fmla="*/ 0 w 3430063"/>
              <a:gd name="connsiteY2" fmla="*/ 0 h 4439217"/>
              <a:gd name="connsiteX3" fmla="*/ 3338623 w 3430063"/>
              <a:gd name="connsiteY3" fmla="*/ 0 h 4439217"/>
              <a:gd name="connsiteX4" fmla="*/ 3430063 w 3430063"/>
              <a:gd name="connsiteY4" fmla="*/ 4439217 h 4439217"/>
              <a:gd name="connsiteX0" fmla="*/ 3338623 w 3338623"/>
              <a:gd name="connsiteY0" fmla="*/ 4347777 h 4347777"/>
              <a:gd name="connsiteX1" fmla="*/ 0 w 3338623"/>
              <a:gd name="connsiteY1" fmla="*/ 4347777 h 4347777"/>
              <a:gd name="connsiteX2" fmla="*/ 0 w 3338623"/>
              <a:gd name="connsiteY2" fmla="*/ 0 h 4347777"/>
              <a:gd name="connsiteX3" fmla="*/ 3338623 w 3338623"/>
              <a:gd name="connsiteY3" fmla="*/ 0 h 4347777"/>
              <a:gd name="connsiteX0" fmla="*/ 0 w 3338623"/>
              <a:gd name="connsiteY0" fmla="*/ 4347777 h 4347777"/>
              <a:gd name="connsiteX1" fmla="*/ 0 w 3338623"/>
              <a:gd name="connsiteY1" fmla="*/ 0 h 4347777"/>
              <a:gd name="connsiteX2" fmla="*/ 3338623 w 3338623"/>
              <a:gd name="connsiteY2" fmla="*/ 0 h 4347777"/>
              <a:gd name="connsiteX0" fmla="*/ 0 w 0"/>
              <a:gd name="connsiteY0" fmla="*/ 4347777 h 4347777"/>
              <a:gd name="connsiteX1" fmla="*/ 0 w 0"/>
              <a:gd name="connsiteY1" fmla="*/ 0 h 4347777"/>
            </a:gdLst>
            <a:ahLst/>
            <a:cxnLst>
              <a:cxn ang="0">
                <a:pos x="connsiteX0" y="connsiteY0"/>
              </a:cxn>
              <a:cxn ang="0">
                <a:pos x="connsiteX1" y="connsiteY1"/>
              </a:cxn>
            </a:cxnLst>
            <a:rect l="l" t="t" r="r" b="b"/>
            <a:pathLst>
              <a:path h="4347777">
                <a:moveTo>
                  <a:pt x="0" y="4347777"/>
                </a:moveTo>
                <a:lnTo>
                  <a:pt x="0" y="0"/>
                </a:lnTo>
              </a:path>
            </a:pathLst>
          </a:cu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endParaRPr lang="zh-CN" altLang="en-US">
              <a:solidFill>
                <a:schemeClr val="tx1">
                  <a:lumMod val="50000"/>
                  <a:lumOff val="50000"/>
                </a:schemeClr>
              </a:solidFill>
              <a:latin typeface="DengXian" panose="020F0502020204030204"/>
              <a:ea typeface="DengXian" panose="02010600030101010101" pitchFamily="2" charset="-122"/>
            </a:endParaRPr>
          </a:p>
        </p:txBody>
      </p:sp>
    </p:spTree>
    <p:extLst>
      <p:ext uri="{BB962C8B-B14F-4D97-AF65-F5344CB8AC3E}">
        <p14:creationId xmlns:p14="http://schemas.microsoft.com/office/powerpoint/2010/main" val="84238622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p:cTn id="7" dur="500" fill="hold"/>
                                        <p:tgtEl>
                                          <p:spTgt spid="18"/>
                                        </p:tgtEl>
                                        <p:attrNameLst>
                                          <p:attrName>ppt_x</p:attrName>
                                        </p:attrNameLst>
                                      </p:cBhvr>
                                      <p:tavLst>
                                        <p:tav tm="0">
                                          <p:val>
                                            <p:strVal val="#ppt_x"/>
                                          </p:val>
                                        </p:tav>
                                        <p:tav tm="100000">
                                          <p:val>
                                            <p:strVal val="#ppt_x"/>
                                          </p:val>
                                        </p:tav>
                                      </p:tavLst>
                                    </p:anim>
                                    <p:anim calcmode="lin" valueType="num">
                                      <p:cBhvr>
                                        <p:cTn id="8" dur="500" fill="hold"/>
                                        <p:tgtEl>
                                          <p:spTgt spid="18"/>
                                        </p:tgtEl>
                                        <p:attrNameLst>
                                          <p:attrName>ppt_y</p:attrName>
                                        </p:attrNameLst>
                                      </p:cBhvr>
                                      <p:tavLst>
                                        <p:tav tm="0">
                                          <p:val>
                                            <p:strVal val="#ppt_y-#ppt_h/2"/>
                                          </p:val>
                                        </p:tav>
                                        <p:tav tm="100000">
                                          <p:val>
                                            <p:strVal val="#ppt_y"/>
                                          </p:val>
                                        </p:tav>
                                      </p:tavLst>
                                    </p:anim>
                                    <p:anim calcmode="lin" valueType="num">
                                      <p:cBhvr>
                                        <p:cTn id="9" dur="500" fill="hold"/>
                                        <p:tgtEl>
                                          <p:spTgt spid="18"/>
                                        </p:tgtEl>
                                        <p:attrNameLst>
                                          <p:attrName>ppt_w</p:attrName>
                                        </p:attrNameLst>
                                      </p:cBhvr>
                                      <p:tavLst>
                                        <p:tav tm="0">
                                          <p:val>
                                            <p:strVal val="#ppt_w"/>
                                          </p:val>
                                        </p:tav>
                                        <p:tav tm="100000">
                                          <p:val>
                                            <p:strVal val="#ppt_w"/>
                                          </p:val>
                                        </p:tav>
                                      </p:tavLst>
                                    </p:anim>
                                    <p:anim calcmode="lin" valueType="num">
                                      <p:cBhvr>
                                        <p:cTn id="10" dur="500" fill="hold"/>
                                        <p:tgtEl>
                                          <p:spTgt spid="18"/>
                                        </p:tgtEl>
                                        <p:attrNameLst>
                                          <p:attrName>ppt_h</p:attrName>
                                        </p:attrNameLst>
                                      </p:cBhvr>
                                      <p:tavLst>
                                        <p:tav tm="0">
                                          <p:val>
                                            <p:fltVal val="0"/>
                                          </p:val>
                                        </p:tav>
                                        <p:tav tm="100000">
                                          <p:val>
                                            <p:strVal val="#ppt_h"/>
                                          </p:val>
                                        </p:tav>
                                      </p:tavLst>
                                    </p:anim>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33"/>
                                        </p:tgtEl>
                                        <p:attrNameLst>
                                          <p:attrName>style.visibility</p:attrName>
                                        </p:attrNameLst>
                                      </p:cBhvr>
                                      <p:to>
                                        <p:strVal val="visible"/>
                                      </p:to>
                                    </p:set>
                                    <p:animEffect transition="in" filter="fade">
                                      <p:cBhvr>
                                        <p:cTn id="14" dur="500"/>
                                        <p:tgtEl>
                                          <p:spTgt spid="33"/>
                                        </p:tgtEl>
                                      </p:cBhvr>
                                    </p:animEffect>
                                  </p:childTnLst>
                                </p:cTn>
                              </p:par>
                              <p:par>
                                <p:cTn id="15" presetID="10" presetClass="entr" presetSubtype="0" fill="hold" nodeType="withEffect">
                                  <p:stCondLst>
                                    <p:cond delay="0"/>
                                  </p:stCondLst>
                                  <p:childTnLst>
                                    <p:set>
                                      <p:cBhvr>
                                        <p:cTn id="16" dur="1" fill="hold">
                                          <p:stCondLst>
                                            <p:cond delay="0"/>
                                          </p:stCondLst>
                                        </p:cTn>
                                        <p:tgtEl>
                                          <p:spTgt spid="40"/>
                                        </p:tgtEl>
                                        <p:attrNameLst>
                                          <p:attrName>style.visibility</p:attrName>
                                        </p:attrNameLst>
                                      </p:cBhvr>
                                      <p:to>
                                        <p:strVal val="visible"/>
                                      </p:to>
                                    </p:set>
                                    <p:animEffect transition="in" filter="fade">
                                      <p:cBhvr>
                                        <p:cTn id="17" dur="500"/>
                                        <p:tgtEl>
                                          <p:spTgt spid="40"/>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49"/>
                                        </p:tgtEl>
                                        <p:attrNameLst>
                                          <p:attrName>style.visibility</p:attrName>
                                        </p:attrNameLst>
                                      </p:cBhvr>
                                      <p:to>
                                        <p:strVal val="visible"/>
                                      </p:to>
                                    </p:set>
                                    <p:animEffect transition="in" filter="fade">
                                      <p:cBhvr>
                                        <p:cTn id="20" dur="500"/>
                                        <p:tgtEl>
                                          <p:spTgt spid="49"/>
                                        </p:tgtEl>
                                      </p:cBhvr>
                                    </p:animEffect>
                                  </p:childTnLst>
                                </p:cTn>
                              </p:par>
                              <p:par>
                                <p:cTn id="21" presetID="10" presetClass="entr" presetSubtype="0" fill="hold" nodeType="withEffect">
                                  <p:stCondLst>
                                    <p:cond delay="0"/>
                                  </p:stCondLst>
                                  <p:childTnLst>
                                    <p:set>
                                      <p:cBhvr>
                                        <p:cTn id="22" dur="1" fill="hold">
                                          <p:stCondLst>
                                            <p:cond delay="0"/>
                                          </p:stCondLst>
                                        </p:cTn>
                                        <p:tgtEl>
                                          <p:spTgt spid="51"/>
                                        </p:tgtEl>
                                        <p:attrNameLst>
                                          <p:attrName>style.visibility</p:attrName>
                                        </p:attrNameLst>
                                      </p:cBhvr>
                                      <p:to>
                                        <p:strVal val="visible"/>
                                      </p:to>
                                    </p:set>
                                    <p:animEffect transition="in" filter="fade">
                                      <p:cBhvr>
                                        <p:cTn id="23" dur="500"/>
                                        <p:tgtEl>
                                          <p:spTgt spid="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p:bldP spid="49" grpId="0"/>
      <p:bldP spid="1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椭圆 1"/>
          <p:cNvSpPr/>
          <p:nvPr/>
        </p:nvSpPr>
        <p:spPr>
          <a:xfrm>
            <a:off x="3194049" y="1193800"/>
            <a:ext cx="2755900" cy="2755900"/>
          </a:xfrm>
          <a:prstGeom prst="ellipse">
            <a:avLst/>
          </a:prstGeom>
          <a:solidFill>
            <a:srgbClr val="C9191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005177" y="1597065"/>
            <a:ext cx="1133644" cy="1015663"/>
          </a:xfrm>
          <a:prstGeom prst="rect">
            <a:avLst/>
          </a:prstGeom>
          <a:noFill/>
        </p:spPr>
        <p:txBody>
          <a:bodyPr wrap="non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03</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556337" y="2438439"/>
            <a:ext cx="2031325"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第三部分</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556337" y="308477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85099899"/>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923141" y="959181"/>
            <a:ext cx="7546490" cy="3607846"/>
          </a:xfrm>
          <a:prstGeom prst="rect">
            <a:avLst/>
          </a:prstGeom>
          <a:solidFill>
            <a:schemeClr val="accent5">
              <a:lumMod val="75000"/>
            </a:schemeClr>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000000"/>
              </a:solidFill>
              <a:latin typeface="DengXian" panose="020F0502020204030204"/>
              <a:ea typeface="DengXian" panose="02010600030101010101" pitchFamily="2" charset="-122"/>
            </a:endParaRPr>
          </a:p>
        </p:txBody>
      </p:sp>
      <p:sp>
        <p:nvSpPr>
          <p:cNvPr id="5" name="矩形 4"/>
          <p:cNvSpPr/>
          <p:nvPr/>
        </p:nvSpPr>
        <p:spPr>
          <a:xfrm>
            <a:off x="923141" y="959181"/>
            <a:ext cx="3773244" cy="3607846"/>
          </a:xfrm>
          <a:prstGeom prst="rect">
            <a:avLst/>
          </a:prstGeom>
          <a:blipFill dpi="0" rotWithShape="0">
            <a:blip r:embed="rId3"/>
            <a:srcRect/>
            <a:stretch>
              <a:fillRect/>
            </a:stretch>
          </a:blip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000000"/>
              </a:solidFill>
              <a:latin typeface="DengXian" panose="020F0502020204030204"/>
              <a:ea typeface="DengXian" panose="02010600030101010101" pitchFamily="2" charset="-122"/>
            </a:endParaRPr>
          </a:p>
        </p:txBody>
      </p:sp>
      <p:sp>
        <p:nvSpPr>
          <p:cNvPr id="12" name="TextBox 6"/>
          <p:cNvSpPr txBox="1"/>
          <p:nvPr/>
        </p:nvSpPr>
        <p:spPr bwMode="auto">
          <a:xfrm>
            <a:off x="5041928" y="1489381"/>
            <a:ext cx="1429940" cy="507831"/>
          </a:xfrm>
          <a:prstGeom prst="rect">
            <a:avLst/>
          </a:prstGeom>
          <a:noFill/>
        </p:spPr>
        <p:txBody>
          <a:bodyPr>
            <a:spAutoFit/>
          </a:bodyPr>
          <a:lstStyle/>
          <a:p>
            <a:pPr>
              <a:defRPr/>
            </a:pPr>
            <a:r>
              <a:rPr lang="vi-VN" b="1" dirty="0">
                <a:solidFill>
                  <a:srgbClr val="FFFFFF"/>
                </a:solidFill>
                <a:latin typeface="Microsoft YaHei" charset="-122"/>
                <a:ea typeface="Microsoft YaHei" charset="-122"/>
                <a:cs typeface="Microsoft YaHei" charset="-122"/>
              </a:rPr>
              <a:t>Advanced Tech</a:t>
            </a:r>
            <a:endParaRPr lang="en-US" b="1">
              <a:solidFill>
                <a:srgbClr val="FFFFFF"/>
              </a:solidFill>
              <a:latin typeface="Microsoft YaHei" charset="-122"/>
              <a:ea typeface="Microsoft YaHei" charset="-122"/>
              <a:cs typeface="Microsoft YaHei" charset="-122"/>
            </a:endParaRPr>
          </a:p>
        </p:txBody>
      </p:sp>
      <p:sp>
        <p:nvSpPr>
          <p:cNvPr id="13" name="Rectangle 8"/>
          <p:cNvSpPr/>
          <p:nvPr/>
        </p:nvSpPr>
        <p:spPr>
          <a:xfrm>
            <a:off x="5039286" y="1750355"/>
            <a:ext cx="3028184" cy="738664"/>
          </a:xfrm>
          <a:prstGeom prst="rect">
            <a:avLst/>
          </a:prstGeom>
        </p:spPr>
        <p:txBody>
          <a:bodyPr wrap="square">
            <a:spAutoFit/>
          </a:bodyPr>
          <a:lstStyle/>
          <a:p>
            <a:r>
              <a:rPr lang="en-US" sz="1050">
                <a:solidFill>
                  <a:srgbClr val="FFFFFF"/>
                </a:solidFill>
                <a:latin typeface="Microsoft YaHei" charset="-122"/>
                <a:ea typeface="Microsoft YaHei" charset="-122"/>
                <a:cs typeface="Microsoft YaHei" charset="-122"/>
              </a:rPr>
              <a:t>Lorem ipsum dolor sit amet, consectetur adipiscing elit. Quisque ultrices venenatis ultrices. Duis et lectus sapien. Etiam tempor sodales gravida. </a:t>
            </a:r>
          </a:p>
        </p:txBody>
      </p:sp>
      <p:sp>
        <p:nvSpPr>
          <p:cNvPr id="14" name="TextBox 10"/>
          <p:cNvSpPr txBox="1"/>
          <p:nvPr/>
        </p:nvSpPr>
        <p:spPr bwMode="auto">
          <a:xfrm>
            <a:off x="5041927" y="2999834"/>
            <a:ext cx="1433513" cy="300082"/>
          </a:xfrm>
          <a:prstGeom prst="rect">
            <a:avLst/>
          </a:prstGeom>
          <a:noFill/>
        </p:spPr>
        <p:txBody>
          <a:bodyPr>
            <a:spAutoFit/>
          </a:bodyPr>
          <a:lstStyle/>
          <a:p>
            <a:pPr>
              <a:defRPr/>
            </a:pPr>
            <a:r>
              <a:rPr lang="vi-VN" b="1" dirty="0">
                <a:solidFill>
                  <a:srgbClr val="FFFFFF"/>
                </a:solidFill>
                <a:latin typeface="Microsoft YaHei" charset="-122"/>
                <a:ea typeface="Microsoft YaHei" charset="-122"/>
                <a:cs typeface="Microsoft YaHei" charset="-122"/>
              </a:rPr>
              <a:t>Our Solutions</a:t>
            </a:r>
            <a:endParaRPr lang="en-US" b="1">
              <a:solidFill>
                <a:srgbClr val="FFFFFF"/>
              </a:solidFill>
              <a:latin typeface="Microsoft YaHei" charset="-122"/>
              <a:ea typeface="Microsoft YaHei" charset="-122"/>
              <a:cs typeface="Microsoft YaHei" charset="-122"/>
            </a:endParaRPr>
          </a:p>
        </p:txBody>
      </p:sp>
      <p:sp>
        <p:nvSpPr>
          <p:cNvPr id="15" name="Rectangle 12"/>
          <p:cNvSpPr/>
          <p:nvPr/>
        </p:nvSpPr>
        <p:spPr>
          <a:xfrm>
            <a:off x="5041928" y="3242463"/>
            <a:ext cx="3028184" cy="738664"/>
          </a:xfrm>
          <a:prstGeom prst="rect">
            <a:avLst/>
          </a:prstGeom>
        </p:spPr>
        <p:txBody>
          <a:bodyPr wrap="square">
            <a:spAutoFit/>
          </a:bodyPr>
          <a:lstStyle/>
          <a:p>
            <a:r>
              <a:rPr lang="en-US" sz="1050">
                <a:solidFill>
                  <a:srgbClr val="FFFFFF"/>
                </a:solidFill>
                <a:latin typeface="Microsoft YaHei" charset="-122"/>
                <a:ea typeface="Microsoft YaHei" charset="-122"/>
                <a:cs typeface="Microsoft YaHei" charset="-122"/>
              </a:rPr>
              <a:t>Lorem ipsum dolor sit amet, consectetur adipiscing elit. Quisque ultrices venenatis ultrices. Duis et lectus sapien. Etiam tempor sodales gravida. </a:t>
            </a:r>
          </a:p>
        </p:txBody>
      </p:sp>
    </p:spTree>
    <p:extLst>
      <p:ext uri="{BB962C8B-B14F-4D97-AF65-F5344CB8AC3E}">
        <p14:creationId xmlns:p14="http://schemas.microsoft.com/office/powerpoint/2010/main" val="112312848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50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par>
                          <p:cTn id="8" fill="hold">
                            <p:stCondLst>
                              <p:cond delay="1000"/>
                            </p:stCondLst>
                            <p:childTnLst>
                              <p:par>
                                <p:cTn id="9" presetID="17" presetClass="entr" presetSubtype="10"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strVal val="#ppt_h"/>
                                          </p:val>
                                        </p:tav>
                                        <p:tav tm="100000">
                                          <p:val>
                                            <p:strVal val="#ppt_h"/>
                                          </p:val>
                                        </p:tav>
                                      </p:tavLst>
                                    </p:anim>
                                  </p:childTnLst>
                                </p:cTn>
                              </p:par>
                            </p:childTnLst>
                          </p:cTn>
                        </p:par>
                        <p:par>
                          <p:cTn id="13" fill="hold">
                            <p:stCondLst>
                              <p:cond delay="1500"/>
                            </p:stCondLst>
                            <p:childTnLst>
                              <p:par>
                                <p:cTn id="14" presetID="10" presetClass="entr" presetSubtype="0"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fade">
                                      <p:cBhvr>
                                        <p:cTn id="16" dur="500"/>
                                        <p:tgtEl>
                                          <p:spTgt spid="1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fade">
                                      <p:cBhvr>
                                        <p:cTn id="19" dur="500"/>
                                        <p:tgtEl>
                                          <p:spTgt spid="15"/>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500"/>
                                        <p:tgtEl>
                                          <p:spTgt spid="1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5" grpId="0" animBg="1"/>
      <p:bldP spid="12" grpId="0"/>
      <p:bldP spid="13" grpId="0"/>
      <p:bldP spid="14" grpId="0"/>
      <p:bldP spid="1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831964" y="1196787"/>
            <a:ext cx="2881896" cy="1573308"/>
          </a:xfrm>
          <a:prstGeom prst="rect">
            <a:avLst/>
          </a:prstGeom>
          <a:solidFill>
            <a:srgbClr val="415066"/>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000000"/>
              </a:solidFill>
              <a:latin typeface="DengXian" panose="020F0502020204030204"/>
              <a:ea typeface="DengXian" panose="02010600030101010101" pitchFamily="2" charset="-122"/>
            </a:endParaRPr>
          </a:p>
        </p:txBody>
      </p:sp>
      <p:sp>
        <p:nvSpPr>
          <p:cNvPr id="6" name="矩形 5"/>
          <p:cNvSpPr/>
          <p:nvPr/>
        </p:nvSpPr>
        <p:spPr>
          <a:xfrm>
            <a:off x="2818210" y="1195321"/>
            <a:ext cx="1576242" cy="1576242"/>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8" name="文本框 7"/>
          <p:cNvSpPr txBox="1"/>
          <p:nvPr/>
        </p:nvSpPr>
        <p:spPr>
          <a:xfrm>
            <a:off x="919928" y="1749322"/>
            <a:ext cx="1881842" cy="549381"/>
          </a:xfrm>
          <a:prstGeom prst="rect">
            <a:avLst/>
          </a:prstGeom>
          <a:noFill/>
        </p:spPr>
        <p:txBody>
          <a:bodyPr wrap="square" rtlCol="0">
            <a:spAutoFit/>
          </a:bodyPr>
          <a:lstStyle/>
          <a:p>
            <a:pPr>
              <a:lnSpc>
                <a:spcPct val="120000"/>
              </a:lnSpc>
            </a:pPr>
            <a:r>
              <a:rPr lang="zh-CN" altLang="en-US" sz="825" dirty="0" smtClean="0">
                <a:solidFill>
                  <a:srgbClr val="44546A">
                    <a:lumMod val="40000"/>
                    <a:lumOff val="60000"/>
                  </a:srgbClr>
                </a:solidFill>
                <a:latin typeface="Microsoft YaHei" charset="-122"/>
                <a:ea typeface="Microsoft YaHei" charset="-122"/>
                <a:cs typeface="Microsoft YaHei" charset="-122"/>
              </a:rPr>
              <a:t>单击此处添加文字单击此处添加文字单击此处添加文字单击此处添加文字单击此处添加文字</a:t>
            </a:r>
            <a:r>
              <a:rPr lang="en-US" altLang="zh-CN" sz="825" dirty="0" err="1" smtClean="0">
                <a:solidFill>
                  <a:srgbClr val="44546A">
                    <a:lumMod val="40000"/>
                    <a:lumOff val="60000"/>
                  </a:srgbClr>
                </a:solidFill>
                <a:latin typeface="Microsoft YaHei" charset="-122"/>
                <a:ea typeface="Microsoft YaHei" charset="-122"/>
                <a:cs typeface="Microsoft YaHei" charset="-122"/>
              </a:rPr>
              <a:t>tricies</a:t>
            </a:r>
            <a:r>
              <a:rPr lang="en-US" altLang="zh-CN" sz="825" dirty="0">
                <a:solidFill>
                  <a:srgbClr val="44546A">
                    <a:lumMod val="40000"/>
                    <a:lumOff val="60000"/>
                  </a:srgbClr>
                </a:solidFill>
                <a:latin typeface="Microsoft YaHei" charset="-122"/>
                <a:ea typeface="Microsoft YaHei" charset="-122"/>
                <a:cs typeface="Microsoft YaHei" charset="-122"/>
              </a:rPr>
              <a:t>, </a:t>
            </a:r>
          </a:p>
        </p:txBody>
      </p:sp>
      <p:sp>
        <p:nvSpPr>
          <p:cNvPr id="9" name="TextBox 22"/>
          <p:cNvSpPr txBox="1"/>
          <p:nvPr/>
        </p:nvSpPr>
        <p:spPr>
          <a:xfrm>
            <a:off x="919927" y="1418593"/>
            <a:ext cx="1541720" cy="276999"/>
          </a:xfrm>
          <a:prstGeom prst="rect">
            <a:avLst/>
          </a:prstGeom>
          <a:noFill/>
        </p:spPr>
        <p:txBody>
          <a:bodyPr wrap="square" rtlCol="0">
            <a:spAutoFit/>
          </a:bodyPr>
          <a:lstStyle/>
          <a:p>
            <a:r>
              <a:rPr lang="zh-CN" altLang="en-US" sz="1200" b="1" dirty="0">
                <a:solidFill>
                  <a:srgbClr val="FFFFFF"/>
                </a:solidFill>
                <a:latin typeface="Microsoft YaHei" charset="-122"/>
                <a:ea typeface="Microsoft YaHei" charset="-122"/>
                <a:cs typeface="Microsoft YaHei" charset="-122"/>
              </a:rPr>
              <a:t>点击添加标题</a:t>
            </a:r>
            <a:endParaRPr lang="en-US" sz="1200" b="1" dirty="0">
              <a:solidFill>
                <a:srgbClr val="FFFFFF"/>
              </a:solidFill>
              <a:latin typeface="Microsoft YaHei" charset="-122"/>
              <a:ea typeface="Microsoft YaHei" charset="-122"/>
              <a:cs typeface="Microsoft YaHei" charset="-122"/>
            </a:endParaRPr>
          </a:p>
        </p:txBody>
      </p:sp>
      <p:sp>
        <p:nvSpPr>
          <p:cNvPr id="11" name="矩形 10"/>
          <p:cNvSpPr/>
          <p:nvPr/>
        </p:nvSpPr>
        <p:spPr>
          <a:xfrm>
            <a:off x="4841075" y="1196787"/>
            <a:ext cx="2881896" cy="1573308"/>
          </a:xfrm>
          <a:prstGeom prst="rect">
            <a:avLst/>
          </a:prstGeom>
          <a:solidFill>
            <a:srgbClr val="415066"/>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000000"/>
              </a:solidFill>
              <a:latin typeface="DengXian" panose="020F0502020204030204"/>
              <a:ea typeface="DengXian" panose="02010600030101010101" pitchFamily="2" charset="-122"/>
            </a:endParaRPr>
          </a:p>
        </p:txBody>
      </p:sp>
      <p:sp>
        <p:nvSpPr>
          <p:cNvPr id="12" name="矩形 11"/>
          <p:cNvSpPr/>
          <p:nvPr/>
        </p:nvSpPr>
        <p:spPr>
          <a:xfrm>
            <a:off x="6827321" y="1195321"/>
            <a:ext cx="1576242" cy="1576242"/>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14" name="文本框 13"/>
          <p:cNvSpPr txBox="1"/>
          <p:nvPr/>
        </p:nvSpPr>
        <p:spPr>
          <a:xfrm>
            <a:off x="4929039" y="1749322"/>
            <a:ext cx="1881842" cy="549381"/>
          </a:xfrm>
          <a:prstGeom prst="rect">
            <a:avLst/>
          </a:prstGeom>
          <a:noFill/>
        </p:spPr>
        <p:txBody>
          <a:bodyPr wrap="square" rtlCol="0">
            <a:spAutoFit/>
          </a:bodyPr>
          <a:lstStyle/>
          <a:p>
            <a:pPr>
              <a:lnSpc>
                <a:spcPct val="120000"/>
              </a:lnSpc>
            </a:pPr>
            <a:r>
              <a:rPr lang="zh-CN" altLang="en-US" sz="825" dirty="0" smtClean="0">
                <a:solidFill>
                  <a:srgbClr val="44546A">
                    <a:lumMod val="40000"/>
                    <a:lumOff val="60000"/>
                  </a:srgbClr>
                </a:solidFill>
                <a:latin typeface="Microsoft YaHei" charset="-122"/>
                <a:ea typeface="Microsoft YaHei" charset="-122"/>
                <a:cs typeface="Microsoft YaHei" charset="-122"/>
              </a:rPr>
              <a:t>单击此处添加文字单击此处添加文字单击此处添加文字单击此处添加文字单击此处添加文字</a:t>
            </a:r>
            <a:r>
              <a:rPr lang="en-US" altLang="zh-CN" sz="825" dirty="0" err="1" smtClean="0">
                <a:solidFill>
                  <a:srgbClr val="44546A">
                    <a:lumMod val="40000"/>
                    <a:lumOff val="60000"/>
                  </a:srgbClr>
                </a:solidFill>
                <a:latin typeface="Microsoft YaHei" charset="-122"/>
                <a:ea typeface="Microsoft YaHei" charset="-122"/>
                <a:cs typeface="Microsoft YaHei" charset="-122"/>
              </a:rPr>
              <a:t>tricies</a:t>
            </a:r>
            <a:r>
              <a:rPr lang="en-US" altLang="zh-CN" sz="825" dirty="0">
                <a:solidFill>
                  <a:srgbClr val="44546A">
                    <a:lumMod val="40000"/>
                    <a:lumOff val="60000"/>
                  </a:srgbClr>
                </a:solidFill>
                <a:latin typeface="Microsoft YaHei" charset="-122"/>
                <a:ea typeface="Microsoft YaHei" charset="-122"/>
                <a:cs typeface="Microsoft YaHei" charset="-122"/>
              </a:rPr>
              <a:t>, </a:t>
            </a:r>
          </a:p>
        </p:txBody>
      </p:sp>
      <p:sp>
        <p:nvSpPr>
          <p:cNvPr id="15" name="TextBox 22"/>
          <p:cNvSpPr txBox="1"/>
          <p:nvPr/>
        </p:nvSpPr>
        <p:spPr>
          <a:xfrm>
            <a:off x="4929037" y="1418593"/>
            <a:ext cx="1541720" cy="276999"/>
          </a:xfrm>
          <a:prstGeom prst="rect">
            <a:avLst/>
          </a:prstGeom>
          <a:noFill/>
        </p:spPr>
        <p:txBody>
          <a:bodyPr wrap="square" rtlCol="0">
            <a:spAutoFit/>
          </a:bodyPr>
          <a:lstStyle/>
          <a:p>
            <a:r>
              <a:rPr lang="zh-CN" altLang="en-US" sz="1200" b="1" dirty="0">
                <a:solidFill>
                  <a:srgbClr val="FFFFFF"/>
                </a:solidFill>
                <a:latin typeface="Microsoft YaHei" charset="-122"/>
                <a:ea typeface="Microsoft YaHei" charset="-122"/>
                <a:cs typeface="Microsoft YaHei" charset="-122"/>
              </a:rPr>
              <a:t>点击添加标题</a:t>
            </a:r>
            <a:endParaRPr lang="en-US" sz="1200" b="1" dirty="0">
              <a:solidFill>
                <a:srgbClr val="FFFFFF"/>
              </a:solidFill>
              <a:latin typeface="Microsoft YaHei" charset="-122"/>
              <a:ea typeface="Microsoft YaHei" charset="-122"/>
              <a:cs typeface="Microsoft YaHei" charset="-122"/>
            </a:endParaRPr>
          </a:p>
        </p:txBody>
      </p:sp>
      <p:sp>
        <p:nvSpPr>
          <p:cNvPr id="28" name="矩形 27"/>
          <p:cNvSpPr/>
          <p:nvPr/>
        </p:nvSpPr>
        <p:spPr>
          <a:xfrm>
            <a:off x="831964" y="3086099"/>
            <a:ext cx="2881896" cy="1573308"/>
          </a:xfrm>
          <a:prstGeom prst="rect">
            <a:avLst/>
          </a:prstGeom>
          <a:solidFill>
            <a:srgbClr val="415066"/>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000000"/>
              </a:solidFill>
              <a:latin typeface="DengXian" panose="020F0502020204030204"/>
              <a:ea typeface="DengXian" panose="02010600030101010101" pitchFamily="2" charset="-122"/>
            </a:endParaRPr>
          </a:p>
        </p:txBody>
      </p:sp>
      <p:sp>
        <p:nvSpPr>
          <p:cNvPr id="29" name="矩形 28"/>
          <p:cNvSpPr/>
          <p:nvPr/>
        </p:nvSpPr>
        <p:spPr>
          <a:xfrm>
            <a:off x="2818210" y="3084632"/>
            <a:ext cx="1576242" cy="1576242"/>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31" name="文本框 30"/>
          <p:cNvSpPr txBox="1"/>
          <p:nvPr/>
        </p:nvSpPr>
        <p:spPr>
          <a:xfrm>
            <a:off x="919928" y="3638633"/>
            <a:ext cx="1881842" cy="549381"/>
          </a:xfrm>
          <a:prstGeom prst="rect">
            <a:avLst/>
          </a:prstGeom>
          <a:noFill/>
        </p:spPr>
        <p:txBody>
          <a:bodyPr wrap="square" rtlCol="0">
            <a:spAutoFit/>
          </a:bodyPr>
          <a:lstStyle/>
          <a:p>
            <a:pPr>
              <a:lnSpc>
                <a:spcPct val="120000"/>
              </a:lnSpc>
            </a:pPr>
            <a:r>
              <a:rPr lang="zh-CN" altLang="en-US" sz="825" dirty="0" smtClean="0">
                <a:solidFill>
                  <a:srgbClr val="44546A">
                    <a:lumMod val="40000"/>
                    <a:lumOff val="60000"/>
                  </a:srgbClr>
                </a:solidFill>
                <a:latin typeface="Microsoft YaHei" charset="-122"/>
                <a:ea typeface="Microsoft YaHei" charset="-122"/>
                <a:cs typeface="Microsoft YaHei" charset="-122"/>
              </a:rPr>
              <a:t>单击此处添加文字单击此处添加文字单击此处添加文字单击此处添加文字单击此处添加文字</a:t>
            </a:r>
            <a:r>
              <a:rPr lang="en-US" altLang="zh-CN" sz="825" dirty="0" err="1" smtClean="0">
                <a:solidFill>
                  <a:srgbClr val="44546A">
                    <a:lumMod val="40000"/>
                    <a:lumOff val="60000"/>
                  </a:srgbClr>
                </a:solidFill>
                <a:latin typeface="Microsoft YaHei" charset="-122"/>
                <a:ea typeface="Microsoft YaHei" charset="-122"/>
                <a:cs typeface="Microsoft YaHei" charset="-122"/>
              </a:rPr>
              <a:t>tricies</a:t>
            </a:r>
            <a:r>
              <a:rPr lang="en-US" altLang="zh-CN" sz="825" dirty="0">
                <a:solidFill>
                  <a:srgbClr val="44546A">
                    <a:lumMod val="40000"/>
                    <a:lumOff val="60000"/>
                  </a:srgbClr>
                </a:solidFill>
                <a:latin typeface="Microsoft YaHei" charset="-122"/>
                <a:ea typeface="Microsoft YaHei" charset="-122"/>
                <a:cs typeface="Microsoft YaHei" charset="-122"/>
              </a:rPr>
              <a:t>, </a:t>
            </a:r>
          </a:p>
        </p:txBody>
      </p:sp>
      <p:sp>
        <p:nvSpPr>
          <p:cNvPr id="32" name="TextBox 22"/>
          <p:cNvSpPr txBox="1"/>
          <p:nvPr/>
        </p:nvSpPr>
        <p:spPr>
          <a:xfrm>
            <a:off x="919927" y="3307905"/>
            <a:ext cx="1541720" cy="276999"/>
          </a:xfrm>
          <a:prstGeom prst="rect">
            <a:avLst/>
          </a:prstGeom>
          <a:noFill/>
        </p:spPr>
        <p:txBody>
          <a:bodyPr wrap="square" rtlCol="0">
            <a:spAutoFit/>
          </a:bodyPr>
          <a:lstStyle/>
          <a:p>
            <a:r>
              <a:rPr lang="zh-CN" altLang="en-US" sz="1200" b="1" dirty="0">
                <a:solidFill>
                  <a:srgbClr val="FFFFFF"/>
                </a:solidFill>
                <a:latin typeface="Microsoft YaHei" charset="-122"/>
                <a:ea typeface="Microsoft YaHei" charset="-122"/>
                <a:cs typeface="Microsoft YaHei" charset="-122"/>
              </a:rPr>
              <a:t>点击添加标题</a:t>
            </a:r>
            <a:endParaRPr lang="en-US" sz="1200" b="1" dirty="0">
              <a:solidFill>
                <a:srgbClr val="FFFFFF"/>
              </a:solidFill>
              <a:latin typeface="Microsoft YaHei" charset="-122"/>
              <a:ea typeface="Microsoft YaHei" charset="-122"/>
              <a:cs typeface="Microsoft YaHei" charset="-122"/>
            </a:endParaRPr>
          </a:p>
        </p:txBody>
      </p:sp>
      <p:sp>
        <p:nvSpPr>
          <p:cNvPr id="33" name="矩形 32"/>
          <p:cNvSpPr/>
          <p:nvPr/>
        </p:nvSpPr>
        <p:spPr>
          <a:xfrm>
            <a:off x="4841075" y="3086099"/>
            <a:ext cx="2881896" cy="1573308"/>
          </a:xfrm>
          <a:prstGeom prst="rect">
            <a:avLst/>
          </a:prstGeom>
          <a:solidFill>
            <a:srgbClr val="415066"/>
          </a:solidFill>
          <a:ln w="19050">
            <a:no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a:solidFill>
                <a:srgbClr val="000000"/>
              </a:solidFill>
              <a:latin typeface="DengXian" panose="020F0502020204030204"/>
              <a:ea typeface="DengXian" panose="02010600030101010101" pitchFamily="2" charset="-122"/>
            </a:endParaRPr>
          </a:p>
        </p:txBody>
      </p:sp>
      <p:sp>
        <p:nvSpPr>
          <p:cNvPr id="34" name="矩形 33"/>
          <p:cNvSpPr/>
          <p:nvPr/>
        </p:nvSpPr>
        <p:spPr>
          <a:xfrm>
            <a:off x="6827321" y="3084632"/>
            <a:ext cx="1576242" cy="1576242"/>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solidFill>
                <a:srgbClr val="FFFFFF"/>
              </a:solidFill>
              <a:latin typeface="DengXian" panose="020F0502020204030204"/>
              <a:ea typeface="DengXian" panose="02010600030101010101" pitchFamily="2" charset="-122"/>
            </a:endParaRPr>
          </a:p>
        </p:txBody>
      </p:sp>
      <p:sp>
        <p:nvSpPr>
          <p:cNvPr id="36" name="文本框 35"/>
          <p:cNvSpPr txBox="1"/>
          <p:nvPr/>
        </p:nvSpPr>
        <p:spPr>
          <a:xfrm>
            <a:off x="4929039" y="3638633"/>
            <a:ext cx="1881842" cy="549381"/>
          </a:xfrm>
          <a:prstGeom prst="rect">
            <a:avLst/>
          </a:prstGeom>
          <a:noFill/>
        </p:spPr>
        <p:txBody>
          <a:bodyPr wrap="square" rtlCol="0">
            <a:spAutoFit/>
          </a:bodyPr>
          <a:lstStyle/>
          <a:p>
            <a:pPr>
              <a:lnSpc>
                <a:spcPct val="120000"/>
              </a:lnSpc>
            </a:pPr>
            <a:r>
              <a:rPr lang="zh-CN" altLang="en-US" sz="825" dirty="0" smtClean="0">
                <a:solidFill>
                  <a:srgbClr val="44546A">
                    <a:lumMod val="40000"/>
                    <a:lumOff val="60000"/>
                  </a:srgbClr>
                </a:solidFill>
                <a:latin typeface="Microsoft YaHei" charset="-122"/>
                <a:ea typeface="Microsoft YaHei" charset="-122"/>
                <a:cs typeface="Microsoft YaHei" charset="-122"/>
              </a:rPr>
              <a:t>单击此处添加文字单击此处添加文字单击此处添加文字单击此处添加文字单击此处添加文字</a:t>
            </a:r>
            <a:r>
              <a:rPr lang="en-US" altLang="zh-CN" sz="825" dirty="0" err="1" smtClean="0">
                <a:solidFill>
                  <a:srgbClr val="44546A">
                    <a:lumMod val="40000"/>
                    <a:lumOff val="60000"/>
                  </a:srgbClr>
                </a:solidFill>
                <a:latin typeface="Microsoft YaHei" charset="-122"/>
                <a:ea typeface="Microsoft YaHei" charset="-122"/>
                <a:cs typeface="Microsoft YaHei" charset="-122"/>
              </a:rPr>
              <a:t>tricies</a:t>
            </a:r>
            <a:r>
              <a:rPr lang="en-US" altLang="zh-CN" sz="825" dirty="0">
                <a:solidFill>
                  <a:srgbClr val="44546A">
                    <a:lumMod val="40000"/>
                    <a:lumOff val="60000"/>
                  </a:srgbClr>
                </a:solidFill>
                <a:latin typeface="Microsoft YaHei" charset="-122"/>
                <a:ea typeface="Microsoft YaHei" charset="-122"/>
                <a:cs typeface="Microsoft YaHei" charset="-122"/>
              </a:rPr>
              <a:t>, </a:t>
            </a:r>
          </a:p>
        </p:txBody>
      </p:sp>
      <p:sp>
        <p:nvSpPr>
          <p:cNvPr id="37" name="TextBox 22"/>
          <p:cNvSpPr txBox="1"/>
          <p:nvPr/>
        </p:nvSpPr>
        <p:spPr>
          <a:xfrm>
            <a:off x="4929037" y="3307905"/>
            <a:ext cx="1541720" cy="276999"/>
          </a:xfrm>
          <a:prstGeom prst="rect">
            <a:avLst/>
          </a:prstGeom>
          <a:noFill/>
        </p:spPr>
        <p:txBody>
          <a:bodyPr wrap="square" rtlCol="0">
            <a:spAutoFit/>
          </a:bodyPr>
          <a:lstStyle/>
          <a:p>
            <a:r>
              <a:rPr lang="zh-CN" altLang="en-US" sz="1200" b="1" dirty="0">
                <a:solidFill>
                  <a:srgbClr val="FFFFFF"/>
                </a:solidFill>
                <a:latin typeface="Microsoft YaHei" charset="-122"/>
                <a:ea typeface="Microsoft YaHei" charset="-122"/>
                <a:cs typeface="Microsoft YaHei" charset="-122"/>
              </a:rPr>
              <a:t>点击添加标题</a:t>
            </a:r>
            <a:endParaRPr lang="en-US" sz="1200" b="1" dirty="0">
              <a:solidFill>
                <a:srgbClr val="FFFFFF"/>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3979835108"/>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2"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p:tgtEl>
                                          <p:spTgt spid="12"/>
                                        </p:tgtEl>
                                        <p:attrNameLst>
                                          <p:attrName>ppt_x</p:attrName>
                                        </p:attrNameLst>
                                      </p:cBhvr>
                                      <p:tavLst>
                                        <p:tav tm="0">
                                          <p:val>
                                            <p:strVal val="#ppt_x+#ppt_w*1.125000"/>
                                          </p:val>
                                        </p:tav>
                                        <p:tav tm="100000">
                                          <p:val>
                                            <p:strVal val="#ppt_x"/>
                                          </p:val>
                                        </p:tav>
                                      </p:tavLst>
                                    </p:anim>
                                    <p:animEffect transition="in" filter="wipe(left)">
                                      <p:cBhvr>
                                        <p:cTn id="8" dur="500"/>
                                        <p:tgtEl>
                                          <p:spTgt spid="12"/>
                                        </p:tgtEl>
                                      </p:cBhvr>
                                    </p:animEffect>
                                  </p:childTnLst>
                                </p:cTn>
                              </p:par>
                              <p:par>
                                <p:cTn id="9" presetID="12" presetClass="entr" presetSubtype="2" fill="hold" grpId="0" nodeType="withEffect">
                                  <p:stCondLst>
                                    <p:cond delay="0"/>
                                  </p:stCondLst>
                                  <p:childTnLst>
                                    <p:set>
                                      <p:cBhvr>
                                        <p:cTn id="10" dur="1" fill="hold">
                                          <p:stCondLst>
                                            <p:cond delay="0"/>
                                          </p:stCondLst>
                                        </p:cTn>
                                        <p:tgtEl>
                                          <p:spTgt spid="34"/>
                                        </p:tgtEl>
                                        <p:attrNameLst>
                                          <p:attrName>style.visibility</p:attrName>
                                        </p:attrNameLst>
                                      </p:cBhvr>
                                      <p:to>
                                        <p:strVal val="visible"/>
                                      </p:to>
                                    </p:set>
                                    <p:anim calcmode="lin" valueType="num">
                                      <p:cBhvr additive="base">
                                        <p:cTn id="11" dur="500"/>
                                        <p:tgtEl>
                                          <p:spTgt spid="34"/>
                                        </p:tgtEl>
                                        <p:attrNameLst>
                                          <p:attrName>ppt_x</p:attrName>
                                        </p:attrNameLst>
                                      </p:cBhvr>
                                      <p:tavLst>
                                        <p:tav tm="0">
                                          <p:val>
                                            <p:strVal val="#ppt_x+#ppt_w*1.125000"/>
                                          </p:val>
                                        </p:tav>
                                        <p:tav tm="100000">
                                          <p:val>
                                            <p:strVal val="#ppt_x"/>
                                          </p:val>
                                        </p:tav>
                                      </p:tavLst>
                                    </p:anim>
                                    <p:animEffect transition="in" filter="wipe(left)">
                                      <p:cBhvr>
                                        <p:cTn id="12" dur="500"/>
                                        <p:tgtEl>
                                          <p:spTgt spid="34"/>
                                        </p:tgtEl>
                                      </p:cBhvr>
                                    </p:animEffect>
                                  </p:childTnLst>
                                </p:cTn>
                              </p:par>
                              <p:par>
                                <p:cTn id="13" presetID="12" presetClass="entr" presetSubtype="2" fill="hold" grpId="0" nodeType="withEffect">
                                  <p:stCondLst>
                                    <p:cond delay="0"/>
                                  </p:stCondLst>
                                  <p:childTnLst>
                                    <p:set>
                                      <p:cBhvr>
                                        <p:cTn id="14" dur="1" fill="hold">
                                          <p:stCondLst>
                                            <p:cond delay="0"/>
                                          </p:stCondLst>
                                        </p:cTn>
                                        <p:tgtEl>
                                          <p:spTgt spid="29"/>
                                        </p:tgtEl>
                                        <p:attrNameLst>
                                          <p:attrName>style.visibility</p:attrName>
                                        </p:attrNameLst>
                                      </p:cBhvr>
                                      <p:to>
                                        <p:strVal val="visible"/>
                                      </p:to>
                                    </p:set>
                                    <p:anim calcmode="lin" valueType="num">
                                      <p:cBhvr additive="base">
                                        <p:cTn id="15" dur="500"/>
                                        <p:tgtEl>
                                          <p:spTgt spid="29"/>
                                        </p:tgtEl>
                                        <p:attrNameLst>
                                          <p:attrName>ppt_x</p:attrName>
                                        </p:attrNameLst>
                                      </p:cBhvr>
                                      <p:tavLst>
                                        <p:tav tm="0">
                                          <p:val>
                                            <p:strVal val="#ppt_x+#ppt_w*1.125000"/>
                                          </p:val>
                                        </p:tav>
                                        <p:tav tm="100000">
                                          <p:val>
                                            <p:strVal val="#ppt_x"/>
                                          </p:val>
                                        </p:tav>
                                      </p:tavLst>
                                    </p:anim>
                                    <p:animEffect transition="in" filter="wipe(left)">
                                      <p:cBhvr>
                                        <p:cTn id="16" dur="500"/>
                                        <p:tgtEl>
                                          <p:spTgt spid="29"/>
                                        </p:tgtEl>
                                      </p:cBhvr>
                                    </p:animEffect>
                                  </p:childTnLst>
                                </p:cTn>
                              </p:par>
                              <p:par>
                                <p:cTn id="17" presetID="1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p:tgtEl>
                                          <p:spTgt spid="6"/>
                                        </p:tgtEl>
                                        <p:attrNameLst>
                                          <p:attrName>ppt_x</p:attrName>
                                        </p:attrNameLst>
                                      </p:cBhvr>
                                      <p:tavLst>
                                        <p:tav tm="0">
                                          <p:val>
                                            <p:strVal val="#ppt_x+#ppt_w*1.125000"/>
                                          </p:val>
                                        </p:tav>
                                        <p:tav tm="100000">
                                          <p:val>
                                            <p:strVal val="#ppt_x"/>
                                          </p:val>
                                        </p:tav>
                                      </p:tavLst>
                                    </p:anim>
                                    <p:animEffect transition="in" filter="wipe(left)">
                                      <p:cBhvr>
                                        <p:cTn id="20" dur="500"/>
                                        <p:tgtEl>
                                          <p:spTgt spid="6"/>
                                        </p:tgtEl>
                                      </p:cBhvr>
                                    </p:animEffect>
                                  </p:childTnLst>
                                </p:cTn>
                              </p:par>
                            </p:childTnLst>
                          </p:cTn>
                        </p:par>
                        <p:par>
                          <p:cTn id="21" fill="hold">
                            <p:stCondLst>
                              <p:cond delay="500"/>
                            </p:stCondLst>
                            <p:childTnLst>
                              <p:par>
                                <p:cTn id="22" presetID="17" presetClass="entr" presetSubtype="2" fill="hold" grpId="0" nodeType="afterEffect">
                                  <p:stCondLst>
                                    <p:cond delay="0"/>
                                  </p:stCondLst>
                                  <p:childTnLst>
                                    <p:set>
                                      <p:cBhvr>
                                        <p:cTn id="23" dur="1" fill="hold">
                                          <p:stCondLst>
                                            <p:cond delay="0"/>
                                          </p:stCondLst>
                                        </p:cTn>
                                        <p:tgtEl>
                                          <p:spTgt spid="4"/>
                                        </p:tgtEl>
                                        <p:attrNameLst>
                                          <p:attrName>style.visibility</p:attrName>
                                        </p:attrNameLst>
                                      </p:cBhvr>
                                      <p:to>
                                        <p:strVal val="visible"/>
                                      </p:to>
                                    </p:set>
                                    <p:anim calcmode="lin" valueType="num">
                                      <p:cBhvr>
                                        <p:cTn id="24" dur="500" fill="hold"/>
                                        <p:tgtEl>
                                          <p:spTgt spid="4"/>
                                        </p:tgtEl>
                                        <p:attrNameLst>
                                          <p:attrName>ppt_x</p:attrName>
                                        </p:attrNameLst>
                                      </p:cBhvr>
                                      <p:tavLst>
                                        <p:tav tm="0">
                                          <p:val>
                                            <p:strVal val="#ppt_x+#ppt_w/2"/>
                                          </p:val>
                                        </p:tav>
                                        <p:tav tm="100000">
                                          <p:val>
                                            <p:strVal val="#ppt_x"/>
                                          </p:val>
                                        </p:tav>
                                      </p:tavLst>
                                    </p:anim>
                                    <p:anim calcmode="lin" valueType="num">
                                      <p:cBhvr>
                                        <p:cTn id="25" dur="500" fill="hold"/>
                                        <p:tgtEl>
                                          <p:spTgt spid="4"/>
                                        </p:tgtEl>
                                        <p:attrNameLst>
                                          <p:attrName>ppt_y</p:attrName>
                                        </p:attrNameLst>
                                      </p:cBhvr>
                                      <p:tavLst>
                                        <p:tav tm="0">
                                          <p:val>
                                            <p:strVal val="#ppt_y"/>
                                          </p:val>
                                        </p:tav>
                                        <p:tav tm="100000">
                                          <p:val>
                                            <p:strVal val="#ppt_y"/>
                                          </p:val>
                                        </p:tav>
                                      </p:tavLst>
                                    </p:anim>
                                    <p:anim calcmode="lin" valueType="num">
                                      <p:cBhvr>
                                        <p:cTn id="26" dur="500" fill="hold"/>
                                        <p:tgtEl>
                                          <p:spTgt spid="4"/>
                                        </p:tgtEl>
                                        <p:attrNameLst>
                                          <p:attrName>ppt_w</p:attrName>
                                        </p:attrNameLst>
                                      </p:cBhvr>
                                      <p:tavLst>
                                        <p:tav tm="0">
                                          <p:val>
                                            <p:fltVal val="0"/>
                                          </p:val>
                                        </p:tav>
                                        <p:tav tm="100000">
                                          <p:val>
                                            <p:strVal val="#ppt_w"/>
                                          </p:val>
                                        </p:tav>
                                      </p:tavLst>
                                    </p:anim>
                                    <p:anim calcmode="lin" valueType="num">
                                      <p:cBhvr>
                                        <p:cTn id="27" dur="500" fill="hold"/>
                                        <p:tgtEl>
                                          <p:spTgt spid="4"/>
                                        </p:tgtEl>
                                        <p:attrNameLst>
                                          <p:attrName>ppt_h</p:attrName>
                                        </p:attrNameLst>
                                      </p:cBhvr>
                                      <p:tavLst>
                                        <p:tav tm="0">
                                          <p:val>
                                            <p:strVal val="#ppt_h"/>
                                          </p:val>
                                        </p:tav>
                                        <p:tav tm="100000">
                                          <p:val>
                                            <p:strVal val="#ppt_h"/>
                                          </p:val>
                                        </p:tav>
                                      </p:tavLst>
                                    </p:anim>
                                  </p:childTnLst>
                                </p:cTn>
                              </p:par>
                              <p:par>
                                <p:cTn id="28" presetID="17" presetClass="entr" presetSubtype="2" fill="hold" grpId="0" nodeType="with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p:cTn id="30" dur="500" fill="hold"/>
                                        <p:tgtEl>
                                          <p:spTgt spid="11"/>
                                        </p:tgtEl>
                                        <p:attrNameLst>
                                          <p:attrName>ppt_x</p:attrName>
                                        </p:attrNameLst>
                                      </p:cBhvr>
                                      <p:tavLst>
                                        <p:tav tm="0">
                                          <p:val>
                                            <p:strVal val="#ppt_x+#ppt_w/2"/>
                                          </p:val>
                                        </p:tav>
                                        <p:tav tm="100000">
                                          <p:val>
                                            <p:strVal val="#ppt_x"/>
                                          </p:val>
                                        </p:tav>
                                      </p:tavLst>
                                    </p:anim>
                                    <p:anim calcmode="lin" valueType="num">
                                      <p:cBhvr>
                                        <p:cTn id="31" dur="500" fill="hold"/>
                                        <p:tgtEl>
                                          <p:spTgt spid="11"/>
                                        </p:tgtEl>
                                        <p:attrNameLst>
                                          <p:attrName>ppt_y</p:attrName>
                                        </p:attrNameLst>
                                      </p:cBhvr>
                                      <p:tavLst>
                                        <p:tav tm="0">
                                          <p:val>
                                            <p:strVal val="#ppt_y"/>
                                          </p:val>
                                        </p:tav>
                                        <p:tav tm="100000">
                                          <p:val>
                                            <p:strVal val="#ppt_y"/>
                                          </p:val>
                                        </p:tav>
                                      </p:tavLst>
                                    </p:anim>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strVal val="#ppt_h"/>
                                          </p:val>
                                        </p:tav>
                                        <p:tav tm="100000">
                                          <p:val>
                                            <p:strVal val="#ppt_h"/>
                                          </p:val>
                                        </p:tav>
                                      </p:tavLst>
                                    </p:anim>
                                  </p:childTnLst>
                                </p:cTn>
                              </p:par>
                              <p:par>
                                <p:cTn id="34" presetID="17" presetClass="entr" presetSubtype="2" fill="hold" grpId="0" nodeType="withEffect">
                                  <p:stCondLst>
                                    <p:cond delay="0"/>
                                  </p:stCondLst>
                                  <p:childTnLst>
                                    <p:set>
                                      <p:cBhvr>
                                        <p:cTn id="35" dur="1" fill="hold">
                                          <p:stCondLst>
                                            <p:cond delay="0"/>
                                          </p:stCondLst>
                                        </p:cTn>
                                        <p:tgtEl>
                                          <p:spTgt spid="28"/>
                                        </p:tgtEl>
                                        <p:attrNameLst>
                                          <p:attrName>style.visibility</p:attrName>
                                        </p:attrNameLst>
                                      </p:cBhvr>
                                      <p:to>
                                        <p:strVal val="visible"/>
                                      </p:to>
                                    </p:set>
                                    <p:anim calcmode="lin" valueType="num">
                                      <p:cBhvr>
                                        <p:cTn id="36" dur="500" fill="hold"/>
                                        <p:tgtEl>
                                          <p:spTgt spid="28"/>
                                        </p:tgtEl>
                                        <p:attrNameLst>
                                          <p:attrName>ppt_x</p:attrName>
                                        </p:attrNameLst>
                                      </p:cBhvr>
                                      <p:tavLst>
                                        <p:tav tm="0">
                                          <p:val>
                                            <p:strVal val="#ppt_x+#ppt_w/2"/>
                                          </p:val>
                                        </p:tav>
                                        <p:tav tm="100000">
                                          <p:val>
                                            <p:strVal val="#ppt_x"/>
                                          </p:val>
                                        </p:tav>
                                      </p:tavLst>
                                    </p:anim>
                                    <p:anim calcmode="lin" valueType="num">
                                      <p:cBhvr>
                                        <p:cTn id="37" dur="500" fill="hold"/>
                                        <p:tgtEl>
                                          <p:spTgt spid="28"/>
                                        </p:tgtEl>
                                        <p:attrNameLst>
                                          <p:attrName>ppt_y</p:attrName>
                                        </p:attrNameLst>
                                      </p:cBhvr>
                                      <p:tavLst>
                                        <p:tav tm="0">
                                          <p:val>
                                            <p:strVal val="#ppt_y"/>
                                          </p:val>
                                        </p:tav>
                                        <p:tav tm="100000">
                                          <p:val>
                                            <p:strVal val="#ppt_y"/>
                                          </p:val>
                                        </p:tav>
                                      </p:tavLst>
                                    </p:anim>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strVal val="#ppt_h"/>
                                          </p:val>
                                        </p:tav>
                                        <p:tav tm="100000">
                                          <p:val>
                                            <p:strVal val="#ppt_h"/>
                                          </p:val>
                                        </p:tav>
                                      </p:tavLst>
                                    </p:anim>
                                  </p:childTnLst>
                                </p:cTn>
                              </p:par>
                              <p:par>
                                <p:cTn id="40" presetID="17" presetClass="entr" presetSubtype="2" fill="hold" grpId="0" nodeType="with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p:cTn id="42" dur="500" fill="hold"/>
                                        <p:tgtEl>
                                          <p:spTgt spid="33"/>
                                        </p:tgtEl>
                                        <p:attrNameLst>
                                          <p:attrName>ppt_x</p:attrName>
                                        </p:attrNameLst>
                                      </p:cBhvr>
                                      <p:tavLst>
                                        <p:tav tm="0">
                                          <p:val>
                                            <p:strVal val="#ppt_x+#ppt_w/2"/>
                                          </p:val>
                                        </p:tav>
                                        <p:tav tm="100000">
                                          <p:val>
                                            <p:strVal val="#ppt_x"/>
                                          </p:val>
                                        </p:tav>
                                      </p:tavLst>
                                    </p:anim>
                                    <p:anim calcmode="lin" valueType="num">
                                      <p:cBhvr>
                                        <p:cTn id="43" dur="500" fill="hold"/>
                                        <p:tgtEl>
                                          <p:spTgt spid="33"/>
                                        </p:tgtEl>
                                        <p:attrNameLst>
                                          <p:attrName>ppt_y</p:attrName>
                                        </p:attrNameLst>
                                      </p:cBhvr>
                                      <p:tavLst>
                                        <p:tav tm="0">
                                          <p:val>
                                            <p:strVal val="#ppt_y"/>
                                          </p:val>
                                        </p:tav>
                                        <p:tav tm="100000">
                                          <p:val>
                                            <p:strVal val="#ppt_y"/>
                                          </p:val>
                                        </p:tav>
                                      </p:tavLst>
                                    </p:anim>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strVal val="#ppt_h"/>
                                          </p:val>
                                        </p:tav>
                                        <p:tav tm="100000">
                                          <p:val>
                                            <p:strVal val="#ppt_h"/>
                                          </p:val>
                                        </p:tav>
                                      </p:tavLst>
                                    </p:anim>
                                  </p:childTnLst>
                                </p:cTn>
                              </p:par>
                            </p:childTnLst>
                          </p:cTn>
                        </p:par>
                        <p:par>
                          <p:cTn id="46" fill="hold">
                            <p:stCondLst>
                              <p:cond delay="1000"/>
                            </p:stCondLst>
                            <p:childTnLst>
                              <p:par>
                                <p:cTn id="47" presetID="10" presetClass="entr" presetSubtype="0" fill="hold" grpId="0" nodeType="after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fade">
                                      <p:cBhvr>
                                        <p:cTn id="49" dur="500"/>
                                        <p:tgtEl>
                                          <p:spTgt spid="9"/>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8"/>
                                        </p:tgtEl>
                                        <p:attrNameLst>
                                          <p:attrName>style.visibility</p:attrName>
                                        </p:attrNameLst>
                                      </p:cBhvr>
                                      <p:to>
                                        <p:strVal val="visible"/>
                                      </p:to>
                                    </p:set>
                                    <p:animEffect transition="in" filter="fade">
                                      <p:cBhvr>
                                        <p:cTn id="52" dur="500"/>
                                        <p:tgtEl>
                                          <p:spTgt spid="8"/>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fade">
                                      <p:cBhvr>
                                        <p:cTn id="55" dur="500"/>
                                        <p:tgtEl>
                                          <p:spTgt spid="1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15"/>
                                        </p:tgtEl>
                                        <p:attrNameLst>
                                          <p:attrName>style.visibility</p:attrName>
                                        </p:attrNameLst>
                                      </p:cBhvr>
                                      <p:to>
                                        <p:strVal val="visible"/>
                                      </p:to>
                                    </p:set>
                                    <p:animEffect transition="in" filter="fade">
                                      <p:cBhvr>
                                        <p:cTn id="58" dur="500"/>
                                        <p:tgtEl>
                                          <p:spTgt spid="15"/>
                                        </p:tgtEl>
                                      </p:cBhvr>
                                    </p:animEffect>
                                  </p:childTnLst>
                                </p:cTn>
                              </p:par>
                              <p:par>
                                <p:cTn id="59" presetID="10" presetClass="entr" presetSubtype="0" fill="hold" grpId="0" nodeType="withEffect">
                                  <p:stCondLst>
                                    <p:cond delay="0"/>
                                  </p:stCondLst>
                                  <p:childTnLst>
                                    <p:set>
                                      <p:cBhvr>
                                        <p:cTn id="60" dur="1" fill="hold">
                                          <p:stCondLst>
                                            <p:cond delay="0"/>
                                          </p:stCondLst>
                                        </p:cTn>
                                        <p:tgtEl>
                                          <p:spTgt spid="36"/>
                                        </p:tgtEl>
                                        <p:attrNameLst>
                                          <p:attrName>style.visibility</p:attrName>
                                        </p:attrNameLst>
                                      </p:cBhvr>
                                      <p:to>
                                        <p:strVal val="visible"/>
                                      </p:to>
                                    </p:set>
                                    <p:animEffect transition="in" filter="fade">
                                      <p:cBhvr>
                                        <p:cTn id="61" dur="500"/>
                                        <p:tgtEl>
                                          <p:spTgt spid="36"/>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500"/>
                                        <p:tgtEl>
                                          <p:spTgt spid="37"/>
                                        </p:tgtEl>
                                      </p:cBhvr>
                                    </p:animEffect>
                                  </p:childTnLst>
                                </p:cTn>
                              </p:par>
                              <p:par>
                                <p:cTn id="65" presetID="10" presetClass="entr" presetSubtype="0" fill="hold" grpId="0" nodeType="withEffect">
                                  <p:stCondLst>
                                    <p:cond delay="0"/>
                                  </p:stCondLst>
                                  <p:childTnLst>
                                    <p:set>
                                      <p:cBhvr>
                                        <p:cTn id="66" dur="1" fill="hold">
                                          <p:stCondLst>
                                            <p:cond delay="0"/>
                                          </p:stCondLst>
                                        </p:cTn>
                                        <p:tgtEl>
                                          <p:spTgt spid="31"/>
                                        </p:tgtEl>
                                        <p:attrNameLst>
                                          <p:attrName>style.visibility</p:attrName>
                                        </p:attrNameLst>
                                      </p:cBhvr>
                                      <p:to>
                                        <p:strVal val="visible"/>
                                      </p:to>
                                    </p:set>
                                    <p:animEffect transition="in" filter="fade">
                                      <p:cBhvr>
                                        <p:cTn id="67" dur="500"/>
                                        <p:tgtEl>
                                          <p:spTgt spid="31"/>
                                        </p:tgtEl>
                                      </p:cBhvr>
                                    </p:animEffect>
                                  </p:childTnLst>
                                </p:cTn>
                              </p:par>
                              <p:par>
                                <p:cTn id="68" presetID="10" presetClass="entr" presetSubtype="0" fill="hold" grpId="0" nodeType="with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fade">
                                      <p:cBhvr>
                                        <p:cTn id="7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p:bldP spid="9" grpId="0"/>
      <p:bldP spid="11" grpId="0" animBg="1"/>
      <p:bldP spid="12" grpId="0" animBg="1"/>
      <p:bldP spid="14" grpId="0"/>
      <p:bldP spid="15" grpId="0"/>
      <p:bldP spid="28" grpId="0" animBg="1"/>
      <p:bldP spid="29" grpId="0" animBg="1"/>
      <p:bldP spid="31" grpId="0"/>
      <p:bldP spid="32" grpId="0"/>
      <p:bldP spid="33" grpId="0" animBg="1"/>
      <p:bldP spid="34" grpId="0" animBg="1"/>
      <p:bldP spid="36" grpId="0"/>
      <p:bldP spid="3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 name="Shape 360"/>
          <p:cNvSpPr>
            <a:spLocks noGrp="1"/>
          </p:cNvSpPr>
          <p:nvPr/>
        </p:nvSpPr>
        <p:spPr>
          <a:xfrm>
            <a:off x="1171033" y="3646123"/>
            <a:ext cx="1798775"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95" name="Shape 361"/>
          <p:cNvSpPr>
            <a:spLocks noGrp="1"/>
          </p:cNvSpPr>
          <p:nvPr/>
        </p:nvSpPr>
        <p:spPr>
          <a:xfrm>
            <a:off x="1171032" y="3646123"/>
            <a:ext cx="1536772"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96" name="Shape 362"/>
          <p:cNvSpPr>
            <a:spLocks noGrp="1"/>
          </p:cNvSpPr>
          <p:nvPr/>
        </p:nvSpPr>
        <p:spPr>
          <a:xfrm>
            <a:off x="1171033" y="4035515"/>
            <a:ext cx="1798775"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97" name="Shape 363"/>
          <p:cNvSpPr>
            <a:spLocks noGrp="1"/>
          </p:cNvSpPr>
          <p:nvPr/>
        </p:nvSpPr>
        <p:spPr>
          <a:xfrm>
            <a:off x="1171032" y="4035515"/>
            <a:ext cx="1536772"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98" name="Shape 364"/>
          <p:cNvSpPr>
            <a:spLocks noGrp="1"/>
          </p:cNvSpPr>
          <p:nvPr/>
        </p:nvSpPr>
        <p:spPr>
          <a:xfrm>
            <a:off x="1171032" y="4434535"/>
            <a:ext cx="1773214"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99" name="Shape 365"/>
          <p:cNvSpPr>
            <a:spLocks noGrp="1"/>
          </p:cNvSpPr>
          <p:nvPr/>
        </p:nvSpPr>
        <p:spPr>
          <a:xfrm>
            <a:off x="1171032" y="4434535"/>
            <a:ext cx="1289448"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100" name="Shape 366"/>
          <p:cNvSpPr>
            <a:spLocks noGrp="1"/>
          </p:cNvSpPr>
          <p:nvPr/>
        </p:nvSpPr>
        <p:spPr>
          <a:xfrm>
            <a:off x="1187148" y="3385755"/>
            <a:ext cx="1118703" cy="341326"/>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One</a:t>
            </a:r>
          </a:p>
        </p:txBody>
      </p:sp>
      <p:sp>
        <p:nvSpPr>
          <p:cNvPr id="101" name="Shape 367"/>
          <p:cNvSpPr>
            <a:spLocks noGrp="1"/>
          </p:cNvSpPr>
          <p:nvPr/>
        </p:nvSpPr>
        <p:spPr>
          <a:xfrm>
            <a:off x="1187148" y="3791597"/>
            <a:ext cx="1141188" cy="341327"/>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two</a:t>
            </a:r>
          </a:p>
        </p:txBody>
      </p:sp>
      <p:sp>
        <p:nvSpPr>
          <p:cNvPr id="102" name="Shape 368"/>
          <p:cNvSpPr>
            <a:spLocks noGrp="1"/>
          </p:cNvSpPr>
          <p:nvPr/>
        </p:nvSpPr>
        <p:spPr>
          <a:xfrm>
            <a:off x="1171033" y="4191889"/>
            <a:ext cx="1273332" cy="316071"/>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three</a:t>
            </a:r>
          </a:p>
        </p:txBody>
      </p:sp>
      <p:sp>
        <p:nvSpPr>
          <p:cNvPr id="103" name="Shape 369"/>
          <p:cNvSpPr>
            <a:spLocks noGrp="1"/>
          </p:cNvSpPr>
          <p:nvPr/>
        </p:nvSpPr>
        <p:spPr>
          <a:xfrm>
            <a:off x="3822838" y="3646123"/>
            <a:ext cx="1798775"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104" name="Shape 370"/>
          <p:cNvSpPr>
            <a:spLocks noGrp="1"/>
          </p:cNvSpPr>
          <p:nvPr/>
        </p:nvSpPr>
        <p:spPr>
          <a:xfrm>
            <a:off x="3822838" y="3646123"/>
            <a:ext cx="1536771"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105" name="Shape 371"/>
          <p:cNvSpPr>
            <a:spLocks noGrp="1"/>
          </p:cNvSpPr>
          <p:nvPr/>
        </p:nvSpPr>
        <p:spPr>
          <a:xfrm>
            <a:off x="3822838" y="4035515"/>
            <a:ext cx="1798775"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106" name="Shape 372"/>
          <p:cNvSpPr>
            <a:spLocks noGrp="1"/>
          </p:cNvSpPr>
          <p:nvPr/>
        </p:nvSpPr>
        <p:spPr>
          <a:xfrm>
            <a:off x="3822838" y="4035515"/>
            <a:ext cx="1536771"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107" name="Shape 373"/>
          <p:cNvSpPr>
            <a:spLocks noGrp="1"/>
          </p:cNvSpPr>
          <p:nvPr/>
        </p:nvSpPr>
        <p:spPr>
          <a:xfrm>
            <a:off x="3822838" y="4434535"/>
            <a:ext cx="1773213"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108" name="Shape 374"/>
          <p:cNvSpPr>
            <a:spLocks noGrp="1"/>
          </p:cNvSpPr>
          <p:nvPr/>
        </p:nvSpPr>
        <p:spPr>
          <a:xfrm>
            <a:off x="3822838" y="4434535"/>
            <a:ext cx="1289447"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109" name="Shape 375"/>
          <p:cNvSpPr>
            <a:spLocks noGrp="1"/>
          </p:cNvSpPr>
          <p:nvPr/>
        </p:nvSpPr>
        <p:spPr>
          <a:xfrm>
            <a:off x="3838953" y="3385755"/>
            <a:ext cx="1118703" cy="341326"/>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One</a:t>
            </a:r>
          </a:p>
        </p:txBody>
      </p:sp>
      <p:sp>
        <p:nvSpPr>
          <p:cNvPr id="110" name="Shape 376"/>
          <p:cNvSpPr>
            <a:spLocks noGrp="1"/>
          </p:cNvSpPr>
          <p:nvPr/>
        </p:nvSpPr>
        <p:spPr>
          <a:xfrm>
            <a:off x="3838953" y="3791597"/>
            <a:ext cx="1141188" cy="341327"/>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two</a:t>
            </a:r>
          </a:p>
        </p:txBody>
      </p:sp>
      <p:sp>
        <p:nvSpPr>
          <p:cNvPr id="111" name="Shape 377"/>
          <p:cNvSpPr>
            <a:spLocks noGrp="1"/>
          </p:cNvSpPr>
          <p:nvPr/>
        </p:nvSpPr>
        <p:spPr>
          <a:xfrm>
            <a:off x="3822838" y="4191889"/>
            <a:ext cx="1273331" cy="316071"/>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three</a:t>
            </a:r>
          </a:p>
        </p:txBody>
      </p:sp>
      <p:sp>
        <p:nvSpPr>
          <p:cNvPr id="112" name="Shape 378"/>
          <p:cNvSpPr>
            <a:spLocks noGrp="1"/>
          </p:cNvSpPr>
          <p:nvPr/>
        </p:nvSpPr>
        <p:spPr>
          <a:xfrm>
            <a:off x="6465196" y="3646123"/>
            <a:ext cx="1798775"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113" name="Shape 379"/>
          <p:cNvSpPr>
            <a:spLocks noGrp="1"/>
          </p:cNvSpPr>
          <p:nvPr/>
        </p:nvSpPr>
        <p:spPr>
          <a:xfrm>
            <a:off x="6465197" y="3646123"/>
            <a:ext cx="1536771"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114" name="Shape 380"/>
          <p:cNvSpPr>
            <a:spLocks noGrp="1"/>
          </p:cNvSpPr>
          <p:nvPr/>
        </p:nvSpPr>
        <p:spPr>
          <a:xfrm>
            <a:off x="6465196" y="4035515"/>
            <a:ext cx="1798775"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115" name="Shape 381"/>
          <p:cNvSpPr>
            <a:spLocks noGrp="1"/>
          </p:cNvSpPr>
          <p:nvPr/>
        </p:nvSpPr>
        <p:spPr>
          <a:xfrm>
            <a:off x="6465197" y="4035515"/>
            <a:ext cx="1536771"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116" name="Shape 382"/>
          <p:cNvSpPr>
            <a:spLocks noGrp="1"/>
          </p:cNvSpPr>
          <p:nvPr/>
        </p:nvSpPr>
        <p:spPr>
          <a:xfrm>
            <a:off x="6465197" y="4434535"/>
            <a:ext cx="1773213" cy="97409"/>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p>
            <a:pPr algn="ctr" defTabSz="438150"/>
            <a:endParaRPr sz="1400">
              <a:solidFill>
                <a:schemeClr val="tx1">
                  <a:lumMod val="50000"/>
                  <a:lumOff val="50000"/>
                </a:schemeClr>
              </a:solidFill>
              <a:latin typeface="Helvetica Light"/>
              <a:ea typeface="Helvetica Light"/>
              <a:cs typeface="Helvetica Light"/>
            </a:endParaRPr>
          </a:p>
        </p:txBody>
      </p:sp>
      <p:sp>
        <p:nvSpPr>
          <p:cNvPr id="117" name="Shape 383"/>
          <p:cNvSpPr>
            <a:spLocks noGrp="1"/>
          </p:cNvSpPr>
          <p:nvPr/>
        </p:nvSpPr>
        <p:spPr>
          <a:xfrm>
            <a:off x="6465197" y="4434535"/>
            <a:ext cx="1289447" cy="97409"/>
          </a:xfrm>
          <a:prstGeom prst="roundRect">
            <a:avLst>
              <a:gd name="adj" fmla="val 50000"/>
            </a:avLst>
          </a:prstGeom>
          <a:solidFill>
            <a:schemeClr val="accent1"/>
          </a:solidFill>
          <a:ln w="12700">
            <a:miter lim="400000"/>
          </a:ln>
          <a:effectLst>
            <a:outerShdw blurRad="38100" dist="25400" dir="5400000" rotWithShape="0">
              <a:srgbClr val="53585F">
                <a:alpha val="17217"/>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chor="ctr">
            <a:noAutofit/>
          </a:bodyPr>
          <a:lstStyle>
            <a:lvl1pPr marL="0" marR="0" indent="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ctr" defTabSz="438150">
              <a:defRPr sz="2400" cap="none">
                <a:latin typeface="Helvetica Light"/>
                <a:ea typeface="Helvetica Light"/>
                <a:cs typeface="Helvetica Light"/>
                <a:sym typeface="Helvetica Light"/>
              </a:defRPr>
            </a:pPr>
            <a:endParaRPr cap="none">
              <a:solidFill>
                <a:schemeClr val="tx1">
                  <a:lumMod val="50000"/>
                  <a:lumOff val="50000"/>
                </a:schemeClr>
              </a:solidFill>
              <a:latin typeface="Helvetica Light"/>
              <a:sym typeface="Helvetica Light"/>
            </a:endParaRPr>
          </a:p>
        </p:txBody>
      </p:sp>
      <p:sp>
        <p:nvSpPr>
          <p:cNvPr id="118" name="Shape 384"/>
          <p:cNvSpPr>
            <a:spLocks noGrp="1"/>
          </p:cNvSpPr>
          <p:nvPr/>
        </p:nvSpPr>
        <p:spPr>
          <a:xfrm>
            <a:off x="6481312" y="3385755"/>
            <a:ext cx="1118702" cy="341326"/>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One</a:t>
            </a:r>
          </a:p>
        </p:txBody>
      </p:sp>
      <p:sp>
        <p:nvSpPr>
          <p:cNvPr id="119" name="Shape 385"/>
          <p:cNvSpPr>
            <a:spLocks noGrp="1"/>
          </p:cNvSpPr>
          <p:nvPr/>
        </p:nvSpPr>
        <p:spPr>
          <a:xfrm>
            <a:off x="6481312" y="3791597"/>
            <a:ext cx="1141187" cy="341327"/>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two</a:t>
            </a:r>
          </a:p>
        </p:txBody>
      </p:sp>
      <p:sp>
        <p:nvSpPr>
          <p:cNvPr id="120" name="Shape 386"/>
          <p:cNvSpPr>
            <a:spLocks noGrp="1"/>
          </p:cNvSpPr>
          <p:nvPr/>
        </p:nvSpPr>
        <p:spPr>
          <a:xfrm>
            <a:off x="6465197" y="4191889"/>
            <a:ext cx="1273331" cy="316071"/>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l" defTabSz="584200" rtl="0" latinLnBrk="0">
              <a:lnSpc>
                <a:spcPct val="100000"/>
              </a:lnSpc>
              <a:spcBef>
                <a:spcPts val="0"/>
              </a:spcBef>
              <a:spcAft>
                <a:spcPts val="0"/>
              </a:spcAft>
              <a:buClrTx/>
              <a:buSzTx/>
              <a:buFontTx/>
              <a:buNone/>
              <a:tabLst/>
              <a:defRPr sz="14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defTabSz="438150"/>
            <a:r>
              <a:rPr sz="900">
                <a:solidFill>
                  <a:schemeClr val="tx1">
                    <a:lumMod val="50000"/>
                    <a:lumOff val="50000"/>
                  </a:schemeClr>
                </a:solidFill>
                <a:latin typeface="Microsoft YaHei" charset="-122"/>
                <a:ea typeface="Microsoft YaHei" charset="-122"/>
                <a:cs typeface="Microsoft YaHei" charset="-122"/>
              </a:rPr>
              <a:t>Category three</a:t>
            </a:r>
          </a:p>
        </p:txBody>
      </p:sp>
      <p:sp>
        <p:nvSpPr>
          <p:cNvPr id="121" name="Shape 387"/>
          <p:cNvSpPr>
            <a:spLocks noGrp="1"/>
          </p:cNvSpPr>
          <p:nvPr/>
        </p:nvSpPr>
        <p:spPr>
          <a:xfrm>
            <a:off x="1152307" y="2824632"/>
            <a:ext cx="1308173" cy="314326"/>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ctr" defTabSz="584200" rtl="0" latinLnBrk="0">
              <a:lnSpc>
                <a:spcPct val="100000"/>
              </a:lnSpc>
              <a:spcBef>
                <a:spcPts val="0"/>
              </a:spcBef>
              <a:spcAft>
                <a:spcPts val="0"/>
              </a:spcAft>
              <a:buClrTx/>
              <a:buSzTx/>
              <a:buFontTx/>
              <a:buNone/>
              <a:tabLst/>
              <a:defRPr sz="18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l" defTabSz="438150"/>
            <a:r>
              <a:rPr lang="zh-CN" altLang="en-US" sz="1100" b="1">
                <a:solidFill>
                  <a:schemeClr val="tx1">
                    <a:lumMod val="50000"/>
                    <a:lumOff val="50000"/>
                  </a:schemeClr>
                </a:solidFill>
                <a:latin typeface="Microsoft YaHei" charset="-122"/>
                <a:ea typeface="Microsoft YaHei" charset="-122"/>
                <a:cs typeface="Microsoft YaHei" charset="-122"/>
              </a:rPr>
              <a:t>点击添加标题</a:t>
            </a:r>
            <a:endParaRPr sz="1100" b="1">
              <a:solidFill>
                <a:schemeClr val="tx1">
                  <a:lumMod val="50000"/>
                  <a:lumOff val="50000"/>
                </a:schemeClr>
              </a:solidFill>
              <a:latin typeface="Microsoft YaHei" charset="-122"/>
              <a:ea typeface="Microsoft YaHei" charset="-122"/>
              <a:cs typeface="Microsoft YaHei" charset="-122"/>
            </a:endParaRPr>
          </a:p>
        </p:txBody>
      </p:sp>
      <p:sp>
        <p:nvSpPr>
          <p:cNvPr id="2" name="矩形 1"/>
          <p:cNvSpPr/>
          <p:nvPr/>
        </p:nvSpPr>
        <p:spPr>
          <a:xfrm>
            <a:off x="1145471" y="1090093"/>
            <a:ext cx="1667623" cy="1667623"/>
          </a:xfrm>
          <a:prstGeom prst="rect">
            <a:avLst/>
          </a:pr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sz="1100">
              <a:solidFill>
                <a:schemeClr val="tx1">
                  <a:lumMod val="50000"/>
                  <a:lumOff val="50000"/>
                </a:schemeClr>
              </a:solidFill>
              <a:latin typeface="DengXian" panose="020F0502020204030204"/>
              <a:ea typeface="DengXian" panose="02010600030101010101" pitchFamily="2" charset="-122"/>
            </a:endParaRPr>
          </a:p>
        </p:txBody>
      </p:sp>
      <p:sp>
        <p:nvSpPr>
          <p:cNvPr id="38" name="矩形 37"/>
          <p:cNvSpPr/>
          <p:nvPr/>
        </p:nvSpPr>
        <p:spPr>
          <a:xfrm>
            <a:off x="3838953" y="1090093"/>
            <a:ext cx="1667623" cy="1667623"/>
          </a:xfrm>
          <a:prstGeom prst="rect">
            <a:avLst/>
          </a:pr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sz="1100">
              <a:solidFill>
                <a:schemeClr val="tx1">
                  <a:lumMod val="50000"/>
                  <a:lumOff val="50000"/>
                </a:schemeClr>
              </a:solidFill>
              <a:latin typeface="DengXian" panose="020F0502020204030204"/>
              <a:ea typeface="DengXian" panose="02010600030101010101" pitchFamily="2" charset="-122"/>
            </a:endParaRPr>
          </a:p>
        </p:txBody>
      </p:sp>
      <p:sp>
        <p:nvSpPr>
          <p:cNvPr id="39" name="矩形 38"/>
          <p:cNvSpPr/>
          <p:nvPr/>
        </p:nvSpPr>
        <p:spPr>
          <a:xfrm>
            <a:off x="6481311" y="1090093"/>
            <a:ext cx="1667623" cy="1667623"/>
          </a:xfrm>
          <a:prstGeom prst="rect">
            <a:avLst/>
          </a:pr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zh-CN" altLang="en-US" sz="1100">
              <a:solidFill>
                <a:schemeClr val="tx1">
                  <a:lumMod val="50000"/>
                  <a:lumOff val="50000"/>
                </a:schemeClr>
              </a:solidFill>
              <a:latin typeface="DengXian" panose="020F0502020204030204"/>
              <a:ea typeface="DengXian" panose="02010600030101010101" pitchFamily="2" charset="-122"/>
            </a:endParaRPr>
          </a:p>
        </p:txBody>
      </p:sp>
      <p:sp>
        <p:nvSpPr>
          <p:cNvPr id="40" name="Shape 387"/>
          <p:cNvSpPr>
            <a:spLocks noGrp="1"/>
          </p:cNvSpPr>
          <p:nvPr/>
        </p:nvSpPr>
        <p:spPr>
          <a:xfrm>
            <a:off x="3821725" y="2826358"/>
            <a:ext cx="1308173" cy="314326"/>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ctr" defTabSz="584200" rtl="0" latinLnBrk="0">
              <a:lnSpc>
                <a:spcPct val="100000"/>
              </a:lnSpc>
              <a:spcBef>
                <a:spcPts val="0"/>
              </a:spcBef>
              <a:spcAft>
                <a:spcPts val="0"/>
              </a:spcAft>
              <a:buClrTx/>
              <a:buSzTx/>
              <a:buFontTx/>
              <a:buNone/>
              <a:tabLst/>
              <a:defRPr sz="18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l" defTabSz="438150"/>
            <a:r>
              <a:rPr lang="zh-CN" altLang="en-US" sz="1100" b="1">
                <a:solidFill>
                  <a:schemeClr val="tx1">
                    <a:lumMod val="50000"/>
                    <a:lumOff val="50000"/>
                  </a:schemeClr>
                </a:solidFill>
                <a:latin typeface="Microsoft YaHei" charset="-122"/>
                <a:ea typeface="Microsoft YaHei" charset="-122"/>
                <a:cs typeface="Microsoft YaHei" charset="-122"/>
              </a:rPr>
              <a:t>点击添加标题</a:t>
            </a:r>
            <a:endParaRPr sz="1100" b="1">
              <a:solidFill>
                <a:schemeClr val="tx1">
                  <a:lumMod val="50000"/>
                  <a:lumOff val="50000"/>
                </a:schemeClr>
              </a:solidFill>
              <a:latin typeface="Microsoft YaHei" charset="-122"/>
              <a:ea typeface="Microsoft YaHei" charset="-122"/>
              <a:cs typeface="Microsoft YaHei" charset="-122"/>
            </a:endParaRPr>
          </a:p>
        </p:txBody>
      </p:sp>
      <p:sp>
        <p:nvSpPr>
          <p:cNvPr id="41" name="Shape 387"/>
          <p:cNvSpPr>
            <a:spLocks noGrp="1"/>
          </p:cNvSpPr>
          <p:nvPr/>
        </p:nvSpPr>
        <p:spPr>
          <a:xfrm>
            <a:off x="6491143" y="2828084"/>
            <a:ext cx="1308173" cy="314326"/>
          </a:xfrm>
          <a:prstGeom prst="rect">
            <a:avLst/>
          </a:prstGeom>
          <a:ln w="12700">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38100" tIns="38100" rIns="38100" bIns="38100">
            <a:noAutofit/>
          </a:bodyPr>
          <a:lstStyle>
            <a:lvl1pPr marL="0" marR="0" indent="0" algn="ctr" defTabSz="584200" rtl="0" latinLnBrk="0">
              <a:lnSpc>
                <a:spcPct val="100000"/>
              </a:lnSpc>
              <a:spcBef>
                <a:spcPts val="0"/>
              </a:spcBef>
              <a:spcAft>
                <a:spcPts val="0"/>
              </a:spcAft>
              <a:buClrTx/>
              <a:buSzTx/>
              <a:buFontTx/>
              <a:buNone/>
              <a:tabLst/>
              <a:defRPr sz="1800" b="0" i="0" u="none" strike="noStrike" cap="all" spc="0" baseline="0">
                <a:ln>
                  <a:noFill/>
                </a:ln>
                <a:solidFill>
                  <a:srgbClr val="40434C"/>
                </a:solidFill>
                <a:uFillTx/>
                <a:latin typeface="+mj-lt"/>
                <a:ea typeface="+mj-ea"/>
                <a:cs typeface="+mj-cs"/>
                <a:sym typeface="Avenir Next Condensed Demi Bold"/>
              </a:defRPr>
            </a:lvl1pPr>
            <a:lvl2pPr marL="0" marR="0" indent="228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2pPr>
            <a:lvl3pPr marL="0" marR="0" indent="457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3pPr>
            <a:lvl4pPr marL="0" marR="0" indent="685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4pPr>
            <a:lvl5pPr marL="0" marR="0" indent="9144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5pPr>
            <a:lvl6pPr marL="0" marR="0" indent="11430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6pPr>
            <a:lvl7pPr marL="0" marR="0" indent="13716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7pPr>
            <a:lvl8pPr marL="0" marR="0" indent="16002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8pPr>
            <a:lvl9pPr marL="0" marR="0" indent="1828800" algn="l" defTabSz="584200" rtl="0" latinLnBrk="0">
              <a:lnSpc>
                <a:spcPct val="100000"/>
              </a:lnSpc>
              <a:spcBef>
                <a:spcPts val="0"/>
              </a:spcBef>
              <a:spcAft>
                <a:spcPts val="0"/>
              </a:spcAft>
              <a:buClrTx/>
              <a:buSzTx/>
              <a:buFontTx/>
              <a:buNone/>
              <a:tabLst/>
              <a:defRPr sz="1800" b="0" i="0" u="none" strike="noStrike" cap="all" spc="0" baseline="0">
                <a:ln>
                  <a:noFill/>
                </a:ln>
                <a:solidFill>
                  <a:srgbClr val="FFFFFF"/>
                </a:solidFill>
                <a:uFillTx/>
                <a:latin typeface="+mj-lt"/>
                <a:ea typeface="+mj-ea"/>
                <a:cs typeface="+mj-cs"/>
                <a:sym typeface="Avenir Next Condensed Demi Bold"/>
              </a:defRPr>
            </a:lvl9pPr>
          </a:lstStyle>
          <a:p>
            <a:pPr algn="l" defTabSz="438150"/>
            <a:r>
              <a:rPr lang="zh-CN" altLang="en-US" sz="1100" b="1">
                <a:solidFill>
                  <a:schemeClr val="tx1">
                    <a:lumMod val="50000"/>
                    <a:lumOff val="50000"/>
                  </a:schemeClr>
                </a:solidFill>
                <a:latin typeface="Microsoft YaHei" charset="-122"/>
                <a:ea typeface="Microsoft YaHei" charset="-122"/>
                <a:cs typeface="Microsoft YaHei" charset="-122"/>
              </a:rPr>
              <a:t>点击添加标题</a:t>
            </a:r>
            <a:endParaRPr sz="1100" b="1">
              <a:solidFill>
                <a:schemeClr val="tx1">
                  <a:lumMod val="50000"/>
                  <a:lumOff val="50000"/>
                </a:schemeClr>
              </a:solidFill>
              <a:latin typeface="Microsoft YaHei" charset="-122"/>
              <a:ea typeface="Microsoft YaHei" charset="-122"/>
              <a:cs typeface="Microsoft YaHei" charset="-122"/>
            </a:endParaRPr>
          </a:p>
        </p:txBody>
      </p:sp>
      <p:sp>
        <p:nvSpPr>
          <p:cNvPr id="42" name="Shape 30"/>
          <p:cNvSpPr/>
          <p:nvPr/>
        </p:nvSpPr>
        <p:spPr>
          <a:xfrm>
            <a:off x="1358995" y="1424215"/>
            <a:ext cx="1240574" cy="1333501"/>
          </a:xfrm>
          <a:custGeom>
            <a:avLst/>
            <a:gdLst/>
            <a:ahLst/>
            <a:cxnLst>
              <a:cxn ang="0">
                <a:pos x="wd2" y="hd2"/>
              </a:cxn>
              <a:cxn ang="5400000">
                <a:pos x="wd2" y="hd2"/>
              </a:cxn>
              <a:cxn ang="10800000">
                <a:pos x="wd2" y="hd2"/>
              </a:cxn>
              <a:cxn ang="16200000">
                <a:pos x="wd2" y="hd2"/>
              </a:cxn>
            </a:cxnLst>
            <a:rect l="0" t="0" r="r" b="b"/>
            <a:pathLst>
              <a:path w="20893" h="21459" extrusionOk="0">
                <a:moveTo>
                  <a:pt x="20090" y="17445"/>
                </a:moveTo>
                <a:cubicBezTo>
                  <a:pt x="17943" y="15818"/>
                  <a:pt x="15290" y="16778"/>
                  <a:pt x="13716" y="14815"/>
                </a:cubicBezTo>
                <a:cubicBezTo>
                  <a:pt x="13048" y="13982"/>
                  <a:pt x="13034" y="13186"/>
                  <a:pt x="14239" y="13176"/>
                </a:cubicBezTo>
                <a:cubicBezTo>
                  <a:pt x="14298" y="12964"/>
                  <a:pt x="14367" y="12551"/>
                  <a:pt x="14569" y="12414"/>
                </a:cubicBezTo>
                <a:cubicBezTo>
                  <a:pt x="14732" y="12303"/>
                  <a:pt x="15002" y="12448"/>
                  <a:pt x="15142" y="12360"/>
                </a:cubicBezTo>
                <a:cubicBezTo>
                  <a:pt x="15446" y="12166"/>
                  <a:pt x="15224" y="11797"/>
                  <a:pt x="15399" y="11523"/>
                </a:cubicBezTo>
                <a:cubicBezTo>
                  <a:pt x="15552" y="11283"/>
                  <a:pt x="15886" y="11208"/>
                  <a:pt x="16123" y="11065"/>
                </a:cubicBezTo>
                <a:cubicBezTo>
                  <a:pt x="16697" y="10719"/>
                  <a:pt x="16410" y="10651"/>
                  <a:pt x="16386" y="10023"/>
                </a:cubicBezTo>
                <a:cubicBezTo>
                  <a:pt x="16361" y="9354"/>
                  <a:pt x="16578" y="9679"/>
                  <a:pt x="16959" y="9248"/>
                </a:cubicBezTo>
                <a:cubicBezTo>
                  <a:pt x="17478" y="8662"/>
                  <a:pt x="16835" y="8340"/>
                  <a:pt x="16719" y="7797"/>
                </a:cubicBezTo>
                <a:cubicBezTo>
                  <a:pt x="16588" y="7180"/>
                  <a:pt x="17133" y="7301"/>
                  <a:pt x="17404" y="6775"/>
                </a:cubicBezTo>
                <a:cubicBezTo>
                  <a:pt x="17730" y="6141"/>
                  <a:pt x="17072" y="6109"/>
                  <a:pt x="16748" y="5698"/>
                </a:cubicBezTo>
                <a:cubicBezTo>
                  <a:pt x="16274" y="5097"/>
                  <a:pt x="16759" y="4959"/>
                  <a:pt x="16886" y="4387"/>
                </a:cubicBezTo>
                <a:cubicBezTo>
                  <a:pt x="16981" y="3959"/>
                  <a:pt x="16677" y="4100"/>
                  <a:pt x="16413" y="3880"/>
                </a:cubicBezTo>
                <a:cubicBezTo>
                  <a:pt x="15895" y="3450"/>
                  <a:pt x="16534" y="3073"/>
                  <a:pt x="16121" y="2807"/>
                </a:cubicBezTo>
                <a:cubicBezTo>
                  <a:pt x="15913" y="2673"/>
                  <a:pt x="15422" y="2967"/>
                  <a:pt x="15265" y="2721"/>
                </a:cubicBezTo>
                <a:cubicBezTo>
                  <a:pt x="15054" y="2389"/>
                  <a:pt x="15696" y="2043"/>
                  <a:pt x="15463" y="1750"/>
                </a:cubicBezTo>
                <a:cubicBezTo>
                  <a:pt x="15228" y="1459"/>
                  <a:pt x="14805" y="1783"/>
                  <a:pt x="14523" y="1646"/>
                </a:cubicBezTo>
                <a:cubicBezTo>
                  <a:pt x="14091" y="1435"/>
                  <a:pt x="14391" y="1028"/>
                  <a:pt x="14062" y="806"/>
                </a:cubicBezTo>
                <a:cubicBezTo>
                  <a:pt x="13655" y="533"/>
                  <a:pt x="13096" y="1312"/>
                  <a:pt x="12674" y="862"/>
                </a:cubicBezTo>
                <a:cubicBezTo>
                  <a:pt x="12348" y="514"/>
                  <a:pt x="12873" y="-53"/>
                  <a:pt x="12032" y="84"/>
                </a:cubicBezTo>
                <a:cubicBezTo>
                  <a:pt x="11753" y="129"/>
                  <a:pt x="11482" y="535"/>
                  <a:pt x="11205" y="516"/>
                </a:cubicBezTo>
                <a:cubicBezTo>
                  <a:pt x="10814" y="489"/>
                  <a:pt x="10939" y="142"/>
                  <a:pt x="10572" y="20"/>
                </a:cubicBezTo>
                <a:cubicBezTo>
                  <a:pt x="10085" y="-141"/>
                  <a:pt x="9872" y="730"/>
                  <a:pt x="9227" y="584"/>
                </a:cubicBezTo>
                <a:cubicBezTo>
                  <a:pt x="9002" y="533"/>
                  <a:pt x="9073" y="266"/>
                  <a:pt x="8753" y="252"/>
                </a:cubicBezTo>
                <a:cubicBezTo>
                  <a:pt x="8198" y="227"/>
                  <a:pt x="7951" y="957"/>
                  <a:pt x="7420" y="1024"/>
                </a:cubicBezTo>
                <a:cubicBezTo>
                  <a:pt x="7057" y="1070"/>
                  <a:pt x="6725" y="670"/>
                  <a:pt x="6381" y="873"/>
                </a:cubicBezTo>
                <a:cubicBezTo>
                  <a:pt x="5963" y="1119"/>
                  <a:pt x="6181" y="1920"/>
                  <a:pt x="5843" y="2239"/>
                </a:cubicBezTo>
                <a:cubicBezTo>
                  <a:pt x="5560" y="2506"/>
                  <a:pt x="5172" y="2266"/>
                  <a:pt x="4930" y="2484"/>
                </a:cubicBezTo>
                <a:cubicBezTo>
                  <a:pt x="4580" y="2800"/>
                  <a:pt x="5076" y="3513"/>
                  <a:pt x="4964" y="3887"/>
                </a:cubicBezTo>
                <a:cubicBezTo>
                  <a:pt x="4799" y="4444"/>
                  <a:pt x="4407" y="4170"/>
                  <a:pt x="4042" y="4501"/>
                </a:cubicBezTo>
                <a:cubicBezTo>
                  <a:pt x="3579" y="4920"/>
                  <a:pt x="4029" y="5385"/>
                  <a:pt x="4263" y="5820"/>
                </a:cubicBezTo>
                <a:cubicBezTo>
                  <a:pt x="4565" y="6383"/>
                  <a:pt x="4554" y="6438"/>
                  <a:pt x="4146" y="6876"/>
                </a:cubicBezTo>
                <a:cubicBezTo>
                  <a:pt x="3882" y="7159"/>
                  <a:pt x="3531" y="7278"/>
                  <a:pt x="3743" y="7734"/>
                </a:cubicBezTo>
                <a:cubicBezTo>
                  <a:pt x="4073" y="7875"/>
                  <a:pt x="4779" y="8023"/>
                  <a:pt x="4725" y="8492"/>
                </a:cubicBezTo>
                <a:cubicBezTo>
                  <a:pt x="4683" y="8859"/>
                  <a:pt x="4036" y="8894"/>
                  <a:pt x="4083" y="9305"/>
                </a:cubicBezTo>
                <a:cubicBezTo>
                  <a:pt x="4141" y="9814"/>
                  <a:pt x="5053" y="9832"/>
                  <a:pt x="5129" y="10358"/>
                </a:cubicBezTo>
                <a:cubicBezTo>
                  <a:pt x="5210" y="10920"/>
                  <a:pt x="4466" y="11093"/>
                  <a:pt x="5040" y="11582"/>
                </a:cubicBezTo>
                <a:cubicBezTo>
                  <a:pt x="5512" y="11985"/>
                  <a:pt x="5839" y="11528"/>
                  <a:pt x="6185" y="12163"/>
                </a:cubicBezTo>
                <a:cubicBezTo>
                  <a:pt x="6559" y="12850"/>
                  <a:pt x="6109" y="12612"/>
                  <a:pt x="6767" y="12985"/>
                </a:cubicBezTo>
                <a:cubicBezTo>
                  <a:pt x="8681" y="14068"/>
                  <a:pt x="6634" y="15612"/>
                  <a:pt x="5301" y="16030"/>
                </a:cubicBezTo>
                <a:cubicBezTo>
                  <a:pt x="3764" y="16513"/>
                  <a:pt x="2154" y="16423"/>
                  <a:pt x="804" y="17445"/>
                </a:cubicBezTo>
                <a:cubicBezTo>
                  <a:pt x="-353" y="18321"/>
                  <a:pt x="80" y="21459"/>
                  <a:pt x="80" y="21459"/>
                </a:cubicBezTo>
                <a:lnTo>
                  <a:pt x="20814" y="21459"/>
                </a:lnTo>
                <a:cubicBezTo>
                  <a:pt x="20814" y="21459"/>
                  <a:pt x="21247" y="18321"/>
                  <a:pt x="20090" y="17445"/>
                </a:cubicBezTo>
                <a:close/>
              </a:path>
            </a:pathLst>
          </a:custGeom>
          <a:gradFill flip="none" rotWithShape="1">
            <a:gsLst>
              <a:gs pos="0">
                <a:srgbClr val="E8ECF3"/>
              </a:gs>
              <a:gs pos="100000">
                <a:srgbClr val="DBDFE6"/>
              </a:gs>
            </a:gsLst>
            <a:lin ang="16200000" scaled="0"/>
          </a:gradFill>
          <a:ln w="6350" cap="flat">
            <a:no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sz="1800">
              <a:solidFill>
                <a:schemeClr val="tx1">
                  <a:lumMod val="50000"/>
                  <a:lumOff val="50000"/>
                </a:schemeClr>
              </a:solidFill>
              <a:effectLst>
                <a:outerShdw blurRad="38100" dist="12700" dir="5400000" rotWithShape="0">
                  <a:srgbClr val="000000">
                    <a:alpha val="50000"/>
                  </a:srgbClr>
                </a:outerShdw>
              </a:effectLst>
              <a:latin typeface="DengXian" panose="020F0502020204030204"/>
            </a:endParaRPr>
          </a:p>
        </p:txBody>
      </p:sp>
      <p:sp>
        <p:nvSpPr>
          <p:cNvPr id="43" name="Shape 36"/>
          <p:cNvSpPr/>
          <p:nvPr/>
        </p:nvSpPr>
        <p:spPr>
          <a:xfrm>
            <a:off x="4052476" y="1401751"/>
            <a:ext cx="1240574" cy="1355966"/>
          </a:xfrm>
          <a:custGeom>
            <a:avLst/>
            <a:gdLst/>
            <a:ahLst/>
            <a:cxnLst>
              <a:cxn ang="0">
                <a:pos x="wd2" y="hd2"/>
              </a:cxn>
              <a:cxn ang="5400000">
                <a:pos x="wd2" y="hd2"/>
              </a:cxn>
              <a:cxn ang="10800000">
                <a:pos x="wd2" y="hd2"/>
              </a:cxn>
              <a:cxn ang="16200000">
                <a:pos x="wd2" y="hd2"/>
              </a:cxn>
            </a:cxnLst>
            <a:rect l="0" t="0" r="r" b="b"/>
            <a:pathLst>
              <a:path w="20893" h="21600" extrusionOk="0">
                <a:moveTo>
                  <a:pt x="20090" y="17626"/>
                </a:moveTo>
                <a:cubicBezTo>
                  <a:pt x="17943" y="16016"/>
                  <a:pt x="15290" y="16967"/>
                  <a:pt x="13715" y="15023"/>
                </a:cubicBezTo>
                <a:cubicBezTo>
                  <a:pt x="13387" y="14617"/>
                  <a:pt x="13205" y="13969"/>
                  <a:pt x="13292" y="13469"/>
                </a:cubicBezTo>
                <a:cubicBezTo>
                  <a:pt x="13392" y="12891"/>
                  <a:pt x="13824" y="12561"/>
                  <a:pt x="14132" y="12092"/>
                </a:cubicBezTo>
                <a:cubicBezTo>
                  <a:pt x="14629" y="11336"/>
                  <a:pt x="14527" y="10293"/>
                  <a:pt x="15240" y="9656"/>
                </a:cubicBezTo>
                <a:cubicBezTo>
                  <a:pt x="15249" y="9788"/>
                  <a:pt x="15387" y="10034"/>
                  <a:pt x="15581" y="9997"/>
                </a:cubicBezTo>
                <a:cubicBezTo>
                  <a:pt x="15765" y="9961"/>
                  <a:pt x="15894" y="9435"/>
                  <a:pt x="15936" y="9299"/>
                </a:cubicBezTo>
                <a:cubicBezTo>
                  <a:pt x="16099" y="8778"/>
                  <a:pt x="16297" y="7866"/>
                  <a:pt x="16103" y="7336"/>
                </a:cubicBezTo>
                <a:cubicBezTo>
                  <a:pt x="15873" y="7360"/>
                  <a:pt x="15668" y="7654"/>
                  <a:pt x="15441" y="7467"/>
                </a:cubicBezTo>
                <a:cubicBezTo>
                  <a:pt x="15268" y="7324"/>
                  <a:pt x="15359" y="6157"/>
                  <a:pt x="15322" y="5910"/>
                </a:cubicBezTo>
                <a:cubicBezTo>
                  <a:pt x="15190" y="5038"/>
                  <a:pt x="14883" y="4154"/>
                  <a:pt x="14785" y="3246"/>
                </a:cubicBezTo>
                <a:cubicBezTo>
                  <a:pt x="14991" y="3246"/>
                  <a:pt x="15209" y="3117"/>
                  <a:pt x="15469" y="3169"/>
                </a:cubicBezTo>
                <a:cubicBezTo>
                  <a:pt x="15065" y="2902"/>
                  <a:pt x="14620" y="2639"/>
                  <a:pt x="14436" y="2233"/>
                </a:cubicBezTo>
                <a:cubicBezTo>
                  <a:pt x="14663" y="2135"/>
                  <a:pt x="14863" y="1921"/>
                  <a:pt x="15111" y="1857"/>
                </a:cubicBezTo>
                <a:cubicBezTo>
                  <a:pt x="14578" y="1722"/>
                  <a:pt x="13893" y="1840"/>
                  <a:pt x="13425" y="1674"/>
                </a:cubicBezTo>
                <a:cubicBezTo>
                  <a:pt x="13716" y="1443"/>
                  <a:pt x="13942" y="1121"/>
                  <a:pt x="14230" y="887"/>
                </a:cubicBezTo>
                <a:cubicBezTo>
                  <a:pt x="13612" y="880"/>
                  <a:pt x="12780" y="973"/>
                  <a:pt x="12708" y="1624"/>
                </a:cubicBezTo>
                <a:cubicBezTo>
                  <a:pt x="12202" y="1164"/>
                  <a:pt x="11566" y="710"/>
                  <a:pt x="11053" y="270"/>
                </a:cubicBezTo>
                <a:cubicBezTo>
                  <a:pt x="11252" y="550"/>
                  <a:pt x="11324" y="911"/>
                  <a:pt x="11463" y="1196"/>
                </a:cubicBezTo>
                <a:cubicBezTo>
                  <a:pt x="10798" y="810"/>
                  <a:pt x="10065" y="388"/>
                  <a:pt x="9300" y="163"/>
                </a:cubicBezTo>
                <a:cubicBezTo>
                  <a:pt x="9524" y="403"/>
                  <a:pt x="9589" y="691"/>
                  <a:pt x="9759" y="936"/>
                </a:cubicBezTo>
                <a:cubicBezTo>
                  <a:pt x="8978" y="720"/>
                  <a:pt x="8387" y="14"/>
                  <a:pt x="7569" y="0"/>
                </a:cubicBezTo>
                <a:cubicBezTo>
                  <a:pt x="7953" y="408"/>
                  <a:pt x="8198" y="881"/>
                  <a:pt x="8601" y="1205"/>
                </a:cubicBezTo>
                <a:cubicBezTo>
                  <a:pt x="7985" y="1162"/>
                  <a:pt x="7378" y="912"/>
                  <a:pt x="6826" y="929"/>
                </a:cubicBezTo>
                <a:cubicBezTo>
                  <a:pt x="7138" y="1183"/>
                  <a:pt x="7428" y="1451"/>
                  <a:pt x="7704" y="1738"/>
                </a:cubicBezTo>
                <a:cubicBezTo>
                  <a:pt x="7237" y="1522"/>
                  <a:pt x="6672" y="1485"/>
                  <a:pt x="6150" y="1567"/>
                </a:cubicBezTo>
                <a:cubicBezTo>
                  <a:pt x="6472" y="1721"/>
                  <a:pt x="6739" y="2025"/>
                  <a:pt x="7033" y="2215"/>
                </a:cubicBezTo>
                <a:cubicBezTo>
                  <a:pt x="6819" y="2333"/>
                  <a:pt x="5761" y="2964"/>
                  <a:pt x="5556" y="2803"/>
                </a:cubicBezTo>
                <a:cubicBezTo>
                  <a:pt x="5711" y="2925"/>
                  <a:pt x="5914" y="3026"/>
                  <a:pt x="6132" y="3058"/>
                </a:cubicBezTo>
                <a:cubicBezTo>
                  <a:pt x="5538" y="3829"/>
                  <a:pt x="5536" y="4716"/>
                  <a:pt x="5383" y="5611"/>
                </a:cubicBezTo>
                <a:cubicBezTo>
                  <a:pt x="5333" y="5907"/>
                  <a:pt x="4880" y="7271"/>
                  <a:pt x="5107" y="7518"/>
                </a:cubicBezTo>
                <a:cubicBezTo>
                  <a:pt x="4244" y="6617"/>
                  <a:pt x="4746" y="9308"/>
                  <a:pt x="4950" y="9657"/>
                </a:cubicBezTo>
                <a:cubicBezTo>
                  <a:pt x="5133" y="9969"/>
                  <a:pt x="5540" y="10436"/>
                  <a:pt x="5607" y="9758"/>
                </a:cubicBezTo>
                <a:cubicBezTo>
                  <a:pt x="5915" y="10156"/>
                  <a:pt x="5962" y="10673"/>
                  <a:pt x="6200" y="11100"/>
                </a:cubicBezTo>
                <a:cubicBezTo>
                  <a:pt x="6424" y="11501"/>
                  <a:pt x="6736" y="11874"/>
                  <a:pt x="6972" y="12274"/>
                </a:cubicBezTo>
                <a:cubicBezTo>
                  <a:pt x="7502" y="13175"/>
                  <a:pt x="7929" y="14096"/>
                  <a:pt x="7178" y="15023"/>
                </a:cubicBezTo>
                <a:cubicBezTo>
                  <a:pt x="5604" y="16967"/>
                  <a:pt x="2951" y="16016"/>
                  <a:pt x="804" y="17626"/>
                </a:cubicBezTo>
                <a:cubicBezTo>
                  <a:pt x="-353" y="18494"/>
                  <a:pt x="80" y="21600"/>
                  <a:pt x="80" y="21600"/>
                </a:cubicBezTo>
                <a:lnTo>
                  <a:pt x="20814" y="21600"/>
                </a:lnTo>
                <a:cubicBezTo>
                  <a:pt x="20814" y="21600"/>
                  <a:pt x="21247" y="18494"/>
                  <a:pt x="20090" y="17626"/>
                </a:cubicBezTo>
                <a:close/>
              </a:path>
            </a:pathLst>
          </a:custGeom>
          <a:gradFill flip="none" rotWithShape="1">
            <a:gsLst>
              <a:gs pos="0">
                <a:srgbClr val="E8ECF3"/>
              </a:gs>
              <a:gs pos="100000">
                <a:srgbClr val="DBDFE6"/>
              </a:gs>
            </a:gsLst>
            <a:lin ang="16200000" scaled="0"/>
          </a:gradFill>
          <a:ln w="6350" cap="flat">
            <a:no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sz="1800">
              <a:solidFill>
                <a:schemeClr val="tx1">
                  <a:lumMod val="50000"/>
                  <a:lumOff val="50000"/>
                </a:schemeClr>
              </a:solidFill>
              <a:effectLst>
                <a:outerShdw blurRad="38100" dist="12700" dir="5400000" rotWithShape="0">
                  <a:srgbClr val="000000">
                    <a:alpha val="50000"/>
                  </a:srgbClr>
                </a:outerShdw>
              </a:effectLst>
              <a:latin typeface="DengXian" panose="020F0502020204030204"/>
            </a:endParaRPr>
          </a:p>
        </p:txBody>
      </p:sp>
      <p:sp>
        <p:nvSpPr>
          <p:cNvPr id="44" name="Shape 54"/>
          <p:cNvSpPr/>
          <p:nvPr/>
        </p:nvSpPr>
        <p:spPr>
          <a:xfrm>
            <a:off x="6694835" y="1319756"/>
            <a:ext cx="1240574" cy="1437960"/>
          </a:xfrm>
          <a:custGeom>
            <a:avLst/>
            <a:gdLst/>
            <a:ahLst/>
            <a:cxnLst>
              <a:cxn ang="0">
                <a:pos x="wd2" y="hd2"/>
              </a:cxn>
              <a:cxn ang="5400000">
                <a:pos x="wd2" y="hd2"/>
              </a:cxn>
              <a:cxn ang="10800000">
                <a:pos x="wd2" y="hd2"/>
              </a:cxn>
              <a:cxn ang="16200000">
                <a:pos x="wd2" y="hd2"/>
              </a:cxn>
            </a:cxnLst>
            <a:rect l="0" t="0" r="r" b="b"/>
            <a:pathLst>
              <a:path w="20893" h="21600" extrusionOk="0">
                <a:moveTo>
                  <a:pt x="20090" y="17853"/>
                </a:moveTo>
                <a:cubicBezTo>
                  <a:pt x="17943" y="16335"/>
                  <a:pt x="15290" y="17231"/>
                  <a:pt x="13715" y="15397"/>
                </a:cubicBezTo>
                <a:cubicBezTo>
                  <a:pt x="13387" y="15015"/>
                  <a:pt x="13205" y="14404"/>
                  <a:pt x="13292" y="13932"/>
                </a:cubicBezTo>
                <a:cubicBezTo>
                  <a:pt x="13392" y="13387"/>
                  <a:pt x="13824" y="13076"/>
                  <a:pt x="14132" y="12634"/>
                </a:cubicBezTo>
                <a:cubicBezTo>
                  <a:pt x="14628" y="11921"/>
                  <a:pt x="14800" y="11067"/>
                  <a:pt x="15014" y="10331"/>
                </a:cubicBezTo>
                <a:cubicBezTo>
                  <a:pt x="15023" y="10454"/>
                  <a:pt x="15193" y="10730"/>
                  <a:pt x="15387" y="10694"/>
                </a:cubicBezTo>
                <a:cubicBezTo>
                  <a:pt x="15871" y="10603"/>
                  <a:pt x="16360" y="8149"/>
                  <a:pt x="16103" y="7963"/>
                </a:cubicBezTo>
                <a:cubicBezTo>
                  <a:pt x="15767" y="7896"/>
                  <a:pt x="15531" y="8094"/>
                  <a:pt x="15265" y="8225"/>
                </a:cubicBezTo>
                <a:cubicBezTo>
                  <a:pt x="15450" y="7781"/>
                  <a:pt x="15476" y="7171"/>
                  <a:pt x="15498" y="6703"/>
                </a:cubicBezTo>
                <a:cubicBezTo>
                  <a:pt x="15542" y="5777"/>
                  <a:pt x="15538" y="4854"/>
                  <a:pt x="14929" y="4078"/>
                </a:cubicBezTo>
                <a:cubicBezTo>
                  <a:pt x="14561" y="3610"/>
                  <a:pt x="14340" y="3080"/>
                  <a:pt x="13938" y="2633"/>
                </a:cubicBezTo>
                <a:cubicBezTo>
                  <a:pt x="13551" y="2204"/>
                  <a:pt x="13363" y="1595"/>
                  <a:pt x="12859" y="1257"/>
                </a:cubicBezTo>
                <a:cubicBezTo>
                  <a:pt x="12809" y="1520"/>
                  <a:pt x="12791" y="1794"/>
                  <a:pt x="12812" y="2062"/>
                </a:cubicBezTo>
                <a:cubicBezTo>
                  <a:pt x="12438" y="1724"/>
                  <a:pt x="12078" y="1309"/>
                  <a:pt x="11782" y="915"/>
                </a:cubicBezTo>
                <a:cubicBezTo>
                  <a:pt x="11648" y="1190"/>
                  <a:pt x="11649" y="1542"/>
                  <a:pt x="11617" y="1847"/>
                </a:cubicBezTo>
                <a:cubicBezTo>
                  <a:pt x="11446" y="1358"/>
                  <a:pt x="11173" y="906"/>
                  <a:pt x="11017" y="418"/>
                </a:cubicBezTo>
                <a:cubicBezTo>
                  <a:pt x="10743" y="780"/>
                  <a:pt x="10500" y="1165"/>
                  <a:pt x="10243" y="1534"/>
                </a:cubicBezTo>
                <a:cubicBezTo>
                  <a:pt x="10166" y="1243"/>
                  <a:pt x="10004" y="940"/>
                  <a:pt x="9982" y="642"/>
                </a:cubicBezTo>
                <a:cubicBezTo>
                  <a:pt x="9966" y="426"/>
                  <a:pt x="10055" y="214"/>
                  <a:pt x="10021" y="0"/>
                </a:cubicBezTo>
                <a:cubicBezTo>
                  <a:pt x="9515" y="318"/>
                  <a:pt x="9118" y="648"/>
                  <a:pt x="8769" y="1111"/>
                </a:cubicBezTo>
                <a:cubicBezTo>
                  <a:pt x="8810" y="981"/>
                  <a:pt x="8828" y="829"/>
                  <a:pt x="8799" y="693"/>
                </a:cubicBezTo>
                <a:cubicBezTo>
                  <a:pt x="8397" y="949"/>
                  <a:pt x="8294" y="1444"/>
                  <a:pt x="7993" y="1705"/>
                </a:cubicBezTo>
                <a:cubicBezTo>
                  <a:pt x="7985" y="1588"/>
                  <a:pt x="7941" y="1457"/>
                  <a:pt x="7876" y="1373"/>
                </a:cubicBezTo>
                <a:cubicBezTo>
                  <a:pt x="6776" y="2310"/>
                  <a:pt x="5641" y="3493"/>
                  <a:pt x="5202" y="4815"/>
                </a:cubicBezTo>
                <a:cubicBezTo>
                  <a:pt x="5005" y="5408"/>
                  <a:pt x="4953" y="6037"/>
                  <a:pt x="4987" y="6653"/>
                </a:cubicBezTo>
                <a:cubicBezTo>
                  <a:pt x="4999" y="6868"/>
                  <a:pt x="5037" y="8166"/>
                  <a:pt x="5264" y="8265"/>
                </a:cubicBezTo>
                <a:cubicBezTo>
                  <a:pt x="4206" y="7806"/>
                  <a:pt x="4600" y="9711"/>
                  <a:pt x="4846" y="10108"/>
                </a:cubicBezTo>
                <a:cubicBezTo>
                  <a:pt x="5029" y="10403"/>
                  <a:pt x="5540" y="11072"/>
                  <a:pt x="5607" y="10433"/>
                </a:cubicBezTo>
                <a:cubicBezTo>
                  <a:pt x="5915" y="10809"/>
                  <a:pt x="5962" y="11296"/>
                  <a:pt x="6200" y="11699"/>
                </a:cubicBezTo>
                <a:cubicBezTo>
                  <a:pt x="6424" y="12077"/>
                  <a:pt x="6736" y="12428"/>
                  <a:pt x="6972" y="12806"/>
                </a:cubicBezTo>
                <a:cubicBezTo>
                  <a:pt x="7502" y="13655"/>
                  <a:pt x="7929" y="14524"/>
                  <a:pt x="7178" y="15397"/>
                </a:cubicBezTo>
                <a:cubicBezTo>
                  <a:pt x="5604" y="17231"/>
                  <a:pt x="2951" y="16335"/>
                  <a:pt x="804" y="17853"/>
                </a:cubicBezTo>
                <a:cubicBezTo>
                  <a:pt x="-353" y="18671"/>
                  <a:pt x="80" y="21600"/>
                  <a:pt x="80" y="21600"/>
                </a:cubicBezTo>
                <a:lnTo>
                  <a:pt x="20814" y="21600"/>
                </a:lnTo>
                <a:cubicBezTo>
                  <a:pt x="20814" y="21600"/>
                  <a:pt x="21247" y="18671"/>
                  <a:pt x="20090" y="17853"/>
                </a:cubicBezTo>
                <a:close/>
              </a:path>
            </a:pathLst>
          </a:custGeom>
          <a:gradFill flip="none" rotWithShape="1">
            <a:gsLst>
              <a:gs pos="0">
                <a:srgbClr val="E8ECF3"/>
              </a:gs>
              <a:gs pos="100000">
                <a:srgbClr val="DBDFE6"/>
              </a:gs>
            </a:gsLst>
            <a:lin ang="16200000" scaled="0"/>
          </a:gradFill>
          <a:ln w="6350" cap="flat">
            <a:noFill/>
            <a:prstDash val="solid"/>
            <a:miter lim="400000"/>
          </a:ln>
          <a:effectLst/>
        </p:spPr>
        <p:txBody>
          <a:bodyPr wrap="square" lIns="28575" tIns="28575" rIns="28575" bIns="28575" numCol="1" anchor="ctr">
            <a:noAutofit/>
          </a:bodyPr>
          <a:lstStyle/>
          <a:p>
            <a:pPr defTabSz="342900">
              <a:defRPr sz="3000">
                <a:solidFill>
                  <a:srgbClr val="FFFFFF"/>
                </a:solidFill>
                <a:effectLst>
                  <a:outerShdw blurRad="38100" dist="12700" dir="5400000" rotWithShape="0">
                    <a:srgbClr val="000000">
                      <a:alpha val="50000"/>
                    </a:srgbClr>
                  </a:outerShdw>
                </a:effectLst>
              </a:defRPr>
            </a:pPr>
            <a:endParaRPr sz="1800">
              <a:solidFill>
                <a:schemeClr val="tx1">
                  <a:lumMod val="50000"/>
                  <a:lumOff val="50000"/>
                </a:schemeClr>
              </a:solidFill>
              <a:effectLst>
                <a:outerShdw blurRad="38100" dist="12700" dir="5400000" rotWithShape="0">
                  <a:srgbClr val="000000">
                    <a:alpha val="50000"/>
                  </a:srgbClr>
                </a:outerShdw>
              </a:effectLst>
              <a:latin typeface="DengXian" panose="020F0502020204030204"/>
            </a:endParaRPr>
          </a:p>
        </p:txBody>
      </p:sp>
    </p:spTree>
    <p:extLst>
      <p:ext uri="{BB962C8B-B14F-4D97-AF65-F5344CB8AC3E}">
        <p14:creationId xmlns:p14="http://schemas.microsoft.com/office/powerpoint/2010/main" val="204165642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9"/>
                                        </p:tgtEl>
                                        <p:attrNameLst>
                                          <p:attrName>style.visibility</p:attrName>
                                        </p:attrNameLst>
                                      </p:cBhvr>
                                      <p:to>
                                        <p:strVal val="visible"/>
                                      </p:to>
                                    </p:set>
                                    <p:animEffect transition="in" filter="fade">
                                      <p:cBhvr>
                                        <p:cTn id="10" dur="500"/>
                                        <p:tgtEl>
                                          <p:spTgt spid="3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fade">
                                      <p:cBhvr>
                                        <p:cTn id="16" dur="500"/>
                                        <p:tgtEl>
                                          <p:spTgt spid="42"/>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fade">
                                      <p:cBhvr>
                                        <p:cTn id="19" dur="500"/>
                                        <p:tgtEl>
                                          <p:spTgt spid="43"/>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4"/>
                                        </p:tgtEl>
                                        <p:attrNameLst>
                                          <p:attrName>style.visibility</p:attrName>
                                        </p:attrNameLst>
                                      </p:cBhvr>
                                      <p:to>
                                        <p:strVal val="visible"/>
                                      </p:to>
                                    </p:set>
                                    <p:animEffect transition="in" filter="fade">
                                      <p:cBhvr>
                                        <p:cTn id="22" dur="500"/>
                                        <p:tgtEl>
                                          <p:spTgt spid="44"/>
                                        </p:tgtEl>
                                      </p:cBhvr>
                                    </p:animEffect>
                                  </p:childTnLst>
                                </p:cTn>
                              </p:par>
                            </p:childTnLst>
                          </p:cTn>
                        </p:par>
                        <p:par>
                          <p:cTn id="23" fill="hold">
                            <p:stCondLst>
                              <p:cond delay="500"/>
                            </p:stCondLst>
                            <p:childTnLst>
                              <p:par>
                                <p:cTn id="24" presetID="10" presetClass="entr" presetSubtype="0" fill="hold" grpId="0" nodeType="afterEffect">
                                  <p:stCondLst>
                                    <p:cond delay="0"/>
                                  </p:stCondLst>
                                  <p:childTnLst>
                                    <p:set>
                                      <p:cBhvr>
                                        <p:cTn id="25" dur="1" fill="hold">
                                          <p:stCondLst>
                                            <p:cond delay="0"/>
                                          </p:stCondLst>
                                        </p:cTn>
                                        <p:tgtEl>
                                          <p:spTgt spid="121"/>
                                        </p:tgtEl>
                                        <p:attrNameLst>
                                          <p:attrName>style.visibility</p:attrName>
                                        </p:attrNameLst>
                                      </p:cBhvr>
                                      <p:to>
                                        <p:strVal val="visible"/>
                                      </p:to>
                                    </p:set>
                                    <p:animEffect transition="in" filter="fade">
                                      <p:cBhvr>
                                        <p:cTn id="26" dur="500"/>
                                        <p:tgtEl>
                                          <p:spTgt spid="121"/>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500"/>
                                        <p:tgtEl>
                                          <p:spTgt spid="4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1"/>
                                        </p:tgtEl>
                                        <p:attrNameLst>
                                          <p:attrName>style.visibility</p:attrName>
                                        </p:attrNameLst>
                                      </p:cBhvr>
                                      <p:to>
                                        <p:strVal val="visible"/>
                                      </p:to>
                                    </p:set>
                                    <p:animEffect transition="in" filter="fade">
                                      <p:cBhvr>
                                        <p:cTn id="32" dur="500"/>
                                        <p:tgtEl>
                                          <p:spTgt spid="41"/>
                                        </p:tgtEl>
                                      </p:cBhvr>
                                    </p:animEffect>
                                  </p:childTnLst>
                                </p:cTn>
                              </p:par>
                            </p:childTnLst>
                          </p:cTn>
                        </p:par>
                        <p:par>
                          <p:cTn id="33" fill="hold">
                            <p:stCondLst>
                              <p:cond delay="1000"/>
                            </p:stCondLst>
                            <p:childTnLst>
                              <p:par>
                                <p:cTn id="34" presetID="53" presetClass="entr" presetSubtype="16" fill="hold" grpId="0" nodeType="afterEffect">
                                  <p:stCondLst>
                                    <p:cond delay="0"/>
                                  </p:stCondLst>
                                  <p:childTnLst>
                                    <p:set>
                                      <p:cBhvr>
                                        <p:cTn id="35" dur="1" fill="hold">
                                          <p:stCondLst>
                                            <p:cond delay="0"/>
                                          </p:stCondLst>
                                        </p:cTn>
                                        <p:tgtEl>
                                          <p:spTgt spid="100"/>
                                        </p:tgtEl>
                                        <p:attrNameLst>
                                          <p:attrName>style.visibility</p:attrName>
                                        </p:attrNameLst>
                                      </p:cBhvr>
                                      <p:to>
                                        <p:strVal val="visible"/>
                                      </p:to>
                                    </p:set>
                                    <p:anim calcmode="lin" valueType="num">
                                      <p:cBhvr>
                                        <p:cTn id="36" dur="500" fill="hold"/>
                                        <p:tgtEl>
                                          <p:spTgt spid="100"/>
                                        </p:tgtEl>
                                        <p:attrNameLst>
                                          <p:attrName>ppt_w</p:attrName>
                                        </p:attrNameLst>
                                      </p:cBhvr>
                                      <p:tavLst>
                                        <p:tav tm="0">
                                          <p:val>
                                            <p:fltVal val="0"/>
                                          </p:val>
                                        </p:tav>
                                        <p:tav tm="100000">
                                          <p:val>
                                            <p:strVal val="#ppt_w"/>
                                          </p:val>
                                        </p:tav>
                                      </p:tavLst>
                                    </p:anim>
                                    <p:anim calcmode="lin" valueType="num">
                                      <p:cBhvr>
                                        <p:cTn id="37" dur="500" fill="hold"/>
                                        <p:tgtEl>
                                          <p:spTgt spid="100"/>
                                        </p:tgtEl>
                                        <p:attrNameLst>
                                          <p:attrName>ppt_h</p:attrName>
                                        </p:attrNameLst>
                                      </p:cBhvr>
                                      <p:tavLst>
                                        <p:tav tm="0">
                                          <p:val>
                                            <p:fltVal val="0"/>
                                          </p:val>
                                        </p:tav>
                                        <p:tav tm="100000">
                                          <p:val>
                                            <p:strVal val="#ppt_h"/>
                                          </p:val>
                                        </p:tav>
                                      </p:tavLst>
                                    </p:anim>
                                    <p:animEffect transition="in" filter="fade">
                                      <p:cBhvr>
                                        <p:cTn id="38" dur="500"/>
                                        <p:tgtEl>
                                          <p:spTgt spid="100"/>
                                        </p:tgtEl>
                                      </p:cBhvr>
                                    </p:animEffect>
                                  </p:childTnLst>
                                </p:cTn>
                              </p:par>
                              <p:par>
                                <p:cTn id="39" presetID="53" presetClass="entr" presetSubtype="16" fill="hold" grpId="0" nodeType="withEffect">
                                  <p:stCondLst>
                                    <p:cond delay="0"/>
                                  </p:stCondLst>
                                  <p:childTnLst>
                                    <p:set>
                                      <p:cBhvr>
                                        <p:cTn id="40" dur="1" fill="hold">
                                          <p:stCondLst>
                                            <p:cond delay="0"/>
                                          </p:stCondLst>
                                        </p:cTn>
                                        <p:tgtEl>
                                          <p:spTgt spid="101"/>
                                        </p:tgtEl>
                                        <p:attrNameLst>
                                          <p:attrName>style.visibility</p:attrName>
                                        </p:attrNameLst>
                                      </p:cBhvr>
                                      <p:to>
                                        <p:strVal val="visible"/>
                                      </p:to>
                                    </p:set>
                                    <p:anim calcmode="lin" valueType="num">
                                      <p:cBhvr>
                                        <p:cTn id="41" dur="500" fill="hold"/>
                                        <p:tgtEl>
                                          <p:spTgt spid="101"/>
                                        </p:tgtEl>
                                        <p:attrNameLst>
                                          <p:attrName>ppt_w</p:attrName>
                                        </p:attrNameLst>
                                      </p:cBhvr>
                                      <p:tavLst>
                                        <p:tav tm="0">
                                          <p:val>
                                            <p:fltVal val="0"/>
                                          </p:val>
                                        </p:tav>
                                        <p:tav tm="100000">
                                          <p:val>
                                            <p:strVal val="#ppt_w"/>
                                          </p:val>
                                        </p:tav>
                                      </p:tavLst>
                                    </p:anim>
                                    <p:anim calcmode="lin" valueType="num">
                                      <p:cBhvr>
                                        <p:cTn id="42" dur="500" fill="hold"/>
                                        <p:tgtEl>
                                          <p:spTgt spid="101"/>
                                        </p:tgtEl>
                                        <p:attrNameLst>
                                          <p:attrName>ppt_h</p:attrName>
                                        </p:attrNameLst>
                                      </p:cBhvr>
                                      <p:tavLst>
                                        <p:tav tm="0">
                                          <p:val>
                                            <p:fltVal val="0"/>
                                          </p:val>
                                        </p:tav>
                                        <p:tav tm="100000">
                                          <p:val>
                                            <p:strVal val="#ppt_h"/>
                                          </p:val>
                                        </p:tav>
                                      </p:tavLst>
                                    </p:anim>
                                    <p:animEffect transition="in" filter="fade">
                                      <p:cBhvr>
                                        <p:cTn id="43" dur="500"/>
                                        <p:tgtEl>
                                          <p:spTgt spid="101"/>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102"/>
                                        </p:tgtEl>
                                        <p:attrNameLst>
                                          <p:attrName>style.visibility</p:attrName>
                                        </p:attrNameLst>
                                      </p:cBhvr>
                                      <p:to>
                                        <p:strVal val="visible"/>
                                      </p:to>
                                    </p:set>
                                    <p:anim calcmode="lin" valueType="num">
                                      <p:cBhvr>
                                        <p:cTn id="46" dur="500" fill="hold"/>
                                        <p:tgtEl>
                                          <p:spTgt spid="102"/>
                                        </p:tgtEl>
                                        <p:attrNameLst>
                                          <p:attrName>ppt_w</p:attrName>
                                        </p:attrNameLst>
                                      </p:cBhvr>
                                      <p:tavLst>
                                        <p:tav tm="0">
                                          <p:val>
                                            <p:fltVal val="0"/>
                                          </p:val>
                                        </p:tav>
                                        <p:tav tm="100000">
                                          <p:val>
                                            <p:strVal val="#ppt_w"/>
                                          </p:val>
                                        </p:tav>
                                      </p:tavLst>
                                    </p:anim>
                                    <p:anim calcmode="lin" valueType="num">
                                      <p:cBhvr>
                                        <p:cTn id="47" dur="500" fill="hold"/>
                                        <p:tgtEl>
                                          <p:spTgt spid="102"/>
                                        </p:tgtEl>
                                        <p:attrNameLst>
                                          <p:attrName>ppt_h</p:attrName>
                                        </p:attrNameLst>
                                      </p:cBhvr>
                                      <p:tavLst>
                                        <p:tav tm="0">
                                          <p:val>
                                            <p:fltVal val="0"/>
                                          </p:val>
                                        </p:tav>
                                        <p:tav tm="100000">
                                          <p:val>
                                            <p:strVal val="#ppt_h"/>
                                          </p:val>
                                        </p:tav>
                                      </p:tavLst>
                                    </p:anim>
                                    <p:animEffect transition="in" filter="fade">
                                      <p:cBhvr>
                                        <p:cTn id="48" dur="500"/>
                                        <p:tgtEl>
                                          <p:spTgt spid="102"/>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111"/>
                                        </p:tgtEl>
                                        <p:attrNameLst>
                                          <p:attrName>style.visibility</p:attrName>
                                        </p:attrNameLst>
                                      </p:cBhvr>
                                      <p:to>
                                        <p:strVal val="visible"/>
                                      </p:to>
                                    </p:set>
                                    <p:anim calcmode="lin" valueType="num">
                                      <p:cBhvr>
                                        <p:cTn id="51" dur="500" fill="hold"/>
                                        <p:tgtEl>
                                          <p:spTgt spid="111"/>
                                        </p:tgtEl>
                                        <p:attrNameLst>
                                          <p:attrName>ppt_w</p:attrName>
                                        </p:attrNameLst>
                                      </p:cBhvr>
                                      <p:tavLst>
                                        <p:tav tm="0">
                                          <p:val>
                                            <p:fltVal val="0"/>
                                          </p:val>
                                        </p:tav>
                                        <p:tav tm="100000">
                                          <p:val>
                                            <p:strVal val="#ppt_w"/>
                                          </p:val>
                                        </p:tav>
                                      </p:tavLst>
                                    </p:anim>
                                    <p:anim calcmode="lin" valueType="num">
                                      <p:cBhvr>
                                        <p:cTn id="52" dur="500" fill="hold"/>
                                        <p:tgtEl>
                                          <p:spTgt spid="111"/>
                                        </p:tgtEl>
                                        <p:attrNameLst>
                                          <p:attrName>ppt_h</p:attrName>
                                        </p:attrNameLst>
                                      </p:cBhvr>
                                      <p:tavLst>
                                        <p:tav tm="0">
                                          <p:val>
                                            <p:fltVal val="0"/>
                                          </p:val>
                                        </p:tav>
                                        <p:tav tm="100000">
                                          <p:val>
                                            <p:strVal val="#ppt_h"/>
                                          </p:val>
                                        </p:tav>
                                      </p:tavLst>
                                    </p:anim>
                                    <p:animEffect transition="in" filter="fade">
                                      <p:cBhvr>
                                        <p:cTn id="53" dur="500"/>
                                        <p:tgtEl>
                                          <p:spTgt spid="111"/>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10"/>
                                        </p:tgtEl>
                                        <p:attrNameLst>
                                          <p:attrName>style.visibility</p:attrName>
                                        </p:attrNameLst>
                                      </p:cBhvr>
                                      <p:to>
                                        <p:strVal val="visible"/>
                                      </p:to>
                                    </p:set>
                                    <p:anim calcmode="lin" valueType="num">
                                      <p:cBhvr>
                                        <p:cTn id="56" dur="500" fill="hold"/>
                                        <p:tgtEl>
                                          <p:spTgt spid="110"/>
                                        </p:tgtEl>
                                        <p:attrNameLst>
                                          <p:attrName>ppt_w</p:attrName>
                                        </p:attrNameLst>
                                      </p:cBhvr>
                                      <p:tavLst>
                                        <p:tav tm="0">
                                          <p:val>
                                            <p:fltVal val="0"/>
                                          </p:val>
                                        </p:tav>
                                        <p:tav tm="100000">
                                          <p:val>
                                            <p:strVal val="#ppt_w"/>
                                          </p:val>
                                        </p:tav>
                                      </p:tavLst>
                                    </p:anim>
                                    <p:anim calcmode="lin" valueType="num">
                                      <p:cBhvr>
                                        <p:cTn id="57" dur="500" fill="hold"/>
                                        <p:tgtEl>
                                          <p:spTgt spid="110"/>
                                        </p:tgtEl>
                                        <p:attrNameLst>
                                          <p:attrName>ppt_h</p:attrName>
                                        </p:attrNameLst>
                                      </p:cBhvr>
                                      <p:tavLst>
                                        <p:tav tm="0">
                                          <p:val>
                                            <p:fltVal val="0"/>
                                          </p:val>
                                        </p:tav>
                                        <p:tav tm="100000">
                                          <p:val>
                                            <p:strVal val="#ppt_h"/>
                                          </p:val>
                                        </p:tav>
                                      </p:tavLst>
                                    </p:anim>
                                    <p:animEffect transition="in" filter="fade">
                                      <p:cBhvr>
                                        <p:cTn id="58" dur="500"/>
                                        <p:tgtEl>
                                          <p:spTgt spid="110"/>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09"/>
                                        </p:tgtEl>
                                        <p:attrNameLst>
                                          <p:attrName>style.visibility</p:attrName>
                                        </p:attrNameLst>
                                      </p:cBhvr>
                                      <p:to>
                                        <p:strVal val="visible"/>
                                      </p:to>
                                    </p:set>
                                    <p:anim calcmode="lin" valueType="num">
                                      <p:cBhvr>
                                        <p:cTn id="61" dur="500" fill="hold"/>
                                        <p:tgtEl>
                                          <p:spTgt spid="109"/>
                                        </p:tgtEl>
                                        <p:attrNameLst>
                                          <p:attrName>ppt_w</p:attrName>
                                        </p:attrNameLst>
                                      </p:cBhvr>
                                      <p:tavLst>
                                        <p:tav tm="0">
                                          <p:val>
                                            <p:fltVal val="0"/>
                                          </p:val>
                                        </p:tav>
                                        <p:tav tm="100000">
                                          <p:val>
                                            <p:strVal val="#ppt_w"/>
                                          </p:val>
                                        </p:tav>
                                      </p:tavLst>
                                    </p:anim>
                                    <p:anim calcmode="lin" valueType="num">
                                      <p:cBhvr>
                                        <p:cTn id="62" dur="500" fill="hold"/>
                                        <p:tgtEl>
                                          <p:spTgt spid="109"/>
                                        </p:tgtEl>
                                        <p:attrNameLst>
                                          <p:attrName>ppt_h</p:attrName>
                                        </p:attrNameLst>
                                      </p:cBhvr>
                                      <p:tavLst>
                                        <p:tav tm="0">
                                          <p:val>
                                            <p:fltVal val="0"/>
                                          </p:val>
                                        </p:tav>
                                        <p:tav tm="100000">
                                          <p:val>
                                            <p:strVal val="#ppt_h"/>
                                          </p:val>
                                        </p:tav>
                                      </p:tavLst>
                                    </p:anim>
                                    <p:animEffect transition="in" filter="fade">
                                      <p:cBhvr>
                                        <p:cTn id="63" dur="500"/>
                                        <p:tgtEl>
                                          <p:spTgt spid="109"/>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20"/>
                                        </p:tgtEl>
                                        <p:attrNameLst>
                                          <p:attrName>style.visibility</p:attrName>
                                        </p:attrNameLst>
                                      </p:cBhvr>
                                      <p:to>
                                        <p:strVal val="visible"/>
                                      </p:to>
                                    </p:set>
                                    <p:anim calcmode="lin" valueType="num">
                                      <p:cBhvr>
                                        <p:cTn id="66" dur="500" fill="hold"/>
                                        <p:tgtEl>
                                          <p:spTgt spid="120"/>
                                        </p:tgtEl>
                                        <p:attrNameLst>
                                          <p:attrName>ppt_w</p:attrName>
                                        </p:attrNameLst>
                                      </p:cBhvr>
                                      <p:tavLst>
                                        <p:tav tm="0">
                                          <p:val>
                                            <p:fltVal val="0"/>
                                          </p:val>
                                        </p:tav>
                                        <p:tav tm="100000">
                                          <p:val>
                                            <p:strVal val="#ppt_w"/>
                                          </p:val>
                                        </p:tav>
                                      </p:tavLst>
                                    </p:anim>
                                    <p:anim calcmode="lin" valueType="num">
                                      <p:cBhvr>
                                        <p:cTn id="67" dur="500" fill="hold"/>
                                        <p:tgtEl>
                                          <p:spTgt spid="120"/>
                                        </p:tgtEl>
                                        <p:attrNameLst>
                                          <p:attrName>ppt_h</p:attrName>
                                        </p:attrNameLst>
                                      </p:cBhvr>
                                      <p:tavLst>
                                        <p:tav tm="0">
                                          <p:val>
                                            <p:fltVal val="0"/>
                                          </p:val>
                                        </p:tav>
                                        <p:tav tm="100000">
                                          <p:val>
                                            <p:strVal val="#ppt_h"/>
                                          </p:val>
                                        </p:tav>
                                      </p:tavLst>
                                    </p:anim>
                                    <p:animEffect transition="in" filter="fade">
                                      <p:cBhvr>
                                        <p:cTn id="68" dur="500"/>
                                        <p:tgtEl>
                                          <p:spTgt spid="120"/>
                                        </p:tgtEl>
                                      </p:cBhvr>
                                    </p:animEffect>
                                  </p:childTnLst>
                                </p:cTn>
                              </p:par>
                              <p:par>
                                <p:cTn id="69" presetID="53" presetClass="entr" presetSubtype="16" fill="hold" grpId="0" nodeType="withEffect">
                                  <p:stCondLst>
                                    <p:cond delay="0"/>
                                  </p:stCondLst>
                                  <p:childTnLst>
                                    <p:set>
                                      <p:cBhvr>
                                        <p:cTn id="70" dur="1" fill="hold">
                                          <p:stCondLst>
                                            <p:cond delay="0"/>
                                          </p:stCondLst>
                                        </p:cTn>
                                        <p:tgtEl>
                                          <p:spTgt spid="119"/>
                                        </p:tgtEl>
                                        <p:attrNameLst>
                                          <p:attrName>style.visibility</p:attrName>
                                        </p:attrNameLst>
                                      </p:cBhvr>
                                      <p:to>
                                        <p:strVal val="visible"/>
                                      </p:to>
                                    </p:set>
                                    <p:anim calcmode="lin" valueType="num">
                                      <p:cBhvr>
                                        <p:cTn id="71" dur="500" fill="hold"/>
                                        <p:tgtEl>
                                          <p:spTgt spid="119"/>
                                        </p:tgtEl>
                                        <p:attrNameLst>
                                          <p:attrName>ppt_w</p:attrName>
                                        </p:attrNameLst>
                                      </p:cBhvr>
                                      <p:tavLst>
                                        <p:tav tm="0">
                                          <p:val>
                                            <p:fltVal val="0"/>
                                          </p:val>
                                        </p:tav>
                                        <p:tav tm="100000">
                                          <p:val>
                                            <p:strVal val="#ppt_w"/>
                                          </p:val>
                                        </p:tav>
                                      </p:tavLst>
                                    </p:anim>
                                    <p:anim calcmode="lin" valueType="num">
                                      <p:cBhvr>
                                        <p:cTn id="72" dur="500" fill="hold"/>
                                        <p:tgtEl>
                                          <p:spTgt spid="119"/>
                                        </p:tgtEl>
                                        <p:attrNameLst>
                                          <p:attrName>ppt_h</p:attrName>
                                        </p:attrNameLst>
                                      </p:cBhvr>
                                      <p:tavLst>
                                        <p:tav tm="0">
                                          <p:val>
                                            <p:fltVal val="0"/>
                                          </p:val>
                                        </p:tav>
                                        <p:tav tm="100000">
                                          <p:val>
                                            <p:strVal val="#ppt_h"/>
                                          </p:val>
                                        </p:tav>
                                      </p:tavLst>
                                    </p:anim>
                                    <p:animEffect transition="in" filter="fade">
                                      <p:cBhvr>
                                        <p:cTn id="73" dur="500"/>
                                        <p:tgtEl>
                                          <p:spTgt spid="119"/>
                                        </p:tgtEl>
                                      </p:cBhvr>
                                    </p:animEffect>
                                  </p:childTnLst>
                                </p:cTn>
                              </p:par>
                              <p:par>
                                <p:cTn id="74" presetID="53" presetClass="entr" presetSubtype="16" fill="hold" grpId="0" nodeType="withEffect">
                                  <p:stCondLst>
                                    <p:cond delay="0"/>
                                  </p:stCondLst>
                                  <p:childTnLst>
                                    <p:set>
                                      <p:cBhvr>
                                        <p:cTn id="75" dur="1" fill="hold">
                                          <p:stCondLst>
                                            <p:cond delay="0"/>
                                          </p:stCondLst>
                                        </p:cTn>
                                        <p:tgtEl>
                                          <p:spTgt spid="118"/>
                                        </p:tgtEl>
                                        <p:attrNameLst>
                                          <p:attrName>style.visibility</p:attrName>
                                        </p:attrNameLst>
                                      </p:cBhvr>
                                      <p:to>
                                        <p:strVal val="visible"/>
                                      </p:to>
                                    </p:set>
                                    <p:anim calcmode="lin" valueType="num">
                                      <p:cBhvr>
                                        <p:cTn id="76" dur="500" fill="hold"/>
                                        <p:tgtEl>
                                          <p:spTgt spid="118"/>
                                        </p:tgtEl>
                                        <p:attrNameLst>
                                          <p:attrName>ppt_w</p:attrName>
                                        </p:attrNameLst>
                                      </p:cBhvr>
                                      <p:tavLst>
                                        <p:tav tm="0">
                                          <p:val>
                                            <p:fltVal val="0"/>
                                          </p:val>
                                        </p:tav>
                                        <p:tav tm="100000">
                                          <p:val>
                                            <p:strVal val="#ppt_w"/>
                                          </p:val>
                                        </p:tav>
                                      </p:tavLst>
                                    </p:anim>
                                    <p:anim calcmode="lin" valueType="num">
                                      <p:cBhvr>
                                        <p:cTn id="77" dur="500" fill="hold"/>
                                        <p:tgtEl>
                                          <p:spTgt spid="118"/>
                                        </p:tgtEl>
                                        <p:attrNameLst>
                                          <p:attrName>ppt_h</p:attrName>
                                        </p:attrNameLst>
                                      </p:cBhvr>
                                      <p:tavLst>
                                        <p:tav tm="0">
                                          <p:val>
                                            <p:fltVal val="0"/>
                                          </p:val>
                                        </p:tav>
                                        <p:tav tm="100000">
                                          <p:val>
                                            <p:strVal val="#ppt_h"/>
                                          </p:val>
                                        </p:tav>
                                      </p:tavLst>
                                    </p:anim>
                                    <p:animEffect transition="in" filter="fade">
                                      <p:cBhvr>
                                        <p:cTn id="78" dur="500"/>
                                        <p:tgtEl>
                                          <p:spTgt spid="118"/>
                                        </p:tgtEl>
                                      </p:cBhvr>
                                    </p:animEffect>
                                  </p:childTnLst>
                                </p:cTn>
                              </p:par>
                            </p:childTnLst>
                          </p:cTn>
                        </p:par>
                        <p:par>
                          <p:cTn id="79" fill="hold">
                            <p:stCondLst>
                              <p:cond delay="1500"/>
                            </p:stCondLst>
                            <p:childTnLst>
                              <p:par>
                                <p:cTn id="80" presetID="17" presetClass="entr" presetSubtype="8" fill="hold" grpId="0" nodeType="afterEffect">
                                  <p:stCondLst>
                                    <p:cond delay="0"/>
                                  </p:stCondLst>
                                  <p:childTnLst>
                                    <p:set>
                                      <p:cBhvr>
                                        <p:cTn id="81" dur="1" fill="hold">
                                          <p:stCondLst>
                                            <p:cond delay="0"/>
                                          </p:stCondLst>
                                        </p:cTn>
                                        <p:tgtEl>
                                          <p:spTgt spid="97"/>
                                        </p:tgtEl>
                                        <p:attrNameLst>
                                          <p:attrName>style.visibility</p:attrName>
                                        </p:attrNameLst>
                                      </p:cBhvr>
                                      <p:to>
                                        <p:strVal val="visible"/>
                                      </p:to>
                                    </p:set>
                                    <p:anim calcmode="lin" valueType="num">
                                      <p:cBhvr>
                                        <p:cTn id="82" dur="500" fill="hold"/>
                                        <p:tgtEl>
                                          <p:spTgt spid="97"/>
                                        </p:tgtEl>
                                        <p:attrNameLst>
                                          <p:attrName>ppt_x</p:attrName>
                                        </p:attrNameLst>
                                      </p:cBhvr>
                                      <p:tavLst>
                                        <p:tav tm="0">
                                          <p:val>
                                            <p:strVal val="#ppt_x-#ppt_w/2"/>
                                          </p:val>
                                        </p:tav>
                                        <p:tav tm="100000">
                                          <p:val>
                                            <p:strVal val="#ppt_x"/>
                                          </p:val>
                                        </p:tav>
                                      </p:tavLst>
                                    </p:anim>
                                    <p:anim calcmode="lin" valueType="num">
                                      <p:cBhvr>
                                        <p:cTn id="83" dur="500" fill="hold"/>
                                        <p:tgtEl>
                                          <p:spTgt spid="97"/>
                                        </p:tgtEl>
                                        <p:attrNameLst>
                                          <p:attrName>ppt_y</p:attrName>
                                        </p:attrNameLst>
                                      </p:cBhvr>
                                      <p:tavLst>
                                        <p:tav tm="0">
                                          <p:val>
                                            <p:strVal val="#ppt_y"/>
                                          </p:val>
                                        </p:tav>
                                        <p:tav tm="100000">
                                          <p:val>
                                            <p:strVal val="#ppt_y"/>
                                          </p:val>
                                        </p:tav>
                                      </p:tavLst>
                                    </p:anim>
                                    <p:anim calcmode="lin" valueType="num">
                                      <p:cBhvr>
                                        <p:cTn id="84" dur="500" fill="hold"/>
                                        <p:tgtEl>
                                          <p:spTgt spid="97"/>
                                        </p:tgtEl>
                                        <p:attrNameLst>
                                          <p:attrName>ppt_w</p:attrName>
                                        </p:attrNameLst>
                                      </p:cBhvr>
                                      <p:tavLst>
                                        <p:tav tm="0">
                                          <p:val>
                                            <p:fltVal val="0"/>
                                          </p:val>
                                        </p:tav>
                                        <p:tav tm="100000">
                                          <p:val>
                                            <p:strVal val="#ppt_w"/>
                                          </p:val>
                                        </p:tav>
                                      </p:tavLst>
                                    </p:anim>
                                    <p:anim calcmode="lin" valueType="num">
                                      <p:cBhvr>
                                        <p:cTn id="85" dur="500" fill="hold"/>
                                        <p:tgtEl>
                                          <p:spTgt spid="97"/>
                                        </p:tgtEl>
                                        <p:attrNameLst>
                                          <p:attrName>ppt_h</p:attrName>
                                        </p:attrNameLst>
                                      </p:cBhvr>
                                      <p:tavLst>
                                        <p:tav tm="0">
                                          <p:val>
                                            <p:strVal val="#ppt_h"/>
                                          </p:val>
                                        </p:tav>
                                        <p:tav tm="100000">
                                          <p:val>
                                            <p:strVal val="#ppt_h"/>
                                          </p:val>
                                        </p:tav>
                                      </p:tavLst>
                                    </p:anim>
                                  </p:childTnLst>
                                </p:cTn>
                              </p:par>
                              <p:par>
                                <p:cTn id="86" presetID="17" presetClass="entr" presetSubtype="8" fill="hold" grpId="0" nodeType="withEffect">
                                  <p:stCondLst>
                                    <p:cond delay="0"/>
                                  </p:stCondLst>
                                  <p:childTnLst>
                                    <p:set>
                                      <p:cBhvr>
                                        <p:cTn id="87" dur="1" fill="hold">
                                          <p:stCondLst>
                                            <p:cond delay="0"/>
                                          </p:stCondLst>
                                        </p:cTn>
                                        <p:tgtEl>
                                          <p:spTgt spid="95"/>
                                        </p:tgtEl>
                                        <p:attrNameLst>
                                          <p:attrName>style.visibility</p:attrName>
                                        </p:attrNameLst>
                                      </p:cBhvr>
                                      <p:to>
                                        <p:strVal val="visible"/>
                                      </p:to>
                                    </p:set>
                                    <p:anim calcmode="lin" valueType="num">
                                      <p:cBhvr>
                                        <p:cTn id="88" dur="500" fill="hold"/>
                                        <p:tgtEl>
                                          <p:spTgt spid="95"/>
                                        </p:tgtEl>
                                        <p:attrNameLst>
                                          <p:attrName>ppt_x</p:attrName>
                                        </p:attrNameLst>
                                      </p:cBhvr>
                                      <p:tavLst>
                                        <p:tav tm="0">
                                          <p:val>
                                            <p:strVal val="#ppt_x-#ppt_w/2"/>
                                          </p:val>
                                        </p:tav>
                                        <p:tav tm="100000">
                                          <p:val>
                                            <p:strVal val="#ppt_x"/>
                                          </p:val>
                                        </p:tav>
                                      </p:tavLst>
                                    </p:anim>
                                    <p:anim calcmode="lin" valueType="num">
                                      <p:cBhvr>
                                        <p:cTn id="89" dur="500" fill="hold"/>
                                        <p:tgtEl>
                                          <p:spTgt spid="95"/>
                                        </p:tgtEl>
                                        <p:attrNameLst>
                                          <p:attrName>ppt_y</p:attrName>
                                        </p:attrNameLst>
                                      </p:cBhvr>
                                      <p:tavLst>
                                        <p:tav tm="0">
                                          <p:val>
                                            <p:strVal val="#ppt_y"/>
                                          </p:val>
                                        </p:tav>
                                        <p:tav tm="100000">
                                          <p:val>
                                            <p:strVal val="#ppt_y"/>
                                          </p:val>
                                        </p:tav>
                                      </p:tavLst>
                                    </p:anim>
                                    <p:anim calcmode="lin" valueType="num">
                                      <p:cBhvr>
                                        <p:cTn id="90" dur="500" fill="hold"/>
                                        <p:tgtEl>
                                          <p:spTgt spid="95"/>
                                        </p:tgtEl>
                                        <p:attrNameLst>
                                          <p:attrName>ppt_w</p:attrName>
                                        </p:attrNameLst>
                                      </p:cBhvr>
                                      <p:tavLst>
                                        <p:tav tm="0">
                                          <p:val>
                                            <p:fltVal val="0"/>
                                          </p:val>
                                        </p:tav>
                                        <p:tav tm="100000">
                                          <p:val>
                                            <p:strVal val="#ppt_w"/>
                                          </p:val>
                                        </p:tav>
                                      </p:tavLst>
                                    </p:anim>
                                    <p:anim calcmode="lin" valueType="num">
                                      <p:cBhvr>
                                        <p:cTn id="91" dur="500" fill="hold"/>
                                        <p:tgtEl>
                                          <p:spTgt spid="95"/>
                                        </p:tgtEl>
                                        <p:attrNameLst>
                                          <p:attrName>ppt_h</p:attrName>
                                        </p:attrNameLst>
                                      </p:cBhvr>
                                      <p:tavLst>
                                        <p:tav tm="0">
                                          <p:val>
                                            <p:strVal val="#ppt_h"/>
                                          </p:val>
                                        </p:tav>
                                        <p:tav tm="100000">
                                          <p:val>
                                            <p:strVal val="#ppt_h"/>
                                          </p:val>
                                        </p:tav>
                                      </p:tavLst>
                                    </p:anim>
                                  </p:childTnLst>
                                </p:cTn>
                              </p:par>
                              <p:par>
                                <p:cTn id="92" presetID="17" presetClass="entr" presetSubtype="8" fill="hold" grpId="0" nodeType="withEffect">
                                  <p:stCondLst>
                                    <p:cond delay="0"/>
                                  </p:stCondLst>
                                  <p:childTnLst>
                                    <p:set>
                                      <p:cBhvr>
                                        <p:cTn id="93" dur="1" fill="hold">
                                          <p:stCondLst>
                                            <p:cond delay="0"/>
                                          </p:stCondLst>
                                        </p:cTn>
                                        <p:tgtEl>
                                          <p:spTgt spid="99"/>
                                        </p:tgtEl>
                                        <p:attrNameLst>
                                          <p:attrName>style.visibility</p:attrName>
                                        </p:attrNameLst>
                                      </p:cBhvr>
                                      <p:to>
                                        <p:strVal val="visible"/>
                                      </p:to>
                                    </p:set>
                                    <p:anim calcmode="lin" valueType="num">
                                      <p:cBhvr>
                                        <p:cTn id="94" dur="500" fill="hold"/>
                                        <p:tgtEl>
                                          <p:spTgt spid="99"/>
                                        </p:tgtEl>
                                        <p:attrNameLst>
                                          <p:attrName>ppt_x</p:attrName>
                                        </p:attrNameLst>
                                      </p:cBhvr>
                                      <p:tavLst>
                                        <p:tav tm="0">
                                          <p:val>
                                            <p:strVal val="#ppt_x-#ppt_w/2"/>
                                          </p:val>
                                        </p:tav>
                                        <p:tav tm="100000">
                                          <p:val>
                                            <p:strVal val="#ppt_x"/>
                                          </p:val>
                                        </p:tav>
                                      </p:tavLst>
                                    </p:anim>
                                    <p:anim calcmode="lin" valueType="num">
                                      <p:cBhvr>
                                        <p:cTn id="95" dur="500" fill="hold"/>
                                        <p:tgtEl>
                                          <p:spTgt spid="99"/>
                                        </p:tgtEl>
                                        <p:attrNameLst>
                                          <p:attrName>ppt_y</p:attrName>
                                        </p:attrNameLst>
                                      </p:cBhvr>
                                      <p:tavLst>
                                        <p:tav tm="0">
                                          <p:val>
                                            <p:strVal val="#ppt_y"/>
                                          </p:val>
                                        </p:tav>
                                        <p:tav tm="100000">
                                          <p:val>
                                            <p:strVal val="#ppt_y"/>
                                          </p:val>
                                        </p:tav>
                                      </p:tavLst>
                                    </p:anim>
                                    <p:anim calcmode="lin" valueType="num">
                                      <p:cBhvr>
                                        <p:cTn id="96" dur="500" fill="hold"/>
                                        <p:tgtEl>
                                          <p:spTgt spid="99"/>
                                        </p:tgtEl>
                                        <p:attrNameLst>
                                          <p:attrName>ppt_w</p:attrName>
                                        </p:attrNameLst>
                                      </p:cBhvr>
                                      <p:tavLst>
                                        <p:tav tm="0">
                                          <p:val>
                                            <p:fltVal val="0"/>
                                          </p:val>
                                        </p:tav>
                                        <p:tav tm="100000">
                                          <p:val>
                                            <p:strVal val="#ppt_w"/>
                                          </p:val>
                                        </p:tav>
                                      </p:tavLst>
                                    </p:anim>
                                    <p:anim calcmode="lin" valueType="num">
                                      <p:cBhvr>
                                        <p:cTn id="97" dur="500" fill="hold"/>
                                        <p:tgtEl>
                                          <p:spTgt spid="99"/>
                                        </p:tgtEl>
                                        <p:attrNameLst>
                                          <p:attrName>ppt_h</p:attrName>
                                        </p:attrNameLst>
                                      </p:cBhvr>
                                      <p:tavLst>
                                        <p:tav tm="0">
                                          <p:val>
                                            <p:strVal val="#ppt_h"/>
                                          </p:val>
                                        </p:tav>
                                        <p:tav tm="100000">
                                          <p:val>
                                            <p:strVal val="#ppt_h"/>
                                          </p:val>
                                        </p:tav>
                                      </p:tavLst>
                                    </p:anim>
                                  </p:childTnLst>
                                </p:cTn>
                              </p:par>
                              <p:par>
                                <p:cTn id="98" presetID="17" presetClass="entr" presetSubtype="8" fill="hold" grpId="0" nodeType="withEffect">
                                  <p:stCondLst>
                                    <p:cond delay="0"/>
                                  </p:stCondLst>
                                  <p:childTnLst>
                                    <p:set>
                                      <p:cBhvr>
                                        <p:cTn id="99" dur="1" fill="hold">
                                          <p:stCondLst>
                                            <p:cond delay="0"/>
                                          </p:stCondLst>
                                        </p:cTn>
                                        <p:tgtEl>
                                          <p:spTgt spid="106"/>
                                        </p:tgtEl>
                                        <p:attrNameLst>
                                          <p:attrName>style.visibility</p:attrName>
                                        </p:attrNameLst>
                                      </p:cBhvr>
                                      <p:to>
                                        <p:strVal val="visible"/>
                                      </p:to>
                                    </p:set>
                                    <p:anim calcmode="lin" valueType="num">
                                      <p:cBhvr>
                                        <p:cTn id="100" dur="500" fill="hold"/>
                                        <p:tgtEl>
                                          <p:spTgt spid="106"/>
                                        </p:tgtEl>
                                        <p:attrNameLst>
                                          <p:attrName>ppt_x</p:attrName>
                                        </p:attrNameLst>
                                      </p:cBhvr>
                                      <p:tavLst>
                                        <p:tav tm="0">
                                          <p:val>
                                            <p:strVal val="#ppt_x-#ppt_w/2"/>
                                          </p:val>
                                        </p:tav>
                                        <p:tav tm="100000">
                                          <p:val>
                                            <p:strVal val="#ppt_x"/>
                                          </p:val>
                                        </p:tav>
                                      </p:tavLst>
                                    </p:anim>
                                    <p:anim calcmode="lin" valueType="num">
                                      <p:cBhvr>
                                        <p:cTn id="101" dur="500" fill="hold"/>
                                        <p:tgtEl>
                                          <p:spTgt spid="106"/>
                                        </p:tgtEl>
                                        <p:attrNameLst>
                                          <p:attrName>ppt_y</p:attrName>
                                        </p:attrNameLst>
                                      </p:cBhvr>
                                      <p:tavLst>
                                        <p:tav tm="0">
                                          <p:val>
                                            <p:strVal val="#ppt_y"/>
                                          </p:val>
                                        </p:tav>
                                        <p:tav tm="100000">
                                          <p:val>
                                            <p:strVal val="#ppt_y"/>
                                          </p:val>
                                        </p:tav>
                                      </p:tavLst>
                                    </p:anim>
                                    <p:anim calcmode="lin" valueType="num">
                                      <p:cBhvr>
                                        <p:cTn id="102" dur="500" fill="hold"/>
                                        <p:tgtEl>
                                          <p:spTgt spid="106"/>
                                        </p:tgtEl>
                                        <p:attrNameLst>
                                          <p:attrName>ppt_w</p:attrName>
                                        </p:attrNameLst>
                                      </p:cBhvr>
                                      <p:tavLst>
                                        <p:tav tm="0">
                                          <p:val>
                                            <p:fltVal val="0"/>
                                          </p:val>
                                        </p:tav>
                                        <p:tav tm="100000">
                                          <p:val>
                                            <p:strVal val="#ppt_w"/>
                                          </p:val>
                                        </p:tav>
                                      </p:tavLst>
                                    </p:anim>
                                    <p:anim calcmode="lin" valueType="num">
                                      <p:cBhvr>
                                        <p:cTn id="103" dur="500" fill="hold"/>
                                        <p:tgtEl>
                                          <p:spTgt spid="106"/>
                                        </p:tgtEl>
                                        <p:attrNameLst>
                                          <p:attrName>ppt_h</p:attrName>
                                        </p:attrNameLst>
                                      </p:cBhvr>
                                      <p:tavLst>
                                        <p:tav tm="0">
                                          <p:val>
                                            <p:strVal val="#ppt_h"/>
                                          </p:val>
                                        </p:tav>
                                        <p:tav tm="100000">
                                          <p:val>
                                            <p:strVal val="#ppt_h"/>
                                          </p:val>
                                        </p:tav>
                                      </p:tavLst>
                                    </p:anim>
                                  </p:childTnLst>
                                </p:cTn>
                              </p:par>
                              <p:par>
                                <p:cTn id="104" presetID="17" presetClass="entr" presetSubtype="8" fill="hold" grpId="0" nodeType="withEffect">
                                  <p:stCondLst>
                                    <p:cond delay="0"/>
                                  </p:stCondLst>
                                  <p:childTnLst>
                                    <p:set>
                                      <p:cBhvr>
                                        <p:cTn id="105" dur="1" fill="hold">
                                          <p:stCondLst>
                                            <p:cond delay="0"/>
                                          </p:stCondLst>
                                        </p:cTn>
                                        <p:tgtEl>
                                          <p:spTgt spid="104"/>
                                        </p:tgtEl>
                                        <p:attrNameLst>
                                          <p:attrName>style.visibility</p:attrName>
                                        </p:attrNameLst>
                                      </p:cBhvr>
                                      <p:to>
                                        <p:strVal val="visible"/>
                                      </p:to>
                                    </p:set>
                                    <p:anim calcmode="lin" valueType="num">
                                      <p:cBhvr>
                                        <p:cTn id="106" dur="500" fill="hold"/>
                                        <p:tgtEl>
                                          <p:spTgt spid="104"/>
                                        </p:tgtEl>
                                        <p:attrNameLst>
                                          <p:attrName>ppt_x</p:attrName>
                                        </p:attrNameLst>
                                      </p:cBhvr>
                                      <p:tavLst>
                                        <p:tav tm="0">
                                          <p:val>
                                            <p:strVal val="#ppt_x-#ppt_w/2"/>
                                          </p:val>
                                        </p:tav>
                                        <p:tav tm="100000">
                                          <p:val>
                                            <p:strVal val="#ppt_x"/>
                                          </p:val>
                                        </p:tav>
                                      </p:tavLst>
                                    </p:anim>
                                    <p:anim calcmode="lin" valueType="num">
                                      <p:cBhvr>
                                        <p:cTn id="107" dur="500" fill="hold"/>
                                        <p:tgtEl>
                                          <p:spTgt spid="104"/>
                                        </p:tgtEl>
                                        <p:attrNameLst>
                                          <p:attrName>ppt_y</p:attrName>
                                        </p:attrNameLst>
                                      </p:cBhvr>
                                      <p:tavLst>
                                        <p:tav tm="0">
                                          <p:val>
                                            <p:strVal val="#ppt_y"/>
                                          </p:val>
                                        </p:tav>
                                        <p:tav tm="100000">
                                          <p:val>
                                            <p:strVal val="#ppt_y"/>
                                          </p:val>
                                        </p:tav>
                                      </p:tavLst>
                                    </p:anim>
                                    <p:anim calcmode="lin" valueType="num">
                                      <p:cBhvr>
                                        <p:cTn id="108" dur="500" fill="hold"/>
                                        <p:tgtEl>
                                          <p:spTgt spid="104"/>
                                        </p:tgtEl>
                                        <p:attrNameLst>
                                          <p:attrName>ppt_w</p:attrName>
                                        </p:attrNameLst>
                                      </p:cBhvr>
                                      <p:tavLst>
                                        <p:tav tm="0">
                                          <p:val>
                                            <p:fltVal val="0"/>
                                          </p:val>
                                        </p:tav>
                                        <p:tav tm="100000">
                                          <p:val>
                                            <p:strVal val="#ppt_w"/>
                                          </p:val>
                                        </p:tav>
                                      </p:tavLst>
                                    </p:anim>
                                    <p:anim calcmode="lin" valueType="num">
                                      <p:cBhvr>
                                        <p:cTn id="109" dur="500" fill="hold"/>
                                        <p:tgtEl>
                                          <p:spTgt spid="104"/>
                                        </p:tgtEl>
                                        <p:attrNameLst>
                                          <p:attrName>ppt_h</p:attrName>
                                        </p:attrNameLst>
                                      </p:cBhvr>
                                      <p:tavLst>
                                        <p:tav tm="0">
                                          <p:val>
                                            <p:strVal val="#ppt_h"/>
                                          </p:val>
                                        </p:tav>
                                        <p:tav tm="100000">
                                          <p:val>
                                            <p:strVal val="#ppt_h"/>
                                          </p:val>
                                        </p:tav>
                                      </p:tavLst>
                                    </p:anim>
                                  </p:childTnLst>
                                </p:cTn>
                              </p:par>
                              <p:par>
                                <p:cTn id="110" presetID="17" presetClass="entr" presetSubtype="8" fill="hold" grpId="0" nodeType="withEffect">
                                  <p:stCondLst>
                                    <p:cond delay="0"/>
                                  </p:stCondLst>
                                  <p:childTnLst>
                                    <p:set>
                                      <p:cBhvr>
                                        <p:cTn id="111" dur="1" fill="hold">
                                          <p:stCondLst>
                                            <p:cond delay="0"/>
                                          </p:stCondLst>
                                        </p:cTn>
                                        <p:tgtEl>
                                          <p:spTgt spid="108"/>
                                        </p:tgtEl>
                                        <p:attrNameLst>
                                          <p:attrName>style.visibility</p:attrName>
                                        </p:attrNameLst>
                                      </p:cBhvr>
                                      <p:to>
                                        <p:strVal val="visible"/>
                                      </p:to>
                                    </p:set>
                                    <p:anim calcmode="lin" valueType="num">
                                      <p:cBhvr>
                                        <p:cTn id="112" dur="500" fill="hold"/>
                                        <p:tgtEl>
                                          <p:spTgt spid="108"/>
                                        </p:tgtEl>
                                        <p:attrNameLst>
                                          <p:attrName>ppt_x</p:attrName>
                                        </p:attrNameLst>
                                      </p:cBhvr>
                                      <p:tavLst>
                                        <p:tav tm="0">
                                          <p:val>
                                            <p:strVal val="#ppt_x-#ppt_w/2"/>
                                          </p:val>
                                        </p:tav>
                                        <p:tav tm="100000">
                                          <p:val>
                                            <p:strVal val="#ppt_x"/>
                                          </p:val>
                                        </p:tav>
                                      </p:tavLst>
                                    </p:anim>
                                    <p:anim calcmode="lin" valueType="num">
                                      <p:cBhvr>
                                        <p:cTn id="113" dur="500" fill="hold"/>
                                        <p:tgtEl>
                                          <p:spTgt spid="108"/>
                                        </p:tgtEl>
                                        <p:attrNameLst>
                                          <p:attrName>ppt_y</p:attrName>
                                        </p:attrNameLst>
                                      </p:cBhvr>
                                      <p:tavLst>
                                        <p:tav tm="0">
                                          <p:val>
                                            <p:strVal val="#ppt_y"/>
                                          </p:val>
                                        </p:tav>
                                        <p:tav tm="100000">
                                          <p:val>
                                            <p:strVal val="#ppt_y"/>
                                          </p:val>
                                        </p:tav>
                                      </p:tavLst>
                                    </p:anim>
                                    <p:anim calcmode="lin" valueType="num">
                                      <p:cBhvr>
                                        <p:cTn id="114" dur="500" fill="hold"/>
                                        <p:tgtEl>
                                          <p:spTgt spid="108"/>
                                        </p:tgtEl>
                                        <p:attrNameLst>
                                          <p:attrName>ppt_w</p:attrName>
                                        </p:attrNameLst>
                                      </p:cBhvr>
                                      <p:tavLst>
                                        <p:tav tm="0">
                                          <p:val>
                                            <p:fltVal val="0"/>
                                          </p:val>
                                        </p:tav>
                                        <p:tav tm="100000">
                                          <p:val>
                                            <p:strVal val="#ppt_w"/>
                                          </p:val>
                                        </p:tav>
                                      </p:tavLst>
                                    </p:anim>
                                    <p:anim calcmode="lin" valueType="num">
                                      <p:cBhvr>
                                        <p:cTn id="115" dur="500" fill="hold"/>
                                        <p:tgtEl>
                                          <p:spTgt spid="108"/>
                                        </p:tgtEl>
                                        <p:attrNameLst>
                                          <p:attrName>ppt_h</p:attrName>
                                        </p:attrNameLst>
                                      </p:cBhvr>
                                      <p:tavLst>
                                        <p:tav tm="0">
                                          <p:val>
                                            <p:strVal val="#ppt_h"/>
                                          </p:val>
                                        </p:tav>
                                        <p:tav tm="100000">
                                          <p:val>
                                            <p:strVal val="#ppt_h"/>
                                          </p:val>
                                        </p:tav>
                                      </p:tavLst>
                                    </p:anim>
                                  </p:childTnLst>
                                </p:cTn>
                              </p:par>
                              <p:par>
                                <p:cTn id="116" presetID="17" presetClass="entr" presetSubtype="8" fill="hold" grpId="0" nodeType="withEffect">
                                  <p:stCondLst>
                                    <p:cond delay="0"/>
                                  </p:stCondLst>
                                  <p:childTnLst>
                                    <p:set>
                                      <p:cBhvr>
                                        <p:cTn id="117" dur="1" fill="hold">
                                          <p:stCondLst>
                                            <p:cond delay="0"/>
                                          </p:stCondLst>
                                        </p:cTn>
                                        <p:tgtEl>
                                          <p:spTgt spid="117"/>
                                        </p:tgtEl>
                                        <p:attrNameLst>
                                          <p:attrName>style.visibility</p:attrName>
                                        </p:attrNameLst>
                                      </p:cBhvr>
                                      <p:to>
                                        <p:strVal val="visible"/>
                                      </p:to>
                                    </p:set>
                                    <p:anim calcmode="lin" valueType="num">
                                      <p:cBhvr>
                                        <p:cTn id="118" dur="500" fill="hold"/>
                                        <p:tgtEl>
                                          <p:spTgt spid="117"/>
                                        </p:tgtEl>
                                        <p:attrNameLst>
                                          <p:attrName>ppt_x</p:attrName>
                                        </p:attrNameLst>
                                      </p:cBhvr>
                                      <p:tavLst>
                                        <p:tav tm="0">
                                          <p:val>
                                            <p:strVal val="#ppt_x-#ppt_w/2"/>
                                          </p:val>
                                        </p:tav>
                                        <p:tav tm="100000">
                                          <p:val>
                                            <p:strVal val="#ppt_x"/>
                                          </p:val>
                                        </p:tav>
                                      </p:tavLst>
                                    </p:anim>
                                    <p:anim calcmode="lin" valueType="num">
                                      <p:cBhvr>
                                        <p:cTn id="119" dur="500" fill="hold"/>
                                        <p:tgtEl>
                                          <p:spTgt spid="117"/>
                                        </p:tgtEl>
                                        <p:attrNameLst>
                                          <p:attrName>ppt_y</p:attrName>
                                        </p:attrNameLst>
                                      </p:cBhvr>
                                      <p:tavLst>
                                        <p:tav tm="0">
                                          <p:val>
                                            <p:strVal val="#ppt_y"/>
                                          </p:val>
                                        </p:tav>
                                        <p:tav tm="100000">
                                          <p:val>
                                            <p:strVal val="#ppt_y"/>
                                          </p:val>
                                        </p:tav>
                                      </p:tavLst>
                                    </p:anim>
                                    <p:anim calcmode="lin" valueType="num">
                                      <p:cBhvr>
                                        <p:cTn id="120" dur="500" fill="hold"/>
                                        <p:tgtEl>
                                          <p:spTgt spid="117"/>
                                        </p:tgtEl>
                                        <p:attrNameLst>
                                          <p:attrName>ppt_w</p:attrName>
                                        </p:attrNameLst>
                                      </p:cBhvr>
                                      <p:tavLst>
                                        <p:tav tm="0">
                                          <p:val>
                                            <p:fltVal val="0"/>
                                          </p:val>
                                        </p:tav>
                                        <p:tav tm="100000">
                                          <p:val>
                                            <p:strVal val="#ppt_w"/>
                                          </p:val>
                                        </p:tav>
                                      </p:tavLst>
                                    </p:anim>
                                    <p:anim calcmode="lin" valueType="num">
                                      <p:cBhvr>
                                        <p:cTn id="121" dur="500" fill="hold"/>
                                        <p:tgtEl>
                                          <p:spTgt spid="117"/>
                                        </p:tgtEl>
                                        <p:attrNameLst>
                                          <p:attrName>ppt_h</p:attrName>
                                        </p:attrNameLst>
                                      </p:cBhvr>
                                      <p:tavLst>
                                        <p:tav tm="0">
                                          <p:val>
                                            <p:strVal val="#ppt_h"/>
                                          </p:val>
                                        </p:tav>
                                        <p:tav tm="100000">
                                          <p:val>
                                            <p:strVal val="#ppt_h"/>
                                          </p:val>
                                        </p:tav>
                                      </p:tavLst>
                                    </p:anim>
                                  </p:childTnLst>
                                </p:cTn>
                              </p:par>
                              <p:par>
                                <p:cTn id="122" presetID="17" presetClass="entr" presetSubtype="8" fill="hold" grpId="0" nodeType="withEffect">
                                  <p:stCondLst>
                                    <p:cond delay="0"/>
                                  </p:stCondLst>
                                  <p:childTnLst>
                                    <p:set>
                                      <p:cBhvr>
                                        <p:cTn id="123" dur="1" fill="hold">
                                          <p:stCondLst>
                                            <p:cond delay="0"/>
                                          </p:stCondLst>
                                        </p:cTn>
                                        <p:tgtEl>
                                          <p:spTgt spid="115"/>
                                        </p:tgtEl>
                                        <p:attrNameLst>
                                          <p:attrName>style.visibility</p:attrName>
                                        </p:attrNameLst>
                                      </p:cBhvr>
                                      <p:to>
                                        <p:strVal val="visible"/>
                                      </p:to>
                                    </p:set>
                                    <p:anim calcmode="lin" valueType="num">
                                      <p:cBhvr>
                                        <p:cTn id="124" dur="500" fill="hold"/>
                                        <p:tgtEl>
                                          <p:spTgt spid="115"/>
                                        </p:tgtEl>
                                        <p:attrNameLst>
                                          <p:attrName>ppt_x</p:attrName>
                                        </p:attrNameLst>
                                      </p:cBhvr>
                                      <p:tavLst>
                                        <p:tav tm="0">
                                          <p:val>
                                            <p:strVal val="#ppt_x-#ppt_w/2"/>
                                          </p:val>
                                        </p:tav>
                                        <p:tav tm="100000">
                                          <p:val>
                                            <p:strVal val="#ppt_x"/>
                                          </p:val>
                                        </p:tav>
                                      </p:tavLst>
                                    </p:anim>
                                    <p:anim calcmode="lin" valueType="num">
                                      <p:cBhvr>
                                        <p:cTn id="125" dur="500" fill="hold"/>
                                        <p:tgtEl>
                                          <p:spTgt spid="115"/>
                                        </p:tgtEl>
                                        <p:attrNameLst>
                                          <p:attrName>ppt_y</p:attrName>
                                        </p:attrNameLst>
                                      </p:cBhvr>
                                      <p:tavLst>
                                        <p:tav tm="0">
                                          <p:val>
                                            <p:strVal val="#ppt_y"/>
                                          </p:val>
                                        </p:tav>
                                        <p:tav tm="100000">
                                          <p:val>
                                            <p:strVal val="#ppt_y"/>
                                          </p:val>
                                        </p:tav>
                                      </p:tavLst>
                                    </p:anim>
                                    <p:anim calcmode="lin" valueType="num">
                                      <p:cBhvr>
                                        <p:cTn id="126" dur="500" fill="hold"/>
                                        <p:tgtEl>
                                          <p:spTgt spid="115"/>
                                        </p:tgtEl>
                                        <p:attrNameLst>
                                          <p:attrName>ppt_w</p:attrName>
                                        </p:attrNameLst>
                                      </p:cBhvr>
                                      <p:tavLst>
                                        <p:tav tm="0">
                                          <p:val>
                                            <p:fltVal val="0"/>
                                          </p:val>
                                        </p:tav>
                                        <p:tav tm="100000">
                                          <p:val>
                                            <p:strVal val="#ppt_w"/>
                                          </p:val>
                                        </p:tav>
                                      </p:tavLst>
                                    </p:anim>
                                    <p:anim calcmode="lin" valueType="num">
                                      <p:cBhvr>
                                        <p:cTn id="127" dur="500" fill="hold"/>
                                        <p:tgtEl>
                                          <p:spTgt spid="115"/>
                                        </p:tgtEl>
                                        <p:attrNameLst>
                                          <p:attrName>ppt_h</p:attrName>
                                        </p:attrNameLst>
                                      </p:cBhvr>
                                      <p:tavLst>
                                        <p:tav tm="0">
                                          <p:val>
                                            <p:strVal val="#ppt_h"/>
                                          </p:val>
                                        </p:tav>
                                        <p:tav tm="100000">
                                          <p:val>
                                            <p:strVal val="#ppt_h"/>
                                          </p:val>
                                        </p:tav>
                                      </p:tavLst>
                                    </p:anim>
                                  </p:childTnLst>
                                </p:cTn>
                              </p:par>
                              <p:par>
                                <p:cTn id="128" presetID="17" presetClass="entr" presetSubtype="8" fill="hold" grpId="0" nodeType="withEffect">
                                  <p:stCondLst>
                                    <p:cond delay="0"/>
                                  </p:stCondLst>
                                  <p:childTnLst>
                                    <p:set>
                                      <p:cBhvr>
                                        <p:cTn id="129" dur="1" fill="hold">
                                          <p:stCondLst>
                                            <p:cond delay="0"/>
                                          </p:stCondLst>
                                        </p:cTn>
                                        <p:tgtEl>
                                          <p:spTgt spid="113"/>
                                        </p:tgtEl>
                                        <p:attrNameLst>
                                          <p:attrName>style.visibility</p:attrName>
                                        </p:attrNameLst>
                                      </p:cBhvr>
                                      <p:to>
                                        <p:strVal val="visible"/>
                                      </p:to>
                                    </p:set>
                                    <p:anim calcmode="lin" valueType="num">
                                      <p:cBhvr>
                                        <p:cTn id="130" dur="500" fill="hold"/>
                                        <p:tgtEl>
                                          <p:spTgt spid="113"/>
                                        </p:tgtEl>
                                        <p:attrNameLst>
                                          <p:attrName>ppt_x</p:attrName>
                                        </p:attrNameLst>
                                      </p:cBhvr>
                                      <p:tavLst>
                                        <p:tav tm="0">
                                          <p:val>
                                            <p:strVal val="#ppt_x-#ppt_w/2"/>
                                          </p:val>
                                        </p:tav>
                                        <p:tav tm="100000">
                                          <p:val>
                                            <p:strVal val="#ppt_x"/>
                                          </p:val>
                                        </p:tav>
                                      </p:tavLst>
                                    </p:anim>
                                    <p:anim calcmode="lin" valueType="num">
                                      <p:cBhvr>
                                        <p:cTn id="131" dur="500" fill="hold"/>
                                        <p:tgtEl>
                                          <p:spTgt spid="113"/>
                                        </p:tgtEl>
                                        <p:attrNameLst>
                                          <p:attrName>ppt_y</p:attrName>
                                        </p:attrNameLst>
                                      </p:cBhvr>
                                      <p:tavLst>
                                        <p:tav tm="0">
                                          <p:val>
                                            <p:strVal val="#ppt_y"/>
                                          </p:val>
                                        </p:tav>
                                        <p:tav tm="100000">
                                          <p:val>
                                            <p:strVal val="#ppt_y"/>
                                          </p:val>
                                        </p:tav>
                                      </p:tavLst>
                                    </p:anim>
                                    <p:anim calcmode="lin" valueType="num">
                                      <p:cBhvr>
                                        <p:cTn id="132" dur="500" fill="hold"/>
                                        <p:tgtEl>
                                          <p:spTgt spid="113"/>
                                        </p:tgtEl>
                                        <p:attrNameLst>
                                          <p:attrName>ppt_w</p:attrName>
                                        </p:attrNameLst>
                                      </p:cBhvr>
                                      <p:tavLst>
                                        <p:tav tm="0">
                                          <p:val>
                                            <p:fltVal val="0"/>
                                          </p:val>
                                        </p:tav>
                                        <p:tav tm="100000">
                                          <p:val>
                                            <p:strVal val="#ppt_w"/>
                                          </p:val>
                                        </p:tav>
                                      </p:tavLst>
                                    </p:anim>
                                    <p:anim calcmode="lin" valueType="num">
                                      <p:cBhvr>
                                        <p:cTn id="133" dur="500" fill="hold"/>
                                        <p:tgtEl>
                                          <p:spTgt spid="11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5" grpId="0" animBg="1"/>
      <p:bldP spid="97" grpId="0" animBg="1"/>
      <p:bldP spid="99" grpId="0" animBg="1"/>
      <p:bldP spid="100" grpId="0"/>
      <p:bldP spid="101" grpId="0"/>
      <p:bldP spid="102" grpId="0"/>
      <p:bldP spid="104" grpId="0" animBg="1"/>
      <p:bldP spid="106" grpId="0" animBg="1"/>
      <p:bldP spid="108" grpId="0" animBg="1"/>
      <p:bldP spid="109" grpId="0"/>
      <p:bldP spid="110" grpId="0"/>
      <p:bldP spid="111" grpId="0"/>
      <p:bldP spid="113" grpId="0" animBg="1"/>
      <p:bldP spid="115" grpId="0" animBg="1"/>
      <p:bldP spid="117" grpId="0" animBg="1"/>
      <p:bldP spid="118" grpId="0"/>
      <p:bldP spid="119" grpId="0"/>
      <p:bldP spid="120" grpId="0"/>
      <p:bldP spid="121" grpId="0"/>
      <p:bldP spid="2" grpId="0" animBg="1"/>
      <p:bldP spid="38" grpId="0" animBg="1"/>
      <p:bldP spid="39" grpId="0" animBg="1"/>
      <p:bldP spid="40" grpId="0"/>
      <p:bldP spid="41" grpId="0"/>
      <p:bldP spid="42" grpId="0" animBg="1"/>
      <p:bldP spid="43" grpId="0" animBg="1"/>
      <p:bldP spid="44"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文本框 20"/>
          <p:cNvSpPr txBox="1"/>
          <p:nvPr/>
        </p:nvSpPr>
        <p:spPr>
          <a:xfrm>
            <a:off x="676037" y="3329760"/>
            <a:ext cx="2083587" cy="549381"/>
          </a:xfrm>
          <a:prstGeom prst="rect">
            <a:avLst/>
          </a:prstGeom>
          <a:noFill/>
        </p:spPr>
        <p:txBody>
          <a:bodyPr wrap="square" rtlCol="0">
            <a:spAutoFit/>
          </a:bodyPr>
          <a:lstStyle/>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Lorem ipsum dolor sit </a:t>
            </a:r>
            <a:r>
              <a:rPr lang="en-US" altLang="zh-CN" sz="825" dirty="0" err="1">
                <a:solidFill>
                  <a:schemeClr val="tx1">
                    <a:lumMod val="50000"/>
                    <a:lumOff val="50000"/>
                  </a:schemeClr>
                </a:solidFill>
                <a:latin typeface="Microsoft YaHei" charset="-122"/>
                <a:ea typeface="Microsoft YaHei" charset="-122"/>
                <a:cs typeface="Microsoft YaHei" charset="-122"/>
              </a:rPr>
              <a:t>amet</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consectetuer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adipiscing</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elit</a:t>
            </a:r>
            <a:r>
              <a:rPr lang="en-US" altLang="zh-CN" sz="825" dirty="0">
                <a:solidFill>
                  <a:schemeClr val="tx1">
                    <a:lumMod val="50000"/>
                    <a:lumOff val="50000"/>
                  </a:schemeClr>
                </a:solidFill>
                <a:latin typeface="Microsoft YaHei" charset="-122"/>
                <a:ea typeface="Microsoft YaHei" charset="-122"/>
                <a:cs typeface="Microsoft YaHei" charset="-122"/>
              </a:rPr>
              <a:t>. </a:t>
            </a:r>
          </a:p>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Maecenas </a:t>
            </a:r>
            <a:r>
              <a:rPr lang="en-US" altLang="zh-CN" sz="825" dirty="0" err="1">
                <a:solidFill>
                  <a:schemeClr val="tx1">
                    <a:lumMod val="50000"/>
                    <a:lumOff val="50000"/>
                  </a:schemeClr>
                </a:solidFill>
                <a:latin typeface="Microsoft YaHei" charset="-122"/>
                <a:ea typeface="Microsoft YaHei" charset="-122"/>
                <a:cs typeface="Microsoft YaHei" charset="-122"/>
              </a:rPr>
              <a:t>porttitor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congue</a:t>
            </a:r>
            <a:endParaRPr lang="en-US" altLang="zh-CN" sz="825" dirty="0">
              <a:solidFill>
                <a:schemeClr val="tx1">
                  <a:lumMod val="50000"/>
                  <a:lumOff val="50000"/>
                </a:schemeClr>
              </a:solidFill>
              <a:latin typeface="Microsoft YaHei" charset="-122"/>
              <a:ea typeface="Microsoft YaHei" charset="-122"/>
              <a:cs typeface="Microsoft YaHei" charset="-122"/>
            </a:endParaRPr>
          </a:p>
        </p:txBody>
      </p:sp>
      <p:sp>
        <p:nvSpPr>
          <p:cNvPr id="22" name="TextBox 22"/>
          <p:cNvSpPr txBox="1"/>
          <p:nvPr/>
        </p:nvSpPr>
        <p:spPr>
          <a:xfrm>
            <a:off x="851910" y="2468114"/>
            <a:ext cx="1731840" cy="276999"/>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49" name="TextBox 22"/>
          <p:cNvSpPr txBox="1"/>
          <p:nvPr/>
        </p:nvSpPr>
        <p:spPr>
          <a:xfrm>
            <a:off x="851910" y="1913404"/>
            <a:ext cx="1731840" cy="646331"/>
          </a:xfrm>
          <a:prstGeom prst="rect">
            <a:avLst/>
          </a:prstGeom>
          <a:noFill/>
        </p:spPr>
        <p:txBody>
          <a:bodyPr wrap="square" rtlCol="0">
            <a:spAutoFit/>
          </a:bodyPr>
          <a:lstStyle/>
          <a:p>
            <a:pPr algn="ctr"/>
            <a:r>
              <a:rPr lang="en-US" altLang="zh-CN" sz="3600" b="1" dirty="0">
                <a:solidFill>
                  <a:schemeClr val="tx1">
                    <a:lumMod val="50000"/>
                    <a:lumOff val="50000"/>
                  </a:schemeClr>
                </a:solidFill>
                <a:latin typeface="DIN Condensed" charset="0"/>
                <a:ea typeface="DIN Condensed" charset="0"/>
                <a:cs typeface="DIN Condensed" charset="0"/>
              </a:rPr>
              <a:t>2016</a:t>
            </a:r>
            <a:endParaRPr lang="en-US" sz="3600" b="1" dirty="0">
              <a:solidFill>
                <a:schemeClr val="tx1">
                  <a:lumMod val="50000"/>
                  <a:lumOff val="50000"/>
                </a:schemeClr>
              </a:solidFill>
              <a:latin typeface="DIN Condensed" charset="0"/>
              <a:ea typeface="DIN Condensed" charset="0"/>
              <a:cs typeface="DIN Condensed" charset="0"/>
            </a:endParaRPr>
          </a:p>
        </p:txBody>
      </p:sp>
      <p:sp>
        <p:nvSpPr>
          <p:cNvPr id="14" name="Freeform 0"/>
          <p:cNvSpPr/>
          <p:nvPr/>
        </p:nvSpPr>
        <p:spPr>
          <a:xfrm rot="16200000">
            <a:off x="894701" y="1361009"/>
            <a:ext cx="1646258" cy="1757492"/>
          </a:xfrm>
          <a:custGeom>
            <a:avLst/>
            <a:gdLst>
              <a:gd name="connsiteX0" fmla="*/ 5230898 w 5638800"/>
              <a:gd name="connsiteY0" fmla="*/ 4883485 h 6019800"/>
              <a:gd name="connsiteX1" fmla="*/ 3244274 w 5638800"/>
              <a:gd name="connsiteY1" fmla="*/ 6030460 h 6019800"/>
              <a:gd name="connsiteX2" fmla="*/ 2419930 w 5638800"/>
              <a:gd name="connsiteY2" fmla="*/ 6030460 h 6019800"/>
              <a:gd name="connsiteX3" fmla="*/ 433307 w 5638800"/>
              <a:gd name="connsiteY3" fmla="*/ 4883485 h 6019800"/>
              <a:gd name="connsiteX4" fmla="*/ 21129 w 5638800"/>
              <a:gd name="connsiteY4" fmla="*/ 4169580 h 6019800"/>
              <a:gd name="connsiteX5" fmla="*/ 21129 w 5638800"/>
              <a:gd name="connsiteY5" fmla="*/ 1875617 h 6019800"/>
              <a:gd name="connsiteX6" fmla="*/ 433307 w 5638800"/>
              <a:gd name="connsiteY6" fmla="*/ 1161712 h 6019800"/>
              <a:gd name="connsiteX7" fmla="*/ 2419930 w 5638800"/>
              <a:gd name="connsiteY7" fmla="*/ 14737 h 6019800"/>
              <a:gd name="connsiteX8" fmla="*/ 3244274 w 5638800"/>
              <a:gd name="connsiteY8" fmla="*/ 14737 h 6019800"/>
              <a:gd name="connsiteX9" fmla="*/ 5230898 w 5638800"/>
              <a:gd name="connsiteY9" fmla="*/ 1161712 h 6019800"/>
              <a:gd name="connsiteX10" fmla="*/ 5643076 w 5638800"/>
              <a:gd name="connsiteY10" fmla="*/ 1875617 h 6019800"/>
              <a:gd name="connsiteX11" fmla="*/ 5643076 w 5638800"/>
              <a:gd name="connsiteY11" fmla="*/ 4169580 h 6019800"/>
              <a:gd name="connsiteX12" fmla="*/ 5230898 w 5638800"/>
              <a:gd name="connsiteY12" fmla="*/ 4883485 h 601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38800" h="6019800">
                <a:moveTo>
                  <a:pt x="5230898" y="4883485"/>
                </a:moveTo>
                <a:lnTo>
                  <a:pt x="3244274" y="6030460"/>
                </a:lnTo>
                <a:cubicBezTo>
                  <a:pt x="2989220" y="6177716"/>
                  <a:pt x="2674984" y="6177716"/>
                  <a:pt x="2419930" y="6030460"/>
                </a:cubicBezTo>
                <a:lnTo>
                  <a:pt x="433307" y="4883485"/>
                </a:lnTo>
                <a:cubicBezTo>
                  <a:pt x="178253" y="4736228"/>
                  <a:pt x="21129" y="4464093"/>
                  <a:pt x="21129" y="4169580"/>
                </a:cubicBezTo>
                <a:lnTo>
                  <a:pt x="21129" y="1875617"/>
                </a:lnTo>
                <a:cubicBezTo>
                  <a:pt x="21129" y="1581116"/>
                  <a:pt x="178253" y="1308968"/>
                  <a:pt x="433307" y="1161712"/>
                </a:cubicBezTo>
                <a:lnTo>
                  <a:pt x="2419930" y="14737"/>
                </a:lnTo>
                <a:cubicBezTo>
                  <a:pt x="2674984" y="-132519"/>
                  <a:pt x="2989220" y="-132519"/>
                  <a:pt x="3244274" y="14737"/>
                </a:cubicBezTo>
                <a:lnTo>
                  <a:pt x="5230898" y="1161712"/>
                </a:lnTo>
                <a:cubicBezTo>
                  <a:pt x="5485952" y="1308968"/>
                  <a:pt x="5643076" y="1581116"/>
                  <a:pt x="5643076" y="1875617"/>
                </a:cubicBezTo>
                <a:lnTo>
                  <a:pt x="5643076" y="4169580"/>
                </a:lnTo>
                <a:cubicBezTo>
                  <a:pt x="5643076" y="4464093"/>
                  <a:pt x="5485952" y="4736228"/>
                  <a:pt x="5230898" y="4883485"/>
                </a:cubicBezTo>
                <a:close/>
              </a:path>
            </a:pathLst>
          </a:cu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31" name="TextBox 22"/>
          <p:cNvSpPr txBox="1"/>
          <p:nvPr/>
        </p:nvSpPr>
        <p:spPr>
          <a:xfrm>
            <a:off x="2759750" y="1913404"/>
            <a:ext cx="1731840" cy="646331"/>
          </a:xfrm>
          <a:prstGeom prst="rect">
            <a:avLst/>
          </a:prstGeom>
          <a:noFill/>
        </p:spPr>
        <p:txBody>
          <a:bodyPr wrap="square" rtlCol="0">
            <a:spAutoFit/>
          </a:bodyPr>
          <a:lstStyle/>
          <a:p>
            <a:pPr algn="ctr"/>
            <a:r>
              <a:rPr lang="en-US" altLang="zh-CN" sz="3600" b="1" dirty="0">
                <a:solidFill>
                  <a:schemeClr val="tx1">
                    <a:lumMod val="50000"/>
                    <a:lumOff val="50000"/>
                  </a:schemeClr>
                </a:solidFill>
                <a:latin typeface="DIN Condensed" charset="0"/>
                <a:ea typeface="DIN Condensed" charset="0"/>
                <a:cs typeface="DIN Condensed" charset="0"/>
              </a:rPr>
              <a:t>2017</a:t>
            </a:r>
            <a:endParaRPr lang="en-US" sz="3600" b="1" dirty="0">
              <a:solidFill>
                <a:schemeClr val="tx1">
                  <a:lumMod val="50000"/>
                  <a:lumOff val="50000"/>
                </a:schemeClr>
              </a:solidFill>
              <a:latin typeface="DIN Condensed" charset="0"/>
              <a:ea typeface="DIN Condensed" charset="0"/>
              <a:cs typeface="DIN Condensed" charset="0"/>
            </a:endParaRPr>
          </a:p>
        </p:txBody>
      </p:sp>
      <p:sp>
        <p:nvSpPr>
          <p:cNvPr id="32" name="Freeform 0"/>
          <p:cNvSpPr/>
          <p:nvPr/>
        </p:nvSpPr>
        <p:spPr>
          <a:xfrm rot="16200000">
            <a:off x="2802541" y="1361009"/>
            <a:ext cx="1646258" cy="1757492"/>
          </a:xfrm>
          <a:custGeom>
            <a:avLst/>
            <a:gdLst>
              <a:gd name="connsiteX0" fmla="*/ 5230898 w 5638800"/>
              <a:gd name="connsiteY0" fmla="*/ 4883485 h 6019800"/>
              <a:gd name="connsiteX1" fmla="*/ 3244274 w 5638800"/>
              <a:gd name="connsiteY1" fmla="*/ 6030460 h 6019800"/>
              <a:gd name="connsiteX2" fmla="*/ 2419930 w 5638800"/>
              <a:gd name="connsiteY2" fmla="*/ 6030460 h 6019800"/>
              <a:gd name="connsiteX3" fmla="*/ 433307 w 5638800"/>
              <a:gd name="connsiteY3" fmla="*/ 4883485 h 6019800"/>
              <a:gd name="connsiteX4" fmla="*/ 21129 w 5638800"/>
              <a:gd name="connsiteY4" fmla="*/ 4169580 h 6019800"/>
              <a:gd name="connsiteX5" fmla="*/ 21129 w 5638800"/>
              <a:gd name="connsiteY5" fmla="*/ 1875617 h 6019800"/>
              <a:gd name="connsiteX6" fmla="*/ 433307 w 5638800"/>
              <a:gd name="connsiteY6" fmla="*/ 1161712 h 6019800"/>
              <a:gd name="connsiteX7" fmla="*/ 2419930 w 5638800"/>
              <a:gd name="connsiteY7" fmla="*/ 14737 h 6019800"/>
              <a:gd name="connsiteX8" fmla="*/ 3244274 w 5638800"/>
              <a:gd name="connsiteY8" fmla="*/ 14737 h 6019800"/>
              <a:gd name="connsiteX9" fmla="*/ 5230898 w 5638800"/>
              <a:gd name="connsiteY9" fmla="*/ 1161712 h 6019800"/>
              <a:gd name="connsiteX10" fmla="*/ 5643076 w 5638800"/>
              <a:gd name="connsiteY10" fmla="*/ 1875617 h 6019800"/>
              <a:gd name="connsiteX11" fmla="*/ 5643076 w 5638800"/>
              <a:gd name="connsiteY11" fmla="*/ 4169580 h 6019800"/>
              <a:gd name="connsiteX12" fmla="*/ 5230898 w 5638800"/>
              <a:gd name="connsiteY12" fmla="*/ 4883485 h 601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38800" h="6019800">
                <a:moveTo>
                  <a:pt x="5230898" y="4883485"/>
                </a:moveTo>
                <a:lnTo>
                  <a:pt x="3244274" y="6030460"/>
                </a:lnTo>
                <a:cubicBezTo>
                  <a:pt x="2989220" y="6177716"/>
                  <a:pt x="2674984" y="6177716"/>
                  <a:pt x="2419930" y="6030460"/>
                </a:cubicBezTo>
                <a:lnTo>
                  <a:pt x="433307" y="4883485"/>
                </a:lnTo>
                <a:cubicBezTo>
                  <a:pt x="178253" y="4736228"/>
                  <a:pt x="21129" y="4464093"/>
                  <a:pt x="21129" y="4169580"/>
                </a:cubicBezTo>
                <a:lnTo>
                  <a:pt x="21129" y="1875617"/>
                </a:lnTo>
                <a:cubicBezTo>
                  <a:pt x="21129" y="1581116"/>
                  <a:pt x="178253" y="1308968"/>
                  <a:pt x="433307" y="1161712"/>
                </a:cubicBezTo>
                <a:lnTo>
                  <a:pt x="2419930" y="14737"/>
                </a:lnTo>
                <a:cubicBezTo>
                  <a:pt x="2674984" y="-132519"/>
                  <a:pt x="2989220" y="-132519"/>
                  <a:pt x="3244274" y="14737"/>
                </a:cubicBezTo>
                <a:lnTo>
                  <a:pt x="5230898" y="1161712"/>
                </a:lnTo>
                <a:cubicBezTo>
                  <a:pt x="5485952" y="1308968"/>
                  <a:pt x="5643076" y="1581116"/>
                  <a:pt x="5643076" y="1875617"/>
                </a:cubicBezTo>
                <a:lnTo>
                  <a:pt x="5643076" y="4169580"/>
                </a:lnTo>
                <a:cubicBezTo>
                  <a:pt x="5643076" y="4464093"/>
                  <a:pt x="5485952" y="4736228"/>
                  <a:pt x="5230898" y="4883485"/>
                </a:cubicBezTo>
                <a:close/>
              </a:path>
            </a:pathLst>
          </a:cu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35" name="TextBox 22"/>
          <p:cNvSpPr txBox="1"/>
          <p:nvPr/>
        </p:nvSpPr>
        <p:spPr>
          <a:xfrm>
            <a:off x="4667589" y="1913404"/>
            <a:ext cx="1731840" cy="646331"/>
          </a:xfrm>
          <a:prstGeom prst="rect">
            <a:avLst/>
          </a:prstGeom>
          <a:noFill/>
        </p:spPr>
        <p:txBody>
          <a:bodyPr wrap="square" rtlCol="0">
            <a:spAutoFit/>
          </a:bodyPr>
          <a:lstStyle/>
          <a:p>
            <a:pPr algn="ctr"/>
            <a:r>
              <a:rPr lang="en-US" altLang="zh-CN" sz="3600" b="1" dirty="0">
                <a:solidFill>
                  <a:schemeClr val="tx1">
                    <a:lumMod val="50000"/>
                    <a:lumOff val="50000"/>
                  </a:schemeClr>
                </a:solidFill>
                <a:latin typeface="DIN Condensed" charset="0"/>
                <a:ea typeface="DIN Condensed" charset="0"/>
                <a:cs typeface="DIN Condensed" charset="0"/>
              </a:rPr>
              <a:t>2018</a:t>
            </a:r>
            <a:endParaRPr lang="en-US" sz="3600" b="1" dirty="0">
              <a:solidFill>
                <a:schemeClr val="tx1">
                  <a:lumMod val="50000"/>
                  <a:lumOff val="50000"/>
                </a:schemeClr>
              </a:solidFill>
              <a:latin typeface="DIN Condensed" charset="0"/>
              <a:ea typeface="DIN Condensed" charset="0"/>
              <a:cs typeface="DIN Condensed" charset="0"/>
            </a:endParaRPr>
          </a:p>
        </p:txBody>
      </p:sp>
      <p:sp>
        <p:nvSpPr>
          <p:cNvPr id="36" name="Freeform 0"/>
          <p:cNvSpPr/>
          <p:nvPr/>
        </p:nvSpPr>
        <p:spPr>
          <a:xfrm rot="16200000">
            <a:off x="4710380" y="1361009"/>
            <a:ext cx="1646258" cy="1757492"/>
          </a:xfrm>
          <a:custGeom>
            <a:avLst/>
            <a:gdLst>
              <a:gd name="connsiteX0" fmla="*/ 5230898 w 5638800"/>
              <a:gd name="connsiteY0" fmla="*/ 4883485 h 6019800"/>
              <a:gd name="connsiteX1" fmla="*/ 3244274 w 5638800"/>
              <a:gd name="connsiteY1" fmla="*/ 6030460 h 6019800"/>
              <a:gd name="connsiteX2" fmla="*/ 2419930 w 5638800"/>
              <a:gd name="connsiteY2" fmla="*/ 6030460 h 6019800"/>
              <a:gd name="connsiteX3" fmla="*/ 433307 w 5638800"/>
              <a:gd name="connsiteY3" fmla="*/ 4883485 h 6019800"/>
              <a:gd name="connsiteX4" fmla="*/ 21129 w 5638800"/>
              <a:gd name="connsiteY4" fmla="*/ 4169580 h 6019800"/>
              <a:gd name="connsiteX5" fmla="*/ 21129 w 5638800"/>
              <a:gd name="connsiteY5" fmla="*/ 1875617 h 6019800"/>
              <a:gd name="connsiteX6" fmla="*/ 433307 w 5638800"/>
              <a:gd name="connsiteY6" fmla="*/ 1161712 h 6019800"/>
              <a:gd name="connsiteX7" fmla="*/ 2419930 w 5638800"/>
              <a:gd name="connsiteY7" fmla="*/ 14737 h 6019800"/>
              <a:gd name="connsiteX8" fmla="*/ 3244274 w 5638800"/>
              <a:gd name="connsiteY8" fmla="*/ 14737 h 6019800"/>
              <a:gd name="connsiteX9" fmla="*/ 5230898 w 5638800"/>
              <a:gd name="connsiteY9" fmla="*/ 1161712 h 6019800"/>
              <a:gd name="connsiteX10" fmla="*/ 5643076 w 5638800"/>
              <a:gd name="connsiteY10" fmla="*/ 1875617 h 6019800"/>
              <a:gd name="connsiteX11" fmla="*/ 5643076 w 5638800"/>
              <a:gd name="connsiteY11" fmla="*/ 4169580 h 6019800"/>
              <a:gd name="connsiteX12" fmla="*/ 5230898 w 5638800"/>
              <a:gd name="connsiteY12" fmla="*/ 4883485 h 601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38800" h="6019800">
                <a:moveTo>
                  <a:pt x="5230898" y="4883485"/>
                </a:moveTo>
                <a:lnTo>
                  <a:pt x="3244274" y="6030460"/>
                </a:lnTo>
                <a:cubicBezTo>
                  <a:pt x="2989220" y="6177716"/>
                  <a:pt x="2674984" y="6177716"/>
                  <a:pt x="2419930" y="6030460"/>
                </a:cubicBezTo>
                <a:lnTo>
                  <a:pt x="433307" y="4883485"/>
                </a:lnTo>
                <a:cubicBezTo>
                  <a:pt x="178253" y="4736228"/>
                  <a:pt x="21129" y="4464093"/>
                  <a:pt x="21129" y="4169580"/>
                </a:cubicBezTo>
                <a:lnTo>
                  <a:pt x="21129" y="1875617"/>
                </a:lnTo>
                <a:cubicBezTo>
                  <a:pt x="21129" y="1581116"/>
                  <a:pt x="178253" y="1308968"/>
                  <a:pt x="433307" y="1161712"/>
                </a:cubicBezTo>
                <a:lnTo>
                  <a:pt x="2419930" y="14737"/>
                </a:lnTo>
                <a:cubicBezTo>
                  <a:pt x="2674984" y="-132519"/>
                  <a:pt x="2989220" y="-132519"/>
                  <a:pt x="3244274" y="14737"/>
                </a:cubicBezTo>
                <a:lnTo>
                  <a:pt x="5230898" y="1161712"/>
                </a:lnTo>
                <a:cubicBezTo>
                  <a:pt x="5485952" y="1308968"/>
                  <a:pt x="5643076" y="1581116"/>
                  <a:pt x="5643076" y="1875617"/>
                </a:cubicBezTo>
                <a:lnTo>
                  <a:pt x="5643076" y="4169580"/>
                </a:lnTo>
                <a:cubicBezTo>
                  <a:pt x="5643076" y="4464093"/>
                  <a:pt x="5485952" y="4736228"/>
                  <a:pt x="5230898" y="4883485"/>
                </a:cubicBezTo>
                <a:close/>
              </a:path>
            </a:pathLst>
          </a:cu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39" name="TextBox 22"/>
          <p:cNvSpPr txBox="1"/>
          <p:nvPr/>
        </p:nvSpPr>
        <p:spPr>
          <a:xfrm>
            <a:off x="6575429" y="1913404"/>
            <a:ext cx="1731840" cy="646331"/>
          </a:xfrm>
          <a:prstGeom prst="rect">
            <a:avLst/>
          </a:prstGeom>
          <a:noFill/>
        </p:spPr>
        <p:txBody>
          <a:bodyPr wrap="square" rtlCol="0">
            <a:spAutoFit/>
          </a:bodyPr>
          <a:lstStyle/>
          <a:p>
            <a:pPr algn="ctr"/>
            <a:r>
              <a:rPr lang="en-US" altLang="zh-CN" sz="3600" b="1" dirty="0">
                <a:solidFill>
                  <a:schemeClr val="tx1">
                    <a:lumMod val="50000"/>
                    <a:lumOff val="50000"/>
                  </a:schemeClr>
                </a:solidFill>
                <a:latin typeface="DIN Condensed" charset="0"/>
                <a:ea typeface="DIN Condensed" charset="0"/>
                <a:cs typeface="DIN Condensed" charset="0"/>
              </a:rPr>
              <a:t>2019</a:t>
            </a:r>
            <a:endParaRPr lang="en-US" sz="3600" b="1" dirty="0">
              <a:solidFill>
                <a:schemeClr val="tx1">
                  <a:lumMod val="50000"/>
                  <a:lumOff val="50000"/>
                </a:schemeClr>
              </a:solidFill>
              <a:latin typeface="DIN Condensed" charset="0"/>
              <a:ea typeface="DIN Condensed" charset="0"/>
              <a:cs typeface="DIN Condensed" charset="0"/>
            </a:endParaRPr>
          </a:p>
        </p:txBody>
      </p:sp>
      <p:sp>
        <p:nvSpPr>
          <p:cNvPr id="40" name="Freeform 0"/>
          <p:cNvSpPr/>
          <p:nvPr/>
        </p:nvSpPr>
        <p:spPr>
          <a:xfrm rot="16200000">
            <a:off x="6618220" y="1361009"/>
            <a:ext cx="1646258" cy="1757492"/>
          </a:xfrm>
          <a:custGeom>
            <a:avLst/>
            <a:gdLst>
              <a:gd name="connsiteX0" fmla="*/ 5230898 w 5638800"/>
              <a:gd name="connsiteY0" fmla="*/ 4883485 h 6019800"/>
              <a:gd name="connsiteX1" fmla="*/ 3244274 w 5638800"/>
              <a:gd name="connsiteY1" fmla="*/ 6030460 h 6019800"/>
              <a:gd name="connsiteX2" fmla="*/ 2419930 w 5638800"/>
              <a:gd name="connsiteY2" fmla="*/ 6030460 h 6019800"/>
              <a:gd name="connsiteX3" fmla="*/ 433307 w 5638800"/>
              <a:gd name="connsiteY3" fmla="*/ 4883485 h 6019800"/>
              <a:gd name="connsiteX4" fmla="*/ 21129 w 5638800"/>
              <a:gd name="connsiteY4" fmla="*/ 4169580 h 6019800"/>
              <a:gd name="connsiteX5" fmla="*/ 21129 w 5638800"/>
              <a:gd name="connsiteY5" fmla="*/ 1875617 h 6019800"/>
              <a:gd name="connsiteX6" fmla="*/ 433307 w 5638800"/>
              <a:gd name="connsiteY6" fmla="*/ 1161712 h 6019800"/>
              <a:gd name="connsiteX7" fmla="*/ 2419930 w 5638800"/>
              <a:gd name="connsiteY7" fmla="*/ 14737 h 6019800"/>
              <a:gd name="connsiteX8" fmla="*/ 3244274 w 5638800"/>
              <a:gd name="connsiteY8" fmla="*/ 14737 h 6019800"/>
              <a:gd name="connsiteX9" fmla="*/ 5230898 w 5638800"/>
              <a:gd name="connsiteY9" fmla="*/ 1161712 h 6019800"/>
              <a:gd name="connsiteX10" fmla="*/ 5643076 w 5638800"/>
              <a:gd name="connsiteY10" fmla="*/ 1875617 h 6019800"/>
              <a:gd name="connsiteX11" fmla="*/ 5643076 w 5638800"/>
              <a:gd name="connsiteY11" fmla="*/ 4169580 h 6019800"/>
              <a:gd name="connsiteX12" fmla="*/ 5230898 w 5638800"/>
              <a:gd name="connsiteY12" fmla="*/ 4883485 h 6019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5638800" h="6019800">
                <a:moveTo>
                  <a:pt x="5230898" y="4883485"/>
                </a:moveTo>
                <a:lnTo>
                  <a:pt x="3244274" y="6030460"/>
                </a:lnTo>
                <a:cubicBezTo>
                  <a:pt x="2989220" y="6177716"/>
                  <a:pt x="2674984" y="6177716"/>
                  <a:pt x="2419930" y="6030460"/>
                </a:cubicBezTo>
                <a:lnTo>
                  <a:pt x="433307" y="4883485"/>
                </a:lnTo>
                <a:cubicBezTo>
                  <a:pt x="178253" y="4736228"/>
                  <a:pt x="21129" y="4464093"/>
                  <a:pt x="21129" y="4169580"/>
                </a:cubicBezTo>
                <a:lnTo>
                  <a:pt x="21129" y="1875617"/>
                </a:lnTo>
                <a:cubicBezTo>
                  <a:pt x="21129" y="1581116"/>
                  <a:pt x="178253" y="1308968"/>
                  <a:pt x="433307" y="1161712"/>
                </a:cubicBezTo>
                <a:lnTo>
                  <a:pt x="2419930" y="14737"/>
                </a:lnTo>
                <a:cubicBezTo>
                  <a:pt x="2674984" y="-132519"/>
                  <a:pt x="2989220" y="-132519"/>
                  <a:pt x="3244274" y="14737"/>
                </a:cubicBezTo>
                <a:lnTo>
                  <a:pt x="5230898" y="1161712"/>
                </a:lnTo>
                <a:cubicBezTo>
                  <a:pt x="5485952" y="1308968"/>
                  <a:pt x="5643076" y="1581116"/>
                  <a:pt x="5643076" y="1875617"/>
                </a:cubicBezTo>
                <a:lnTo>
                  <a:pt x="5643076" y="4169580"/>
                </a:lnTo>
                <a:cubicBezTo>
                  <a:pt x="5643076" y="4464093"/>
                  <a:pt x="5485952" y="4736228"/>
                  <a:pt x="5230898" y="4883485"/>
                </a:cubicBezTo>
                <a:close/>
              </a:path>
            </a:pathLst>
          </a:custGeom>
          <a:noFill/>
          <a:ln w="19050">
            <a:gradFill flip="none" rotWithShape="1">
              <a:gsLst>
                <a:gs pos="40000">
                  <a:srgbClr val="ABECF3">
                    <a:alpha val="46000"/>
                  </a:srgbClr>
                </a:gs>
                <a:gs pos="69000">
                  <a:schemeClr val="accent1">
                    <a:lumMod val="45000"/>
                    <a:lumOff val="55000"/>
                  </a:schemeClr>
                </a:gs>
                <a:gs pos="0">
                  <a:schemeClr val="accent1">
                    <a:lumMod val="30000"/>
                    <a:lumOff val="70000"/>
                  </a:schemeClr>
                </a:gs>
              </a:gsLst>
              <a:lin ang="1800000" scaled="0"/>
              <a:tileRect/>
            </a:gra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DengXian" panose="020F0502020204030204"/>
            </a:endParaRPr>
          </a:p>
        </p:txBody>
      </p:sp>
      <p:sp>
        <p:nvSpPr>
          <p:cNvPr id="20" name="TextBox 22"/>
          <p:cNvSpPr txBox="1"/>
          <p:nvPr/>
        </p:nvSpPr>
        <p:spPr>
          <a:xfrm>
            <a:off x="2734097" y="2468114"/>
            <a:ext cx="1731840" cy="276999"/>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23" name="TextBox 22"/>
          <p:cNvSpPr txBox="1"/>
          <p:nvPr/>
        </p:nvSpPr>
        <p:spPr>
          <a:xfrm>
            <a:off x="4616285" y="2468114"/>
            <a:ext cx="1731840" cy="276999"/>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24" name="TextBox 22"/>
          <p:cNvSpPr txBox="1"/>
          <p:nvPr/>
        </p:nvSpPr>
        <p:spPr>
          <a:xfrm>
            <a:off x="6498472" y="2468114"/>
            <a:ext cx="1731840" cy="276999"/>
          </a:xfrm>
          <a:prstGeom prst="rect">
            <a:avLst/>
          </a:prstGeom>
          <a:noFill/>
        </p:spPr>
        <p:txBody>
          <a:bodyPr wrap="square" rtlCol="0">
            <a:spAutoFit/>
          </a:bodyPr>
          <a:lstStyle/>
          <a:p>
            <a:pPr algn="ctr"/>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42" name="文本框 41"/>
          <p:cNvSpPr txBox="1"/>
          <p:nvPr/>
        </p:nvSpPr>
        <p:spPr>
          <a:xfrm>
            <a:off x="2596577" y="3329760"/>
            <a:ext cx="2083587" cy="549381"/>
          </a:xfrm>
          <a:prstGeom prst="rect">
            <a:avLst/>
          </a:prstGeom>
          <a:noFill/>
        </p:spPr>
        <p:txBody>
          <a:bodyPr wrap="square" rtlCol="0">
            <a:spAutoFit/>
          </a:bodyPr>
          <a:lstStyle/>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Lorem ipsum dolor sit </a:t>
            </a:r>
            <a:r>
              <a:rPr lang="en-US" altLang="zh-CN" sz="825" dirty="0" err="1">
                <a:solidFill>
                  <a:schemeClr val="tx1">
                    <a:lumMod val="50000"/>
                    <a:lumOff val="50000"/>
                  </a:schemeClr>
                </a:solidFill>
                <a:latin typeface="Microsoft YaHei" charset="-122"/>
                <a:ea typeface="Microsoft YaHei" charset="-122"/>
                <a:cs typeface="Microsoft YaHei" charset="-122"/>
              </a:rPr>
              <a:t>amet</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consectetuer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adipiscing</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elit</a:t>
            </a:r>
            <a:r>
              <a:rPr lang="en-US" altLang="zh-CN" sz="825" dirty="0">
                <a:solidFill>
                  <a:schemeClr val="tx1">
                    <a:lumMod val="50000"/>
                    <a:lumOff val="50000"/>
                  </a:schemeClr>
                </a:solidFill>
                <a:latin typeface="Microsoft YaHei" charset="-122"/>
                <a:ea typeface="Microsoft YaHei" charset="-122"/>
                <a:cs typeface="Microsoft YaHei" charset="-122"/>
              </a:rPr>
              <a:t>. </a:t>
            </a:r>
          </a:p>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Maecenas </a:t>
            </a:r>
            <a:r>
              <a:rPr lang="en-US" altLang="zh-CN" sz="825" dirty="0" err="1">
                <a:solidFill>
                  <a:schemeClr val="tx1">
                    <a:lumMod val="50000"/>
                    <a:lumOff val="50000"/>
                  </a:schemeClr>
                </a:solidFill>
                <a:latin typeface="Microsoft YaHei" charset="-122"/>
                <a:ea typeface="Microsoft YaHei" charset="-122"/>
                <a:cs typeface="Microsoft YaHei" charset="-122"/>
              </a:rPr>
              <a:t>porttitor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congue</a:t>
            </a:r>
            <a:endParaRPr lang="en-US" altLang="zh-CN" sz="825" dirty="0">
              <a:solidFill>
                <a:schemeClr val="tx1">
                  <a:lumMod val="50000"/>
                  <a:lumOff val="50000"/>
                </a:schemeClr>
              </a:solidFill>
              <a:latin typeface="Microsoft YaHei" charset="-122"/>
              <a:ea typeface="Microsoft YaHei" charset="-122"/>
              <a:cs typeface="Microsoft YaHei" charset="-122"/>
            </a:endParaRPr>
          </a:p>
        </p:txBody>
      </p:sp>
      <p:sp>
        <p:nvSpPr>
          <p:cNvPr id="43" name="文本框 42"/>
          <p:cNvSpPr txBox="1"/>
          <p:nvPr/>
        </p:nvSpPr>
        <p:spPr>
          <a:xfrm>
            <a:off x="4517117" y="3329760"/>
            <a:ext cx="2083587" cy="549381"/>
          </a:xfrm>
          <a:prstGeom prst="rect">
            <a:avLst/>
          </a:prstGeom>
          <a:noFill/>
        </p:spPr>
        <p:txBody>
          <a:bodyPr wrap="square" rtlCol="0">
            <a:spAutoFit/>
          </a:bodyPr>
          <a:lstStyle/>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Lorem ipsum dolor sit </a:t>
            </a:r>
            <a:r>
              <a:rPr lang="en-US" altLang="zh-CN" sz="825" dirty="0" err="1">
                <a:solidFill>
                  <a:schemeClr val="tx1">
                    <a:lumMod val="50000"/>
                    <a:lumOff val="50000"/>
                  </a:schemeClr>
                </a:solidFill>
                <a:latin typeface="Microsoft YaHei" charset="-122"/>
                <a:ea typeface="Microsoft YaHei" charset="-122"/>
                <a:cs typeface="Microsoft YaHei" charset="-122"/>
              </a:rPr>
              <a:t>amet</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consectetuer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adipiscing</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elit</a:t>
            </a:r>
            <a:r>
              <a:rPr lang="en-US" altLang="zh-CN" sz="825" dirty="0">
                <a:solidFill>
                  <a:schemeClr val="tx1">
                    <a:lumMod val="50000"/>
                    <a:lumOff val="50000"/>
                  </a:schemeClr>
                </a:solidFill>
                <a:latin typeface="Microsoft YaHei" charset="-122"/>
                <a:ea typeface="Microsoft YaHei" charset="-122"/>
                <a:cs typeface="Microsoft YaHei" charset="-122"/>
              </a:rPr>
              <a:t>. </a:t>
            </a:r>
          </a:p>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Maecenas </a:t>
            </a:r>
            <a:r>
              <a:rPr lang="en-US" altLang="zh-CN" sz="825" dirty="0" err="1">
                <a:solidFill>
                  <a:schemeClr val="tx1">
                    <a:lumMod val="50000"/>
                    <a:lumOff val="50000"/>
                  </a:schemeClr>
                </a:solidFill>
                <a:latin typeface="Microsoft YaHei" charset="-122"/>
                <a:ea typeface="Microsoft YaHei" charset="-122"/>
                <a:cs typeface="Microsoft YaHei" charset="-122"/>
              </a:rPr>
              <a:t>porttitor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congue</a:t>
            </a:r>
            <a:endParaRPr lang="en-US" altLang="zh-CN" sz="825" dirty="0">
              <a:solidFill>
                <a:schemeClr val="tx1">
                  <a:lumMod val="50000"/>
                  <a:lumOff val="50000"/>
                </a:schemeClr>
              </a:solidFill>
              <a:latin typeface="Microsoft YaHei" charset="-122"/>
              <a:ea typeface="Microsoft YaHei" charset="-122"/>
              <a:cs typeface="Microsoft YaHei" charset="-122"/>
            </a:endParaRPr>
          </a:p>
        </p:txBody>
      </p:sp>
      <p:sp>
        <p:nvSpPr>
          <p:cNvPr id="44" name="文本框 43"/>
          <p:cNvSpPr txBox="1"/>
          <p:nvPr/>
        </p:nvSpPr>
        <p:spPr>
          <a:xfrm>
            <a:off x="6437657" y="3329760"/>
            <a:ext cx="2083587" cy="549381"/>
          </a:xfrm>
          <a:prstGeom prst="rect">
            <a:avLst/>
          </a:prstGeom>
          <a:noFill/>
        </p:spPr>
        <p:txBody>
          <a:bodyPr wrap="square" rtlCol="0">
            <a:spAutoFit/>
          </a:bodyPr>
          <a:lstStyle/>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Lorem ipsum dolor sit </a:t>
            </a:r>
            <a:r>
              <a:rPr lang="en-US" altLang="zh-CN" sz="825" dirty="0" err="1">
                <a:solidFill>
                  <a:schemeClr val="tx1">
                    <a:lumMod val="50000"/>
                    <a:lumOff val="50000"/>
                  </a:schemeClr>
                </a:solidFill>
                <a:latin typeface="Microsoft YaHei" charset="-122"/>
                <a:ea typeface="Microsoft YaHei" charset="-122"/>
                <a:cs typeface="Microsoft YaHei" charset="-122"/>
              </a:rPr>
              <a:t>amet</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consectetuer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adipiscing</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elit</a:t>
            </a:r>
            <a:r>
              <a:rPr lang="en-US" altLang="zh-CN" sz="825" dirty="0">
                <a:solidFill>
                  <a:schemeClr val="tx1">
                    <a:lumMod val="50000"/>
                    <a:lumOff val="50000"/>
                  </a:schemeClr>
                </a:solidFill>
                <a:latin typeface="Microsoft YaHei" charset="-122"/>
                <a:ea typeface="Microsoft YaHei" charset="-122"/>
                <a:cs typeface="Microsoft YaHei" charset="-122"/>
              </a:rPr>
              <a:t>. </a:t>
            </a:r>
          </a:p>
          <a:p>
            <a:pPr algn="ctr">
              <a:lnSpc>
                <a:spcPct val="120000"/>
              </a:lnSpc>
            </a:pPr>
            <a:r>
              <a:rPr lang="en-US" altLang="zh-CN" sz="825" dirty="0">
                <a:solidFill>
                  <a:schemeClr val="tx1">
                    <a:lumMod val="50000"/>
                    <a:lumOff val="50000"/>
                  </a:schemeClr>
                </a:solidFill>
                <a:latin typeface="Microsoft YaHei" charset="-122"/>
                <a:ea typeface="Microsoft YaHei" charset="-122"/>
                <a:cs typeface="Microsoft YaHei" charset="-122"/>
              </a:rPr>
              <a:t>Maecenas </a:t>
            </a:r>
            <a:r>
              <a:rPr lang="en-US" altLang="zh-CN" sz="825" dirty="0" err="1">
                <a:solidFill>
                  <a:schemeClr val="tx1">
                    <a:lumMod val="50000"/>
                    <a:lumOff val="50000"/>
                  </a:schemeClr>
                </a:solidFill>
                <a:latin typeface="Microsoft YaHei" charset="-122"/>
                <a:ea typeface="Microsoft YaHei" charset="-122"/>
                <a:cs typeface="Microsoft YaHei" charset="-122"/>
              </a:rPr>
              <a:t>porttitor</a:t>
            </a:r>
            <a:r>
              <a:rPr lang="en-US" altLang="zh-CN" sz="825" dirty="0">
                <a:solidFill>
                  <a:schemeClr val="tx1">
                    <a:lumMod val="50000"/>
                    <a:lumOff val="50000"/>
                  </a:schemeClr>
                </a:solidFill>
                <a:latin typeface="Microsoft YaHei" charset="-122"/>
                <a:ea typeface="Microsoft YaHei" charset="-122"/>
                <a:cs typeface="Microsoft YaHei" charset="-122"/>
              </a:rPr>
              <a:t> </a:t>
            </a:r>
            <a:r>
              <a:rPr lang="en-US" altLang="zh-CN" sz="825" dirty="0" err="1">
                <a:solidFill>
                  <a:schemeClr val="tx1">
                    <a:lumMod val="50000"/>
                    <a:lumOff val="50000"/>
                  </a:schemeClr>
                </a:solidFill>
                <a:latin typeface="Microsoft YaHei" charset="-122"/>
                <a:ea typeface="Microsoft YaHei" charset="-122"/>
                <a:cs typeface="Microsoft YaHei" charset="-122"/>
              </a:rPr>
              <a:t>congue</a:t>
            </a:r>
            <a:endParaRPr lang="en-US" altLang="zh-CN" sz="825" dirty="0">
              <a:solidFill>
                <a:schemeClr val="tx1">
                  <a:lumMod val="50000"/>
                  <a:lumOff val="50000"/>
                </a:schemeClr>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395977630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strips(downRight)">
                                      <p:cBhvr>
                                        <p:cTn id="7" dur="750"/>
                                        <p:tgtEl>
                                          <p:spTgt spid="14"/>
                                        </p:tgtEl>
                                      </p:cBhvr>
                                    </p:animEffect>
                                  </p:childTnLst>
                                </p:cTn>
                              </p:par>
                              <p:par>
                                <p:cTn id="8" presetID="18" presetClass="entr" presetSubtype="12" fill="hold" grpId="0" nodeType="withEffect">
                                  <p:stCondLst>
                                    <p:cond delay="0"/>
                                  </p:stCondLst>
                                  <p:childTnLst>
                                    <p:set>
                                      <p:cBhvr>
                                        <p:cTn id="9" dur="1" fill="hold">
                                          <p:stCondLst>
                                            <p:cond delay="0"/>
                                          </p:stCondLst>
                                        </p:cTn>
                                        <p:tgtEl>
                                          <p:spTgt spid="32"/>
                                        </p:tgtEl>
                                        <p:attrNameLst>
                                          <p:attrName>style.visibility</p:attrName>
                                        </p:attrNameLst>
                                      </p:cBhvr>
                                      <p:to>
                                        <p:strVal val="visible"/>
                                      </p:to>
                                    </p:set>
                                    <p:animEffect transition="in" filter="strips(downLeft)">
                                      <p:cBhvr>
                                        <p:cTn id="10" dur="750"/>
                                        <p:tgtEl>
                                          <p:spTgt spid="32"/>
                                        </p:tgtEl>
                                      </p:cBhvr>
                                    </p:animEffect>
                                  </p:childTnLst>
                                </p:cTn>
                              </p:par>
                              <p:par>
                                <p:cTn id="11" presetID="18" presetClass="entr" presetSubtype="3" fill="hold" grpId="0" nodeType="withEffect">
                                  <p:stCondLst>
                                    <p:cond delay="0"/>
                                  </p:stCondLst>
                                  <p:childTnLst>
                                    <p:set>
                                      <p:cBhvr>
                                        <p:cTn id="12" dur="1" fill="hold">
                                          <p:stCondLst>
                                            <p:cond delay="0"/>
                                          </p:stCondLst>
                                        </p:cTn>
                                        <p:tgtEl>
                                          <p:spTgt spid="36"/>
                                        </p:tgtEl>
                                        <p:attrNameLst>
                                          <p:attrName>style.visibility</p:attrName>
                                        </p:attrNameLst>
                                      </p:cBhvr>
                                      <p:to>
                                        <p:strVal val="visible"/>
                                      </p:to>
                                    </p:set>
                                    <p:animEffect transition="in" filter="strips(upRight)">
                                      <p:cBhvr>
                                        <p:cTn id="13" dur="750"/>
                                        <p:tgtEl>
                                          <p:spTgt spid="36"/>
                                        </p:tgtEl>
                                      </p:cBhvr>
                                    </p:animEffect>
                                  </p:childTnLst>
                                </p:cTn>
                              </p:par>
                              <p:par>
                                <p:cTn id="14" presetID="18" presetClass="entr" presetSubtype="9"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Effect transition="in" filter="strips(upLeft)">
                                      <p:cBhvr>
                                        <p:cTn id="16" dur="750"/>
                                        <p:tgtEl>
                                          <p:spTgt spid="40"/>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49"/>
                                        </p:tgtEl>
                                        <p:attrNameLst>
                                          <p:attrName>style.visibility</p:attrName>
                                        </p:attrNameLst>
                                      </p:cBhvr>
                                      <p:to>
                                        <p:strVal val="visible"/>
                                      </p:to>
                                    </p:set>
                                    <p:animEffect transition="in" filter="wipe(left)">
                                      <p:cBhvr>
                                        <p:cTn id="19" dur="500"/>
                                        <p:tgtEl>
                                          <p:spTgt spid="4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left)">
                                      <p:cBhvr>
                                        <p:cTn id="22" dur="500"/>
                                        <p:tgtEl>
                                          <p:spTgt spid="31"/>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wipe(left)">
                                      <p:cBhvr>
                                        <p:cTn id="25" dur="500"/>
                                        <p:tgtEl>
                                          <p:spTgt spid="35"/>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9"/>
                                        </p:tgtEl>
                                        <p:attrNameLst>
                                          <p:attrName>style.visibility</p:attrName>
                                        </p:attrNameLst>
                                      </p:cBhvr>
                                      <p:to>
                                        <p:strVal val="visible"/>
                                      </p:to>
                                    </p:set>
                                    <p:animEffect transition="in" filter="wipe(left)">
                                      <p:cBhvr>
                                        <p:cTn id="28" dur="500"/>
                                        <p:tgtEl>
                                          <p:spTgt spid="39"/>
                                        </p:tgtEl>
                                      </p:cBhvr>
                                    </p:animEffect>
                                  </p:childTnLst>
                                </p:cTn>
                              </p:par>
                            </p:childTnLst>
                          </p:cTn>
                        </p:par>
                        <p:par>
                          <p:cTn id="29" fill="hold">
                            <p:stCondLst>
                              <p:cond delay="750"/>
                            </p:stCondLst>
                            <p:childTnLst>
                              <p:par>
                                <p:cTn id="30" presetID="2" presetClass="entr" presetSubtype="8" decel="50000" fill="hold" grpId="0" nodeType="after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750" fill="hold"/>
                                        <p:tgtEl>
                                          <p:spTgt spid="22"/>
                                        </p:tgtEl>
                                        <p:attrNameLst>
                                          <p:attrName>ppt_x</p:attrName>
                                        </p:attrNameLst>
                                      </p:cBhvr>
                                      <p:tavLst>
                                        <p:tav tm="0">
                                          <p:val>
                                            <p:strVal val="0-#ppt_w/2"/>
                                          </p:val>
                                        </p:tav>
                                        <p:tav tm="100000">
                                          <p:val>
                                            <p:strVal val="#ppt_x"/>
                                          </p:val>
                                        </p:tav>
                                      </p:tavLst>
                                    </p:anim>
                                    <p:anim calcmode="lin" valueType="num">
                                      <p:cBhvr additive="base">
                                        <p:cTn id="33" dur="75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8" decel="5000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 calcmode="lin" valueType="num">
                                      <p:cBhvr additive="base">
                                        <p:cTn id="36" dur="750" fill="hold"/>
                                        <p:tgtEl>
                                          <p:spTgt spid="20"/>
                                        </p:tgtEl>
                                        <p:attrNameLst>
                                          <p:attrName>ppt_x</p:attrName>
                                        </p:attrNameLst>
                                      </p:cBhvr>
                                      <p:tavLst>
                                        <p:tav tm="0">
                                          <p:val>
                                            <p:strVal val="0-#ppt_w/2"/>
                                          </p:val>
                                        </p:tav>
                                        <p:tav tm="100000">
                                          <p:val>
                                            <p:strVal val="#ppt_x"/>
                                          </p:val>
                                        </p:tav>
                                      </p:tavLst>
                                    </p:anim>
                                    <p:anim calcmode="lin" valueType="num">
                                      <p:cBhvr additive="base">
                                        <p:cTn id="37" dur="750" fill="hold"/>
                                        <p:tgtEl>
                                          <p:spTgt spid="20"/>
                                        </p:tgtEl>
                                        <p:attrNameLst>
                                          <p:attrName>ppt_y</p:attrName>
                                        </p:attrNameLst>
                                      </p:cBhvr>
                                      <p:tavLst>
                                        <p:tav tm="0">
                                          <p:val>
                                            <p:strVal val="#ppt_y"/>
                                          </p:val>
                                        </p:tav>
                                        <p:tav tm="100000">
                                          <p:val>
                                            <p:strVal val="#ppt_y"/>
                                          </p:val>
                                        </p:tav>
                                      </p:tavLst>
                                    </p:anim>
                                  </p:childTnLst>
                                </p:cTn>
                              </p:par>
                              <p:par>
                                <p:cTn id="38" presetID="2" presetClass="entr" presetSubtype="8" decel="50000" fill="hold" grpId="0" nodeType="withEffect">
                                  <p:stCondLst>
                                    <p:cond delay="0"/>
                                  </p:stCondLst>
                                  <p:childTnLst>
                                    <p:set>
                                      <p:cBhvr>
                                        <p:cTn id="39" dur="1" fill="hold">
                                          <p:stCondLst>
                                            <p:cond delay="0"/>
                                          </p:stCondLst>
                                        </p:cTn>
                                        <p:tgtEl>
                                          <p:spTgt spid="23"/>
                                        </p:tgtEl>
                                        <p:attrNameLst>
                                          <p:attrName>style.visibility</p:attrName>
                                        </p:attrNameLst>
                                      </p:cBhvr>
                                      <p:to>
                                        <p:strVal val="visible"/>
                                      </p:to>
                                    </p:set>
                                    <p:anim calcmode="lin" valueType="num">
                                      <p:cBhvr additive="base">
                                        <p:cTn id="40" dur="750" fill="hold"/>
                                        <p:tgtEl>
                                          <p:spTgt spid="23"/>
                                        </p:tgtEl>
                                        <p:attrNameLst>
                                          <p:attrName>ppt_x</p:attrName>
                                        </p:attrNameLst>
                                      </p:cBhvr>
                                      <p:tavLst>
                                        <p:tav tm="0">
                                          <p:val>
                                            <p:strVal val="0-#ppt_w/2"/>
                                          </p:val>
                                        </p:tav>
                                        <p:tav tm="100000">
                                          <p:val>
                                            <p:strVal val="#ppt_x"/>
                                          </p:val>
                                        </p:tav>
                                      </p:tavLst>
                                    </p:anim>
                                    <p:anim calcmode="lin" valueType="num">
                                      <p:cBhvr additive="base">
                                        <p:cTn id="41" dur="750" fill="hold"/>
                                        <p:tgtEl>
                                          <p:spTgt spid="23"/>
                                        </p:tgtEl>
                                        <p:attrNameLst>
                                          <p:attrName>ppt_y</p:attrName>
                                        </p:attrNameLst>
                                      </p:cBhvr>
                                      <p:tavLst>
                                        <p:tav tm="0">
                                          <p:val>
                                            <p:strVal val="#ppt_y"/>
                                          </p:val>
                                        </p:tav>
                                        <p:tav tm="100000">
                                          <p:val>
                                            <p:strVal val="#ppt_y"/>
                                          </p:val>
                                        </p:tav>
                                      </p:tavLst>
                                    </p:anim>
                                  </p:childTnLst>
                                </p:cTn>
                              </p:par>
                              <p:par>
                                <p:cTn id="42" presetID="2" presetClass="entr" presetSubtype="8" decel="50000" fill="hold" grpId="0" nodeType="withEffect">
                                  <p:stCondLst>
                                    <p:cond delay="0"/>
                                  </p:stCondLst>
                                  <p:childTnLst>
                                    <p:set>
                                      <p:cBhvr>
                                        <p:cTn id="43" dur="1" fill="hold">
                                          <p:stCondLst>
                                            <p:cond delay="0"/>
                                          </p:stCondLst>
                                        </p:cTn>
                                        <p:tgtEl>
                                          <p:spTgt spid="24"/>
                                        </p:tgtEl>
                                        <p:attrNameLst>
                                          <p:attrName>style.visibility</p:attrName>
                                        </p:attrNameLst>
                                      </p:cBhvr>
                                      <p:to>
                                        <p:strVal val="visible"/>
                                      </p:to>
                                    </p:set>
                                    <p:anim calcmode="lin" valueType="num">
                                      <p:cBhvr additive="base">
                                        <p:cTn id="44" dur="750" fill="hold"/>
                                        <p:tgtEl>
                                          <p:spTgt spid="24"/>
                                        </p:tgtEl>
                                        <p:attrNameLst>
                                          <p:attrName>ppt_x</p:attrName>
                                        </p:attrNameLst>
                                      </p:cBhvr>
                                      <p:tavLst>
                                        <p:tav tm="0">
                                          <p:val>
                                            <p:strVal val="0-#ppt_w/2"/>
                                          </p:val>
                                        </p:tav>
                                        <p:tav tm="100000">
                                          <p:val>
                                            <p:strVal val="#ppt_x"/>
                                          </p:val>
                                        </p:tav>
                                      </p:tavLst>
                                    </p:anim>
                                    <p:anim calcmode="lin" valueType="num">
                                      <p:cBhvr additive="base">
                                        <p:cTn id="45" dur="750" fill="hold"/>
                                        <p:tgtEl>
                                          <p:spTgt spid="24"/>
                                        </p:tgtEl>
                                        <p:attrNameLst>
                                          <p:attrName>ppt_y</p:attrName>
                                        </p:attrNameLst>
                                      </p:cBhvr>
                                      <p:tavLst>
                                        <p:tav tm="0">
                                          <p:val>
                                            <p:strVal val="#ppt_y"/>
                                          </p:val>
                                        </p:tav>
                                        <p:tav tm="100000">
                                          <p:val>
                                            <p:strVal val="#ppt_y"/>
                                          </p:val>
                                        </p:tav>
                                      </p:tavLst>
                                    </p:anim>
                                  </p:childTnLst>
                                </p:cTn>
                              </p:par>
                            </p:childTnLst>
                          </p:cTn>
                        </p:par>
                        <p:par>
                          <p:cTn id="46" fill="hold">
                            <p:stCondLst>
                              <p:cond delay="1500"/>
                            </p:stCondLst>
                            <p:childTnLst>
                              <p:par>
                                <p:cTn id="47" presetID="2" presetClass="entr" presetSubtype="8" decel="50000" fill="hold" grpId="0" nodeType="afterEffect">
                                  <p:stCondLst>
                                    <p:cond delay="0"/>
                                  </p:stCondLst>
                                  <p:childTnLst>
                                    <p:set>
                                      <p:cBhvr>
                                        <p:cTn id="48" dur="1" fill="hold">
                                          <p:stCondLst>
                                            <p:cond delay="0"/>
                                          </p:stCondLst>
                                        </p:cTn>
                                        <p:tgtEl>
                                          <p:spTgt spid="21"/>
                                        </p:tgtEl>
                                        <p:attrNameLst>
                                          <p:attrName>style.visibility</p:attrName>
                                        </p:attrNameLst>
                                      </p:cBhvr>
                                      <p:to>
                                        <p:strVal val="visible"/>
                                      </p:to>
                                    </p:set>
                                    <p:anim calcmode="lin" valueType="num">
                                      <p:cBhvr additive="base">
                                        <p:cTn id="49" dur="750" fill="hold"/>
                                        <p:tgtEl>
                                          <p:spTgt spid="21"/>
                                        </p:tgtEl>
                                        <p:attrNameLst>
                                          <p:attrName>ppt_x</p:attrName>
                                        </p:attrNameLst>
                                      </p:cBhvr>
                                      <p:tavLst>
                                        <p:tav tm="0">
                                          <p:val>
                                            <p:strVal val="0-#ppt_w/2"/>
                                          </p:val>
                                        </p:tav>
                                        <p:tav tm="100000">
                                          <p:val>
                                            <p:strVal val="#ppt_x"/>
                                          </p:val>
                                        </p:tav>
                                      </p:tavLst>
                                    </p:anim>
                                    <p:anim calcmode="lin" valueType="num">
                                      <p:cBhvr additive="base">
                                        <p:cTn id="50" dur="750" fill="hold"/>
                                        <p:tgtEl>
                                          <p:spTgt spid="21"/>
                                        </p:tgtEl>
                                        <p:attrNameLst>
                                          <p:attrName>ppt_y</p:attrName>
                                        </p:attrNameLst>
                                      </p:cBhvr>
                                      <p:tavLst>
                                        <p:tav tm="0">
                                          <p:val>
                                            <p:strVal val="#ppt_y"/>
                                          </p:val>
                                        </p:tav>
                                        <p:tav tm="100000">
                                          <p:val>
                                            <p:strVal val="#ppt_y"/>
                                          </p:val>
                                        </p:tav>
                                      </p:tavLst>
                                    </p:anim>
                                  </p:childTnLst>
                                </p:cTn>
                              </p:par>
                              <p:par>
                                <p:cTn id="51" presetID="2" presetClass="entr" presetSubtype="8" decel="50000" fill="hold" grpId="0" nodeType="withEffect">
                                  <p:stCondLst>
                                    <p:cond delay="0"/>
                                  </p:stCondLst>
                                  <p:childTnLst>
                                    <p:set>
                                      <p:cBhvr>
                                        <p:cTn id="52" dur="1" fill="hold">
                                          <p:stCondLst>
                                            <p:cond delay="0"/>
                                          </p:stCondLst>
                                        </p:cTn>
                                        <p:tgtEl>
                                          <p:spTgt spid="42"/>
                                        </p:tgtEl>
                                        <p:attrNameLst>
                                          <p:attrName>style.visibility</p:attrName>
                                        </p:attrNameLst>
                                      </p:cBhvr>
                                      <p:to>
                                        <p:strVal val="visible"/>
                                      </p:to>
                                    </p:set>
                                    <p:anim calcmode="lin" valueType="num">
                                      <p:cBhvr additive="base">
                                        <p:cTn id="53" dur="750" fill="hold"/>
                                        <p:tgtEl>
                                          <p:spTgt spid="42"/>
                                        </p:tgtEl>
                                        <p:attrNameLst>
                                          <p:attrName>ppt_x</p:attrName>
                                        </p:attrNameLst>
                                      </p:cBhvr>
                                      <p:tavLst>
                                        <p:tav tm="0">
                                          <p:val>
                                            <p:strVal val="0-#ppt_w/2"/>
                                          </p:val>
                                        </p:tav>
                                        <p:tav tm="100000">
                                          <p:val>
                                            <p:strVal val="#ppt_x"/>
                                          </p:val>
                                        </p:tav>
                                      </p:tavLst>
                                    </p:anim>
                                    <p:anim calcmode="lin" valueType="num">
                                      <p:cBhvr additive="base">
                                        <p:cTn id="54" dur="750" fill="hold"/>
                                        <p:tgtEl>
                                          <p:spTgt spid="42"/>
                                        </p:tgtEl>
                                        <p:attrNameLst>
                                          <p:attrName>ppt_y</p:attrName>
                                        </p:attrNameLst>
                                      </p:cBhvr>
                                      <p:tavLst>
                                        <p:tav tm="0">
                                          <p:val>
                                            <p:strVal val="#ppt_y"/>
                                          </p:val>
                                        </p:tav>
                                        <p:tav tm="100000">
                                          <p:val>
                                            <p:strVal val="#ppt_y"/>
                                          </p:val>
                                        </p:tav>
                                      </p:tavLst>
                                    </p:anim>
                                  </p:childTnLst>
                                </p:cTn>
                              </p:par>
                              <p:par>
                                <p:cTn id="55" presetID="2" presetClass="entr" presetSubtype="8" decel="50000" fill="hold" grpId="0" nodeType="withEffect">
                                  <p:stCondLst>
                                    <p:cond delay="0"/>
                                  </p:stCondLst>
                                  <p:childTnLst>
                                    <p:set>
                                      <p:cBhvr>
                                        <p:cTn id="56" dur="1" fill="hold">
                                          <p:stCondLst>
                                            <p:cond delay="0"/>
                                          </p:stCondLst>
                                        </p:cTn>
                                        <p:tgtEl>
                                          <p:spTgt spid="43"/>
                                        </p:tgtEl>
                                        <p:attrNameLst>
                                          <p:attrName>style.visibility</p:attrName>
                                        </p:attrNameLst>
                                      </p:cBhvr>
                                      <p:to>
                                        <p:strVal val="visible"/>
                                      </p:to>
                                    </p:set>
                                    <p:anim calcmode="lin" valueType="num">
                                      <p:cBhvr additive="base">
                                        <p:cTn id="57" dur="750" fill="hold"/>
                                        <p:tgtEl>
                                          <p:spTgt spid="43"/>
                                        </p:tgtEl>
                                        <p:attrNameLst>
                                          <p:attrName>ppt_x</p:attrName>
                                        </p:attrNameLst>
                                      </p:cBhvr>
                                      <p:tavLst>
                                        <p:tav tm="0">
                                          <p:val>
                                            <p:strVal val="0-#ppt_w/2"/>
                                          </p:val>
                                        </p:tav>
                                        <p:tav tm="100000">
                                          <p:val>
                                            <p:strVal val="#ppt_x"/>
                                          </p:val>
                                        </p:tav>
                                      </p:tavLst>
                                    </p:anim>
                                    <p:anim calcmode="lin" valueType="num">
                                      <p:cBhvr additive="base">
                                        <p:cTn id="58" dur="750" fill="hold"/>
                                        <p:tgtEl>
                                          <p:spTgt spid="43"/>
                                        </p:tgtEl>
                                        <p:attrNameLst>
                                          <p:attrName>ppt_y</p:attrName>
                                        </p:attrNameLst>
                                      </p:cBhvr>
                                      <p:tavLst>
                                        <p:tav tm="0">
                                          <p:val>
                                            <p:strVal val="#ppt_y"/>
                                          </p:val>
                                        </p:tav>
                                        <p:tav tm="100000">
                                          <p:val>
                                            <p:strVal val="#ppt_y"/>
                                          </p:val>
                                        </p:tav>
                                      </p:tavLst>
                                    </p:anim>
                                  </p:childTnLst>
                                </p:cTn>
                              </p:par>
                              <p:par>
                                <p:cTn id="59" presetID="2" presetClass="entr" presetSubtype="8" decel="50000" fill="hold" grpId="0" nodeType="withEffect">
                                  <p:stCondLst>
                                    <p:cond delay="0"/>
                                  </p:stCondLst>
                                  <p:childTnLst>
                                    <p:set>
                                      <p:cBhvr>
                                        <p:cTn id="60" dur="1" fill="hold">
                                          <p:stCondLst>
                                            <p:cond delay="0"/>
                                          </p:stCondLst>
                                        </p:cTn>
                                        <p:tgtEl>
                                          <p:spTgt spid="44"/>
                                        </p:tgtEl>
                                        <p:attrNameLst>
                                          <p:attrName>style.visibility</p:attrName>
                                        </p:attrNameLst>
                                      </p:cBhvr>
                                      <p:to>
                                        <p:strVal val="visible"/>
                                      </p:to>
                                    </p:set>
                                    <p:anim calcmode="lin" valueType="num">
                                      <p:cBhvr additive="base">
                                        <p:cTn id="61" dur="750" fill="hold"/>
                                        <p:tgtEl>
                                          <p:spTgt spid="44"/>
                                        </p:tgtEl>
                                        <p:attrNameLst>
                                          <p:attrName>ppt_x</p:attrName>
                                        </p:attrNameLst>
                                      </p:cBhvr>
                                      <p:tavLst>
                                        <p:tav tm="0">
                                          <p:val>
                                            <p:strVal val="0-#ppt_w/2"/>
                                          </p:val>
                                        </p:tav>
                                        <p:tav tm="100000">
                                          <p:val>
                                            <p:strVal val="#ppt_x"/>
                                          </p:val>
                                        </p:tav>
                                      </p:tavLst>
                                    </p:anim>
                                    <p:anim calcmode="lin" valueType="num">
                                      <p:cBhvr additive="base">
                                        <p:cTn id="62" dur="750" fill="hold"/>
                                        <p:tgtEl>
                                          <p:spTgt spid="4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49" grpId="0"/>
      <p:bldP spid="14" grpId="0" animBg="1"/>
      <p:bldP spid="31" grpId="0"/>
      <p:bldP spid="32" grpId="0" animBg="1"/>
      <p:bldP spid="35" grpId="0"/>
      <p:bldP spid="36" grpId="0" animBg="1"/>
      <p:bldP spid="39" grpId="0"/>
      <p:bldP spid="40" grpId="0" animBg="1"/>
      <p:bldP spid="20" grpId="0"/>
      <p:bldP spid="23" grpId="0"/>
      <p:bldP spid="24" grpId="0"/>
      <p:bldP spid="42" grpId="0"/>
      <p:bldP spid="43" grpId="0"/>
      <p:bldP spid="4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Group 6"/>
          <p:cNvGrpSpPr/>
          <p:nvPr/>
        </p:nvGrpSpPr>
        <p:grpSpPr>
          <a:xfrm>
            <a:off x="839028" y="1370608"/>
            <a:ext cx="1645276" cy="2159949"/>
            <a:chOff x="888555" y="1518341"/>
            <a:chExt cx="1645276" cy="2159949"/>
          </a:xfrm>
        </p:grpSpPr>
        <p:sp>
          <p:nvSpPr>
            <p:cNvPr id="14" name="Rounded Rectangle 7"/>
            <p:cNvSpPr/>
            <p:nvPr/>
          </p:nvSpPr>
          <p:spPr>
            <a:xfrm>
              <a:off x="888555" y="1518341"/>
              <a:ext cx="1645276" cy="2159949"/>
            </a:xfrm>
            <a:prstGeom prst="roundRect">
              <a:avLst>
                <a:gd name="adj" fmla="val 4218"/>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Microsoft YaHei" charset="-122"/>
                <a:ea typeface="Microsoft YaHei" charset="-122"/>
                <a:cs typeface="Microsoft YaHei" charset="-122"/>
              </a:endParaRPr>
            </a:p>
          </p:txBody>
        </p:sp>
        <p:sp>
          <p:nvSpPr>
            <p:cNvPr id="17" name="Content Placeholder 2"/>
            <p:cNvSpPr txBox="1">
              <a:spLocks/>
            </p:cNvSpPr>
            <p:nvPr/>
          </p:nvSpPr>
          <p:spPr>
            <a:xfrm>
              <a:off x="973456" y="2049520"/>
              <a:ext cx="1475474" cy="13863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85800">
                <a:lnSpc>
                  <a:spcPct val="150000"/>
                </a:lnSpc>
                <a:buNone/>
              </a:pPr>
              <a:r>
                <a:rPr lang="zh-CN" altLang="en-US" sz="1050" dirty="0" smtClean="0">
                  <a:solidFill>
                    <a:schemeClr val="tx1">
                      <a:lumMod val="50000"/>
                      <a:lumOff val="50000"/>
                    </a:schemeClr>
                  </a:solidFill>
                  <a:latin typeface="Microsoft YaHei" charset="-122"/>
                  <a:ea typeface="Microsoft YaHei" charset="-122"/>
                  <a:cs typeface="Microsoft YaHei" charset="-122"/>
                </a:rPr>
                <a:t>单击此处添加文字单击此处添加文字单击此处添加文字</a:t>
              </a:r>
              <a:endParaRPr lang="en-US" sz="1050" dirty="0">
                <a:solidFill>
                  <a:schemeClr val="tx1">
                    <a:lumMod val="50000"/>
                    <a:lumOff val="50000"/>
                  </a:schemeClr>
                </a:solidFill>
                <a:latin typeface="Microsoft YaHei" charset="-122"/>
                <a:ea typeface="Microsoft YaHei" charset="-122"/>
                <a:cs typeface="Microsoft YaHei" charset="-122"/>
              </a:endParaRPr>
            </a:p>
          </p:txBody>
        </p:sp>
        <p:sp>
          <p:nvSpPr>
            <p:cNvPr id="18" name="Title 13"/>
            <p:cNvSpPr txBox="1">
              <a:spLocks/>
            </p:cNvSpPr>
            <p:nvPr/>
          </p:nvSpPr>
          <p:spPr>
            <a:xfrm>
              <a:off x="1000108" y="1616251"/>
              <a:ext cx="1422170" cy="323165"/>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en-US" sz="1500" dirty="0">
                  <a:solidFill>
                    <a:schemeClr val="tx1">
                      <a:lumMod val="50000"/>
                      <a:lumOff val="50000"/>
                    </a:schemeClr>
                  </a:solidFill>
                  <a:latin typeface="Microsoft YaHei" charset="-122"/>
                  <a:ea typeface="Microsoft YaHei" charset="-122"/>
                  <a:cs typeface="Microsoft YaHei" charset="-122"/>
                </a:rPr>
                <a:t>Starter</a:t>
              </a:r>
            </a:p>
          </p:txBody>
        </p:sp>
        <p:cxnSp>
          <p:nvCxnSpPr>
            <p:cNvPr id="19" name="Straight Connector 11"/>
            <p:cNvCxnSpPr/>
            <p:nvPr/>
          </p:nvCxnSpPr>
          <p:spPr>
            <a:xfrm>
              <a:off x="888555" y="2005630"/>
              <a:ext cx="1645276" cy="0"/>
            </a:xfrm>
            <a:prstGeom prst="line">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39" name="Content Placeholder 2"/>
          <p:cNvSpPr txBox="1">
            <a:spLocks/>
          </p:cNvSpPr>
          <p:nvPr/>
        </p:nvSpPr>
        <p:spPr>
          <a:xfrm>
            <a:off x="626231" y="3692575"/>
            <a:ext cx="7992888" cy="6105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85800">
              <a:buNone/>
            </a:pPr>
            <a:r>
              <a:rPr lang="en-US" sz="1050" dirty="0">
                <a:solidFill>
                  <a:schemeClr val="tx1">
                    <a:lumMod val="50000"/>
                    <a:lumOff val="50000"/>
                  </a:schemeClr>
                </a:solidFill>
                <a:latin typeface="Microsoft YaHei" charset="-122"/>
                <a:ea typeface="Microsoft YaHei" charset="-122"/>
                <a:cs typeface="Microsoft YaHei" charset="-122"/>
              </a:rPr>
              <a:t>Lorem ipsum dolor sit amet, consectetur adipiscing elit. Curabitur elementum posuere pretium. Quisque nibh dolor, dignissim ac dignissim ut, luctus ac urna. Aliquam aliquet non massa quis tincidunt. Mauris ullamcorper justo tristique dui posuere tincidunt. In nec lacus laoreet orci varius imperdiet sit amet in augue. </a:t>
            </a:r>
          </a:p>
        </p:txBody>
      </p:sp>
      <p:sp>
        <p:nvSpPr>
          <p:cNvPr id="3" name="文本框 2"/>
          <p:cNvSpPr txBox="1"/>
          <p:nvPr/>
        </p:nvSpPr>
        <p:spPr>
          <a:xfrm>
            <a:off x="1265410" y="2993907"/>
            <a:ext cx="909223" cy="461665"/>
          </a:xfrm>
          <a:prstGeom prst="rect">
            <a:avLst/>
          </a:prstGeom>
          <a:noFill/>
        </p:spPr>
        <p:txBody>
          <a:bodyPr wrap="none" rtlCol="0">
            <a:spAutoFit/>
          </a:bodyPr>
          <a:lstStyle/>
          <a:p>
            <a:r>
              <a:rPr kumimoji="1" lang="en-US" altLang="zh-CN" sz="2400" dirty="0" smtClean="0">
                <a:solidFill>
                  <a:schemeClr val="tx1">
                    <a:lumMod val="50000"/>
                    <a:lumOff val="50000"/>
                  </a:schemeClr>
                </a:solidFill>
                <a:latin typeface="Microsoft YaHei" charset="-122"/>
                <a:ea typeface="Microsoft YaHei" charset="-122"/>
                <a:cs typeface="Microsoft YaHei" charset="-122"/>
              </a:rPr>
              <a:t>2014</a:t>
            </a:r>
            <a:endParaRPr kumimoji="1" lang="zh-CN" altLang="en-US" sz="2400" dirty="0">
              <a:solidFill>
                <a:schemeClr val="tx1">
                  <a:lumMod val="50000"/>
                  <a:lumOff val="50000"/>
                </a:schemeClr>
              </a:solidFill>
              <a:latin typeface="Microsoft YaHei" charset="-122"/>
              <a:ea typeface="Microsoft YaHei" charset="-122"/>
              <a:cs typeface="Microsoft YaHei" charset="-122"/>
            </a:endParaRPr>
          </a:p>
        </p:txBody>
      </p:sp>
      <p:grpSp>
        <p:nvGrpSpPr>
          <p:cNvPr id="30" name="Group 6"/>
          <p:cNvGrpSpPr/>
          <p:nvPr/>
        </p:nvGrpSpPr>
        <p:grpSpPr>
          <a:xfrm>
            <a:off x="2740884" y="1370608"/>
            <a:ext cx="1645276" cy="2159949"/>
            <a:chOff x="888555" y="1518341"/>
            <a:chExt cx="1645276" cy="2159949"/>
          </a:xfrm>
        </p:grpSpPr>
        <p:sp>
          <p:nvSpPr>
            <p:cNvPr id="31" name="Rounded Rectangle 7"/>
            <p:cNvSpPr/>
            <p:nvPr/>
          </p:nvSpPr>
          <p:spPr>
            <a:xfrm>
              <a:off x="888555" y="1518341"/>
              <a:ext cx="1645276" cy="2159949"/>
            </a:xfrm>
            <a:prstGeom prst="roundRect">
              <a:avLst>
                <a:gd name="adj" fmla="val 4218"/>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Microsoft YaHei" charset="-122"/>
                <a:ea typeface="Microsoft YaHei" charset="-122"/>
                <a:cs typeface="Microsoft YaHei" charset="-122"/>
              </a:endParaRPr>
            </a:p>
          </p:txBody>
        </p:sp>
        <p:sp>
          <p:nvSpPr>
            <p:cNvPr id="32" name="Content Placeholder 2"/>
            <p:cNvSpPr txBox="1">
              <a:spLocks/>
            </p:cNvSpPr>
            <p:nvPr/>
          </p:nvSpPr>
          <p:spPr>
            <a:xfrm>
              <a:off x="973456" y="2049520"/>
              <a:ext cx="1475474" cy="13863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85800">
                <a:lnSpc>
                  <a:spcPct val="150000"/>
                </a:lnSpc>
                <a:buNone/>
              </a:pPr>
              <a:r>
                <a:rPr lang="zh-CN" altLang="en-US" sz="1050" dirty="0" smtClean="0">
                  <a:solidFill>
                    <a:schemeClr val="tx1">
                      <a:lumMod val="50000"/>
                      <a:lumOff val="50000"/>
                    </a:schemeClr>
                  </a:solidFill>
                  <a:latin typeface="Microsoft YaHei" charset="-122"/>
                  <a:ea typeface="Microsoft YaHei" charset="-122"/>
                  <a:cs typeface="Microsoft YaHei" charset="-122"/>
                </a:rPr>
                <a:t>单击此处添加文字单击此处添加文字单击此处添加文字</a:t>
              </a:r>
              <a:endParaRPr lang="en-US" sz="1050" dirty="0">
                <a:solidFill>
                  <a:schemeClr val="tx1">
                    <a:lumMod val="50000"/>
                    <a:lumOff val="50000"/>
                  </a:schemeClr>
                </a:solidFill>
                <a:latin typeface="Microsoft YaHei" charset="-122"/>
                <a:ea typeface="Microsoft YaHei" charset="-122"/>
                <a:cs typeface="Microsoft YaHei" charset="-122"/>
              </a:endParaRPr>
            </a:p>
          </p:txBody>
        </p:sp>
        <p:sp>
          <p:nvSpPr>
            <p:cNvPr id="33" name="Title 13"/>
            <p:cNvSpPr txBox="1">
              <a:spLocks/>
            </p:cNvSpPr>
            <p:nvPr/>
          </p:nvSpPr>
          <p:spPr>
            <a:xfrm>
              <a:off x="1000108" y="1616251"/>
              <a:ext cx="1422170" cy="323165"/>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en-US" sz="1500" dirty="0">
                  <a:solidFill>
                    <a:schemeClr val="tx1">
                      <a:lumMod val="50000"/>
                      <a:lumOff val="50000"/>
                    </a:schemeClr>
                  </a:solidFill>
                  <a:latin typeface="Microsoft YaHei" charset="-122"/>
                  <a:ea typeface="Microsoft YaHei" charset="-122"/>
                  <a:cs typeface="Microsoft YaHei" charset="-122"/>
                </a:rPr>
                <a:t>Starter</a:t>
              </a:r>
            </a:p>
          </p:txBody>
        </p:sp>
        <p:cxnSp>
          <p:nvCxnSpPr>
            <p:cNvPr id="34" name="Straight Connector 11"/>
            <p:cNvCxnSpPr/>
            <p:nvPr/>
          </p:nvCxnSpPr>
          <p:spPr>
            <a:xfrm>
              <a:off x="888555" y="2005630"/>
              <a:ext cx="1645276" cy="0"/>
            </a:xfrm>
            <a:prstGeom prst="line">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35" name="文本框 34"/>
          <p:cNvSpPr txBox="1"/>
          <p:nvPr/>
        </p:nvSpPr>
        <p:spPr>
          <a:xfrm>
            <a:off x="3167266" y="2993907"/>
            <a:ext cx="909223" cy="461665"/>
          </a:xfrm>
          <a:prstGeom prst="rect">
            <a:avLst/>
          </a:prstGeom>
          <a:noFill/>
        </p:spPr>
        <p:txBody>
          <a:bodyPr wrap="none" rtlCol="0">
            <a:spAutoFit/>
          </a:bodyPr>
          <a:lstStyle/>
          <a:p>
            <a:r>
              <a:rPr kumimoji="1" lang="en-US" altLang="zh-CN" sz="2400" dirty="0" smtClean="0">
                <a:solidFill>
                  <a:schemeClr val="tx1">
                    <a:lumMod val="50000"/>
                    <a:lumOff val="50000"/>
                  </a:schemeClr>
                </a:solidFill>
                <a:latin typeface="Microsoft YaHei" charset="-122"/>
                <a:ea typeface="Microsoft YaHei" charset="-122"/>
                <a:cs typeface="Microsoft YaHei" charset="-122"/>
              </a:rPr>
              <a:t>2015</a:t>
            </a:r>
            <a:endParaRPr kumimoji="1" lang="zh-CN" altLang="en-US" sz="2400" dirty="0">
              <a:solidFill>
                <a:schemeClr val="tx1">
                  <a:lumMod val="50000"/>
                  <a:lumOff val="50000"/>
                </a:schemeClr>
              </a:solidFill>
              <a:latin typeface="Microsoft YaHei" charset="-122"/>
              <a:ea typeface="Microsoft YaHei" charset="-122"/>
              <a:cs typeface="Microsoft YaHei" charset="-122"/>
            </a:endParaRPr>
          </a:p>
        </p:txBody>
      </p:sp>
      <p:grpSp>
        <p:nvGrpSpPr>
          <p:cNvPr id="36" name="Group 6"/>
          <p:cNvGrpSpPr/>
          <p:nvPr/>
        </p:nvGrpSpPr>
        <p:grpSpPr>
          <a:xfrm>
            <a:off x="4642740" y="1370608"/>
            <a:ext cx="1645276" cy="2159949"/>
            <a:chOff x="888555" y="1518341"/>
            <a:chExt cx="1645276" cy="2159949"/>
          </a:xfrm>
        </p:grpSpPr>
        <p:sp>
          <p:nvSpPr>
            <p:cNvPr id="37" name="Rounded Rectangle 7"/>
            <p:cNvSpPr/>
            <p:nvPr/>
          </p:nvSpPr>
          <p:spPr>
            <a:xfrm>
              <a:off x="888555" y="1518341"/>
              <a:ext cx="1645276" cy="2159949"/>
            </a:xfrm>
            <a:prstGeom prst="roundRect">
              <a:avLst>
                <a:gd name="adj" fmla="val 4218"/>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Microsoft YaHei" charset="-122"/>
                <a:ea typeface="Microsoft YaHei" charset="-122"/>
                <a:cs typeface="Microsoft YaHei" charset="-122"/>
              </a:endParaRPr>
            </a:p>
          </p:txBody>
        </p:sp>
        <p:sp>
          <p:nvSpPr>
            <p:cNvPr id="38" name="Content Placeholder 2"/>
            <p:cNvSpPr txBox="1">
              <a:spLocks/>
            </p:cNvSpPr>
            <p:nvPr/>
          </p:nvSpPr>
          <p:spPr>
            <a:xfrm>
              <a:off x="973456" y="2049520"/>
              <a:ext cx="1475474" cy="13863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85800">
                <a:lnSpc>
                  <a:spcPct val="150000"/>
                </a:lnSpc>
                <a:buNone/>
              </a:pPr>
              <a:r>
                <a:rPr lang="zh-CN" altLang="en-US" sz="1050" dirty="0" smtClean="0">
                  <a:solidFill>
                    <a:schemeClr val="tx1">
                      <a:lumMod val="50000"/>
                      <a:lumOff val="50000"/>
                    </a:schemeClr>
                  </a:solidFill>
                  <a:latin typeface="Microsoft YaHei" charset="-122"/>
                  <a:ea typeface="Microsoft YaHei" charset="-122"/>
                  <a:cs typeface="Microsoft YaHei" charset="-122"/>
                </a:rPr>
                <a:t>单击此处添加文字单击此处添加文字单击此处添加文字</a:t>
              </a:r>
              <a:endParaRPr lang="en-US" sz="1050" dirty="0">
                <a:solidFill>
                  <a:schemeClr val="tx1">
                    <a:lumMod val="50000"/>
                    <a:lumOff val="50000"/>
                  </a:schemeClr>
                </a:solidFill>
                <a:latin typeface="Microsoft YaHei" charset="-122"/>
                <a:ea typeface="Microsoft YaHei" charset="-122"/>
                <a:cs typeface="Microsoft YaHei" charset="-122"/>
              </a:endParaRPr>
            </a:p>
          </p:txBody>
        </p:sp>
        <p:sp>
          <p:nvSpPr>
            <p:cNvPr id="40" name="Title 13"/>
            <p:cNvSpPr txBox="1">
              <a:spLocks/>
            </p:cNvSpPr>
            <p:nvPr/>
          </p:nvSpPr>
          <p:spPr>
            <a:xfrm>
              <a:off x="1000108" y="1616251"/>
              <a:ext cx="1422170" cy="323165"/>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en-US" sz="1500" dirty="0">
                  <a:solidFill>
                    <a:schemeClr val="tx1">
                      <a:lumMod val="50000"/>
                      <a:lumOff val="50000"/>
                    </a:schemeClr>
                  </a:solidFill>
                  <a:latin typeface="Microsoft YaHei" charset="-122"/>
                  <a:ea typeface="Microsoft YaHei" charset="-122"/>
                  <a:cs typeface="Microsoft YaHei" charset="-122"/>
                </a:rPr>
                <a:t>Starter</a:t>
              </a:r>
            </a:p>
          </p:txBody>
        </p:sp>
        <p:cxnSp>
          <p:nvCxnSpPr>
            <p:cNvPr id="41" name="Straight Connector 11"/>
            <p:cNvCxnSpPr/>
            <p:nvPr/>
          </p:nvCxnSpPr>
          <p:spPr>
            <a:xfrm>
              <a:off x="888555" y="2005630"/>
              <a:ext cx="1645276" cy="0"/>
            </a:xfrm>
            <a:prstGeom prst="line">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42" name="文本框 41"/>
          <p:cNvSpPr txBox="1"/>
          <p:nvPr/>
        </p:nvSpPr>
        <p:spPr>
          <a:xfrm>
            <a:off x="5069122" y="2993907"/>
            <a:ext cx="909223" cy="461665"/>
          </a:xfrm>
          <a:prstGeom prst="rect">
            <a:avLst/>
          </a:prstGeom>
          <a:noFill/>
        </p:spPr>
        <p:txBody>
          <a:bodyPr wrap="none" rtlCol="0">
            <a:spAutoFit/>
          </a:bodyPr>
          <a:lstStyle/>
          <a:p>
            <a:r>
              <a:rPr kumimoji="1" lang="en-US" altLang="zh-CN" sz="2400" dirty="0" smtClean="0">
                <a:solidFill>
                  <a:schemeClr val="tx1">
                    <a:lumMod val="50000"/>
                    <a:lumOff val="50000"/>
                  </a:schemeClr>
                </a:solidFill>
                <a:latin typeface="Microsoft YaHei" charset="-122"/>
                <a:ea typeface="Microsoft YaHei" charset="-122"/>
                <a:cs typeface="Microsoft YaHei" charset="-122"/>
              </a:rPr>
              <a:t>2016</a:t>
            </a:r>
            <a:endParaRPr kumimoji="1" lang="zh-CN" altLang="en-US" sz="2400" dirty="0">
              <a:solidFill>
                <a:schemeClr val="tx1">
                  <a:lumMod val="50000"/>
                  <a:lumOff val="50000"/>
                </a:schemeClr>
              </a:solidFill>
              <a:latin typeface="Microsoft YaHei" charset="-122"/>
              <a:ea typeface="Microsoft YaHei" charset="-122"/>
              <a:cs typeface="Microsoft YaHei" charset="-122"/>
            </a:endParaRPr>
          </a:p>
        </p:txBody>
      </p:sp>
      <p:grpSp>
        <p:nvGrpSpPr>
          <p:cNvPr id="43" name="Group 6"/>
          <p:cNvGrpSpPr/>
          <p:nvPr/>
        </p:nvGrpSpPr>
        <p:grpSpPr>
          <a:xfrm>
            <a:off x="6544596" y="1370608"/>
            <a:ext cx="1645276" cy="2159949"/>
            <a:chOff x="888555" y="1518341"/>
            <a:chExt cx="1645276" cy="2159949"/>
          </a:xfrm>
        </p:grpSpPr>
        <p:sp>
          <p:nvSpPr>
            <p:cNvPr id="44" name="Rounded Rectangle 7"/>
            <p:cNvSpPr/>
            <p:nvPr/>
          </p:nvSpPr>
          <p:spPr>
            <a:xfrm>
              <a:off x="888555" y="1518341"/>
              <a:ext cx="1645276" cy="2159949"/>
            </a:xfrm>
            <a:prstGeom prst="roundRect">
              <a:avLst>
                <a:gd name="adj" fmla="val 4218"/>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a:solidFill>
                  <a:schemeClr val="tx1">
                    <a:lumMod val="50000"/>
                    <a:lumOff val="50000"/>
                  </a:schemeClr>
                </a:solidFill>
                <a:latin typeface="Microsoft YaHei" charset="-122"/>
                <a:ea typeface="Microsoft YaHei" charset="-122"/>
                <a:cs typeface="Microsoft YaHei" charset="-122"/>
              </a:endParaRPr>
            </a:p>
          </p:txBody>
        </p:sp>
        <p:sp>
          <p:nvSpPr>
            <p:cNvPr id="45" name="Content Placeholder 2"/>
            <p:cNvSpPr txBox="1">
              <a:spLocks/>
            </p:cNvSpPr>
            <p:nvPr/>
          </p:nvSpPr>
          <p:spPr>
            <a:xfrm>
              <a:off x="973456" y="2049520"/>
              <a:ext cx="1475474" cy="1386326"/>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685800">
                <a:lnSpc>
                  <a:spcPct val="150000"/>
                </a:lnSpc>
                <a:buNone/>
              </a:pPr>
              <a:r>
                <a:rPr lang="zh-CN" altLang="en-US" sz="1050" dirty="0" smtClean="0">
                  <a:solidFill>
                    <a:schemeClr val="tx1">
                      <a:lumMod val="50000"/>
                      <a:lumOff val="50000"/>
                    </a:schemeClr>
                  </a:solidFill>
                  <a:latin typeface="Microsoft YaHei" charset="-122"/>
                  <a:ea typeface="Microsoft YaHei" charset="-122"/>
                  <a:cs typeface="Microsoft YaHei" charset="-122"/>
                </a:rPr>
                <a:t>单击此处添加文字单击此处添加文字单击此处添加文字</a:t>
              </a:r>
              <a:endParaRPr lang="en-US" sz="1050" dirty="0">
                <a:solidFill>
                  <a:schemeClr val="tx1">
                    <a:lumMod val="50000"/>
                    <a:lumOff val="50000"/>
                  </a:schemeClr>
                </a:solidFill>
                <a:latin typeface="Microsoft YaHei" charset="-122"/>
                <a:ea typeface="Microsoft YaHei" charset="-122"/>
                <a:cs typeface="Microsoft YaHei" charset="-122"/>
              </a:endParaRPr>
            </a:p>
          </p:txBody>
        </p:sp>
        <p:sp>
          <p:nvSpPr>
            <p:cNvPr id="46" name="Title 13"/>
            <p:cNvSpPr txBox="1">
              <a:spLocks/>
            </p:cNvSpPr>
            <p:nvPr/>
          </p:nvSpPr>
          <p:spPr>
            <a:xfrm>
              <a:off x="1000108" y="1616251"/>
              <a:ext cx="1422170" cy="323165"/>
            </a:xfrm>
            <a:prstGeom prst="rect">
              <a:avLst/>
            </a:prstGeom>
          </p:spPr>
          <p:txBody>
            <a:bodyPr vert="horz" lIns="91440" tIns="45720" rIns="91440" bIns="4572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defTabSz="685800"/>
              <a:r>
                <a:rPr lang="en-US" sz="1500" dirty="0">
                  <a:solidFill>
                    <a:schemeClr val="tx1">
                      <a:lumMod val="50000"/>
                      <a:lumOff val="50000"/>
                    </a:schemeClr>
                  </a:solidFill>
                  <a:latin typeface="Microsoft YaHei" charset="-122"/>
                  <a:ea typeface="Microsoft YaHei" charset="-122"/>
                  <a:cs typeface="Microsoft YaHei" charset="-122"/>
                </a:rPr>
                <a:t>Starter</a:t>
              </a:r>
            </a:p>
          </p:txBody>
        </p:sp>
        <p:cxnSp>
          <p:nvCxnSpPr>
            <p:cNvPr id="47" name="Straight Connector 11"/>
            <p:cNvCxnSpPr/>
            <p:nvPr/>
          </p:nvCxnSpPr>
          <p:spPr>
            <a:xfrm>
              <a:off x="888555" y="2005630"/>
              <a:ext cx="1645276" cy="0"/>
            </a:xfrm>
            <a:prstGeom prst="line">
              <a:avLst/>
            </a:prstGeom>
            <a:noFill/>
            <a:ln w="19050">
              <a:solidFill>
                <a:schemeClr val="accent1"/>
              </a:solidFill>
            </a:ln>
            <a:effectLst/>
          </p:spPr>
          <p:style>
            <a:lnRef idx="2">
              <a:schemeClr val="accent1"/>
            </a:lnRef>
            <a:fillRef idx="0">
              <a:schemeClr val="accent1"/>
            </a:fillRef>
            <a:effectRef idx="1">
              <a:schemeClr val="accent1"/>
            </a:effectRef>
            <a:fontRef idx="minor">
              <a:schemeClr val="tx1"/>
            </a:fontRef>
          </p:style>
        </p:cxnSp>
      </p:grpSp>
      <p:sp>
        <p:nvSpPr>
          <p:cNvPr id="48" name="文本框 47"/>
          <p:cNvSpPr txBox="1"/>
          <p:nvPr/>
        </p:nvSpPr>
        <p:spPr>
          <a:xfrm>
            <a:off x="6970978" y="2993907"/>
            <a:ext cx="909223" cy="461665"/>
          </a:xfrm>
          <a:prstGeom prst="rect">
            <a:avLst/>
          </a:prstGeom>
          <a:noFill/>
        </p:spPr>
        <p:txBody>
          <a:bodyPr wrap="none" rtlCol="0">
            <a:spAutoFit/>
          </a:bodyPr>
          <a:lstStyle/>
          <a:p>
            <a:r>
              <a:rPr kumimoji="1" lang="en-US" altLang="zh-CN" sz="2400" dirty="0" smtClean="0">
                <a:solidFill>
                  <a:schemeClr val="tx1">
                    <a:lumMod val="50000"/>
                    <a:lumOff val="50000"/>
                  </a:schemeClr>
                </a:solidFill>
                <a:latin typeface="Microsoft YaHei" charset="-122"/>
                <a:ea typeface="Microsoft YaHei" charset="-122"/>
                <a:cs typeface="Microsoft YaHei" charset="-122"/>
              </a:rPr>
              <a:t>2017</a:t>
            </a:r>
            <a:endParaRPr kumimoji="1" lang="zh-CN" altLang="en-US" sz="2400" dirty="0">
              <a:solidFill>
                <a:schemeClr val="tx1">
                  <a:lumMod val="50000"/>
                  <a:lumOff val="50000"/>
                </a:schemeClr>
              </a:solidFill>
              <a:latin typeface="Microsoft YaHei" charset="-122"/>
              <a:ea typeface="Microsoft YaHei" charset="-122"/>
              <a:cs typeface="Microsoft YaHei" charset="-122"/>
            </a:endParaRPr>
          </a:p>
        </p:txBody>
      </p:sp>
    </p:spTree>
    <p:extLst>
      <p:ext uri="{BB962C8B-B14F-4D97-AF65-F5344CB8AC3E}">
        <p14:creationId xmlns:p14="http://schemas.microsoft.com/office/powerpoint/2010/main" val="10999040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down)">
                                      <p:cBhvr>
                                        <p:cTn id="7" dur="500"/>
                                        <p:tgtEl>
                                          <p:spTgt spid="13"/>
                                        </p:tgtEl>
                                      </p:cBhvr>
                                    </p:animEffect>
                                  </p:childTnLst>
                                </p:cTn>
                              </p:par>
                            </p:childTnLst>
                          </p:cTn>
                        </p:par>
                        <p:par>
                          <p:cTn id="8" fill="hold">
                            <p:stCondLst>
                              <p:cond delay="1000"/>
                            </p:stCondLst>
                            <p:childTnLst>
                              <p:par>
                                <p:cTn id="9" presetID="22" presetClass="entr" presetSubtype="4" fill="hold"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wipe(down)">
                                      <p:cBhvr>
                                        <p:cTn id="11" dur="500"/>
                                        <p:tgtEl>
                                          <p:spTgt spid="30"/>
                                        </p:tgtEl>
                                      </p:cBhvr>
                                    </p:animEffect>
                                  </p:childTnLst>
                                </p:cTn>
                              </p:par>
                            </p:childTnLst>
                          </p:cTn>
                        </p:par>
                        <p:par>
                          <p:cTn id="12" fill="hold">
                            <p:stCondLst>
                              <p:cond delay="1500"/>
                            </p:stCondLst>
                            <p:childTnLst>
                              <p:par>
                                <p:cTn id="13" presetID="22" presetClass="entr" presetSubtype="4" fill="hold"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down)">
                                      <p:cBhvr>
                                        <p:cTn id="15" dur="500"/>
                                        <p:tgtEl>
                                          <p:spTgt spid="36"/>
                                        </p:tgtEl>
                                      </p:cBhvr>
                                    </p:animEffect>
                                  </p:childTnLst>
                                </p:cTn>
                              </p:par>
                            </p:childTnLst>
                          </p:cTn>
                        </p:par>
                        <p:par>
                          <p:cTn id="16" fill="hold">
                            <p:stCondLst>
                              <p:cond delay="20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500"/>
                            </p:stCondLst>
                            <p:childTnLst>
                              <p:par>
                                <p:cTn id="21" presetID="16" presetClass="entr" presetSubtype="37" fill="hold" grpId="0" nodeType="afterEffect">
                                  <p:stCondLst>
                                    <p:cond delay="0"/>
                                  </p:stCondLst>
                                  <p:childTnLst>
                                    <p:set>
                                      <p:cBhvr>
                                        <p:cTn id="22" dur="1" fill="hold">
                                          <p:stCondLst>
                                            <p:cond delay="0"/>
                                          </p:stCondLst>
                                        </p:cTn>
                                        <p:tgtEl>
                                          <p:spTgt spid="39"/>
                                        </p:tgtEl>
                                        <p:attrNameLst>
                                          <p:attrName>style.visibility</p:attrName>
                                        </p:attrNameLst>
                                      </p:cBhvr>
                                      <p:to>
                                        <p:strVal val="visible"/>
                                      </p:to>
                                    </p:set>
                                    <p:animEffect transition="in" filter="barn(outVertical)">
                                      <p:cBhvr>
                                        <p:cTn id="2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354" y="0"/>
            <a:ext cx="9141291" cy="5143500"/>
          </a:xfrm>
          <a:prstGeom prst="rect">
            <a:avLst/>
          </a:prstGeom>
        </p:spPr>
      </p:pic>
      <p:sp>
        <p:nvSpPr>
          <p:cNvPr id="2" name="椭圆 1"/>
          <p:cNvSpPr/>
          <p:nvPr/>
        </p:nvSpPr>
        <p:spPr>
          <a:xfrm>
            <a:off x="3194049" y="1193800"/>
            <a:ext cx="2755900" cy="2755900"/>
          </a:xfrm>
          <a:prstGeom prst="ellipse">
            <a:avLst/>
          </a:prstGeom>
          <a:solidFill>
            <a:srgbClr val="C9191A"/>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005177" y="1597065"/>
            <a:ext cx="1133644" cy="1015663"/>
          </a:xfrm>
          <a:prstGeom prst="rect">
            <a:avLst/>
          </a:prstGeom>
          <a:noFill/>
        </p:spPr>
        <p:txBody>
          <a:bodyPr wrap="none" rtlCol="0">
            <a:spAutoFit/>
          </a:bodyPr>
          <a:lstStyle/>
          <a:p>
            <a:r>
              <a:rPr lang="en-US" altLang="zh-CN" sz="6000" b="1" dirty="0" smtClean="0">
                <a:solidFill>
                  <a:schemeClr val="bg1"/>
                </a:solidFill>
                <a:latin typeface="微软雅黑" panose="020B0503020204020204" pitchFamily="34" charset="-122"/>
                <a:ea typeface="微软雅黑" panose="020B0503020204020204" pitchFamily="34" charset="-122"/>
              </a:rPr>
              <a:t>04</a:t>
            </a:r>
            <a:endParaRPr lang="zh-CN" altLang="en-US" sz="6000" b="1" dirty="0">
              <a:solidFill>
                <a:schemeClr val="bg1"/>
              </a:solidFill>
              <a:latin typeface="微软雅黑" panose="020B0503020204020204" pitchFamily="34" charset="-122"/>
              <a:ea typeface="微软雅黑" panose="020B0503020204020204" pitchFamily="34" charset="-122"/>
            </a:endParaRPr>
          </a:p>
        </p:txBody>
      </p:sp>
      <p:sp>
        <p:nvSpPr>
          <p:cNvPr id="36" name="文本框 35"/>
          <p:cNvSpPr txBox="1"/>
          <p:nvPr/>
        </p:nvSpPr>
        <p:spPr>
          <a:xfrm>
            <a:off x="3556337" y="2438439"/>
            <a:ext cx="2031325" cy="646331"/>
          </a:xfrm>
          <a:prstGeom prst="rect">
            <a:avLst/>
          </a:prstGeom>
          <a:noFill/>
        </p:spPr>
        <p:txBody>
          <a:bodyPr wrap="none" rtlCol="0">
            <a:spAutoFit/>
          </a:bodyPr>
          <a:lstStyle/>
          <a:p>
            <a:r>
              <a:rPr lang="zh-CN" altLang="en-US" sz="3600" b="1" dirty="0" smtClean="0">
                <a:solidFill>
                  <a:schemeClr val="bg1"/>
                </a:solidFill>
                <a:latin typeface="微软雅黑" panose="020B0503020204020204" pitchFamily="34" charset="-122"/>
                <a:ea typeface="微软雅黑" panose="020B0503020204020204" pitchFamily="34" charset="-122"/>
              </a:rPr>
              <a:t>第四部分</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sp>
        <p:nvSpPr>
          <p:cNvPr id="37" name="文本框 36"/>
          <p:cNvSpPr txBox="1"/>
          <p:nvPr/>
        </p:nvSpPr>
        <p:spPr>
          <a:xfrm>
            <a:off x="3556337" y="3084770"/>
            <a:ext cx="2031325" cy="461665"/>
          </a:xfrm>
          <a:prstGeom prst="rect">
            <a:avLst/>
          </a:prstGeom>
          <a:noFill/>
        </p:spPr>
        <p:txBody>
          <a:bodyPr wrap="none" rtlCol="0">
            <a:spAutoFit/>
          </a:bodyPr>
          <a:lstStyle/>
          <a:p>
            <a:r>
              <a:rPr lang="zh-CN" altLang="en-US" sz="2400" dirty="0" smtClean="0">
                <a:solidFill>
                  <a:schemeClr val="bg1"/>
                </a:solidFill>
                <a:latin typeface="微软雅黑" panose="020B0503020204020204" pitchFamily="34" charset="-122"/>
                <a:ea typeface="微软雅黑" panose="020B0503020204020204" pitchFamily="34" charset="-122"/>
              </a:rPr>
              <a:t>单击添加标题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74012304"/>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ppt_x"/>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750" fill="hold"/>
                                            <p:tgtEl>
                                              <p:spTgt spid="3"/>
                                            </p:tgtEl>
                                            <p:attrNameLst>
                                              <p:attrName>ppt_w</p:attrName>
                                            </p:attrNameLst>
                                          </p:cBhvr>
                                          <p:tavLst>
                                            <p:tav tm="0">
                                              <p:val>
                                                <p:fltVal val="0"/>
                                              </p:val>
                                            </p:tav>
                                            <p:tav tm="100000">
                                              <p:val>
                                                <p:strVal val="#ppt_w"/>
                                              </p:val>
                                            </p:tav>
                                          </p:tavLst>
                                        </p:anim>
                                        <p:anim calcmode="lin" valueType="num">
                                          <p:cBhvr>
                                            <p:cTn id="13" dur="750" fill="hold"/>
                                            <p:tgtEl>
                                              <p:spTgt spid="3"/>
                                            </p:tgtEl>
                                            <p:attrNameLst>
                                              <p:attrName>ppt_h</p:attrName>
                                            </p:attrNameLst>
                                          </p:cBhvr>
                                          <p:tavLst>
                                            <p:tav tm="0">
                                              <p:val>
                                                <p:fltVal val="0"/>
                                              </p:val>
                                            </p:tav>
                                            <p:tav tm="100000">
                                              <p:val>
                                                <p:strVal val="#ppt_h"/>
                                              </p:val>
                                            </p:tav>
                                          </p:tavLst>
                                        </p:anim>
                                        <p:animEffect transition="in" filter="fade">
                                          <p:cBhvr>
                                            <p:cTn id="14" dur="750"/>
                                            <p:tgtEl>
                                              <p:spTgt spid="3"/>
                                            </p:tgtEl>
                                          </p:cBhvr>
                                        </p:animEffect>
                                      </p:childTnLst>
                                    </p:cTn>
                                  </p:par>
                                </p:childTnLst>
                              </p:cTn>
                            </p:par>
                            <p:par>
                              <p:cTn id="15" fill="hold">
                                <p:stCondLst>
                                  <p:cond delay="1750"/>
                                </p:stCondLst>
                                <p:childTnLst>
                                  <p:par>
                                    <p:cTn id="16" presetID="16" presetClass="entr" presetSubtype="21" fill="hold" grpId="0" nodeType="afterEffect">
                                      <p:stCondLst>
                                        <p:cond delay="0"/>
                                      </p:stCondLst>
                                      <p:childTnLst>
                                        <p:set>
                                          <p:cBhvr>
                                            <p:cTn id="17" dur="1" fill="hold">
                                              <p:stCondLst>
                                                <p:cond delay="0"/>
                                              </p:stCondLst>
                                            </p:cTn>
                                            <p:tgtEl>
                                              <p:spTgt spid="36"/>
                                            </p:tgtEl>
                                            <p:attrNameLst>
                                              <p:attrName>style.visibility</p:attrName>
                                            </p:attrNameLst>
                                          </p:cBhvr>
                                          <p:to>
                                            <p:strVal val="visible"/>
                                          </p:to>
                                        </p:set>
                                        <p:animEffect transition="in" filter="barn(inVertical)">
                                          <p:cBhvr>
                                            <p:cTn id="18" dur="750"/>
                                            <p:tgtEl>
                                              <p:spTgt spid="36"/>
                                            </p:tgtEl>
                                          </p:cBhvr>
                                        </p:animEffect>
                                      </p:childTnLst>
                                    </p:cTn>
                                  </p:par>
                                </p:childTnLst>
                              </p:cTn>
                            </p:par>
                            <p:par>
                              <p:cTn id="19" fill="hold">
                                <p:stCondLst>
                                  <p:cond delay="2500"/>
                                </p:stCondLst>
                                <p:childTnLst>
                                  <p:par>
                                    <p:cTn id="20" presetID="10" presetClass="entr" presetSubtype="0" fill="hold" grpId="0" nodeType="afterEffect">
                                      <p:stCondLst>
                                        <p:cond delay="0"/>
                                      </p:stCondLst>
                                      <p:iterate type="lt">
                                        <p:tmPct val="13000"/>
                                      </p:iterate>
                                      <p:childTnLst>
                                        <p:set>
                                          <p:cBhvr>
                                            <p:cTn id="21" dur="1" fill="hold">
                                              <p:stCondLst>
                                                <p:cond delay="0"/>
                                              </p:stCondLst>
                                            </p:cTn>
                                            <p:tgtEl>
                                              <p:spTgt spid="37"/>
                                            </p:tgtEl>
                                            <p:attrNameLst>
                                              <p:attrName>style.visibility</p:attrName>
                                            </p:attrNameLst>
                                          </p:cBhvr>
                                          <p:to>
                                            <p:strVal val="visible"/>
                                          </p:to>
                                        </p:set>
                                        <p:animEffect transition="in" filter="fade">
                                          <p:cBhvr>
                                            <p:cTn id="22"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36" grpId="0"/>
          <p:bldP spid="37"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hart 174"/>
          <p:cNvGraphicFramePr/>
          <p:nvPr>
            <p:extLst>
              <p:ext uri="{D42A27DB-BD31-4B8C-83A1-F6EECF244321}">
                <p14:modId xmlns:p14="http://schemas.microsoft.com/office/powerpoint/2010/main" val="1810290123"/>
              </p:ext>
            </p:extLst>
          </p:nvPr>
        </p:nvGraphicFramePr>
        <p:xfrm>
          <a:off x="4041928" y="1193754"/>
          <a:ext cx="3898304" cy="3227224"/>
        </p:xfrm>
        <a:graphic>
          <a:graphicData uri="http://schemas.openxmlformats.org/drawingml/2006/chart">
            <c:chart xmlns:c="http://schemas.openxmlformats.org/drawingml/2006/chart" xmlns:r="http://schemas.openxmlformats.org/officeDocument/2006/relationships" r:id="rId3"/>
          </a:graphicData>
        </a:graphic>
      </p:graphicFrame>
      <p:sp>
        <p:nvSpPr>
          <p:cNvPr id="13" name="TextBox 22"/>
          <p:cNvSpPr txBox="1"/>
          <p:nvPr/>
        </p:nvSpPr>
        <p:spPr>
          <a:xfrm>
            <a:off x="3022364" y="1545227"/>
            <a:ext cx="1169441" cy="276999"/>
          </a:xfrm>
          <a:prstGeom prst="rect">
            <a:avLst/>
          </a:prstGeom>
          <a:noFill/>
        </p:spPr>
        <p:txBody>
          <a:bodyPr wrap="square" rtlCol="0">
            <a:spAutoFit/>
          </a:bodyPr>
          <a:lstStyle/>
          <a:p>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14" name="TextBox 22"/>
          <p:cNvSpPr txBox="1"/>
          <p:nvPr/>
        </p:nvSpPr>
        <p:spPr>
          <a:xfrm>
            <a:off x="3022364" y="2349565"/>
            <a:ext cx="1169441" cy="276999"/>
          </a:xfrm>
          <a:prstGeom prst="rect">
            <a:avLst/>
          </a:prstGeom>
          <a:noFill/>
        </p:spPr>
        <p:txBody>
          <a:bodyPr wrap="square" rtlCol="0">
            <a:spAutoFit/>
          </a:bodyPr>
          <a:lstStyle/>
          <a:p>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15" name="TextBox 22"/>
          <p:cNvSpPr txBox="1"/>
          <p:nvPr/>
        </p:nvSpPr>
        <p:spPr>
          <a:xfrm>
            <a:off x="3022364" y="3167898"/>
            <a:ext cx="1169441" cy="276999"/>
          </a:xfrm>
          <a:prstGeom prst="rect">
            <a:avLst/>
          </a:prstGeom>
          <a:noFill/>
        </p:spPr>
        <p:txBody>
          <a:bodyPr wrap="square" rtlCol="0">
            <a:spAutoFit/>
          </a:bodyPr>
          <a:lstStyle/>
          <a:p>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16" name="TextBox 22"/>
          <p:cNvSpPr txBox="1"/>
          <p:nvPr/>
        </p:nvSpPr>
        <p:spPr>
          <a:xfrm>
            <a:off x="3022364" y="3944243"/>
            <a:ext cx="1169441" cy="276999"/>
          </a:xfrm>
          <a:prstGeom prst="rect">
            <a:avLst/>
          </a:prstGeom>
          <a:noFill/>
        </p:spPr>
        <p:txBody>
          <a:bodyPr wrap="square" rtlCol="0">
            <a:spAutoFit/>
          </a:bodyPr>
          <a:lstStyle/>
          <a:p>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sp>
        <p:nvSpPr>
          <p:cNvPr id="2" name="Shape 164"/>
          <p:cNvSpPr/>
          <p:nvPr/>
        </p:nvSpPr>
        <p:spPr>
          <a:xfrm>
            <a:off x="6228422" y="2197216"/>
            <a:ext cx="1143001" cy="604901"/>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p>
            <a:pPr>
              <a:defRPr sz="1800">
                <a:solidFill>
                  <a:srgbClr val="000000"/>
                </a:solidFill>
              </a:defRPr>
            </a:pPr>
            <a:r>
              <a:rPr sz="3150">
                <a:solidFill>
                  <a:schemeClr val="tx1">
                    <a:lumMod val="50000"/>
                    <a:lumOff val="50000"/>
                  </a:schemeClr>
                </a:solidFill>
                <a:latin typeface="DIN Condensed" charset="0"/>
                <a:ea typeface="DIN Condensed" charset="0"/>
                <a:cs typeface="DIN Condensed" charset="0"/>
                <a:sym typeface="Arial Rounded MT Bold"/>
              </a:rPr>
              <a:t>25</a:t>
            </a:r>
            <a:r>
              <a:rPr lang="en-US" altLang="zh-CN" sz="1800">
                <a:solidFill>
                  <a:schemeClr val="tx1">
                    <a:lumMod val="50000"/>
                    <a:lumOff val="50000"/>
                  </a:schemeClr>
                </a:solidFill>
                <a:latin typeface="DIN Condensed" charset="0"/>
                <a:ea typeface="DIN Condensed" charset="0"/>
                <a:cs typeface="DIN Condensed" charset="0"/>
              </a:rPr>
              <a:t>%</a:t>
            </a:r>
          </a:p>
        </p:txBody>
      </p:sp>
      <p:sp>
        <p:nvSpPr>
          <p:cNvPr id="3" name="Shape 165"/>
          <p:cNvSpPr/>
          <p:nvPr/>
        </p:nvSpPr>
        <p:spPr>
          <a:xfrm>
            <a:off x="7745495" y="3818175"/>
            <a:ext cx="1143000" cy="58102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p>
            <a:pPr>
              <a:defRPr sz="1800">
                <a:solidFill>
                  <a:srgbClr val="000000"/>
                </a:solidFill>
              </a:defRPr>
            </a:pPr>
            <a:r>
              <a:rPr sz="3150">
                <a:solidFill>
                  <a:schemeClr val="tx1">
                    <a:lumMod val="50000"/>
                    <a:lumOff val="50000"/>
                  </a:schemeClr>
                </a:solidFill>
                <a:latin typeface="DIN Condensed" charset="0"/>
                <a:ea typeface="DIN Condensed" charset="0"/>
                <a:cs typeface="DIN Condensed" charset="0"/>
                <a:sym typeface="Arial Rounded MT Bold"/>
              </a:rPr>
              <a:t>45</a:t>
            </a:r>
            <a:r>
              <a:rPr lang="en-US" altLang="zh-CN" sz="1800">
                <a:solidFill>
                  <a:schemeClr val="tx1">
                    <a:lumMod val="50000"/>
                    <a:lumOff val="50000"/>
                  </a:schemeClr>
                </a:solidFill>
                <a:latin typeface="DIN Condensed" charset="0"/>
                <a:ea typeface="DIN Condensed" charset="0"/>
                <a:cs typeface="DIN Condensed" charset="0"/>
              </a:rPr>
              <a:t>%</a:t>
            </a:r>
          </a:p>
        </p:txBody>
      </p:sp>
      <p:sp>
        <p:nvSpPr>
          <p:cNvPr id="4" name="Shape 166"/>
          <p:cNvSpPr/>
          <p:nvPr/>
        </p:nvSpPr>
        <p:spPr>
          <a:xfrm>
            <a:off x="6581713" y="2989761"/>
            <a:ext cx="1143001" cy="60007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p>
            <a:pPr>
              <a:defRPr sz="1800">
                <a:solidFill>
                  <a:srgbClr val="000000"/>
                </a:solidFill>
              </a:defRPr>
            </a:pPr>
            <a:r>
              <a:rPr sz="3150">
                <a:solidFill>
                  <a:schemeClr val="tx1">
                    <a:lumMod val="50000"/>
                    <a:lumOff val="50000"/>
                  </a:schemeClr>
                </a:solidFill>
                <a:latin typeface="DIN Condensed" charset="0"/>
                <a:ea typeface="DIN Condensed" charset="0"/>
                <a:cs typeface="DIN Condensed" charset="0"/>
                <a:sym typeface="Arial Rounded MT Bold"/>
              </a:rPr>
              <a:t>30</a:t>
            </a:r>
            <a:r>
              <a:rPr lang="en-US" altLang="zh-CN" sz="1800">
                <a:solidFill>
                  <a:schemeClr val="tx1">
                    <a:lumMod val="50000"/>
                    <a:lumOff val="50000"/>
                  </a:schemeClr>
                </a:solidFill>
                <a:latin typeface="DIN Condensed" charset="0"/>
                <a:ea typeface="DIN Condensed" charset="0"/>
                <a:cs typeface="DIN Condensed" charset="0"/>
              </a:rPr>
              <a:t>%</a:t>
            </a:r>
          </a:p>
        </p:txBody>
      </p:sp>
      <p:sp>
        <p:nvSpPr>
          <p:cNvPr id="5" name="Shape 167"/>
          <p:cNvSpPr/>
          <p:nvPr/>
        </p:nvSpPr>
        <p:spPr>
          <a:xfrm>
            <a:off x="5438713" y="1374495"/>
            <a:ext cx="1143001" cy="600076"/>
          </a:xfrm>
          <a:prstGeom prst="rect">
            <a:avLst/>
          </a:prstGeom>
          <a:ln w="12700">
            <a:miter lim="400000"/>
          </a:ln>
          <a:extLst>
            <a:ext uri="{C572A759-6A51-4108-AA02-DFA0A04FC94B}">
              <ma14:wrappingTextBoxFlag xmlns:ma14="http://schemas.microsoft.com/office/mac/drawingml/2011/main" xmlns="" val="1"/>
            </a:ext>
          </a:extLst>
        </p:spPr>
        <p:txBody>
          <a:bodyPr lIns="0" tIns="0" rIns="0" bIns="0" anchor="ctr"/>
          <a:lstStyle>
            <a:lvl1pPr defTabSz="584200">
              <a:defRPr sz="4200">
                <a:latin typeface="+mj-lt"/>
                <a:ea typeface="+mj-ea"/>
                <a:cs typeface="+mj-cs"/>
                <a:sym typeface="Arial Rounded MT Bold"/>
              </a:defRPr>
            </a:lvl1pPr>
          </a:lstStyle>
          <a:p>
            <a:pPr defTabSz="438150">
              <a:defRPr sz="1800">
                <a:solidFill>
                  <a:srgbClr val="000000"/>
                </a:solidFill>
              </a:defRPr>
            </a:pPr>
            <a:r>
              <a:rPr sz="3150">
                <a:solidFill>
                  <a:schemeClr val="tx1">
                    <a:lumMod val="50000"/>
                    <a:lumOff val="50000"/>
                  </a:schemeClr>
                </a:solidFill>
                <a:latin typeface="DIN Condensed" charset="0"/>
                <a:ea typeface="DIN Condensed" charset="0"/>
                <a:cs typeface="DIN Condensed" charset="0"/>
              </a:rPr>
              <a:t>15</a:t>
            </a:r>
            <a:r>
              <a:rPr sz="1800">
                <a:solidFill>
                  <a:schemeClr val="tx1">
                    <a:lumMod val="50000"/>
                    <a:lumOff val="50000"/>
                  </a:schemeClr>
                </a:solidFill>
                <a:latin typeface="DIN Condensed" charset="0"/>
                <a:ea typeface="DIN Condensed" charset="0"/>
                <a:cs typeface="DIN Condensed" charset="0"/>
              </a:rPr>
              <a:t>%</a:t>
            </a:r>
          </a:p>
        </p:txBody>
      </p:sp>
      <p:sp>
        <p:nvSpPr>
          <p:cNvPr id="19" name="文本框 18"/>
          <p:cNvSpPr txBox="1"/>
          <p:nvPr/>
        </p:nvSpPr>
        <p:spPr>
          <a:xfrm>
            <a:off x="449115" y="2403913"/>
            <a:ext cx="1766288" cy="1488869"/>
          </a:xfrm>
          <a:prstGeom prst="rect">
            <a:avLst/>
          </a:prstGeom>
          <a:noFill/>
        </p:spPr>
        <p:txBody>
          <a:bodyPr wrap="square" rtlCol="0">
            <a:spAutoFit/>
          </a:bodyPr>
          <a:lstStyle/>
          <a:p>
            <a:pPr>
              <a:defRPr sz="1800">
                <a:solidFill>
                  <a:srgbClr val="000000"/>
                </a:solidFill>
              </a:defRPr>
            </a:pPr>
            <a:r>
              <a:rPr lang="en-US" altLang="zh-CN" sz="825">
                <a:solidFill>
                  <a:schemeClr val="tx1">
                    <a:lumMod val="50000"/>
                    <a:lumOff val="50000"/>
                  </a:schemeClr>
                </a:solidFill>
                <a:latin typeface="Microsoft YaHei" charset="-122"/>
                <a:ea typeface="Microsoft YaHei" charset="-122"/>
                <a:cs typeface="Microsoft YaHei" charset="-122"/>
              </a:rPr>
              <a:t>Nullam id dolor id nibh ultricies vehicula ut id elit. Donec id elit non mi porta gravida at eget metus. Donec sed odio dui. Lorem ipsum dolor sit amet, consectetur adipiscing elit. Nullam quis risus eget urna mollis ornare vel eu leo. Lorem ipsum dolor sit amet, consectetur adipiscing elit.</a:t>
            </a:r>
          </a:p>
        </p:txBody>
      </p:sp>
      <p:sp>
        <p:nvSpPr>
          <p:cNvPr id="20" name="TextBox 22"/>
          <p:cNvSpPr txBox="1"/>
          <p:nvPr/>
        </p:nvSpPr>
        <p:spPr>
          <a:xfrm>
            <a:off x="483476" y="1974571"/>
            <a:ext cx="1880391" cy="276999"/>
          </a:xfrm>
          <a:prstGeom prst="rect">
            <a:avLst/>
          </a:prstGeom>
          <a:noFill/>
        </p:spPr>
        <p:txBody>
          <a:bodyPr wrap="square" rtlCol="0">
            <a:spAutoFit/>
          </a:bodyPr>
          <a:lstStyle/>
          <a:p>
            <a:r>
              <a:rPr lang="zh-CN" altLang="en-US" sz="1200" b="1" dirty="0">
                <a:solidFill>
                  <a:schemeClr val="tx1">
                    <a:lumMod val="50000"/>
                    <a:lumOff val="50000"/>
                  </a:schemeClr>
                </a:solidFill>
                <a:latin typeface="Microsoft YaHei" charset="-122"/>
                <a:ea typeface="Microsoft YaHei" charset="-122"/>
                <a:cs typeface="Microsoft YaHei" charset="-122"/>
              </a:rPr>
              <a:t>点击添加标题</a:t>
            </a:r>
            <a:endParaRPr lang="en-US" sz="1200" b="1" dirty="0">
              <a:solidFill>
                <a:schemeClr val="tx1">
                  <a:lumMod val="50000"/>
                  <a:lumOff val="50000"/>
                </a:schemeClr>
              </a:solidFill>
              <a:latin typeface="Microsoft YaHei" charset="-122"/>
              <a:ea typeface="Microsoft YaHei" charset="-122"/>
              <a:cs typeface="Microsoft YaHei" charset="-122"/>
            </a:endParaRPr>
          </a:p>
        </p:txBody>
      </p:sp>
      <p:cxnSp>
        <p:nvCxnSpPr>
          <p:cNvPr id="8" name="直线连接符 7"/>
          <p:cNvCxnSpPr/>
          <p:nvPr/>
        </p:nvCxnSpPr>
        <p:spPr>
          <a:xfrm>
            <a:off x="2523744" y="1545227"/>
            <a:ext cx="0" cy="2725849"/>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2481792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fade">
                                      <p:cBhvr>
                                        <p:cTn id="7" dur="500"/>
                                        <p:tgtEl>
                                          <p:spTgt spid="2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7" presetClass="entr" presetSubtype="1"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500" fill="hold"/>
                                        <p:tgtEl>
                                          <p:spTgt spid="8"/>
                                        </p:tgtEl>
                                        <p:attrNameLst>
                                          <p:attrName>ppt_x</p:attrName>
                                        </p:attrNameLst>
                                      </p:cBhvr>
                                      <p:tavLst>
                                        <p:tav tm="0">
                                          <p:val>
                                            <p:strVal val="#ppt_x"/>
                                          </p:val>
                                        </p:tav>
                                        <p:tav tm="100000">
                                          <p:val>
                                            <p:strVal val="#ppt_x"/>
                                          </p:val>
                                        </p:tav>
                                      </p:tavLst>
                                    </p:anim>
                                    <p:anim calcmode="lin" valueType="num">
                                      <p:cBhvr>
                                        <p:cTn id="16" dur="500" fill="hold"/>
                                        <p:tgtEl>
                                          <p:spTgt spid="8"/>
                                        </p:tgtEl>
                                        <p:attrNameLst>
                                          <p:attrName>ppt_y</p:attrName>
                                        </p:attrNameLst>
                                      </p:cBhvr>
                                      <p:tavLst>
                                        <p:tav tm="0">
                                          <p:val>
                                            <p:strVal val="#ppt_y-#ppt_h/2"/>
                                          </p:val>
                                        </p:tav>
                                        <p:tav tm="100000">
                                          <p:val>
                                            <p:strVal val="#ppt_y"/>
                                          </p:val>
                                        </p:tav>
                                      </p:tavLst>
                                    </p:anim>
                                    <p:anim calcmode="lin" valueType="num">
                                      <p:cBhvr>
                                        <p:cTn id="17" dur="500" fill="hold"/>
                                        <p:tgtEl>
                                          <p:spTgt spid="8"/>
                                        </p:tgtEl>
                                        <p:attrNameLst>
                                          <p:attrName>ppt_w</p:attrName>
                                        </p:attrNameLst>
                                      </p:cBhvr>
                                      <p:tavLst>
                                        <p:tav tm="0">
                                          <p:val>
                                            <p:strVal val="#ppt_w"/>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childTnLst>
                                </p:cTn>
                              </p:par>
                            </p:childTnLst>
                          </p:cTn>
                        </p:par>
                        <p:par>
                          <p:cTn id="19" fill="hold">
                            <p:stCondLst>
                              <p:cond delay="1500"/>
                            </p:stCondLst>
                            <p:childTnLst>
                              <p:par>
                                <p:cTn id="20" presetID="23" presetClass="entr" presetSubtype="16" fill="hold" grpId="0" nodeType="afterEffect">
                                  <p:stCondLst>
                                    <p:cond delay="0"/>
                                  </p:stCondLst>
                                  <p:childTnLst>
                                    <p:set>
                                      <p:cBhvr>
                                        <p:cTn id="21" dur="1" fill="hold">
                                          <p:stCondLst>
                                            <p:cond delay="0"/>
                                          </p:stCondLst>
                                        </p:cTn>
                                        <p:tgtEl>
                                          <p:spTgt spid="13"/>
                                        </p:tgtEl>
                                        <p:attrNameLst>
                                          <p:attrName>style.visibility</p:attrName>
                                        </p:attrNameLst>
                                      </p:cBhvr>
                                      <p:to>
                                        <p:strVal val="visible"/>
                                      </p:to>
                                    </p:set>
                                    <p:anim calcmode="lin" valueType="num">
                                      <p:cBhvr>
                                        <p:cTn id="22" dur="500" fill="hold"/>
                                        <p:tgtEl>
                                          <p:spTgt spid="13"/>
                                        </p:tgtEl>
                                        <p:attrNameLst>
                                          <p:attrName>ppt_w</p:attrName>
                                        </p:attrNameLst>
                                      </p:cBhvr>
                                      <p:tavLst>
                                        <p:tav tm="0">
                                          <p:val>
                                            <p:fltVal val="0"/>
                                          </p:val>
                                        </p:tav>
                                        <p:tav tm="100000">
                                          <p:val>
                                            <p:strVal val="#ppt_w"/>
                                          </p:val>
                                        </p:tav>
                                      </p:tavLst>
                                    </p:anim>
                                    <p:anim calcmode="lin" valueType="num">
                                      <p:cBhvr>
                                        <p:cTn id="23" dur="500" fill="hold"/>
                                        <p:tgtEl>
                                          <p:spTgt spid="13"/>
                                        </p:tgtEl>
                                        <p:attrNameLst>
                                          <p:attrName>ppt_h</p:attrName>
                                        </p:attrNameLst>
                                      </p:cBhvr>
                                      <p:tavLst>
                                        <p:tav tm="0">
                                          <p:val>
                                            <p:fltVal val="0"/>
                                          </p:val>
                                        </p:tav>
                                        <p:tav tm="100000">
                                          <p:val>
                                            <p:strVal val="#ppt_h"/>
                                          </p:val>
                                        </p:tav>
                                      </p:tavLst>
                                    </p:anim>
                                  </p:childTnLst>
                                </p:cTn>
                              </p:par>
                              <p:par>
                                <p:cTn id="24" presetID="23" presetClass="entr" presetSubtype="16"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p:cTn id="26" dur="500" fill="hold"/>
                                        <p:tgtEl>
                                          <p:spTgt spid="14"/>
                                        </p:tgtEl>
                                        <p:attrNameLst>
                                          <p:attrName>ppt_w</p:attrName>
                                        </p:attrNameLst>
                                      </p:cBhvr>
                                      <p:tavLst>
                                        <p:tav tm="0">
                                          <p:val>
                                            <p:fltVal val="0"/>
                                          </p:val>
                                        </p:tav>
                                        <p:tav tm="100000">
                                          <p:val>
                                            <p:strVal val="#ppt_w"/>
                                          </p:val>
                                        </p:tav>
                                      </p:tavLst>
                                    </p:anim>
                                    <p:anim calcmode="lin" valueType="num">
                                      <p:cBhvr>
                                        <p:cTn id="27" dur="500" fill="hold"/>
                                        <p:tgtEl>
                                          <p:spTgt spid="14"/>
                                        </p:tgtEl>
                                        <p:attrNameLst>
                                          <p:attrName>ppt_h</p:attrName>
                                        </p:attrNameLst>
                                      </p:cBhvr>
                                      <p:tavLst>
                                        <p:tav tm="0">
                                          <p:val>
                                            <p:fltVal val="0"/>
                                          </p:val>
                                        </p:tav>
                                        <p:tav tm="100000">
                                          <p:val>
                                            <p:strVal val="#ppt_h"/>
                                          </p:val>
                                        </p:tav>
                                      </p:tavLst>
                                    </p:anim>
                                  </p:childTnLst>
                                </p:cTn>
                              </p:par>
                              <p:par>
                                <p:cTn id="28" presetID="23" presetClass="entr" presetSubtype="16" fill="hold" grpId="0" nodeType="with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p:cTn id="30" dur="500" fill="hold"/>
                                        <p:tgtEl>
                                          <p:spTgt spid="15"/>
                                        </p:tgtEl>
                                        <p:attrNameLst>
                                          <p:attrName>ppt_w</p:attrName>
                                        </p:attrNameLst>
                                      </p:cBhvr>
                                      <p:tavLst>
                                        <p:tav tm="0">
                                          <p:val>
                                            <p:fltVal val="0"/>
                                          </p:val>
                                        </p:tav>
                                        <p:tav tm="100000">
                                          <p:val>
                                            <p:strVal val="#ppt_w"/>
                                          </p:val>
                                        </p:tav>
                                      </p:tavLst>
                                    </p:anim>
                                    <p:anim calcmode="lin" valueType="num">
                                      <p:cBhvr>
                                        <p:cTn id="31" dur="500" fill="hold"/>
                                        <p:tgtEl>
                                          <p:spTgt spid="15"/>
                                        </p:tgtEl>
                                        <p:attrNameLst>
                                          <p:attrName>ppt_h</p:attrName>
                                        </p:attrNameLst>
                                      </p:cBhvr>
                                      <p:tavLst>
                                        <p:tav tm="0">
                                          <p:val>
                                            <p:fltVal val="0"/>
                                          </p:val>
                                        </p:tav>
                                        <p:tav tm="100000">
                                          <p:val>
                                            <p:strVal val="#ppt_h"/>
                                          </p:val>
                                        </p:tav>
                                      </p:tavLst>
                                    </p:anim>
                                  </p:childTnLst>
                                </p:cTn>
                              </p:par>
                              <p:par>
                                <p:cTn id="32" presetID="23" presetClass="entr" presetSubtype="16" fill="hold" grpId="0" nodeType="withEffect">
                                  <p:stCondLst>
                                    <p:cond delay="0"/>
                                  </p:stCondLst>
                                  <p:childTnLst>
                                    <p:set>
                                      <p:cBhvr>
                                        <p:cTn id="33" dur="1" fill="hold">
                                          <p:stCondLst>
                                            <p:cond delay="0"/>
                                          </p:stCondLst>
                                        </p:cTn>
                                        <p:tgtEl>
                                          <p:spTgt spid="16"/>
                                        </p:tgtEl>
                                        <p:attrNameLst>
                                          <p:attrName>style.visibility</p:attrName>
                                        </p:attrNameLst>
                                      </p:cBhvr>
                                      <p:to>
                                        <p:strVal val="visible"/>
                                      </p:to>
                                    </p:set>
                                    <p:anim calcmode="lin" valueType="num">
                                      <p:cBhvr>
                                        <p:cTn id="34" dur="500" fill="hold"/>
                                        <p:tgtEl>
                                          <p:spTgt spid="16"/>
                                        </p:tgtEl>
                                        <p:attrNameLst>
                                          <p:attrName>ppt_w</p:attrName>
                                        </p:attrNameLst>
                                      </p:cBhvr>
                                      <p:tavLst>
                                        <p:tav tm="0">
                                          <p:val>
                                            <p:fltVal val="0"/>
                                          </p:val>
                                        </p:tav>
                                        <p:tav tm="100000">
                                          <p:val>
                                            <p:strVal val="#ppt_w"/>
                                          </p:val>
                                        </p:tav>
                                      </p:tavLst>
                                    </p:anim>
                                    <p:anim calcmode="lin" valueType="num">
                                      <p:cBhvr>
                                        <p:cTn id="35" dur="500" fill="hold"/>
                                        <p:tgtEl>
                                          <p:spTgt spid="16"/>
                                        </p:tgtEl>
                                        <p:attrNameLst>
                                          <p:attrName>ppt_h</p:attrName>
                                        </p:attrNameLst>
                                      </p:cBhvr>
                                      <p:tavLst>
                                        <p:tav tm="0">
                                          <p:val>
                                            <p:fltVal val="0"/>
                                          </p:val>
                                        </p:tav>
                                        <p:tav tm="100000">
                                          <p:val>
                                            <p:strVal val="#ppt_h"/>
                                          </p:val>
                                        </p:tav>
                                      </p:tavLst>
                                    </p:anim>
                                  </p:childTnLst>
                                </p:cTn>
                              </p:par>
                              <p:par>
                                <p:cTn id="36" presetID="17" presetClass="entr" presetSubtype="8" fill="hold" grpId="0" nodeType="withEffect">
                                  <p:stCondLst>
                                    <p:cond delay="0"/>
                                  </p:stCondLst>
                                  <p:childTnLst>
                                    <p:set>
                                      <p:cBhvr>
                                        <p:cTn id="37" dur="1" fill="hold">
                                          <p:stCondLst>
                                            <p:cond delay="0"/>
                                          </p:stCondLst>
                                        </p:cTn>
                                        <p:tgtEl>
                                          <p:spTgt spid="10"/>
                                        </p:tgtEl>
                                        <p:attrNameLst>
                                          <p:attrName>style.visibility</p:attrName>
                                        </p:attrNameLst>
                                      </p:cBhvr>
                                      <p:to>
                                        <p:strVal val="visible"/>
                                      </p:to>
                                    </p:set>
                                    <p:anim calcmode="lin" valueType="num">
                                      <p:cBhvr>
                                        <p:cTn id="38" dur="500" fill="hold"/>
                                        <p:tgtEl>
                                          <p:spTgt spid="10"/>
                                        </p:tgtEl>
                                        <p:attrNameLst>
                                          <p:attrName>ppt_x</p:attrName>
                                        </p:attrNameLst>
                                      </p:cBhvr>
                                      <p:tavLst>
                                        <p:tav tm="0">
                                          <p:val>
                                            <p:strVal val="#ppt_x-#ppt_w/2"/>
                                          </p:val>
                                        </p:tav>
                                        <p:tav tm="100000">
                                          <p:val>
                                            <p:strVal val="#ppt_x"/>
                                          </p:val>
                                        </p:tav>
                                      </p:tavLst>
                                    </p:anim>
                                    <p:anim calcmode="lin" valueType="num">
                                      <p:cBhvr>
                                        <p:cTn id="39" dur="500" fill="hold"/>
                                        <p:tgtEl>
                                          <p:spTgt spid="10"/>
                                        </p:tgtEl>
                                        <p:attrNameLst>
                                          <p:attrName>ppt_y</p:attrName>
                                        </p:attrNameLst>
                                      </p:cBhvr>
                                      <p:tavLst>
                                        <p:tav tm="0">
                                          <p:val>
                                            <p:strVal val="#ppt_y"/>
                                          </p:val>
                                        </p:tav>
                                        <p:tav tm="100000">
                                          <p:val>
                                            <p:strVal val="#ppt_y"/>
                                          </p:val>
                                        </p:tav>
                                      </p:tavLst>
                                    </p:anim>
                                    <p:anim calcmode="lin" valueType="num">
                                      <p:cBhvr>
                                        <p:cTn id="40" dur="500" fill="hold"/>
                                        <p:tgtEl>
                                          <p:spTgt spid="10"/>
                                        </p:tgtEl>
                                        <p:attrNameLst>
                                          <p:attrName>ppt_w</p:attrName>
                                        </p:attrNameLst>
                                      </p:cBhvr>
                                      <p:tavLst>
                                        <p:tav tm="0">
                                          <p:val>
                                            <p:fltVal val="0"/>
                                          </p:val>
                                        </p:tav>
                                        <p:tav tm="100000">
                                          <p:val>
                                            <p:strVal val="#ppt_w"/>
                                          </p:val>
                                        </p:tav>
                                      </p:tavLst>
                                    </p:anim>
                                    <p:anim calcmode="lin" valueType="num">
                                      <p:cBhvr>
                                        <p:cTn id="41" dur="500" fill="hold"/>
                                        <p:tgtEl>
                                          <p:spTgt spid="10"/>
                                        </p:tgtEl>
                                        <p:attrNameLst>
                                          <p:attrName>ppt_h</p:attrName>
                                        </p:attrNameLst>
                                      </p:cBhvr>
                                      <p:tavLst>
                                        <p:tav tm="0">
                                          <p:val>
                                            <p:strVal val="#ppt_h"/>
                                          </p:val>
                                        </p:tav>
                                        <p:tav tm="100000">
                                          <p:val>
                                            <p:strVal val="#ppt_h"/>
                                          </p:val>
                                        </p:tav>
                                      </p:tavLst>
                                    </p:anim>
                                  </p:childTnLst>
                                </p:cTn>
                              </p:par>
                            </p:childTnLst>
                          </p:cTn>
                        </p:par>
                        <p:par>
                          <p:cTn id="42" fill="hold">
                            <p:stCondLst>
                              <p:cond delay="2000"/>
                            </p:stCondLst>
                            <p:childTnLst>
                              <p:par>
                                <p:cTn id="43" presetID="10" presetClass="entr" presetSubtype="0" fill="hold" grpId="0" nodeType="afterEffect">
                                  <p:stCondLst>
                                    <p:cond delay="0"/>
                                  </p:stCondLst>
                                  <p:childTnLst>
                                    <p:set>
                                      <p:cBhvr>
                                        <p:cTn id="44" dur="1" fill="hold">
                                          <p:stCondLst>
                                            <p:cond delay="0"/>
                                          </p:stCondLst>
                                        </p:cTn>
                                        <p:tgtEl>
                                          <p:spTgt spid="5"/>
                                        </p:tgtEl>
                                        <p:attrNameLst>
                                          <p:attrName>style.visibility</p:attrName>
                                        </p:attrNameLst>
                                      </p:cBhvr>
                                      <p:to>
                                        <p:strVal val="visible"/>
                                      </p:to>
                                    </p:set>
                                    <p:animEffect transition="in" filter="fade">
                                      <p:cBhvr>
                                        <p:cTn id="45" dur="500"/>
                                        <p:tgtEl>
                                          <p:spTgt spid="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
                                        </p:tgtEl>
                                        <p:attrNameLst>
                                          <p:attrName>style.visibility</p:attrName>
                                        </p:attrNameLst>
                                      </p:cBhvr>
                                      <p:to>
                                        <p:strVal val="visible"/>
                                      </p:to>
                                    </p:set>
                                    <p:animEffect transition="in" filter="fade">
                                      <p:cBhvr>
                                        <p:cTn id="48" dur="500"/>
                                        <p:tgtEl>
                                          <p:spTgt spid="2"/>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4"/>
                                        </p:tgtEl>
                                        <p:attrNameLst>
                                          <p:attrName>style.visibility</p:attrName>
                                        </p:attrNameLst>
                                      </p:cBhvr>
                                      <p:to>
                                        <p:strVal val="visible"/>
                                      </p:to>
                                    </p:set>
                                    <p:animEffect transition="in" filter="fade">
                                      <p:cBhvr>
                                        <p:cTn id="51" dur="500"/>
                                        <p:tgtEl>
                                          <p:spTgt spid="4"/>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3"/>
                                        </p:tgtEl>
                                        <p:attrNameLst>
                                          <p:attrName>style.visibility</p:attrName>
                                        </p:attrNameLst>
                                      </p:cBhvr>
                                      <p:to>
                                        <p:strVal val="visible"/>
                                      </p:to>
                                    </p:set>
                                    <p:animEffect transition="in" filter="fade">
                                      <p:cBhvr>
                                        <p:cTn id="54"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0" grpId="0">
        <p:bldAsOne/>
      </p:bldGraphic>
      <p:bldP spid="13" grpId="0"/>
      <p:bldP spid="14" grpId="0"/>
      <p:bldP spid="15" grpId="0"/>
      <p:bldP spid="16" grpId="0"/>
      <p:bldP spid="2" grpId="0" animBg="1"/>
      <p:bldP spid="3" grpId="0" animBg="1"/>
      <p:bldP spid="4" grpId="0" animBg="1"/>
      <p:bldP spid="5" grpId="0" animBg="1"/>
      <p:bldP spid="19" grpId="0"/>
      <p:bldP spid="2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Shape 27"/>
          <p:cNvSpPr/>
          <p:nvPr/>
        </p:nvSpPr>
        <p:spPr>
          <a:xfrm>
            <a:off x="2049802" y="2195041"/>
            <a:ext cx="1212671" cy="1212671"/>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lvl1pPr>
              <a:lnSpc>
                <a:spcPct val="90000"/>
              </a:lnSpc>
              <a:defRPr sz="4000"/>
            </a:lvl1pPr>
          </a:lstStyle>
          <a:p>
            <a:pPr algn="ctr">
              <a:defRPr sz="1800">
                <a:solidFill>
                  <a:srgbClr val="000000"/>
                </a:solidFill>
              </a:defRPr>
            </a:pPr>
            <a:r>
              <a:rPr sz="2700" b="1">
                <a:solidFill>
                  <a:srgbClr val="FFFFFF"/>
                </a:solidFill>
                <a:latin typeface="Microsoft YaHei" charset="-122"/>
                <a:ea typeface="Microsoft YaHei" charset="-122"/>
                <a:cs typeface="Microsoft YaHei" charset="-122"/>
              </a:rPr>
              <a:t>30%</a:t>
            </a:r>
          </a:p>
        </p:txBody>
      </p:sp>
      <p:sp>
        <p:nvSpPr>
          <p:cNvPr id="61" name="Shape 28"/>
          <p:cNvSpPr/>
          <p:nvPr/>
        </p:nvSpPr>
        <p:spPr>
          <a:xfrm>
            <a:off x="4709507" y="1374862"/>
            <a:ext cx="3810000" cy="2860707"/>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noAutofit/>
          </a:bodyPr>
          <a:lstStyle/>
          <a:p>
            <a:pPr defTabSz="438150">
              <a:lnSpc>
                <a:spcPct val="110000"/>
              </a:lnSpc>
              <a:spcBef>
                <a:spcPts val="2250"/>
              </a:spcBef>
              <a:defRPr sz="1800">
                <a:solidFill>
                  <a:srgbClr val="000000"/>
                </a:solidFill>
              </a:defRPr>
            </a:pPr>
            <a:r>
              <a:rPr sz="1200">
                <a:solidFill>
                  <a:schemeClr val="tx1">
                    <a:lumMod val="50000"/>
                    <a:lumOff val="50000"/>
                  </a:schemeClr>
                </a:solidFill>
                <a:latin typeface="Microsoft YaHei" charset="-122"/>
                <a:ea typeface="Microsoft YaHei" charset="-122"/>
                <a:cs typeface="Microsoft YaHei" charset="-122"/>
                <a:sym typeface="Helvetica Neue Light"/>
              </a:rPr>
              <a:t>Nullam quis risus eget urna mollis ornare vel eu leo. Donec id elit non mi porta gravida at eget metus. Donec id elit non mi porta gravida at eget metus. Lorem ipsum dolor sit amet, consectetur adipiscing elit. </a:t>
            </a:r>
          </a:p>
          <a:p>
            <a:pPr defTabSz="438150">
              <a:lnSpc>
                <a:spcPct val="110000"/>
              </a:lnSpc>
              <a:spcBef>
                <a:spcPts val="2250"/>
              </a:spcBef>
              <a:defRPr sz="1800">
                <a:solidFill>
                  <a:srgbClr val="000000"/>
                </a:solidFill>
              </a:defRPr>
            </a:pPr>
            <a:r>
              <a:rPr sz="1200">
                <a:solidFill>
                  <a:schemeClr val="tx1">
                    <a:lumMod val="50000"/>
                    <a:lumOff val="50000"/>
                  </a:schemeClr>
                </a:solidFill>
                <a:latin typeface="Microsoft YaHei" charset="-122"/>
                <a:ea typeface="Microsoft YaHei" charset="-122"/>
                <a:cs typeface="Microsoft YaHei" charset="-122"/>
                <a:sym typeface="Helvetica Neue Light"/>
              </a:rPr>
              <a:t>Aenean lacinia bibendum nulla consectetur. Curabitur blandit tempus porttitor. Vestibulum id ligula porta felis euismod semper. Duis mollis, est non commodo luctus, nisi erat porttitor ligula, eget lacinia odio sem nec elit. </a:t>
            </a:r>
          </a:p>
        </p:txBody>
      </p:sp>
      <p:grpSp>
        <p:nvGrpSpPr>
          <p:cNvPr id="7" name="组 6"/>
          <p:cNvGrpSpPr/>
          <p:nvPr/>
        </p:nvGrpSpPr>
        <p:grpSpPr>
          <a:xfrm>
            <a:off x="1004686" y="1153110"/>
            <a:ext cx="3305586" cy="3304209"/>
            <a:chOff x="1339581" y="1537480"/>
            <a:chExt cx="4407448" cy="4405612"/>
          </a:xfrm>
        </p:grpSpPr>
        <p:sp>
          <p:nvSpPr>
            <p:cNvPr id="62" name="Shape 6"/>
            <p:cNvSpPr/>
            <p:nvPr/>
          </p:nvSpPr>
          <p:spPr>
            <a:xfrm rot="10800000">
              <a:off x="3330767" y="4860643"/>
              <a:ext cx="425082" cy="1082449"/>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63" name="Shape 7"/>
            <p:cNvSpPr/>
            <p:nvPr/>
          </p:nvSpPr>
          <p:spPr>
            <a:xfrm flipH="1">
              <a:off x="3330766" y="1537480"/>
              <a:ext cx="425082" cy="1082448"/>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64" name="Shape 8"/>
            <p:cNvSpPr/>
            <p:nvPr/>
          </p:nvSpPr>
          <p:spPr>
            <a:xfrm rot="11884920">
              <a:off x="2814645" y="4778498"/>
              <a:ext cx="425065" cy="1082492"/>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65" name="Shape 9"/>
            <p:cNvSpPr/>
            <p:nvPr/>
          </p:nvSpPr>
          <p:spPr>
            <a:xfrm rot="1084920" flipH="1">
              <a:off x="3846903" y="1619582"/>
              <a:ext cx="425065" cy="1082492"/>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66" name="Shape 10"/>
            <p:cNvSpPr/>
            <p:nvPr/>
          </p:nvSpPr>
          <p:spPr>
            <a:xfrm rot="12959239">
              <a:off x="2353768" y="4543255"/>
              <a:ext cx="425021" cy="1082605"/>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67" name="Shape 11"/>
            <p:cNvSpPr/>
            <p:nvPr/>
          </p:nvSpPr>
          <p:spPr>
            <a:xfrm rot="2159238" flipH="1">
              <a:off x="4307824" y="1854713"/>
              <a:ext cx="425021" cy="1082606"/>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68" name="Shape 12"/>
            <p:cNvSpPr/>
            <p:nvPr/>
          </p:nvSpPr>
          <p:spPr>
            <a:xfrm rot="14035432">
              <a:off x="1987121" y="4177090"/>
              <a:ext cx="424967" cy="1082743"/>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69" name="Shape 13"/>
            <p:cNvSpPr/>
            <p:nvPr/>
          </p:nvSpPr>
          <p:spPr>
            <a:xfrm rot="3235433" flipH="1">
              <a:off x="4674525" y="2220742"/>
              <a:ext cx="424967" cy="1082743"/>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0" name="Shape 14"/>
            <p:cNvSpPr/>
            <p:nvPr/>
          </p:nvSpPr>
          <p:spPr>
            <a:xfrm rot="15114838">
              <a:off x="1750636" y="3714494"/>
              <a:ext cx="424922" cy="1082855"/>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1" name="Shape 15"/>
            <p:cNvSpPr/>
            <p:nvPr/>
          </p:nvSpPr>
          <p:spPr>
            <a:xfrm rot="4314838" flipH="1">
              <a:off x="4911053" y="2683226"/>
              <a:ext cx="424922" cy="1082855"/>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2" name="Shape 16"/>
            <p:cNvSpPr/>
            <p:nvPr/>
          </p:nvSpPr>
          <p:spPr>
            <a:xfrm rot="16199998">
              <a:off x="1668578" y="3198838"/>
              <a:ext cx="424905" cy="1082899"/>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3" name="Shape 17"/>
            <p:cNvSpPr/>
            <p:nvPr/>
          </p:nvSpPr>
          <p:spPr>
            <a:xfrm rot="5399998" flipH="1">
              <a:off x="4993127" y="3198838"/>
              <a:ext cx="424905" cy="1082899"/>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4" name="Shape 18"/>
            <p:cNvSpPr/>
            <p:nvPr/>
          </p:nvSpPr>
          <p:spPr>
            <a:xfrm rot="17285771">
              <a:off x="1750727" y="2682947"/>
              <a:ext cx="424922" cy="1082855"/>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5" name="Shape 19"/>
            <p:cNvSpPr/>
            <p:nvPr/>
          </p:nvSpPr>
          <p:spPr>
            <a:xfrm rot="6485771" flipH="1">
              <a:off x="4910961" y="3714773"/>
              <a:ext cx="424922" cy="1082856"/>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6" name="Shape 20"/>
            <p:cNvSpPr/>
            <p:nvPr/>
          </p:nvSpPr>
          <p:spPr>
            <a:xfrm rot="18360602">
              <a:off x="1985989" y="2222295"/>
              <a:ext cx="424966" cy="1082743"/>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7" name="Shape 21"/>
            <p:cNvSpPr/>
            <p:nvPr/>
          </p:nvSpPr>
          <p:spPr>
            <a:xfrm rot="7560602" flipH="1">
              <a:off x="4675652" y="4175538"/>
              <a:ext cx="424966" cy="1082743"/>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8" name="Shape 22"/>
            <p:cNvSpPr/>
            <p:nvPr/>
          </p:nvSpPr>
          <p:spPr>
            <a:xfrm rot="19436794">
              <a:off x="2352210" y="1855843"/>
              <a:ext cx="425021" cy="1082604"/>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79" name="Shape 23"/>
            <p:cNvSpPr/>
            <p:nvPr/>
          </p:nvSpPr>
          <p:spPr>
            <a:xfrm rot="8636794" flipH="1">
              <a:off x="4309374" y="4542126"/>
              <a:ext cx="425021" cy="1082604"/>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81" name="Shape 25"/>
            <p:cNvSpPr/>
            <p:nvPr/>
          </p:nvSpPr>
          <p:spPr>
            <a:xfrm rot="9715686" flipH="1">
              <a:off x="3846618" y="4778588"/>
              <a:ext cx="425065" cy="1082492"/>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80" name="Shape 24"/>
            <p:cNvSpPr/>
            <p:nvPr/>
          </p:nvSpPr>
          <p:spPr>
            <a:xfrm rot="20515686">
              <a:off x="2814922" y="1619491"/>
              <a:ext cx="425065" cy="1082492"/>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rgbClr val="B9B9B9"/>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grpSp>
      <p:sp>
        <p:nvSpPr>
          <p:cNvPr id="28" name="Shape 7"/>
          <p:cNvSpPr/>
          <p:nvPr/>
        </p:nvSpPr>
        <p:spPr>
          <a:xfrm flipH="1">
            <a:off x="2498074" y="1153110"/>
            <a:ext cx="318812" cy="811836"/>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chemeClr val="accent1"/>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29" name="Shape 9"/>
          <p:cNvSpPr/>
          <p:nvPr/>
        </p:nvSpPr>
        <p:spPr>
          <a:xfrm rot="1084920" flipH="1">
            <a:off x="2885178" y="1214687"/>
            <a:ext cx="318799" cy="811869"/>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chemeClr val="accent1"/>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30" name="Shape 11"/>
          <p:cNvSpPr/>
          <p:nvPr/>
        </p:nvSpPr>
        <p:spPr>
          <a:xfrm rot="2159238" flipH="1">
            <a:off x="3230868" y="1391035"/>
            <a:ext cx="318766" cy="811955"/>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chemeClr val="accent1"/>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31" name="Shape 13"/>
          <p:cNvSpPr/>
          <p:nvPr/>
        </p:nvSpPr>
        <p:spPr>
          <a:xfrm rot="3235433" flipH="1">
            <a:off x="3505894" y="1665557"/>
            <a:ext cx="318725" cy="812057"/>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chemeClr val="accent1"/>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32" name="Shape 15"/>
          <p:cNvSpPr/>
          <p:nvPr/>
        </p:nvSpPr>
        <p:spPr>
          <a:xfrm rot="4314838" flipH="1">
            <a:off x="3683290" y="2012420"/>
            <a:ext cx="318692" cy="812141"/>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chemeClr val="accent1"/>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
        <p:nvSpPr>
          <p:cNvPr id="33" name="Shape 24"/>
          <p:cNvSpPr/>
          <p:nvPr/>
        </p:nvSpPr>
        <p:spPr>
          <a:xfrm rot="20515686">
            <a:off x="2111192" y="1214618"/>
            <a:ext cx="318799" cy="811869"/>
          </a:xfrm>
          <a:custGeom>
            <a:avLst/>
            <a:gdLst/>
            <a:ahLst/>
            <a:cxnLst>
              <a:cxn ang="0">
                <a:pos x="wd2" y="hd2"/>
              </a:cxn>
              <a:cxn ang="5400000">
                <a:pos x="wd2" y="hd2"/>
              </a:cxn>
              <a:cxn ang="10800000">
                <a:pos x="wd2" y="hd2"/>
              </a:cxn>
              <a:cxn ang="16200000">
                <a:pos x="wd2" y="hd2"/>
              </a:cxn>
            </a:cxnLst>
            <a:rect l="0" t="0" r="r" b="b"/>
            <a:pathLst>
              <a:path w="21600" h="21600" extrusionOk="0">
                <a:moveTo>
                  <a:pt x="15583" y="3847"/>
                </a:moveTo>
                <a:lnTo>
                  <a:pt x="6017" y="3847"/>
                </a:lnTo>
                <a:cubicBezTo>
                  <a:pt x="2694" y="3847"/>
                  <a:pt x="0" y="4905"/>
                  <a:pt x="0" y="6209"/>
                </a:cubicBezTo>
                <a:lnTo>
                  <a:pt x="0" y="11671"/>
                </a:lnTo>
                <a:cubicBezTo>
                  <a:pt x="0" y="11672"/>
                  <a:pt x="0" y="11672"/>
                  <a:pt x="0" y="11672"/>
                </a:cubicBezTo>
                <a:cubicBezTo>
                  <a:pt x="0" y="12119"/>
                  <a:pt x="922" y="12480"/>
                  <a:pt x="2059" y="12480"/>
                </a:cubicBezTo>
                <a:cubicBezTo>
                  <a:pt x="3197" y="12480"/>
                  <a:pt x="4118" y="12119"/>
                  <a:pt x="4118" y="11672"/>
                </a:cubicBezTo>
                <a:lnTo>
                  <a:pt x="4119" y="11672"/>
                </a:lnTo>
                <a:lnTo>
                  <a:pt x="4119" y="6209"/>
                </a:lnTo>
                <a:lnTo>
                  <a:pt x="5074" y="6209"/>
                </a:lnTo>
                <a:lnTo>
                  <a:pt x="5074" y="20570"/>
                </a:lnTo>
                <a:lnTo>
                  <a:pt x="5074" y="20570"/>
                </a:lnTo>
                <a:cubicBezTo>
                  <a:pt x="5074" y="21139"/>
                  <a:pt x="6249" y="21600"/>
                  <a:pt x="7698" y="21600"/>
                </a:cubicBezTo>
                <a:cubicBezTo>
                  <a:pt x="9148" y="21600"/>
                  <a:pt x="10323" y="21139"/>
                  <a:pt x="10323" y="20570"/>
                </a:cubicBezTo>
                <a:lnTo>
                  <a:pt x="10323" y="13297"/>
                </a:lnTo>
                <a:lnTo>
                  <a:pt x="11277" y="13297"/>
                </a:lnTo>
                <a:lnTo>
                  <a:pt x="11277" y="20570"/>
                </a:lnTo>
                <a:cubicBezTo>
                  <a:pt x="11277" y="21139"/>
                  <a:pt x="12452" y="21600"/>
                  <a:pt x="13902" y="21600"/>
                </a:cubicBezTo>
                <a:cubicBezTo>
                  <a:pt x="15351" y="21600"/>
                  <a:pt x="16526" y="21139"/>
                  <a:pt x="16526" y="20570"/>
                </a:cubicBezTo>
                <a:lnTo>
                  <a:pt x="16527" y="20570"/>
                </a:lnTo>
                <a:lnTo>
                  <a:pt x="16527" y="6209"/>
                </a:lnTo>
                <a:lnTo>
                  <a:pt x="17482" y="6209"/>
                </a:lnTo>
                <a:lnTo>
                  <a:pt x="17482" y="11672"/>
                </a:lnTo>
                <a:cubicBezTo>
                  <a:pt x="17482" y="12119"/>
                  <a:pt x="18403" y="12480"/>
                  <a:pt x="19541" y="12480"/>
                </a:cubicBezTo>
                <a:cubicBezTo>
                  <a:pt x="20678" y="12480"/>
                  <a:pt x="21600" y="12119"/>
                  <a:pt x="21600" y="11672"/>
                </a:cubicBezTo>
                <a:lnTo>
                  <a:pt x="21600" y="6209"/>
                </a:lnTo>
                <a:cubicBezTo>
                  <a:pt x="21600" y="4905"/>
                  <a:pt x="18906" y="3847"/>
                  <a:pt x="15583" y="3847"/>
                </a:cubicBezTo>
                <a:close/>
                <a:moveTo>
                  <a:pt x="15226" y="1746"/>
                </a:moveTo>
                <a:cubicBezTo>
                  <a:pt x="15226" y="2711"/>
                  <a:pt x="13235" y="3493"/>
                  <a:pt x="10777" y="3493"/>
                </a:cubicBezTo>
                <a:cubicBezTo>
                  <a:pt x="8320" y="3493"/>
                  <a:pt x="6328" y="2711"/>
                  <a:pt x="6328" y="1746"/>
                </a:cubicBezTo>
                <a:cubicBezTo>
                  <a:pt x="6328" y="782"/>
                  <a:pt x="8320" y="0"/>
                  <a:pt x="10777" y="0"/>
                </a:cubicBezTo>
                <a:cubicBezTo>
                  <a:pt x="13235" y="0"/>
                  <a:pt x="15226" y="782"/>
                  <a:pt x="15226" y="1746"/>
                </a:cubicBezTo>
                <a:close/>
              </a:path>
            </a:pathLst>
          </a:custGeom>
          <a:solidFill>
            <a:schemeClr val="accent1"/>
          </a:solidFill>
          <a:ln w="12700" cap="flat">
            <a:noFill/>
            <a:miter lim="400000"/>
          </a:ln>
          <a:effectLst/>
        </p:spPr>
        <p:txBody>
          <a:bodyPr wrap="square" lIns="0" tIns="0" rIns="0" bIns="0" numCol="1" anchor="ctr">
            <a:noAutofit/>
          </a:bodyPr>
          <a:lstStyle/>
          <a:p>
            <a:endParaRPr sz="1050">
              <a:solidFill>
                <a:srgbClr val="FFFFFF"/>
              </a:solidFill>
              <a:latin typeface="DengXian" panose="020F0502020204030204"/>
            </a:endParaRPr>
          </a:p>
        </p:txBody>
      </p:sp>
    </p:spTree>
    <p:extLst>
      <p:ext uri="{BB962C8B-B14F-4D97-AF65-F5344CB8AC3E}">
        <p14:creationId xmlns:p14="http://schemas.microsoft.com/office/powerpoint/2010/main" val="1140224267"/>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fade">
                                      <p:cBhvr>
                                        <p:cTn id="7" dur="500"/>
                                        <p:tgtEl>
                                          <p:spTgt spid="33"/>
                                        </p:tgtEl>
                                      </p:cBhvr>
                                    </p:animEffect>
                                  </p:childTnLst>
                                </p:cTn>
                              </p:par>
                              <p:par>
                                <p:cTn id="8" presetID="10" presetClass="entr" presetSubtype="0" fill="hold" grpId="0" nodeType="withEffect">
                                  <p:stCondLst>
                                    <p:cond delay="200"/>
                                  </p:stCondLst>
                                  <p:childTnLst>
                                    <p:set>
                                      <p:cBhvr>
                                        <p:cTn id="9" dur="1" fill="hold">
                                          <p:stCondLst>
                                            <p:cond delay="0"/>
                                          </p:stCondLst>
                                        </p:cTn>
                                        <p:tgtEl>
                                          <p:spTgt spid="28"/>
                                        </p:tgtEl>
                                        <p:attrNameLst>
                                          <p:attrName>style.visibility</p:attrName>
                                        </p:attrNameLst>
                                      </p:cBhvr>
                                      <p:to>
                                        <p:strVal val="visible"/>
                                      </p:to>
                                    </p:set>
                                    <p:animEffect transition="in" filter="fade">
                                      <p:cBhvr>
                                        <p:cTn id="10" dur="500"/>
                                        <p:tgtEl>
                                          <p:spTgt spid="28"/>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grpId="0" nodeType="withEffect">
                                  <p:stCondLst>
                                    <p:cond delay="4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500"/>
                                        <p:tgtEl>
                                          <p:spTgt spid="30"/>
                                        </p:tgtEl>
                                      </p:cBhvr>
                                    </p:animEffect>
                                  </p:childTnLst>
                                </p:cTn>
                              </p:par>
                              <p:par>
                                <p:cTn id="17" presetID="10" presetClass="entr" presetSubtype="0" fill="hold" grpId="0" nodeType="withEffect">
                                  <p:stCondLst>
                                    <p:cond delay="5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32"/>
                                        </p:tgtEl>
                                        <p:attrNameLst>
                                          <p:attrName>style.visibility</p:attrName>
                                        </p:attrNameLst>
                                      </p:cBhvr>
                                      <p:to>
                                        <p:strVal val="visible"/>
                                      </p:to>
                                    </p:set>
                                    <p:animEffect transition="in" filter="fade">
                                      <p:cBhvr>
                                        <p:cTn id="22" dur="500"/>
                                        <p:tgtEl>
                                          <p:spTgt spid="32"/>
                                        </p:tgtEl>
                                      </p:cBhvr>
                                    </p:animEffect>
                                  </p:childTnLst>
                                </p:cTn>
                              </p:par>
                            </p:childTnLst>
                          </p:cTn>
                        </p:par>
                        <p:par>
                          <p:cTn id="23" fill="hold">
                            <p:stCondLst>
                              <p:cond delay="1100"/>
                            </p:stCondLst>
                            <p:childTnLst>
                              <p:par>
                                <p:cTn id="24" presetID="10" presetClass="entr" presetSubtype="0" fill="hold" grpId="0" nodeType="afterEffect">
                                  <p:stCondLst>
                                    <p:cond delay="0"/>
                                  </p:stCondLst>
                                  <p:childTnLst>
                                    <p:set>
                                      <p:cBhvr>
                                        <p:cTn id="25" dur="1" fill="hold">
                                          <p:stCondLst>
                                            <p:cond delay="0"/>
                                          </p:stCondLst>
                                        </p:cTn>
                                        <p:tgtEl>
                                          <p:spTgt spid="60"/>
                                        </p:tgtEl>
                                        <p:attrNameLst>
                                          <p:attrName>style.visibility</p:attrName>
                                        </p:attrNameLst>
                                      </p:cBhvr>
                                      <p:to>
                                        <p:strVal val="visible"/>
                                      </p:to>
                                    </p:set>
                                    <p:animEffect transition="in" filter="fade">
                                      <p:cBhvr>
                                        <p:cTn id="26" dur="500"/>
                                        <p:tgtEl>
                                          <p:spTgt spid="60"/>
                                        </p:tgtEl>
                                      </p:cBhvr>
                                    </p:animEffect>
                                  </p:childTnLst>
                                </p:cTn>
                              </p:par>
                            </p:childTnLst>
                          </p:cTn>
                        </p:par>
                        <p:par>
                          <p:cTn id="27" fill="hold">
                            <p:stCondLst>
                              <p:cond delay="1600"/>
                            </p:stCondLst>
                            <p:childTnLst>
                              <p:par>
                                <p:cTn id="28" presetID="10" presetClass="entr" presetSubtype="0" fill="hold" grpId="0" nodeType="afterEffect">
                                  <p:stCondLst>
                                    <p:cond delay="0"/>
                                  </p:stCondLst>
                                  <p:childTnLst>
                                    <p:set>
                                      <p:cBhvr>
                                        <p:cTn id="29" dur="1" fill="hold">
                                          <p:stCondLst>
                                            <p:cond delay="0"/>
                                          </p:stCondLst>
                                        </p:cTn>
                                        <p:tgtEl>
                                          <p:spTgt spid="61"/>
                                        </p:tgtEl>
                                        <p:attrNameLst>
                                          <p:attrName>style.visibility</p:attrName>
                                        </p:attrNameLst>
                                      </p:cBhvr>
                                      <p:to>
                                        <p:strVal val="visible"/>
                                      </p:to>
                                    </p:set>
                                    <p:animEffect transition="in" filter="fade">
                                      <p:cBhvr>
                                        <p:cTn id="30" dur="500"/>
                                        <p:tgtEl>
                                          <p:spTgt spid="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P spid="28" grpId="0" animBg="1"/>
      <p:bldP spid="29" grpId="0" animBg="1"/>
      <p:bldP spid="30" grpId="0" animBg="1"/>
      <p:bldP spid="31" grpId="0" animBg="1"/>
      <p:bldP spid="32" grpId="0" animBg="1"/>
      <p:bldP spid="3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Shape 284"/>
          <p:cNvSpPr>
            <a:spLocks noGrp="1"/>
          </p:cNvSpPr>
          <p:nvPr/>
        </p:nvSpPr>
        <p:spPr>
          <a:xfrm>
            <a:off x="1431026" y="1439542"/>
            <a:ext cx="1784817" cy="243433"/>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chor="ctr">
            <a:noAutofit/>
          </a:bodyPr>
          <a:lstStyle>
            <a:lvl1pPr marL="0" marR="0" indent="0" algn="l" defTabSz="325120" eaLnBrk="1" latinLnBrk="0" hangingPunct="1">
              <a:lnSpc>
                <a:spcPct val="80000"/>
              </a:lnSpc>
              <a:spcBef>
                <a:spcPts val="1000"/>
              </a:spcBef>
              <a:spcAft>
                <a:spcPts val="0"/>
              </a:spcAft>
              <a:buClrTx/>
              <a:buSzTx/>
              <a:buFontTx/>
              <a:buNone/>
              <a:tabLst/>
              <a:defRPr sz="2200" b="0" i="0" u="none" strike="noStrike" cap="none" spc="-22" baseline="0">
                <a:ln>
                  <a:noFill/>
                </a:ln>
                <a:solidFill>
                  <a:srgbClr val="42556B"/>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sz="1650" b="1" spc="-17">
                <a:solidFill>
                  <a:schemeClr val="tx1">
                    <a:lumMod val="50000"/>
                    <a:lumOff val="50000"/>
                  </a:schemeClr>
                </a:solidFill>
                <a:latin typeface="Microsoft YaHei" charset="-122"/>
                <a:ea typeface="Microsoft YaHei" charset="-122"/>
                <a:cs typeface="Microsoft YaHei" charset="-122"/>
              </a:rPr>
              <a:t>Name Surname</a:t>
            </a:r>
          </a:p>
        </p:txBody>
      </p:sp>
      <p:sp>
        <p:nvSpPr>
          <p:cNvPr id="41" name="Shape 285"/>
          <p:cNvSpPr>
            <a:spLocks noGrp="1"/>
          </p:cNvSpPr>
          <p:nvPr/>
        </p:nvSpPr>
        <p:spPr>
          <a:xfrm>
            <a:off x="1436275" y="1742755"/>
            <a:ext cx="1950311" cy="985499"/>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oAutofit/>
          </a:bodyPr>
          <a:lstStyle>
            <a:lvl1pPr marL="0" marR="0" indent="0" algn="l" defTabSz="325120" eaLnBrk="1" latinLnBrk="0" hangingPunct="1">
              <a:lnSpc>
                <a:spcPct val="100000"/>
              </a:lnSpc>
              <a:spcBef>
                <a:spcPts val="400"/>
              </a:spcBef>
              <a:spcAft>
                <a:spcPts val="0"/>
              </a:spcAft>
              <a:buClrTx/>
              <a:buSzTx/>
              <a:buFontTx/>
              <a:buNone/>
              <a:tabLst/>
              <a:defRPr sz="1800" b="0" i="0" u="none" strike="noStrike" cap="none" spc="0" baseline="0">
                <a:ln>
                  <a:noFill/>
                </a:ln>
                <a:solidFill>
                  <a:srgbClr val="2F3441"/>
                </a:solidFill>
                <a:uFillTx/>
                <a:latin typeface="Avenir Next"/>
                <a:ea typeface="Avenir Next"/>
                <a:cs typeface="Avenir Next"/>
                <a:sym typeface="Avenir Next"/>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300"/>
              </a:spcBef>
            </a:pPr>
            <a:r>
              <a:rPr sz="1050">
                <a:solidFill>
                  <a:schemeClr val="tx1">
                    <a:lumMod val="50000"/>
                    <a:lumOff val="50000"/>
                  </a:schemeClr>
                </a:solidFill>
                <a:latin typeface="Microsoft YaHei" charset="-122"/>
                <a:ea typeface="Microsoft YaHei" charset="-122"/>
                <a:cs typeface="Microsoft YaHei" charset="-122"/>
              </a:rPr>
              <a:t>Pellentesque ornare sem quam vestibulum. Mirum est notare quam littera gothica, parumclaram.</a:t>
            </a:r>
          </a:p>
        </p:txBody>
      </p:sp>
      <p:sp>
        <p:nvSpPr>
          <p:cNvPr id="42" name="Shape 286"/>
          <p:cNvSpPr>
            <a:spLocks noGrp="1"/>
          </p:cNvSpPr>
          <p:nvPr/>
        </p:nvSpPr>
        <p:spPr>
          <a:xfrm flipH="1" flipV="1">
            <a:off x="1415721" y="3360708"/>
            <a:ext cx="6033652" cy="1"/>
          </a:xfrm>
          <a:prstGeom prst="line">
            <a:avLst/>
          </a:prstGeom>
          <a:ln w="25400">
            <a:solidFill>
              <a:schemeClr val="tx2">
                <a:lumMod val="40000"/>
                <a:lumOff val="60000"/>
              </a:schemeClr>
            </a:solidFill>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algn="ctr" defTabSz="438150">
              <a:defRPr sz="2200">
                <a:solidFill>
                  <a:srgbClr val="000000"/>
                </a:solidFill>
                <a:latin typeface="Helvetica Light"/>
                <a:ea typeface="Helvetica Light"/>
                <a:cs typeface="Helvetica Light"/>
                <a:sym typeface="Helvetica Light"/>
              </a:defRPr>
            </a:pPr>
            <a:endParaRPr sz="1650">
              <a:solidFill>
                <a:schemeClr val="tx1">
                  <a:lumMod val="50000"/>
                  <a:lumOff val="50000"/>
                </a:schemeClr>
              </a:solidFill>
              <a:latin typeface="Helvetica Light"/>
              <a:sym typeface="Helvetica Light"/>
            </a:endParaRPr>
          </a:p>
        </p:txBody>
      </p:sp>
      <p:sp>
        <p:nvSpPr>
          <p:cNvPr id="52" name="Shape 296"/>
          <p:cNvSpPr>
            <a:spLocks noGrp="1"/>
          </p:cNvSpPr>
          <p:nvPr/>
        </p:nvSpPr>
        <p:spPr>
          <a:xfrm>
            <a:off x="3789934" y="1543387"/>
            <a:ext cx="3731384" cy="243433"/>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algn="ctr" defTabSz="438150">
              <a:defRPr sz="2200">
                <a:solidFill>
                  <a:srgbClr val="FFFFFF"/>
                </a:solidFill>
                <a:latin typeface="Helvetica Light"/>
                <a:ea typeface="Helvetica Light"/>
                <a:cs typeface="Helvetica Light"/>
                <a:sym typeface="Helvetica Light"/>
              </a:defRPr>
            </a:pPr>
            <a:endParaRPr sz="1650">
              <a:solidFill>
                <a:schemeClr val="tx1">
                  <a:lumMod val="50000"/>
                  <a:lumOff val="50000"/>
                </a:schemeClr>
              </a:solidFill>
              <a:latin typeface="Helvetica Light"/>
              <a:sym typeface="Helvetica Light"/>
            </a:endParaRPr>
          </a:p>
        </p:txBody>
      </p:sp>
      <p:sp>
        <p:nvSpPr>
          <p:cNvPr id="53" name="Shape 297"/>
          <p:cNvSpPr>
            <a:spLocks noGrp="1"/>
          </p:cNvSpPr>
          <p:nvPr/>
        </p:nvSpPr>
        <p:spPr>
          <a:xfrm>
            <a:off x="3789934" y="1957387"/>
            <a:ext cx="3731384" cy="243434"/>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algn="ctr" defTabSz="438150">
              <a:defRPr sz="2200">
                <a:solidFill>
                  <a:srgbClr val="FFFFFF"/>
                </a:solidFill>
                <a:latin typeface="Helvetica Light"/>
                <a:ea typeface="Helvetica Light"/>
                <a:cs typeface="Helvetica Light"/>
                <a:sym typeface="Helvetica Light"/>
              </a:defRPr>
            </a:pPr>
            <a:endParaRPr sz="1650">
              <a:solidFill>
                <a:schemeClr val="tx1">
                  <a:lumMod val="50000"/>
                  <a:lumOff val="50000"/>
                </a:schemeClr>
              </a:solidFill>
              <a:latin typeface="Helvetica Light"/>
              <a:sym typeface="Helvetica Light"/>
            </a:endParaRPr>
          </a:p>
        </p:txBody>
      </p:sp>
      <p:sp>
        <p:nvSpPr>
          <p:cNvPr id="54" name="Shape 298"/>
          <p:cNvSpPr>
            <a:spLocks noGrp="1"/>
          </p:cNvSpPr>
          <p:nvPr/>
        </p:nvSpPr>
        <p:spPr>
          <a:xfrm>
            <a:off x="3789934" y="2371388"/>
            <a:ext cx="3731384" cy="243433"/>
          </a:xfrm>
          <a:prstGeom prst="roundRect">
            <a:avLst>
              <a:gd name="adj" fmla="val 50000"/>
            </a:avLst>
          </a:prstGeom>
          <a:solidFill>
            <a:srgbClr val="42556A"/>
          </a:solidFill>
          <a:ln w="3175">
            <a:miter lim="400000"/>
          </a:ln>
          <a:effectLst>
            <a:outerShdw blurRad="25400" dist="12700" dir="5400000" rotWithShape="0">
              <a:srgbClr val="000000">
                <a:alpha val="50000"/>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algn="ctr" defTabSz="438150">
              <a:defRPr sz="2200">
                <a:solidFill>
                  <a:srgbClr val="FFFFFF"/>
                </a:solidFill>
                <a:latin typeface="Helvetica Light"/>
                <a:ea typeface="Helvetica Light"/>
                <a:cs typeface="Helvetica Light"/>
                <a:sym typeface="Helvetica Light"/>
              </a:defRPr>
            </a:pPr>
            <a:endParaRPr sz="1650">
              <a:solidFill>
                <a:schemeClr val="tx1">
                  <a:lumMod val="50000"/>
                  <a:lumOff val="50000"/>
                </a:schemeClr>
              </a:solidFill>
              <a:latin typeface="Helvetica Light"/>
              <a:sym typeface="Helvetica Light"/>
            </a:endParaRPr>
          </a:p>
        </p:txBody>
      </p:sp>
      <p:sp>
        <p:nvSpPr>
          <p:cNvPr id="55" name="Shape 299"/>
          <p:cNvSpPr>
            <a:spLocks noGrp="1"/>
          </p:cNvSpPr>
          <p:nvPr/>
        </p:nvSpPr>
        <p:spPr>
          <a:xfrm>
            <a:off x="3820414" y="1575280"/>
            <a:ext cx="2471103" cy="179647"/>
          </a:xfrm>
          <a:prstGeom prst="roundRect">
            <a:avLst>
              <a:gd name="adj" fmla="val 50000"/>
            </a:avLst>
          </a:prstGeom>
          <a:solidFill>
            <a:srgbClr val="3FC1C9"/>
          </a:solidFill>
          <a:ln w="3175">
            <a:miter lim="400000"/>
          </a:ln>
          <a:effectLst>
            <a:outerShdw blurRad="25400" dist="12700" dir="5400000" rotWithShape="0">
              <a:srgbClr val="000000">
                <a:alpha val="30851"/>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oAutofit/>
          </a:bodyPr>
          <a:lstStyle>
            <a:lvl1pPr marL="0" marR="0" indent="0" algn="l" defTabSz="325120" eaLnBrk="1" latinLnBrk="0" hangingPunct="1">
              <a:lnSpc>
                <a:spcPct val="80000"/>
              </a:lnSpc>
              <a:spcBef>
                <a:spcPts val="1000"/>
              </a:spcBef>
              <a:spcAft>
                <a:spcPts val="0"/>
              </a:spcAft>
              <a:buClrTx/>
              <a:buSzTx/>
              <a:buFontTx/>
              <a:buNone/>
              <a:tabLst/>
              <a:defRPr sz="900" b="0" i="0" u="none" strike="noStrike" cap="none" spc="-9" baseline="0">
                <a:ln>
                  <a:noFill/>
                </a:ln>
                <a:solidFill>
                  <a:srgbClr val="FFFFFF"/>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sz="675" spc="-7">
                <a:solidFill>
                  <a:schemeClr val="tx1">
                    <a:lumMod val="50000"/>
                    <a:lumOff val="50000"/>
                  </a:schemeClr>
                </a:solidFill>
                <a:latin typeface="DengXian" panose="020F0502020204030204"/>
              </a:rPr>
              <a:t>Category one</a:t>
            </a:r>
          </a:p>
        </p:txBody>
      </p:sp>
      <p:sp>
        <p:nvSpPr>
          <p:cNvPr id="56" name="Shape 300"/>
          <p:cNvSpPr>
            <a:spLocks noGrp="1"/>
          </p:cNvSpPr>
          <p:nvPr/>
        </p:nvSpPr>
        <p:spPr>
          <a:xfrm>
            <a:off x="3810254" y="1989280"/>
            <a:ext cx="1951038" cy="179648"/>
          </a:xfrm>
          <a:prstGeom prst="roundRect">
            <a:avLst>
              <a:gd name="adj" fmla="val 50000"/>
            </a:avLst>
          </a:prstGeom>
          <a:solidFill>
            <a:srgbClr val="3FC1C9"/>
          </a:solidFill>
          <a:ln w="3175">
            <a:miter lim="400000"/>
          </a:ln>
          <a:effectLst>
            <a:outerShdw blurRad="25400" dist="12700" dir="5400000" rotWithShape="0">
              <a:srgbClr val="000000">
                <a:alpha val="30851"/>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325120" eaLnBrk="1" latinLnBrk="0" hangingPunct="1">
              <a:lnSpc>
                <a:spcPct val="80000"/>
              </a:lnSpc>
              <a:spcBef>
                <a:spcPts val="1000"/>
              </a:spcBef>
              <a:spcAft>
                <a:spcPts val="0"/>
              </a:spcAft>
              <a:buClrTx/>
              <a:buSzTx/>
              <a:buFontTx/>
              <a:buNone/>
              <a:tabLst/>
              <a:defRPr sz="900" b="0" i="0" u="none" strike="noStrike" cap="none" spc="-9" baseline="0">
                <a:ln>
                  <a:noFill/>
                </a:ln>
                <a:solidFill>
                  <a:srgbClr val="FFFFFF"/>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sz="675" spc="-7">
                <a:solidFill>
                  <a:schemeClr val="tx1">
                    <a:lumMod val="50000"/>
                    <a:lumOff val="50000"/>
                  </a:schemeClr>
                </a:solidFill>
                <a:latin typeface="DengXian" panose="020F0502020204030204"/>
              </a:rPr>
              <a:t>Category two</a:t>
            </a:r>
          </a:p>
        </p:txBody>
      </p:sp>
      <p:sp>
        <p:nvSpPr>
          <p:cNvPr id="57" name="Shape 301"/>
          <p:cNvSpPr>
            <a:spLocks noGrp="1"/>
          </p:cNvSpPr>
          <p:nvPr/>
        </p:nvSpPr>
        <p:spPr>
          <a:xfrm>
            <a:off x="3820414" y="2403281"/>
            <a:ext cx="2771570" cy="179647"/>
          </a:xfrm>
          <a:prstGeom prst="roundRect">
            <a:avLst>
              <a:gd name="adj" fmla="val 50000"/>
            </a:avLst>
          </a:prstGeom>
          <a:solidFill>
            <a:srgbClr val="3FC1C9"/>
          </a:solidFill>
          <a:ln w="3175">
            <a:miter lim="400000"/>
          </a:ln>
          <a:effectLst>
            <a:outerShdw blurRad="25400" dist="12700" dir="5400000" rotWithShape="0">
              <a:srgbClr val="000000">
                <a:alpha val="30851"/>
              </a:srgbClr>
            </a:outerShdw>
          </a:effectLst>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325120" eaLnBrk="1" latinLnBrk="0" hangingPunct="1">
              <a:lnSpc>
                <a:spcPct val="80000"/>
              </a:lnSpc>
              <a:spcBef>
                <a:spcPts val="1000"/>
              </a:spcBef>
              <a:spcAft>
                <a:spcPts val="0"/>
              </a:spcAft>
              <a:buClrTx/>
              <a:buSzTx/>
              <a:buFontTx/>
              <a:buNone/>
              <a:tabLst/>
              <a:defRPr sz="900" b="0" i="0" u="none" strike="noStrike" cap="none" spc="-9" baseline="0">
                <a:ln>
                  <a:noFill/>
                </a:ln>
                <a:solidFill>
                  <a:srgbClr val="FFFFFF"/>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sz="675" spc="-7">
                <a:solidFill>
                  <a:schemeClr val="tx1">
                    <a:lumMod val="50000"/>
                    <a:lumOff val="50000"/>
                  </a:schemeClr>
                </a:solidFill>
                <a:latin typeface="DengXian" panose="020F0502020204030204"/>
              </a:rPr>
              <a:t>Category two</a:t>
            </a:r>
          </a:p>
        </p:txBody>
      </p:sp>
      <p:sp>
        <p:nvSpPr>
          <p:cNvPr id="22" name="Shape 287"/>
          <p:cNvSpPr>
            <a:spLocks noGrp="1"/>
          </p:cNvSpPr>
          <p:nvPr/>
        </p:nvSpPr>
        <p:spPr>
          <a:xfrm>
            <a:off x="1571256" y="3563770"/>
            <a:ext cx="1516463" cy="271558"/>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chor="ctr">
            <a:noAutofit/>
          </a:bodyPr>
          <a:lstStyle>
            <a:lvl1pPr marL="0" marR="0" indent="0" algn="ctr" defTabSz="325120" eaLnBrk="1" latinLnBrk="0" hangingPunct="1">
              <a:lnSpc>
                <a:spcPct val="80000"/>
              </a:lnSpc>
              <a:spcBef>
                <a:spcPts val="1000"/>
              </a:spcBef>
              <a:spcAft>
                <a:spcPts val="0"/>
              </a:spcAft>
              <a:buClrTx/>
              <a:buSzTx/>
              <a:buFontTx/>
              <a:buNone/>
              <a:tabLst/>
              <a:defRPr sz="2200" b="0" i="0" u="none" strike="noStrike" cap="none" spc="-22" baseline="0">
                <a:ln>
                  <a:noFill/>
                </a:ln>
                <a:solidFill>
                  <a:srgbClr val="42556B"/>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sz="1650" b="1" spc="-17">
                <a:solidFill>
                  <a:schemeClr val="tx1">
                    <a:lumMod val="50000"/>
                    <a:lumOff val="50000"/>
                  </a:schemeClr>
                </a:solidFill>
                <a:latin typeface="Microsoft YaHei" charset="-122"/>
                <a:ea typeface="Microsoft YaHei" charset="-122"/>
                <a:cs typeface="Microsoft YaHei" charset="-122"/>
              </a:rPr>
              <a:t>Job title</a:t>
            </a:r>
          </a:p>
        </p:txBody>
      </p:sp>
      <p:sp>
        <p:nvSpPr>
          <p:cNvPr id="23" name="Shape 288"/>
          <p:cNvSpPr>
            <a:spLocks noGrp="1"/>
          </p:cNvSpPr>
          <p:nvPr/>
        </p:nvSpPr>
        <p:spPr>
          <a:xfrm>
            <a:off x="1606802" y="3806103"/>
            <a:ext cx="1480916" cy="985499"/>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oAutofit/>
          </a:bodyPr>
          <a:lstStyle>
            <a:lvl1pPr marL="0" marR="0" indent="0" algn="ctr" defTabSz="325120" eaLnBrk="1" latinLnBrk="0" hangingPunct="1">
              <a:lnSpc>
                <a:spcPct val="100000"/>
              </a:lnSpc>
              <a:spcBef>
                <a:spcPts val="400"/>
              </a:spcBef>
              <a:spcAft>
                <a:spcPts val="0"/>
              </a:spcAft>
              <a:buClrTx/>
              <a:buSzTx/>
              <a:buFontTx/>
              <a:buNone/>
              <a:tabLst/>
              <a:defRPr sz="1800" b="0" i="0" u="none" strike="noStrike" cap="none" spc="0" baseline="0">
                <a:ln>
                  <a:noFill/>
                </a:ln>
                <a:solidFill>
                  <a:srgbClr val="2F3441"/>
                </a:solidFill>
                <a:uFillTx/>
                <a:latin typeface="Avenir Next"/>
                <a:ea typeface="Avenir Next"/>
                <a:cs typeface="Avenir Next"/>
                <a:sym typeface="Avenir Next"/>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300"/>
              </a:spcBef>
            </a:pPr>
            <a:r>
              <a:rPr sz="1050">
                <a:solidFill>
                  <a:schemeClr val="tx1">
                    <a:lumMod val="50000"/>
                    <a:lumOff val="50000"/>
                  </a:schemeClr>
                </a:solidFill>
                <a:latin typeface="Microsoft YaHei" charset="-122"/>
                <a:ea typeface="Microsoft YaHei" charset="-122"/>
                <a:cs typeface="Microsoft YaHei" charset="-122"/>
              </a:rPr>
              <a:t>Pellentesque sem venenatis vestibulum. </a:t>
            </a:r>
          </a:p>
        </p:txBody>
      </p:sp>
      <p:sp>
        <p:nvSpPr>
          <p:cNvPr id="24" name="Shape 289"/>
          <p:cNvSpPr>
            <a:spLocks noGrp="1"/>
          </p:cNvSpPr>
          <p:nvPr/>
        </p:nvSpPr>
        <p:spPr>
          <a:xfrm rot="16200000">
            <a:off x="2252364" y="3283585"/>
            <a:ext cx="154247" cy="154247"/>
          </a:xfrm>
          <a:prstGeom prst="ellipse">
            <a:avLst/>
          </a:prstGeom>
          <a:solidFill>
            <a:srgbClr val="3FC1C9"/>
          </a:solidFill>
          <a:ln w="25400">
            <a:solidFill>
              <a:srgbClr val="FFFFFF"/>
            </a:solidFill>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algn="ctr" defTabSz="438150">
              <a:defRPr sz="2200">
                <a:solidFill>
                  <a:srgbClr val="FFFFFF"/>
                </a:solidFill>
                <a:latin typeface="Helvetica Light"/>
                <a:ea typeface="Helvetica Light"/>
                <a:cs typeface="Helvetica Light"/>
                <a:sym typeface="Helvetica Light"/>
              </a:defRPr>
            </a:pPr>
            <a:endParaRPr sz="1650">
              <a:solidFill>
                <a:schemeClr val="tx1">
                  <a:lumMod val="50000"/>
                  <a:lumOff val="50000"/>
                </a:schemeClr>
              </a:solidFill>
              <a:latin typeface="Helvetica Light"/>
              <a:sym typeface="Helvetica Light"/>
            </a:endParaRPr>
          </a:p>
        </p:txBody>
      </p:sp>
      <p:sp>
        <p:nvSpPr>
          <p:cNvPr id="26" name="Shape 287"/>
          <p:cNvSpPr>
            <a:spLocks noGrp="1"/>
          </p:cNvSpPr>
          <p:nvPr/>
        </p:nvSpPr>
        <p:spPr>
          <a:xfrm>
            <a:off x="3603256" y="3563770"/>
            <a:ext cx="1516463" cy="271558"/>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chor="ctr">
            <a:noAutofit/>
          </a:bodyPr>
          <a:lstStyle>
            <a:lvl1pPr marL="0" marR="0" indent="0" algn="ctr" defTabSz="325120" eaLnBrk="1" latinLnBrk="0" hangingPunct="1">
              <a:lnSpc>
                <a:spcPct val="80000"/>
              </a:lnSpc>
              <a:spcBef>
                <a:spcPts val="1000"/>
              </a:spcBef>
              <a:spcAft>
                <a:spcPts val="0"/>
              </a:spcAft>
              <a:buClrTx/>
              <a:buSzTx/>
              <a:buFontTx/>
              <a:buNone/>
              <a:tabLst/>
              <a:defRPr sz="2200" b="0" i="0" u="none" strike="noStrike" cap="none" spc="-22" baseline="0">
                <a:ln>
                  <a:noFill/>
                </a:ln>
                <a:solidFill>
                  <a:srgbClr val="42556B"/>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sz="1650" b="1" spc="-17">
                <a:solidFill>
                  <a:schemeClr val="tx1">
                    <a:lumMod val="50000"/>
                    <a:lumOff val="50000"/>
                  </a:schemeClr>
                </a:solidFill>
                <a:latin typeface="Microsoft YaHei" charset="-122"/>
                <a:ea typeface="Microsoft YaHei" charset="-122"/>
                <a:cs typeface="Microsoft YaHei" charset="-122"/>
              </a:rPr>
              <a:t>Job title</a:t>
            </a:r>
          </a:p>
        </p:txBody>
      </p:sp>
      <p:sp>
        <p:nvSpPr>
          <p:cNvPr id="27" name="Shape 288"/>
          <p:cNvSpPr>
            <a:spLocks noGrp="1"/>
          </p:cNvSpPr>
          <p:nvPr/>
        </p:nvSpPr>
        <p:spPr>
          <a:xfrm>
            <a:off x="3638802" y="3806103"/>
            <a:ext cx="1480916" cy="985499"/>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oAutofit/>
          </a:bodyPr>
          <a:lstStyle>
            <a:lvl1pPr marL="0" marR="0" indent="0" algn="ctr" defTabSz="325120" eaLnBrk="1" latinLnBrk="0" hangingPunct="1">
              <a:lnSpc>
                <a:spcPct val="100000"/>
              </a:lnSpc>
              <a:spcBef>
                <a:spcPts val="400"/>
              </a:spcBef>
              <a:spcAft>
                <a:spcPts val="0"/>
              </a:spcAft>
              <a:buClrTx/>
              <a:buSzTx/>
              <a:buFontTx/>
              <a:buNone/>
              <a:tabLst/>
              <a:defRPr sz="1800" b="0" i="0" u="none" strike="noStrike" cap="none" spc="0" baseline="0">
                <a:ln>
                  <a:noFill/>
                </a:ln>
                <a:solidFill>
                  <a:srgbClr val="2F3441"/>
                </a:solidFill>
                <a:uFillTx/>
                <a:latin typeface="Avenir Next"/>
                <a:ea typeface="Avenir Next"/>
                <a:cs typeface="Avenir Next"/>
                <a:sym typeface="Avenir Next"/>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300"/>
              </a:spcBef>
            </a:pPr>
            <a:r>
              <a:rPr sz="1050">
                <a:solidFill>
                  <a:schemeClr val="tx1">
                    <a:lumMod val="50000"/>
                    <a:lumOff val="50000"/>
                  </a:schemeClr>
                </a:solidFill>
                <a:latin typeface="Microsoft YaHei" charset="-122"/>
                <a:ea typeface="Microsoft YaHei" charset="-122"/>
                <a:cs typeface="Microsoft YaHei" charset="-122"/>
              </a:rPr>
              <a:t>Pellentesque sem venenatis vestibulum. </a:t>
            </a:r>
          </a:p>
        </p:txBody>
      </p:sp>
      <p:sp>
        <p:nvSpPr>
          <p:cNvPr id="28" name="Shape 289"/>
          <p:cNvSpPr>
            <a:spLocks noGrp="1"/>
          </p:cNvSpPr>
          <p:nvPr/>
        </p:nvSpPr>
        <p:spPr>
          <a:xfrm rot="16200000">
            <a:off x="4284364" y="3283585"/>
            <a:ext cx="154247" cy="154247"/>
          </a:xfrm>
          <a:prstGeom prst="ellipse">
            <a:avLst/>
          </a:prstGeom>
          <a:solidFill>
            <a:srgbClr val="3FC1C9"/>
          </a:solidFill>
          <a:ln w="25400">
            <a:solidFill>
              <a:srgbClr val="FFFFFF"/>
            </a:solidFill>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algn="ctr" defTabSz="438150">
              <a:defRPr sz="2200">
                <a:solidFill>
                  <a:srgbClr val="FFFFFF"/>
                </a:solidFill>
                <a:latin typeface="Helvetica Light"/>
                <a:ea typeface="Helvetica Light"/>
                <a:cs typeface="Helvetica Light"/>
                <a:sym typeface="Helvetica Light"/>
              </a:defRPr>
            </a:pPr>
            <a:endParaRPr sz="1650">
              <a:solidFill>
                <a:schemeClr val="tx1">
                  <a:lumMod val="50000"/>
                  <a:lumOff val="50000"/>
                </a:schemeClr>
              </a:solidFill>
              <a:latin typeface="Helvetica Light"/>
              <a:sym typeface="Helvetica Light"/>
            </a:endParaRPr>
          </a:p>
        </p:txBody>
      </p:sp>
      <p:sp>
        <p:nvSpPr>
          <p:cNvPr id="29" name="Shape 287"/>
          <p:cNvSpPr>
            <a:spLocks noGrp="1"/>
          </p:cNvSpPr>
          <p:nvPr/>
        </p:nvSpPr>
        <p:spPr>
          <a:xfrm>
            <a:off x="5635255" y="3563770"/>
            <a:ext cx="1516463" cy="271558"/>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chor="ctr">
            <a:noAutofit/>
          </a:bodyPr>
          <a:lstStyle>
            <a:lvl1pPr marL="0" marR="0" indent="0" algn="ctr" defTabSz="325120" eaLnBrk="1" latinLnBrk="0" hangingPunct="1">
              <a:lnSpc>
                <a:spcPct val="80000"/>
              </a:lnSpc>
              <a:spcBef>
                <a:spcPts val="1000"/>
              </a:spcBef>
              <a:spcAft>
                <a:spcPts val="0"/>
              </a:spcAft>
              <a:buClrTx/>
              <a:buSzTx/>
              <a:buFontTx/>
              <a:buNone/>
              <a:tabLst/>
              <a:defRPr sz="2200" b="0" i="0" u="none" strike="noStrike" cap="none" spc="-22" baseline="0">
                <a:ln>
                  <a:noFill/>
                </a:ln>
                <a:solidFill>
                  <a:srgbClr val="42556B"/>
                </a:solidFill>
                <a:uFillTx/>
                <a:latin typeface="+mn-lt"/>
                <a:ea typeface="+mn-ea"/>
                <a:cs typeface="+mn-cs"/>
                <a:sym typeface="Avenir Next Demi Bold"/>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750"/>
              </a:spcBef>
            </a:pPr>
            <a:r>
              <a:rPr sz="1650" b="1" spc="-17">
                <a:solidFill>
                  <a:schemeClr val="tx1">
                    <a:lumMod val="50000"/>
                    <a:lumOff val="50000"/>
                  </a:schemeClr>
                </a:solidFill>
                <a:latin typeface="Microsoft YaHei" charset="-122"/>
                <a:ea typeface="Microsoft YaHei" charset="-122"/>
                <a:cs typeface="Microsoft YaHei" charset="-122"/>
              </a:rPr>
              <a:t>Job title</a:t>
            </a:r>
          </a:p>
        </p:txBody>
      </p:sp>
      <p:sp>
        <p:nvSpPr>
          <p:cNvPr id="30" name="Shape 288"/>
          <p:cNvSpPr>
            <a:spLocks noGrp="1"/>
          </p:cNvSpPr>
          <p:nvPr/>
        </p:nvSpPr>
        <p:spPr>
          <a:xfrm>
            <a:off x="5670802" y="3806103"/>
            <a:ext cx="1480916" cy="985499"/>
          </a:xfrm>
          <a:prstGeom prst="rect">
            <a:avLst/>
          </a:prstGeom>
          <a:ln w="3175">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0" tIns="0" rIns="0" bIns="0">
            <a:noAutofit/>
          </a:bodyPr>
          <a:lstStyle>
            <a:lvl1pPr marL="0" marR="0" indent="0" algn="ctr" defTabSz="325120" eaLnBrk="1" latinLnBrk="0" hangingPunct="1">
              <a:lnSpc>
                <a:spcPct val="100000"/>
              </a:lnSpc>
              <a:spcBef>
                <a:spcPts val="400"/>
              </a:spcBef>
              <a:spcAft>
                <a:spcPts val="0"/>
              </a:spcAft>
              <a:buClrTx/>
              <a:buSzTx/>
              <a:buFontTx/>
              <a:buNone/>
              <a:tabLst/>
              <a:defRPr sz="1800" b="0" i="0" u="none" strike="noStrike" cap="none" spc="0" baseline="0">
                <a:ln>
                  <a:noFill/>
                </a:ln>
                <a:solidFill>
                  <a:srgbClr val="2F3441"/>
                </a:solidFill>
                <a:uFillTx/>
                <a:latin typeface="Avenir Next"/>
                <a:ea typeface="Avenir Next"/>
                <a:cs typeface="Avenir Next"/>
                <a:sym typeface="Avenir Next"/>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defTabSz="243840">
              <a:spcBef>
                <a:spcPts val="300"/>
              </a:spcBef>
            </a:pPr>
            <a:r>
              <a:rPr sz="1050">
                <a:solidFill>
                  <a:schemeClr val="tx1">
                    <a:lumMod val="50000"/>
                    <a:lumOff val="50000"/>
                  </a:schemeClr>
                </a:solidFill>
                <a:latin typeface="Microsoft YaHei" charset="-122"/>
                <a:ea typeface="Microsoft YaHei" charset="-122"/>
                <a:cs typeface="Microsoft YaHei" charset="-122"/>
              </a:rPr>
              <a:t>Pellentesque sem venenatis vestibulum. </a:t>
            </a:r>
          </a:p>
        </p:txBody>
      </p:sp>
      <p:sp>
        <p:nvSpPr>
          <p:cNvPr id="31" name="Shape 289"/>
          <p:cNvSpPr>
            <a:spLocks noGrp="1"/>
          </p:cNvSpPr>
          <p:nvPr/>
        </p:nvSpPr>
        <p:spPr>
          <a:xfrm rot="16200000">
            <a:off x="6316363" y="3283585"/>
            <a:ext cx="154247" cy="154247"/>
          </a:xfrm>
          <a:prstGeom prst="ellipse">
            <a:avLst/>
          </a:prstGeom>
          <a:solidFill>
            <a:srgbClr val="3FC1C9"/>
          </a:solidFill>
          <a:ln w="25400">
            <a:solidFill>
              <a:srgbClr val="FFFFFF"/>
            </a:solidFill>
            <a:miter lim="400000"/>
          </a:ln>
          <a:extLst>
            <a:ext uri="{C572A759-6A51-4108-AA02-DFA0A04FC94B}">
              <ma14:wrappingTextBoxFlag xmlns:ma14="http://schemas.microsoft.com/office/mac/drawingml/2011/main" xmlns="" val="1"/>
            </a:ext>
          </a:extLst>
        </p:spPr>
        <p:style>
          <a:lnRef idx="0">
            <a:scrgbClr r="0" g="0" b="0"/>
          </a:lnRef>
          <a:fillRef idx="0">
            <a:scrgbClr r="0" g="0" b="0"/>
          </a:fillRef>
          <a:effectRef idx="0">
            <a:scrgbClr r="0" g="0" b="0"/>
          </a:effectRef>
          <a:fontRef idx="major"/>
        </p:style>
        <p:txBody>
          <a:bodyPr lIns="28575" tIns="28575" rIns="28575" bIns="28575" anchor="ctr">
            <a:noAutofit/>
          </a:bodyPr>
          <a:lstStyle>
            <a:lvl1pPr marL="0" marR="0" indent="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1pPr>
            <a:lvl2pPr marL="0" marR="0" indent="228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2pPr>
            <a:lvl3pPr marL="0" marR="0" indent="457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3pPr>
            <a:lvl4pPr marL="0" marR="0" indent="685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4pPr>
            <a:lvl5pPr marL="0" marR="0" indent="9144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5pPr>
            <a:lvl6pPr marL="0" marR="0" indent="11430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6pPr>
            <a:lvl7pPr marL="0" marR="0" indent="13716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7pPr>
            <a:lvl8pPr marL="0" marR="0" indent="16002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8pPr>
            <a:lvl9pPr marL="0" marR="0" indent="1828800" algn="l" defTabSz="584200" eaLnBrk="1" latinLnBrk="0" hangingPunct="1">
              <a:lnSpc>
                <a:spcPct val="100000"/>
              </a:lnSpc>
              <a:spcBef>
                <a:spcPts val="0"/>
              </a:spcBef>
              <a:spcAft>
                <a:spcPts val="0"/>
              </a:spcAft>
              <a:buClrTx/>
              <a:buSzTx/>
              <a:buFontTx/>
              <a:buNone/>
              <a:tabLst/>
              <a:defRPr sz="3200" b="0" i="0" u="none" strike="noStrike" cap="none" spc="0" baseline="0">
                <a:ln>
                  <a:noFill/>
                </a:ln>
                <a:solidFill>
                  <a:srgbClr val="D97446"/>
                </a:solidFill>
                <a:uFillTx/>
                <a:latin typeface="+mj-lt"/>
                <a:ea typeface="+mj-ea"/>
                <a:cs typeface="+mj-cs"/>
                <a:sym typeface="Helvetica Neue Medium"/>
              </a:defRPr>
            </a:lvl9pPr>
          </a:lstStyle>
          <a:p>
            <a:pPr algn="ctr" defTabSz="438150">
              <a:defRPr sz="2200">
                <a:solidFill>
                  <a:srgbClr val="FFFFFF"/>
                </a:solidFill>
                <a:latin typeface="Helvetica Light"/>
                <a:ea typeface="Helvetica Light"/>
                <a:cs typeface="Helvetica Light"/>
                <a:sym typeface="Helvetica Light"/>
              </a:defRPr>
            </a:pPr>
            <a:endParaRPr sz="1650">
              <a:solidFill>
                <a:schemeClr val="tx1">
                  <a:lumMod val="50000"/>
                  <a:lumOff val="50000"/>
                </a:schemeClr>
              </a:solidFill>
              <a:latin typeface="Helvetica Light"/>
              <a:sym typeface="Helvetica Light"/>
            </a:endParaRPr>
          </a:p>
        </p:txBody>
      </p:sp>
    </p:spTree>
    <p:extLst>
      <p:ext uri="{BB962C8B-B14F-4D97-AF65-F5344CB8AC3E}">
        <p14:creationId xmlns:p14="http://schemas.microsoft.com/office/powerpoint/2010/main" val="1366981005"/>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wipe(left)">
                                      <p:cBhvr>
                                        <p:cTn id="7" dur="500"/>
                                        <p:tgtEl>
                                          <p:spTgt spid="42"/>
                                        </p:tgtEl>
                                      </p:cBhvr>
                                    </p:animEffect>
                                  </p:childTnLst>
                                </p:cTn>
                              </p:par>
                              <p:par>
                                <p:cTn id="8" presetID="10" presetClass="entr" presetSubtype="0" fill="hold" grpId="0" nodeType="withEffect">
                                  <p:stCondLst>
                                    <p:cond delay="300"/>
                                  </p:stCondLst>
                                  <p:childTnLst>
                                    <p:set>
                                      <p:cBhvr>
                                        <p:cTn id="9" dur="1" fill="hold">
                                          <p:stCondLst>
                                            <p:cond delay="0"/>
                                          </p:stCondLst>
                                        </p:cTn>
                                        <p:tgtEl>
                                          <p:spTgt spid="22"/>
                                        </p:tgtEl>
                                        <p:attrNameLst>
                                          <p:attrName>style.visibility</p:attrName>
                                        </p:attrNameLst>
                                      </p:cBhvr>
                                      <p:to>
                                        <p:strVal val="visible"/>
                                      </p:to>
                                    </p:set>
                                    <p:animEffect transition="in" filter="fade">
                                      <p:cBhvr>
                                        <p:cTn id="10" dur="500"/>
                                        <p:tgtEl>
                                          <p:spTgt spid="22"/>
                                        </p:tgtEl>
                                      </p:cBhvr>
                                    </p:animEffect>
                                  </p:childTnLst>
                                </p:cTn>
                              </p:par>
                              <p:par>
                                <p:cTn id="11" presetID="10" presetClass="entr" presetSubtype="0" fill="hold" grpId="0" nodeType="withEffect">
                                  <p:stCondLst>
                                    <p:cond delay="300"/>
                                  </p:stCondLst>
                                  <p:childTnLst>
                                    <p:set>
                                      <p:cBhvr>
                                        <p:cTn id="12" dur="1" fill="hold">
                                          <p:stCondLst>
                                            <p:cond delay="0"/>
                                          </p:stCondLst>
                                        </p:cTn>
                                        <p:tgtEl>
                                          <p:spTgt spid="23"/>
                                        </p:tgtEl>
                                        <p:attrNameLst>
                                          <p:attrName>style.visibility</p:attrName>
                                        </p:attrNameLst>
                                      </p:cBhvr>
                                      <p:to>
                                        <p:strVal val="visible"/>
                                      </p:to>
                                    </p:set>
                                    <p:animEffect transition="in" filter="fade">
                                      <p:cBhvr>
                                        <p:cTn id="13" dur="500"/>
                                        <p:tgtEl>
                                          <p:spTgt spid="23"/>
                                        </p:tgtEl>
                                      </p:cBhvr>
                                    </p:animEffect>
                                  </p:childTnLst>
                                </p:cTn>
                              </p:par>
                              <p:par>
                                <p:cTn id="14" presetID="10" presetClass="entr" presetSubtype="0" fill="hold" grpId="0" nodeType="withEffect">
                                  <p:stCondLst>
                                    <p:cond delay="300"/>
                                  </p:stCondLst>
                                  <p:childTnLst>
                                    <p:set>
                                      <p:cBhvr>
                                        <p:cTn id="15" dur="1" fill="hold">
                                          <p:stCondLst>
                                            <p:cond delay="0"/>
                                          </p:stCondLst>
                                        </p:cTn>
                                        <p:tgtEl>
                                          <p:spTgt spid="24"/>
                                        </p:tgtEl>
                                        <p:attrNameLst>
                                          <p:attrName>style.visibility</p:attrName>
                                        </p:attrNameLst>
                                      </p:cBhvr>
                                      <p:to>
                                        <p:strVal val="visible"/>
                                      </p:to>
                                    </p:set>
                                    <p:animEffect transition="in" filter="fade">
                                      <p:cBhvr>
                                        <p:cTn id="16" dur="500"/>
                                        <p:tgtEl>
                                          <p:spTgt spid="24"/>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par>
                                <p:cTn id="20" presetID="10" presetClass="entr" presetSubtype="0" fill="hold" grpId="0" nodeType="withEffect">
                                  <p:stCondLst>
                                    <p:cond delay="600"/>
                                  </p:stCondLst>
                                  <p:childTnLst>
                                    <p:set>
                                      <p:cBhvr>
                                        <p:cTn id="21" dur="1" fill="hold">
                                          <p:stCondLst>
                                            <p:cond delay="0"/>
                                          </p:stCondLst>
                                        </p:cTn>
                                        <p:tgtEl>
                                          <p:spTgt spid="27"/>
                                        </p:tgtEl>
                                        <p:attrNameLst>
                                          <p:attrName>style.visibility</p:attrName>
                                        </p:attrNameLst>
                                      </p:cBhvr>
                                      <p:to>
                                        <p:strVal val="visible"/>
                                      </p:to>
                                    </p:set>
                                    <p:animEffect transition="in" filter="fade">
                                      <p:cBhvr>
                                        <p:cTn id="22" dur="500"/>
                                        <p:tgtEl>
                                          <p:spTgt spid="27"/>
                                        </p:tgtEl>
                                      </p:cBhvr>
                                    </p:animEffect>
                                  </p:childTnLst>
                                </p:cTn>
                              </p:par>
                              <p:par>
                                <p:cTn id="23" presetID="10" presetClass="entr" presetSubtype="0" fill="hold" grpId="0" nodeType="withEffect">
                                  <p:stCondLst>
                                    <p:cond delay="600"/>
                                  </p:stCondLst>
                                  <p:childTnLst>
                                    <p:set>
                                      <p:cBhvr>
                                        <p:cTn id="24" dur="1" fill="hold">
                                          <p:stCondLst>
                                            <p:cond delay="0"/>
                                          </p:stCondLst>
                                        </p:cTn>
                                        <p:tgtEl>
                                          <p:spTgt spid="28"/>
                                        </p:tgtEl>
                                        <p:attrNameLst>
                                          <p:attrName>style.visibility</p:attrName>
                                        </p:attrNameLst>
                                      </p:cBhvr>
                                      <p:to>
                                        <p:strVal val="visible"/>
                                      </p:to>
                                    </p:set>
                                    <p:animEffect transition="in" filter="fade">
                                      <p:cBhvr>
                                        <p:cTn id="25" dur="500"/>
                                        <p:tgtEl>
                                          <p:spTgt spid="28"/>
                                        </p:tgtEl>
                                      </p:cBhvr>
                                    </p:animEffect>
                                  </p:childTnLst>
                                </p:cTn>
                              </p:par>
                              <p:par>
                                <p:cTn id="26" presetID="10" presetClass="entr" presetSubtype="0" fill="hold" grpId="0" nodeType="withEffect">
                                  <p:stCondLst>
                                    <p:cond delay="900"/>
                                  </p:stCondLst>
                                  <p:childTnLst>
                                    <p:set>
                                      <p:cBhvr>
                                        <p:cTn id="27" dur="1" fill="hold">
                                          <p:stCondLst>
                                            <p:cond delay="0"/>
                                          </p:stCondLst>
                                        </p:cTn>
                                        <p:tgtEl>
                                          <p:spTgt spid="29"/>
                                        </p:tgtEl>
                                        <p:attrNameLst>
                                          <p:attrName>style.visibility</p:attrName>
                                        </p:attrNameLst>
                                      </p:cBhvr>
                                      <p:to>
                                        <p:strVal val="visible"/>
                                      </p:to>
                                    </p:set>
                                    <p:animEffect transition="in" filter="fade">
                                      <p:cBhvr>
                                        <p:cTn id="28" dur="500"/>
                                        <p:tgtEl>
                                          <p:spTgt spid="29"/>
                                        </p:tgtEl>
                                      </p:cBhvr>
                                    </p:animEffect>
                                  </p:childTnLst>
                                </p:cTn>
                              </p:par>
                              <p:par>
                                <p:cTn id="29" presetID="10" presetClass="entr" presetSubtype="0" fill="hold" grpId="0" nodeType="withEffect">
                                  <p:stCondLst>
                                    <p:cond delay="900"/>
                                  </p:stCondLst>
                                  <p:childTnLst>
                                    <p:set>
                                      <p:cBhvr>
                                        <p:cTn id="30" dur="1" fill="hold">
                                          <p:stCondLst>
                                            <p:cond delay="0"/>
                                          </p:stCondLst>
                                        </p:cTn>
                                        <p:tgtEl>
                                          <p:spTgt spid="30"/>
                                        </p:tgtEl>
                                        <p:attrNameLst>
                                          <p:attrName>style.visibility</p:attrName>
                                        </p:attrNameLst>
                                      </p:cBhvr>
                                      <p:to>
                                        <p:strVal val="visible"/>
                                      </p:to>
                                    </p:set>
                                    <p:animEffect transition="in" filter="fade">
                                      <p:cBhvr>
                                        <p:cTn id="31" dur="500"/>
                                        <p:tgtEl>
                                          <p:spTgt spid="30"/>
                                        </p:tgtEl>
                                      </p:cBhvr>
                                    </p:animEffect>
                                  </p:childTnLst>
                                </p:cTn>
                              </p:par>
                              <p:par>
                                <p:cTn id="32" presetID="10" presetClass="entr" presetSubtype="0" fill="hold" grpId="0" nodeType="withEffect">
                                  <p:stCondLst>
                                    <p:cond delay="900"/>
                                  </p:stCondLst>
                                  <p:childTnLst>
                                    <p:set>
                                      <p:cBhvr>
                                        <p:cTn id="33" dur="1" fill="hold">
                                          <p:stCondLst>
                                            <p:cond delay="0"/>
                                          </p:stCondLst>
                                        </p:cTn>
                                        <p:tgtEl>
                                          <p:spTgt spid="31"/>
                                        </p:tgtEl>
                                        <p:attrNameLst>
                                          <p:attrName>style.visibility</p:attrName>
                                        </p:attrNameLst>
                                      </p:cBhvr>
                                      <p:to>
                                        <p:strVal val="visible"/>
                                      </p:to>
                                    </p:set>
                                    <p:animEffect transition="in" filter="fade">
                                      <p:cBhvr>
                                        <p:cTn id="34" dur="500"/>
                                        <p:tgtEl>
                                          <p:spTgt spid="31"/>
                                        </p:tgtEl>
                                      </p:cBhvr>
                                    </p:animEffect>
                                  </p:childTnLst>
                                </p:cTn>
                              </p:par>
                            </p:childTnLst>
                          </p:cTn>
                        </p:par>
                        <p:par>
                          <p:cTn id="35" fill="hold">
                            <p:stCondLst>
                              <p:cond delay="1400"/>
                            </p:stCondLst>
                            <p:childTnLst>
                              <p:par>
                                <p:cTn id="36" presetID="12" presetClass="entr" presetSubtype="4" fill="hold" grpId="0" nodeType="after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additive="base">
                                        <p:cTn id="38" dur="500"/>
                                        <p:tgtEl>
                                          <p:spTgt spid="40"/>
                                        </p:tgtEl>
                                        <p:attrNameLst>
                                          <p:attrName>ppt_y</p:attrName>
                                        </p:attrNameLst>
                                      </p:cBhvr>
                                      <p:tavLst>
                                        <p:tav tm="0">
                                          <p:val>
                                            <p:strVal val="#ppt_y+#ppt_h*1.125000"/>
                                          </p:val>
                                        </p:tav>
                                        <p:tav tm="100000">
                                          <p:val>
                                            <p:strVal val="#ppt_y"/>
                                          </p:val>
                                        </p:tav>
                                      </p:tavLst>
                                    </p:anim>
                                    <p:animEffect transition="in" filter="wipe(up)">
                                      <p:cBhvr>
                                        <p:cTn id="39" dur="500"/>
                                        <p:tgtEl>
                                          <p:spTgt spid="40"/>
                                        </p:tgtEl>
                                      </p:cBhvr>
                                    </p:animEffect>
                                  </p:childTnLst>
                                </p:cTn>
                              </p:par>
                              <p:par>
                                <p:cTn id="40" presetID="12" presetClass="entr" presetSubtype="4" fill="hold" grpId="0" nodeType="withEffect">
                                  <p:stCondLst>
                                    <p:cond delay="0"/>
                                  </p:stCondLst>
                                  <p:childTnLst>
                                    <p:set>
                                      <p:cBhvr>
                                        <p:cTn id="41" dur="1" fill="hold">
                                          <p:stCondLst>
                                            <p:cond delay="0"/>
                                          </p:stCondLst>
                                        </p:cTn>
                                        <p:tgtEl>
                                          <p:spTgt spid="41"/>
                                        </p:tgtEl>
                                        <p:attrNameLst>
                                          <p:attrName>style.visibility</p:attrName>
                                        </p:attrNameLst>
                                      </p:cBhvr>
                                      <p:to>
                                        <p:strVal val="visible"/>
                                      </p:to>
                                    </p:set>
                                    <p:anim calcmode="lin" valueType="num">
                                      <p:cBhvr additive="base">
                                        <p:cTn id="42" dur="500"/>
                                        <p:tgtEl>
                                          <p:spTgt spid="41"/>
                                        </p:tgtEl>
                                        <p:attrNameLst>
                                          <p:attrName>ppt_y</p:attrName>
                                        </p:attrNameLst>
                                      </p:cBhvr>
                                      <p:tavLst>
                                        <p:tav tm="0">
                                          <p:val>
                                            <p:strVal val="#ppt_y+#ppt_h*1.125000"/>
                                          </p:val>
                                        </p:tav>
                                        <p:tav tm="100000">
                                          <p:val>
                                            <p:strVal val="#ppt_y"/>
                                          </p:val>
                                        </p:tav>
                                      </p:tavLst>
                                    </p:anim>
                                    <p:animEffect transition="in" filter="wipe(up)">
                                      <p:cBhvr>
                                        <p:cTn id="43" dur="500"/>
                                        <p:tgtEl>
                                          <p:spTgt spid="41"/>
                                        </p:tgtEl>
                                      </p:cBhvr>
                                    </p:animEffect>
                                  </p:childTnLst>
                                </p:cTn>
                              </p:par>
                            </p:childTnLst>
                          </p:cTn>
                        </p:par>
                        <p:par>
                          <p:cTn id="44" fill="hold">
                            <p:stCondLst>
                              <p:cond delay="1900"/>
                            </p:stCondLst>
                            <p:childTnLst>
                              <p:par>
                                <p:cTn id="45" presetID="10" presetClass="entr" presetSubtype="0" fill="hold" grpId="0" nodeType="after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500"/>
                                        <p:tgtEl>
                                          <p:spTgt spid="5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53"/>
                                        </p:tgtEl>
                                        <p:attrNameLst>
                                          <p:attrName>style.visibility</p:attrName>
                                        </p:attrNameLst>
                                      </p:cBhvr>
                                      <p:to>
                                        <p:strVal val="visible"/>
                                      </p:to>
                                    </p:set>
                                    <p:animEffect transition="in" filter="fade">
                                      <p:cBhvr>
                                        <p:cTn id="50" dur="500"/>
                                        <p:tgtEl>
                                          <p:spTgt spid="5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52"/>
                                        </p:tgtEl>
                                        <p:attrNameLst>
                                          <p:attrName>style.visibility</p:attrName>
                                        </p:attrNameLst>
                                      </p:cBhvr>
                                      <p:to>
                                        <p:strVal val="visible"/>
                                      </p:to>
                                    </p:set>
                                    <p:animEffect transition="in" filter="fade">
                                      <p:cBhvr>
                                        <p:cTn id="53" dur="500"/>
                                        <p:tgtEl>
                                          <p:spTgt spid="52"/>
                                        </p:tgtEl>
                                      </p:cBhvr>
                                    </p:animEffect>
                                  </p:childTnLst>
                                </p:cTn>
                              </p:par>
                            </p:childTnLst>
                          </p:cTn>
                        </p:par>
                        <p:par>
                          <p:cTn id="54" fill="hold">
                            <p:stCondLst>
                              <p:cond delay="2400"/>
                            </p:stCondLst>
                            <p:childTnLst>
                              <p:par>
                                <p:cTn id="55" presetID="17" presetClass="entr" presetSubtype="8"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ppt_x</p:attrName>
                                        </p:attrNameLst>
                                      </p:cBhvr>
                                      <p:tavLst>
                                        <p:tav tm="0">
                                          <p:val>
                                            <p:strVal val="#ppt_x-#ppt_w/2"/>
                                          </p:val>
                                        </p:tav>
                                        <p:tav tm="100000">
                                          <p:val>
                                            <p:strVal val="#ppt_x"/>
                                          </p:val>
                                        </p:tav>
                                      </p:tavLst>
                                    </p:anim>
                                    <p:anim calcmode="lin" valueType="num">
                                      <p:cBhvr>
                                        <p:cTn id="58" dur="500" fill="hold"/>
                                        <p:tgtEl>
                                          <p:spTgt spid="55"/>
                                        </p:tgtEl>
                                        <p:attrNameLst>
                                          <p:attrName>ppt_y</p:attrName>
                                        </p:attrNameLst>
                                      </p:cBhvr>
                                      <p:tavLst>
                                        <p:tav tm="0">
                                          <p:val>
                                            <p:strVal val="#ppt_y"/>
                                          </p:val>
                                        </p:tav>
                                        <p:tav tm="100000">
                                          <p:val>
                                            <p:strVal val="#ppt_y"/>
                                          </p:val>
                                        </p:tav>
                                      </p:tavLst>
                                    </p:anim>
                                    <p:anim calcmode="lin" valueType="num">
                                      <p:cBhvr>
                                        <p:cTn id="59" dur="500" fill="hold"/>
                                        <p:tgtEl>
                                          <p:spTgt spid="55"/>
                                        </p:tgtEl>
                                        <p:attrNameLst>
                                          <p:attrName>ppt_w</p:attrName>
                                        </p:attrNameLst>
                                      </p:cBhvr>
                                      <p:tavLst>
                                        <p:tav tm="0">
                                          <p:val>
                                            <p:fltVal val="0"/>
                                          </p:val>
                                        </p:tav>
                                        <p:tav tm="100000">
                                          <p:val>
                                            <p:strVal val="#ppt_w"/>
                                          </p:val>
                                        </p:tav>
                                      </p:tavLst>
                                    </p:anim>
                                    <p:anim calcmode="lin" valueType="num">
                                      <p:cBhvr>
                                        <p:cTn id="60" dur="500" fill="hold"/>
                                        <p:tgtEl>
                                          <p:spTgt spid="55"/>
                                        </p:tgtEl>
                                        <p:attrNameLst>
                                          <p:attrName>ppt_h</p:attrName>
                                        </p:attrNameLst>
                                      </p:cBhvr>
                                      <p:tavLst>
                                        <p:tav tm="0">
                                          <p:val>
                                            <p:strVal val="#ppt_h"/>
                                          </p:val>
                                        </p:tav>
                                        <p:tav tm="100000">
                                          <p:val>
                                            <p:strVal val="#ppt_h"/>
                                          </p:val>
                                        </p:tav>
                                      </p:tavLst>
                                    </p:anim>
                                  </p:childTnLst>
                                </p:cTn>
                              </p:par>
                              <p:par>
                                <p:cTn id="61" presetID="17" presetClass="entr" presetSubtype="8" fill="hold" grpId="0" nodeType="withEffect">
                                  <p:stCondLst>
                                    <p:cond delay="0"/>
                                  </p:stCondLst>
                                  <p:childTnLst>
                                    <p:set>
                                      <p:cBhvr>
                                        <p:cTn id="62" dur="1" fill="hold">
                                          <p:stCondLst>
                                            <p:cond delay="0"/>
                                          </p:stCondLst>
                                        </p:cTn>
                                        <p:tgtEl>
                                          <p:spTgt spid="56"/>
                                        </p:tgtEl>
                                        <p:attrNameLst>
                                          <p:attrName>style.visibility</p:attrName>
                                        </p:attrNameLst>
                                      </p:cBhvr>
                                      <p:to>
                                        <p:strVal val="visible"/>
                                      </p:to>
                                    </p:set>
                                    <p:anim calcmode="lin" valueType="num">
                                      <p:cBhvr>
                                        <p:cTn id="63" dur="500" fill="hold"/>
                                        <p:tgtEl>
                                          <p:spTgt spid="56"/>
                                        </p:tgtEl>
                                        <p:attrNameLst>
                                          <p:attrName>ppt_x</p:attrName>
                                        </p:attrNameLst>
                                      </p:cBhvr>
                                      <p:tavLst>
                                        <p:tav tm="0">
                                          <p:val>
                                            <p:strVal val="#ppt_x-#ppt_w/2"/>
                                          </p:val>
                                        </p:tav>
                                        <p:tav tm="100000">
                                          <p:val>
                                            <p:strVal val="#ppt_x"/>
                                          </p:val>
                                        </p:tav>
                                      </p:tavLst>
                                    </p:anim>
                                    <p:anim calcmode="lin" valueType="num">
                                      <p:cBhvr>
                                        <p:cTn id="64" dur="500" fill="hold"/>
                                        <p:tgtEl>
                                          <p:spTgt spid="56"/>
                                        </p:tgtEl>
                                        <p:attrNameLst>
                                          <p:attrName>ppt_y</p:attrName>
                                        </p:attrNameLst>
                                      </p:cBhvr>
                                      <p:tavLst>
                                        <p:tav tm="0">
                                          <p:val>
                                            <p:strVal val="#ppt_y"/>
                                          </p:val>
                                        </p:tav>
                                        <p:tav tm="100000">
                                          <p:val>
                                            <p:strVal val="#ppt_y"/>
                                          </p:val>
                                        </p:tav>
                                      </p:tavLst>
                                    </p:anim>
                                    <p:anim calcmode="lin" valueType="num">
                                      <p:cBhvr>
                                        <p:cTn id="65" dur="500" fill="hold"/>
                                        <p:tgtEl>
                                          <p:spTgt spid="56"/>
                                        </p:tgtEl>
                                        <p:attrNameLst>
                                          <p:attrName>ppt_w</p:attrName>
                                        </p:attrNameLst>
                                      </p:cBhvr>
                                      <p:tavLst>
                                        <p:tav tm="0">
                                          <p:val>
                                            <p:fltVal val="0"/>
                                          </p:val>
                                        </p:tav>
                                        <p:tav tm="100000">
                                          <p:val>
                                            <p:strVal val="#ppt_w"/>
                                          </p:val>
                                        </p:tav>
                                      </p:tavLst>
                                    </p:anim>
                                    <p:anim calcmode="lin" valueType="num">
                                      <p:cBhvr>
                                        <p:cTn id="66" dur="500" fill="hold"/>
                                        <p:tgtEl>
                                          <p:spTgt spid="56"/>
                                        </p:tgtEl>
                                        <p:attrNameLst>
                                          <p:attrName>ppt_h</p:attrName>
                                        </p:attrNameLst>
                                      </p:cBhvr>
                                      <p:tavLst>
                                        <p:tav tm="0">
                                          <p:val>
                                            <p:strVal val="#ppt_h"/>
                                          </p:val>
                                        </p:tav>
                                        <p:tav tm="100000">
                                          <p:val>
                                            <p:strVal val="#ppt_h"/>
                                          </p:val>
                                        </p:tav>
                                      </p:tavLst>
                                    </p:anim>
                                  </p:childTnLst>
                                </p:cTn>
                              </p:par>
                              <p:par>
                                <p:cTn id="67" presetID="17" presetClass="entr" presetSubtype="8" fill="hold" grpId="0" nodeType="withEffect">
                                  <p:stCondLst>
                                    <p:cond delay="0"/>
                                  </p:stCondLst>
                                  <p:childTnLst>
                                    <p:set>
                                      <p:cBhvr>
                                        <p:cTn id="68" dur="1" fill="hold">
                                          <p:stCondLst>
                                            <p:cond delay="0"/>
                                          </p:stCondLst>
                                        </p:cTn>
                                        <p:tgtEl>
                                          <p:spTgt spid="57"/>
                                        </p:tgtEl>
                                        <p:attrNameLst>
                                          <p:attrName>style.visibility</p:attrName>
                                        </p:attrNameLst>
                                      </p:cBhvr>
                                      <p:to>
                                        <p:strVal val="visible"/>
                                      </p:to>
                                    </p:set>
                                    <p:anim calcmode="lin" valueType="num">
                                      <p:cBhvr>
                                        <p:cTn id="69" dur="500" fill="hold"/>
                                        <p:tgtEl>
                                          <p:spTgt spid="57"/>
                                        </p:tgtEl>
                                        <p:attrNameLst>
                                          <p:attrName>ppt_x</p:attrName>
                                        </p:attrNameLst>
                                      </p:cBhvr>
                                      <p:tavLst>
                                        <p:tav tm="0">
                                          <p:val>
                                            <p:strVal val="#ppt_x-#ppt_w/2"/>
                                          </p:val>
                                        </p:tav>
                                        <p:tav tm="100000">
                                          <p:val>
                                            <p:strVal val="#ppt_x"/>
                                          </p:val>
                                        </p:tav>
                                      </p:tavLst>
                                    </p:anim>
                                    <p:anim calcmode="lin" valueType="num">
                                      <p:cBhvr>
                                        <p:cTn id="70" dur="500" fill="hold"/>
                                        <p:tgtEl>
                                          <p:spTgt spid="57"/>
                                        </p:tgtEl>
                                        <p:attrNameLst>
                                          <p:attrName>ppt_y</p:attrName>
                                        </p:attrNameLst>
                                      </p:cBhvr>
                                      <p:tavLst>
                                        <p:tav tm="0">
                                          <p:val>
                                            <p:strVal val="#ppt_y"/>
                                          </p:val>
                                        </p:tav>
                                        <p:tav tm="100000">
                                          <p:val>
                                            <p:strVal val="#ppt_y"/>
                                          </p:val>
                                        </p:tav>
                                      </p:tavLst>
                                    </p:anim>
                                    <p:anim calcmode="lin" valueType="num">
                                      <p:cBhvr>
                                        <p:cTn id="71" dur="500" fill="hold"/>
                                        <p:tgtEl>
                                          <p:spTgt spid="57"/>
                                        </p:tgtEl>
                                        <p:attrNameLst>
                                          <p:attrName>ppt_w</p:attrName>
                                        </p:attrNameLst>
                                      </p:cBhvr>
                                      <p:tavLst>
                                        <p:tav tm="0">
                                          <p:val>
                                            <p:fltVal val="0"/>
                                          </p:val>
                                        </p:tav>
                                        <p:tav tm="100000">
                                          <p:val>
                                            <p:strVal val="#ppt_w"/>
                                          </p:val>
                                        </p:tav>
                                      </p:tavLst>
                                    </p:anim>
                                    <p:anim calcmode="lin" valueType="num">
                                      <p:cBhvr>
                                        <p:cTn id="72" dur="500" fill="hold"/>
                                        <p:tgtEl>
                                          <p:spTgt spid="5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41" grpId="0"/>
      <p:bldP spid="42" grpId="0" animBg="1"/>
      <p:bldP spid="52" grpId="0" animBg="1"/>
      <p:bldP spid="53" grpId="0" animBg="1"/>
      <p:bldP spid="54" grpId="0" animBg="1"/>
      <p:bldP spid="55" grpId="0" animBg="1"/>
      <p:bldP spid="56" grpId="0" animBg="1"/>
      <p:bldP spid="57" grpId="0" animBg="1"/>
      <p:bldP spid="22" grpId="0"/>
      <p:bldP spid="23" grpId="0"/>
      <p:bldP spid="24" grpId="0" animBg="1"/>
      <p:bldP spid="26" grpId="0"/>
      <p:bldP spid="27" grpId="0"/>
      <p:bldP spid="28" grpId="0" animBg="1"/>
      <p:bldP spid="29" grpId="0"/>
      <p:bldP spid="30" grpId="0"/>
      <p:bldP spid="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18328" y="1124121"/>
            <a:ext cx="4358280" cy="2145615"/>
          </a:xfrm>
          <a:prstGeom prst="rect">
            <a:avLst/>
          </a:prstGeom>
        </p:spPr>
      </p:pic>
      <p:sp>
        <p:nvSpPr>
          <p:cNvPr id="4" name="文本框 3"/>
          <p:cNvSpPr txBox="1"/>
          <p:nvPr/>
        </p:nvSpPr>
        <p:spPr>
          <a:xfrm>
            <a:off x="5076433" y="1168400"/>
            <a:ext cx="2642070" cy="40011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en-US" altLang="zh-CN" sz="20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2019POWERPOINT</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4681357" y="2825347"/>
            <a:ext cx="3432222" cy="461665"/>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kumimoji="0" lang="zh-CN" altLang="en-US"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2400" b="1" i="0" u="none" strike="noStrike" kern="1200" cap="none" spc="0" normalizeH="0" baseline="0" noProof="0" dirty="0" smtClean="0">
                <a:ln>
                  <a:noFill/>
                </a:ln>
                <a:solidFill>
                  <a:prstClr val="white"/>
                </a:solidFill>
                <a:effectLst/>
                <a:uLnTx/>
                <a:uFillTx/>
                <a:latin typeface="微软雅黑" panose="020B0503020204020204" pitchFamily="34" charset="-122"/>
                <a:ea typeface="微软雅黑" panose="020B0503020204020204" pitchFamily="34" charset="-122"/>
                <a:cs typeface="+mn-cs"/>
              </a:rPr>
              <a:t>THANK YOU</a:t>
            </a:r>
            <a:endParaRPr kumimoji="0" lang="zh-CN" altLang="en-US" sz="24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endParaRPr>
          </a:p>
        </p:txBody>
      </p:sp>
    </p:spTree>
    <p:extLst>
      <p:ext uri="{BB962C8B-B14F-4D97-AF65-F5344CB8AC3E}">
        <p14:creationId xmlns:p14="http://schemas.microsoft.com/office/powerpoint/2010/main" val="83798066"/>
      </p:ext>
    </p:extLst>
  </p:cSld>
  <p:clrMapOvr>
    <a:masterClrMapping/>
  </p:clrMapOvr>
  <mc:AlternateContent xmlns:mc="http://schemas.openxmlformats.org/markup-compatibility/2006" xmlns:p14="http://schemas.microsoft.com/office/powerpoint/2010/main">
    <mc:Choice Requires="p14">
      <p:transition spd="slow" p14:dur="1250" advClick="0" advTm="0">
        <p14:flip dir="r"/>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fade">
                                      <p:cBhvr>
                                        <p:cTn id="23" dur="1000"/>
                                        <p:tgtEl>
                                          <p:spTgt spid="5"/>
                                        </p:tgtEl>
                                      </p:cBhvr>
                                    </p:animEffect>
                                    <p:anim calcmode="lin" valueType="num">
                                      <p:cBhvr>
                                        <p:cTn id="24" dur="1000" fill="hold"/>
                                        <p:tgtEl>
                                          <p:spTgt spid="5"/>
                                        </p:tgtEl>
                                        <p:attrNameLst>
                                          <p:attrName>ppt_x</p:attrName>
                                        </p:attrNameLst>
                                      </p:cBhvr>
                                      <p:tavLst>
                                        <p:tav tm="0">
                                          <p:val>
                                            <p:strVal val="#ppt_x"/>
                                          </p:val>
                                        </p:tav>
                                        <p:tav tm="100000">
                                          <p:val>
                                            <p:strVal val="#ppt_x"/>
                                          </p:val>
                                        </p:tav>
                                      </p:tavLst>
                                    </p:anim>
                                    <p:anim calcmode="lin" valueType="num">
                                      <p:cBhvr>
                                        <p:cTn id="25" dur="1000" fill="hold"/>
                                        <p:tgtEl>
                                          <p:spTgt spid="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122</TotalTime>
  <Words>1211</Words>
  <Application>Microsoft Office PowerPoint</Application>
  <PresentationFormat>全屏显示(16:9)</PresentationFormat>
  <Paragraphs>184</Paragraphs>
  <Slides>25</Slides>
  <Notes>16</Notes>
  <HiddenSlides>0</HiddenSlides>
  <MMClips>0</MMClips>
  <ScaleCrop>false</ScaleCrop>
  <HeadingPairs>
    <vt:vector size="6" baseType="variant">
      <vt:variant>
        <vt:lpstr>已用的字体</vt:lpstr>
      </vt:variant>
      <vt:variant>
        <vt:i4>22</vt:i4>
      </vt:variant>
      <vt:variant>
        <vt:lpstr>主题</vt:lpstr>
      </vt:variant>
      <vt:variant>
        <vt:i4>1</vt:i4>
      </vt:variant>
      <vt:variant>
        <vt:lpstr>幻灯片标题</vt:lpstr>
      </vt:variant>
      <vt:variant>
        <vt:i4>25</vt:i4>
      </vt:variant>
    </vt:vector>
  </HeadingPairs>
  <TitlesOfParts>
    <vt:vector size="48" baseType="lpstr">
      <vt:lpstr>Avenir Next</vt:lpstr>
      <vt:lpstr>Avenir Next Condensed Demi Bold</vt:lpstr>
      <vt:lpstr>Avenir Next Demi Bold</vt:lpstr>
      <vt:lpstr>Avenir Next Medium</vt:lpstr>
      <vt:lpstr>DengXian</vt:lpstr>
      <vt:lpstr>DIN Condensed</vt:lpstr>
      <vt:lpstr>Franchise</vt:lpstr>
      <vt:lpstr>Gill Sans</vt:lpstr>
      <vt:lpstr>Helvetica Neue Light</vt:lpstr>
      <vt:lpstr>Raleway Black</vt:lpstr>
      <vt:lpstr>Signika Negative</vt:lpstr>
      <vt:lpstr>等线</vt:lpstr>
      <vt:lpstr>等线 Light</vt:lpstr>
      <vt:lpstr>宋体</vt:lpstr>
      <vt:lpstr>Microsoft YaHei</vt:lpstr>
      <vt:lpstr>Microsoft YaHei</vt:lpstr>
      <vt:lpstr>Arial</vt:lpstr>
      <vt:lpstr>Arial Rounded MT Bold</vt:lpstr>
      <vt:lpstr>Calibri</vt:lpstr>
      <vt:lpstr>Calibri Light</vt:lpstr>
      <vt:lpstr>Helvetica Light</vt:lpstr>
      <vt:lpstr>Leelawadee</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Administrator</cp:lastModifiedBy>
  <cp:revision>20</cp:revision>
  <dcterms:created xsi:type="dcterms:W3CDTF">2017-03-04T06:55:50Z</dcterms:created>
  <dcterms:modified xsi:type="dcterms:W3CDTF">2017-09-24T04:47:59Z</dcterms:modified>
</cp:coreProperties>
</file>